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8" r:id="rId1"/>
  </p:sldMasterIdLst>
  <p:notesMasterIdLst>
    <p:notesMasterId r:id="rId15"/>
  </p:notesMasterIdLst>
  <p:sldIdLst>
    <p:sldId id="256" r:id="rId2"/>
    <p:sldId id="277" r:id="rId3"/>
    <p:sldId id="264" r:id="rId4"/>
    <p:sldId id="265" r:id="rId5"/>
    <p:sldId id="269" r:id="rId6"/>
    <p:sldId id="270" r:id="rId7"/>
    <p:sldId id="271" r:id="rId8"/>
    <p:sldId id="272" r:id="rId9"/>
    <p:sldId id="273" r:id="rId10"/>
    <p:sldId id="274" r:id="rId11"/>
    <p:sldId id="263" r:id="rId12"/>
    <p:sldId id="276"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726"/>
  </p:normalViewPr>
  <p:slideViewPr>
    <p:cSldViewPr snapToGrid="0">
      <p:cViewPr varScale="1">
        <p:scale>
          <a:sx n="75" d="100"/>
          <a:sy n="75" d="100"/>
        </p:scale>
        <p:origin x="893"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3" name="Google Shape;143;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4" name="Google Shape;144;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146" name="Google Shape;146;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7" name="Google Shape;147;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DB4EDD8B-E01D-8B49-7E49-BFE352A11866}"/>
            </a:ext>
          </a:extLst>
        </p:cNvPr>
        <p:cNvGrpSpPr/>
        <p:nvPr/>
      </p:nvGrpSpPr>
      <p:grpSpPr>
        <a:xfrm>
          <a:off x="0" y="0"/>
          <a:ext cx="0" cy="0"/>
          <a:chOff x="0" y="0"/>
          <a:chExt cx="0" cy="0"/>
        </a:xfrm>
      </p:grpSpPr>
      <p:sp>
        <p:nvSpPr>
          <p:cNvPr id="466" name="Google Shape;466;p1:notes">
            <a:extLst>
              <a:ext uri="{FF2B5EF4-FFF2-40B4-BE49-F238E27FC236}">
                <a16:creationId xmlns:a16="http://schemas.microsoft.com/office/drawing/2014/main" id="{3A5C3795-2850-CCF2-1B11-DB8820FAE8F1}"/>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1:notes">
            <a:extLst>
              <a:ext uri="{FF2B5EF4-FFF2-40B4-BE49-F238E27FC236}">
                <a16:creationId xmlns:a16="http://schemas.microsoft.com/office/drawing/2014/main" id="{E3BA3B40-9512-3BC6-A24C-CD3CCB3BE3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4294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a:extLst>
            <a:ext uri="{FF2B5EF4-FFF2-40B4-BE49-F238E27FC236}">
              <a16:creationId xmlns:a16="http://schemas.microsoft.com/office/drawing/2014/main" id="{094A0314-0EFB-1A35-7C91-742E16FEA83C}"/>
            </a:ext>
          </a:extLst>
        </p:cNvPr>
        <p:cNvGrpSpPr/>
        <p:nvPr/>
      </p:nvGrpSpPr>
      <p:grpSpPr>
        <a:xfrm>
          <a:off x="0" y="0"/>
          <a:ext cx="0" cy="0"/>
          <a:chOff x="0" y="0"/>
          <a:chExt cx="0" cy="0"/>
        </a:xfrm>
      </p:grpSpPr>
      <p:sp>
        <p:nvSpPr>
          <p:cNvPr id="490" name="Google Shape;490;p4:notes">
            <a:extLst>
              <a:ext uri="{FF2B5EF4-FFF2-40B4-BE49-F238E27FC236}">
                <a16:creationId xmlns:a16="http://schemas.microsoft.com/office/drawing/2014/main" id="{DEC7EEB5-A569-FFA5-0B68-32E6CF7772AA}"/>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4:notes">
            <a:extLst>
              <a:ext uri="{FF2B5EF4-FFF2-40B4-BE49-F238E27FC236}">
                <a16:creationId xmlns:a16="http://schemas.microsoft.com/office/drawing/2014/main" id="{838D5975-0924-9018-526C-201F5AA8153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073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a:extLst>
            <a:ext uri="{FF2B5EF4-FFF2-40B4-BE49-F238E27FC236}">
              <a16:creationId xmlns:a16="http://schemas.microsoft.com/office/drawing/2014/main" id="{A5641DCC-607C-EBD0-A3A6-77CE62813F17}"/>
            </a:ext>
          </a:extLst>
        </p:cNvPr>
        <p:cNvGrpSpPr/>
        <p:nvPr/>
      </p:nvGrpSpPr>
      <p:grpSpPr>
        <a:xfrm>
          <a:off x="0" y="0"/>
          <a:ext cx="0" cy="0"/>
          <a:chOff x="0" y="0"/>
          <a:chExt cx="0" cy="0"/>
        </a:xfrm>
      </p:grpSpPr>
      <p:sp>
        <p:nvSpPr>
          <p:cNvPr id="490" name="Google Shape;490;p4:notes">
            <a:extLst>
              <a:ext uri="{FF2B5EF4-FFF2-40B4-BE49-F238E27FC236}">
                <a16:creationId xmlns:a16="http://schemas.microsoft.com/office/drawing/2014/main" id="{D3B165A1-4EBE-69B0-2DD4-C0BE15E34E4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4:notes">
            <a:extLst>
              <a:ext uri="{FF2B5EF4-FFF2-40B4-BE49-F238E27FC236}">
                <a16:creationId xmlns:a16="http://schemas.microsoft.com/office/drawing/2014/main" id="{8B6738F7-E90A-F01D-1E33-D479D8B3CA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52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jp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3C3EE1"/>
        </a:solidFill>
        <a:effectLst/>
      </p:bgPr>
    </p:bg>
    <p:spTree>
      <p:nvGrpSpPr>
        <p:cNvPr id="1" name="Shape 154"/>
        <p:cNvGrpSpPr/>
        <p:nvPr/>
      </p:nvGrpSpPr>
      <p:grpSpPr>
        <a:xfrm>
          <a:off x="0" y="0"/>
          <a:ext cx="0" cy="0"/>
          <a:chOff x="0" y="0"/>
          <a:chExt cx="0" cy="0"/>
        </a:xfrm>
      </p:grpSpPr>
      <p:pic>
        <p:nvPicPr>
          <p:cNvPr id="155" name="Google Shape;155;p2" descr="Uma imagem com logótipo, símbolo, Gráficos, Tipo de letra&#10;&#10;Descrição gerada automaticamente"/>
          <p:cNvPicPr preferRelativeResize="0"/>
          <p:nvPr/>
        </p:nvPicPr>
        <p:blipFill rotWithShape="1">
          <a:blip r:embed="rId2">
            <a:alphaModFix/>
          </a:blip>
          <a:srcRect/>
          <a:stretch/>
        </p:blipFill>
        <p:spPr>
          <a:xfrm>
            <a:off x="145700" y="675682"/>
            <a:ext cx="8553800" cy="2993830"/>
          </a:xfrm>
          <a:prstGeom prst="rect">
            <a:avLst/>
          </a:prstGeom>
          <a:noFill/>
          <a:ln>
            <a:noFill/>
          </a:ln>
        </p:spPr>
      </p:pic>
      <p:pic>
        <p:nvPicPr>
          <p:cNvPr id="156" name="Google Shape;156;p2" descr="Uma imagem com símbolo, vela, círculo, candelabro&#10;&#10;Descrição gerada automaticamente"/>
          <p:cNvPicPr preferRelativeResize="0"/>
          <p:nvPr/>
        </p:nvPicPr>
        <p:blipFill rotWithShape="1">
          <a:blip r:embed="rId3">
            <a:alphaModFix amt="5000"/>
          </a:blip>
          <a:srcRect/>
          <a:stretch/>
        </p:blipFill>
        <p:spPr>
          <a:xfrm>
            <a:off x="6487886" y="1397061"/>
            <a:ext cx="7705697" cy="7186660"/>
          </a:xfrm>
          <a:prstGeom prst="rect">
            <a:avLst/>
          </a:prstGeom>
          <a:noFill/>
          <a:ln>
            <a:noFill/>
          </a:ln>
        </p:spPr>
      </p:pic>
      <p:sp>
        <p:nvSpPr>
          <p:cNvPr id="157" name="Google Shape;157;p2"/>
          <p:cNvSpPr txBox="1">
            <a:spLocks noGrp="1"/>
          </p:cNvSpPr>
          <p:nvPr>
            <p:ph type="title"/>
          </p:nvPr>
        </p:nvSpPr>
        <p:spPr>
          <a:xfrm>
            <a:off x="838200" y="3429000"/>
            <a:ext cx="10515600" cy="12762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4400"/>
              <a:buFont typeface="Arial"/>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
          <p:cNvSpPr txBox="1">
            <a:spLocks noGrp="1"/>
          </p:cNvSpPr>
          <p:nvPr>
            <p:ph type="body" idx="1"/>
          </p:nvPr>
        </p:nvSpPr>
        <p:spPr>
          <a:xfrm>
            <a:off x="838200" y="4779735"/>
            <a:ext cx="6285000" cy="7557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2800"/>
              <a:buNone/>
              <a:defRPr>
                <a:solidFill>
                  <a:schemeClr val="lt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9" name="Google Shape;159;p2"/>
          <p:cNvSpPr txBox="1"/>
          <p:nvPr/>
        </p:nvSpPr>
        <p:spPr>
          <a:xfrm>
            <a:off x="1515700" y="5984576"/>
            <a:ext cx="9838200" cy="60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PT" sz="1100" b="0" i="0" u="none" strike="noStrike" cap="none">
                <a:solidFill>
                  <a:schemeClr val="lt1"/>
                </a:solidFill>
                <a:latin typeface="Arial"/>
                <a:ea typeface="Arial"/>
                <a:cs typeface="Arial"/>
                <a:sym typeface="Arial"/>
              </a:rPr>
              <a:t>AI-EFFECT is supported by the European Union’s Horizon Europe programme under agreement  101172952. Views and opinions expressed are however those of the author(s) only and do not necessarily reflect those of the European Union or European Climate, Infrastructure and Environment Executive Agency. Neither the European Union nor the granting authority can be held responsible for them.</a:t>
            </a:r>
            <a:endParaRPr sz="1100" b="0" i="0" u="none" strike="noStrike" cap="none">
              <a:solidFill>
                <a:schemeClr val="lt1"/>
              </a:solidFill>
              <a:latin typeface="Arial"/>
              <a:ea typeface="Arial"/>
              <a:cs typeface="Arial"/>
              <a:sym typeface="Arial"/>
            </a:endParaRPr>
          </a:p>
        </p:txBody>
      </p:sp>
      <p:pic>
        <p:nvPicPr>
          <p:cNvPr id="160" name="Google Shape;160;p2" descr="A black flag with white stars&#10;&#10;Description automatically generated"/>
          <p:cNvPicPr preferRelativeResize="0"/>
          <p:nvPr/>
        </p:nvPicPr>
        <p:blipFill rotWithShape="1">
          <a:blip r:embed="rId4">
            <a:alphaModFix/>
          </a:blip>
          <a:srcRect t="4179" b="4170"/>
          <a:stretch/>
        </p:blipFill>
        <p:spPr>
          <a:xfrm>
            <a:off x="495906" y="5990083"/>
            <a:ext cx="822299" cy="76393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ayout Grafic1">
  <p:cSld name="Layout Grafic1">
    <p:spTree>
      <p:nvGrpSpPr>
        <p:cNvPr id="1" name="Shape 225"/>
        <p:cNvGrpSpPr/>
        <p:nvPr/>
      </p:nvGrpSpPr>
      <p:grpSpPr>
        <a:xfrm>
          <a:off x="0" y="0"/>
          <a:ext cx="0" cy="0"/>
          <a:chOff x="0" y="0"/>
          <a:chExt cx="0" cy="0"/>
        </a:xfrm>
      </p:grpSpPr>
      <p:grpSp>
        <p:nvGrpSpPr>
          <p:cNvPr id="226" name="Google Shape;226;p11"/>
          <p:cNvGrpSpPr/>
          <p:nvPr/>
        </p:nvGrpSpPr>
        <p:grpSpPr>
          <a:xfrm>
            <a:off x="0" y="6457889"/>
            <a:ext cx="12192000" cy="400201"/>
            <a:chOff x="0" y="6457889"/>
            <a:chExt cx="12192000" cy="400201"/>
          </a:xfrm>
        </p:grpSpPr>
        <p:sp>
          <p:nvSpPr>
            <p:cNvPr id="227" name="Google Shape;227;p11"/>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28" name="Google Shape;228;p11"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sp>
        <p:nvSpPr>
          <p:cNvPr id="229" name="Google Shape;229;p11"/>
          <p:cNvSpPr txBox="1">
            <a:spLocks noGrp="1"/>
          </p:cNvSpPr>
          <p:nvPr>
            <p:ph type="body" idx="1"/>
          </p:nvPr>
        </p:nvSpPr>
        <p:spPr>
          <a:xfrm>
            <a:off x="482648" y="1521984"/>
            <a:ext cx="4888200" cy="19071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0" name="Google Shape;230;p11"/>
          <p:cNvSpPr txBox="1">
            <a:spLocks noGrp="1"/>
          </p:cNvSpPr>
          <p:nvPr>
            <p:ph type="body" idx="2"/>
          </p:nvPr>
        </p:nvSpPr>
        <p:spPr>
          <a:xfrm>
            <a:off x="6183778" y="1521984"/>
            <a:ext cx="4888200" cy="19071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1" name="Google Shape;231;p11"/>
          <p:cNvSpPr txBox="1">
            <a:spLocks noGrp="1"/>
          </p:cNvSpPr>
          <p:nvPr>
            <p:ph type="body" idx="3"/>
          </p:nvPr>
        </p:nvSpPr>
        <p:spPr>
          <a:xfrm>
            <a:off x="2556124" y="4641590"/>
            <a:ext cx="2891700" cy="15579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200"/>
              <a:buNone/>
              <a:defRPr sz="1200">
                <a:solidFill>
                  <a:schemeClr val="dk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2" name="Google Shape;232;p11"/>
          <p:cNvSpPr txBox="1">
            <a:spLocks noGrp="1"/>
          </p:cNvSpPr>
          <p:nvPr>
            <p:ph type="body" idx="4"/>
          </p:nvPr>
        </p:nvSpPr>
        <p:spPr>
          <a:xfrm>
            <a:off x="2556124" y="4135540"/>
            <a:ext cx="2891700" cy="4767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3C3EE1"/>
              </a:buClr>
              <a:buSzPts val="2000"/>
              <a:buNone/>
              <a:defRPr sz="2000">
                <a:solidFill>
                  <a:srgbClr val="3C3EE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3" name="Google Shape;233;p11"/>
          <p:cNvSpPr txBox="1">
            <a:spLocks noGrp="1"/>
          </p:cNvSpPr>
          <p:nvPr>
            <p:ph type="body" idx="5"/>
          </p:nvPr>
        </p:nvSpPr>
        <p:spPr>
          <a:xfrm>
            <a:off x="8103250" y="4641590"/>
            <a:ext cx="2891700" cy="15579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200"/>
              <a:buNone/>
              <a:defRPr sz="1200">
                <a:solidFill>
                  <a:schemeClr val="dk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4" name="Google Shape;234;p11"/>
          <p:cNvSpPr txBox="1">
            <a:spLocks noGrp="1"/>
          </p:cNvSpPr>
          <p:nvPr>
            <p:ph type="body" idx="6"/>
          </p:nvPr>
        </p:nvSpPr>
        <p:spPr>
          <a:xfrm>
            <a:off x="8103250" y="4135540"/>
            <a:ext cx="2891700" cy="4767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3C3EE1"/>
              </a:buClr>
              <a:buSzPts val="2000"/>
              <a:buNone/>
              <a:defRPr sz="2000">
                <a:solidFill>
                  <a:srgbClr val="3C3EE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5" name="Google Shape;235;p11"/>
          <p:cNvSpPr>
            <a:spLocks noGrp="1"/>
          </p:cNvSpPr>
          <p:nvPr>
            <p:ph type="chart" idx="7"/>
          </p:nvPr>
        </p:nvSpPr>
        <p:spPr>
          <a:xfrm>
            <a:off x="479425" y="4135540"/>
            <a:ext cx="1949400" cy="20637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6" name="Google Shape;236;p11"/>
          <p:cNvSpPr>
            <a:spLocks noGrp="1"/>
          </p:cNvSpPr>
          <p:nvPr>
            <p:ph type="chart" idx="8"/>
          </p:nvPr>
        </p:nvSpPr>
        <p:spPr>
          <a:xfrm>
            <a:off x="6004326" y="4135540"/>
            <a:ext cx="1949400" cy="20637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7" name="Google Shape;237;p11"/>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8" name="Google Shape;238;p11"/>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9" name="Google Shape;239;p11"/>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
        <p:nvSpPr>
          <p:cNvPr id="240" name="Google Shape;240;p11"/>
          <p:cNvSpPr txBox="1">
            <a:spLocks noGrp="1"/>
          </p:cNvSpPr>
          <p:nvPr>
            <p:ph type="title"/>
          </p:nvPr>
        </p:nvSpPr>
        <p:spPr>
          <a:xfrm>
            <a:off x="479425" y="230940"/>
            <a:ext cx="105156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ayout Grafic 2">
  <p:cSld name="Layout Grafic 2">
    <p:spTree>
      <p:nvGrpSpPr>
        <p:cNvPr id="1" name="Shape 241"/>
        <p:cNvGrpSpPr/>
        <p:nvPr/>
      </p:nvGrpSpPr>
      <p:grpSpPr>
        <a:xfrm>
          <a:off x="0" y="0"/>
          <a:ext cx="0" cy="0"/>
          <a:chOff x="0" y="0"/>
          <a:chExt cx="0" cy="0"/>
        </a:xfrm>
      </p:grpSpPr>
      <p:grpSp>
        <p:nvGrpSpPr>
          <p:cNvPr id="242" name="Google Shape;242;p12"/>
          <p:cNvGrpSpPr/>
          <p:nvPr/>
        </p:nvGrpSpPr>
        <p:grpSpPr>
          <a:xfrm>
            <a:off x="0" y="6457889"/>
            <a:ext cx="12192000" cy="400201"/>
            <a:chOff x="0" y="6457889"/>
            <a:chExt cx="12192000" cy="400201"/>
          </a:xfrm>
        </p:grpSpPr>
        <p:sp>
          <p:nvSpPr>
            <p:cNvPr id="243" name="Google Shape;243;p12"/>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44" name="Google Shape;244;p12"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grpSp>
        <p:nvGrpSpPr>
          <p:cNvPr id="245" name="Google Shape;245;p12"/>
          <p:cNvGrpSpPr/>
          <p:nvPr/>
        </p:nvGrpSpPr>
        <p:grpSpPr>
          <a:xfrm>
            <a:off x="5353231" y="1780003"/>
            <a:ext cx="1371725" cy="3861073"/>
            <a:chOff x="5375775" y="2048450"/>
            <a:chExt cx="1371725" cy="3861073"/>
          </a:xfrm>
        </p:grpSpPr>
        <p:cxnSp>
          <p:nvCxnSpPr>
            <p:cNvPr id="246" name="Google Shape;246;p12"/>
            <p:cNvCxnSpPr/>
            <p:nvPr/>
          </p:nvCxnSpPr>
          <p:spPr>
            <a:xfrm>
              <a:off x="5375920" y="3215669"/>
              <a:ext cx="0" cy="2412000"/>
            </a:xfrm>
            <a:prstGeom prst="straightConnector1">
              <a:avLst/>
            </a:prstGeom>
            <a:noFill/>
            <a:ln w="25400" cap="flat" cmpd="sng">
              <a:solidFill>
                <a:srgbClr val="D8D8D8"/>
              </a:solidFill>
              <a:prstDash val="solid"/>
              <a:miter lim="800000"/>
              <a:headEnd type="none" w="sm" len="sm"/>
              <a:tailEnd type="none" w="sm" len="sm"/>
            </a:ln>
          </p:spPr>
        </p:cxnSp>
        <p:cxnSp>
          <p:nvCxnSpPr>
            <p:cNvPr id="247" name="Google Shape;247;p12"/>
            <p:cNvCxnSpPr/>
            <p:nvPr/>
          </p:nvCxnSpPr>
          <p:spPr>
            <a:xfrm>
              <a:off x="6747499" y="2347725"/>
              <a:ext cx="0" cy="2413800"/>
            </a:xfrm>
            <a:prstGeom prst="straightConnector1">
              <a:avLst/>
            </a:prstGeom>
            <a:noFill/>
            <a:ln w="25400" cap="flat" cmpd="sng">
              <a:solidFill>
                <a:srgbClr val="D8D8D8"/>
              </a:solidFill>
              <a:prstDash val="solid"/>
              <a:miter lim="800000"/>
              <a:headEnd type="none" w="sm" len="sm"/>
              <a:tailEnd type="none" w="sm" len="sm"/>
            </a:ln>
          </p:spPr>
        </p:cxnSp>
        <p:cxnSp>
          <p:nvCxnSpPr>
            <p:cNvPr id="248" name="Google Shape;248;p12"/>
            <p:cNvCxnSpPr/>
            <p:nvPr/>
          </p:nvCxnSpPr>
          <p:spPr>
            <a:xfrm flipH="1">
              <a:off x="6061793" y="2346086"/>
              <a:ext cx="600" cy="3281400"/>
            </a:xfrm>
            <a:prstGeom prst="straightConnector1">
              <a:avLst/>
            </a:prstGeom>
            <a:noFill/>
            <a:ln w="25400" cap="flat" cmpd="sng">
              <a:solidFill>
                <a:srgbClr val="D8D8D8"/>
              </a:solidFill>
              <a:prstDash val="solid"/>
              <a:miter lim="800000"/>
              <a:headEnd type="none" w="sm" len="sm"/>
              <a:tailEnd type="none" w="sm" len="sm"/>
            </a:ln>
          </p:spPr>
        </p:cxnSp>
        <p:sp>
          <p:nvSpPr>
            <p:cNvPr id="249" name="Google Shape;249;p12"/>
            <p:cNvSpPr/>
            <p:nvPr/>
          </p:nvSpPr>
          <p:spPr>
            <a:xfrm rot="5400000">
              <a:off x="5418825" y="5265274"/>
              <a:ext cx="601200" cy="687300"/>
            </a:xfrm>
            <a:prstGeom prst="arc">
              <a:avLst>
                <a:gd name="adj1" fmla="val 16200000"/>
                <a:gd name="adj2" fmla="val 5421673"/>
              </a:avLst>
            </a:prstGeom>
            <a:noFill/>
            <a:ln w="254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0" name="Google Shape;250;p12"/>
            <p:cNvSpPr/>
            <p:nvPr/>
          </p:nvSpPr>
          <p:spPr>
            <a:xfrm rot="-5400000">
              <a:off x="6105977" y="2005550"/>
              <a:ext cx="598200" cy="684000"/>
            </a:xfrm>
            <a:prstGeom prst="arc">
              <a:avLst>
                <a:gd name="adj1" fmla="val 16200000"/>
                <a:gd name="adj2" fmla="val 5421673"/>
              </a:avLst>
            </a:prstGeom>
            <a:noFill/>
            <a:ln w="254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251" name="Google Shape;251;p12"/>
          <p:cNvSpPr/>
          <p:nvPr/>
        </p:nvSpPr>
        <p:spPr>
          <a:xfrm>
            <a:off x="4953356" y="2141719"/>
            <a:ext cx="805500" cy="805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Arial"/>
              <a:ea typeface="Arial"/>
              <a:cs typeface="Arial"/>
              <a:sym typeface="Arial"/>
            </a:endParaRPr>
          </a:p>
        </p:txBody>
      </p:sp>
      <p:sp>
        <p:nvSpPr>
          <p:cNvPr id="252" name="Google Shape;252;p12"/>
          <p:cNvSpPr/>
          <p:nvPr/>
        </p:nvSpPr>
        <p:spPr>
          <a:xfrm>
            <a:off x="6319472" y="2141719"/>
            <a:ext cx="805500" cy="805500"/>
          </a:xfrm>
          <a:prstGeom prst="ellipse">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Arial"/>
              <a:ea typeface="Arial"/>
              <a:cs typeface="Arial"/>
              <a:sym typeface="Arial"/>
            </a:endParaRPr>
          </a:p>
        </p:txBody>
      </p:sp>
      <p:sp>
        <p:nvSpPr>
          <p:cNvPr id="253" name="Google Shape;253;p12"/>
          <p:cNvSpPr/>
          <p:nvPr/>
        </p:nvSpPr>
        <p:spPr>
          <a:xfrm>
            <a:off x="6319472" y="3317377"/>
            <a:ext cx="805500" cy="805500"/>
          </a:xfrm>
          <a:prstGeom prst="ellipse">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Arial"/>
              <a:ea typeface="Arial"/>
              <a:cs typeface="Arial"/>
              <a:sym typeface="Arial"/>
            </a:endParaRPr>
          </a:p>
        </p:txBody>
      </p:sp>
      <p:sp>
        <p:nvSpPr>
          <p:cNvPr id="254" name="Google Shape;254;p12"/>
          <p:cNvSpPr/>
          <p:nvPr/>
        </p:nvSpPr>
        <p:spPr>
          <a:xfrm>
            <a:off x="6319472" y="4493034"/>
            <a:ext cx="805500" cy="805500"/>
          </a:xfrm>
          <a:prstGeom prst="ellipse">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Arial"/>
              <a:ea typeface="Arial"/>
              <a:cs typeface="Arial"/>
              <a:sym typeface="Arial"/>
            </a:endParaRPr>
          </a:p>
        </p:txBody>
      </p:sp>
      <p:sp>
        <p:nvSpPr>
          <p:cNvPr id="255" name="Google Shape;255;p12"/>
          <p:cNvSpPr/>
          <p:nvPr/>
        </p:nvSpPr>
        <p:spPr>
          <a:xfrm>
            <a:off x="4953356" y="3317377"/>
            <a:ext cx="805500" cy="805500"/>
          </a:xfrm>
          <a:prstGeom prst="ellipse">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Arial"/>
              <a:ea typeface="Arial"/>
              <a:cs typeface="Arial"/>
              <a:sym typeface="Arial"/>
            </a:endParaRPr>
          </a:p>
        </p:txBody>
      </p:sp>
      <p:sp>
        <p:nvSpPr>
          <p:cNvPr id="256" name="Google Shape;256;p12"/>
          <p:cNvSpPr/>
          <p:nvPr/>
        </p:nvSpPr>
        <p:spPr>
          <a:xfrm>
            <a:off x="4953356" y="4493033"/>
            <a:ext cx="805500" cy="805500"/>
          </a:xfrm>
          <a:prstGeom prst="ellipse">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Arial"/>
              <a:ea typeface="Arial"/>
              <a:cs typeface="Arial"/>
              <a:sym typeface="Arial"/>
            </a:endParaRPr>
          </a:p>
        </p:txBody>
      </p:sp>
      <p:sp>
        <p:nvSpPr>
          <p:cNvPr id="257" name="Google Shape;257;p12"/>
          <p:cNvSpPr txBox="1">
            <a:spLocks noGrp="1"/>
          </p:cNvSpPr>
          <p:nvPr>
            <p:ph type="body" idx="1"/>
          </p:nvPr>
        </p:nvSpPr>
        <p:spPr>
          <a:xfrm>
            <a:off x="979586" y="2446028"/>
            <a:ext cx="3709500" cy="762000"/>
          </a:xfrm>
          <a:prstGeom prst="rect">
            <a:avLst/>
          </a:prstGeom>
          <a:noFill/>
          <a:ln>
            <a:noFill/>
          </a:ln>
        </p:spPr>
        <p:txBody>
          <a:bodyPr spcFirstLastPara="1" wrap="square" lIns="91425" tIns="45700" rIns="91425" bIns="45700" anchor="t" anchorCtr="0">
            <a:normAutofit/>
          </a:bodyPr>
          <a:lstStyle>
            <a:lvl1pPr marL="457200" lvl="0" indent="-228600" algn="r" rtl="0">
              <a:lnSpc>
                <a:spcPct val="90000"/>
              </a:lnSpc>
              <a:spcBef>
                <a:spcPts val="1000"/>
              </a:spcBef>
              <a:spcAft>
                <a:spcPts val="0"/>
              </a:spcAft>
              <a:buClr>
                <a:schemeClr val="dk1"/>
              </a:buClr>
              <a:buSzPts val="1400"/>
              <a:buNone/>
              <a:defRPr sz="14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8" name="Google Shape;258;p12"/>
          <p:cNvSpPr txBox="1">
            <a:spLocks noGrp="1"/>
          </p:cNvSpPr>
          <p:nvPr>
            <p:ph type="body" idx="2"/>
          </p:nvPr>
        </p:nvSpPr>
        <p:spPr>
          <a:xfrm>
            <a:off x="979586" y="3624237"/>
            <a:ext cx="3709500" cy="762000"/>
          </a:xfrm>
          <a:prstGeom prst="rect">
            <a:avLst/>
          </a:prstGeom>
          <a:noFill/>
          <a:ln>
            <a:noFill/>
          </a:ln>
        </p:spPr>
        <p:txBody>
          <a:bodyPr spcFirstLastPara="1" wrap="square" lIns="91425" tIns="45700" rIns="91425" bIns="45700" anchor="t" anchorCtr="0">
            <a:normAutofit/>
          </a:bodyPr>
          <a:lstStyle>
            <a:lvl1pPr marL="457200" lvl="0" indent="-228600" algn="r" rtl="0">
              <a:lnSpc>
                <a:spcPct val="90000"/>
              </a:lnSpc>
              <a:spcBef>
                <a:spcPts val="1000"/>
              </a:spcBef>
              <a:spcAft>
                <a:spcPts val="0"/>
              </a:spcAft>
              <a:buClr>
                <a:schemeClr val="dk1"/>
              </a:buClr>
              <a:buSzPts val="1400"/>
              <a:buNone/>
              <a:defRPr sz="14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9" name="Google Shape;259;p12"/>
          <p:cNvSpPr txBox="1">
            <a:spLocks noGrp="1"/>
          </p:cNvSpPr>
          <p:nvPr>
            <p:ph type="body" idx="3"/>
          </p:nvPr>
        </p:nvSpPr>
        <p:spPr>
          <a:xfrm>
            <a:off x="979586" y="4797453"/>
            <a:ext cx="3709500" cy="762000"/>
          </a:xfrm>
          <a:prstGeom prst="rect">
            <a:avLst/>
          </a:prstGeom>
          <a:noFill/>
          <a:ln>
            <a:noFill/>
          </a:ln>
        </p:spPr>
        <p:txBody>
          <a:bodyPr spcFirstLastPara="1" wrap="square" lIns="91425" tIns="45700" rIns="91425" bIns="45700" anchor="t" anchorCtr="0">
            <a:normAutofit/>
          </a:bodyPr>
          <a:lstStyle>
            <a:lvl1pPr marL="457200" lvl="0" indent="-228600" algn="r" rtl="0">
              <a:lnSpc>
                <a:spcPct val="150000"/>
              </a:lnSpc>
              <a:spcBef>
                <a:spcPts val="1000"/>
              </a:spcBef>
              <a:spcAft>
                <a:spcPts val="0"/>
              </a:spcAft>
              <a:buClr>
                <a:schemeClr val="dk1"/>
              </a:buClr>
              <a:buSzPts val="1400"/>
              <a:buNone/>
              <a:defRPr sz="14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0" name="Google Shape;260;p12"/>
          <p:cNvSpPr txBox="1">
            <a:spLocks noGrp="1"/>
          </p:cNvSpPr>
          <p:nvPr>
            <p:ph type="body" idx="4"/>
          </p:nvPr>
        </p:nvSpPr>
        <p:spPr>
          <a:xfrm>
            <a:off x="7403916" y="4822900"/>
            <a:ext cx="3710100" cy="7365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200"/>
              <a:buNone/>
              <a:defRPr sz="1200"/>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1" name="Google Shape;261;p12"/>
          <p:cNvSpPr txBox="1">
            <a:spLocks noGrp="1"/>
          </p:cNvSpPr>
          <p:nvPr>
            <p:ph type="body" idx="5"/>
          </p:nvPr>
        </p:nvSpPr>
        <p:spPr>
          <a:xfrm>
            <a:off x="7403916" y="3618178"/>
            <a:ext cx="3710100" cy="7365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200"/>
              <a:buNone/>
              <a:defRPr sz="1200"/>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2" name="Google Shape;262;p12"/>
          <p:cNvSpPr txBox="1">
            <a:spLocks noGrp="1"/>
          </p:cNvSpPr>
          <p:nvPr>
            <p:ph type="body" idx="6"/>
          </p:nvPr>
        </p:nvSpPr>
        <p:spPr>
          <a:xfrm>
            <a:off x="7403916" y="2443564"/>
            <a:ext cx="3710100" cy="7365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200"/>
              <a:buNone/>
              <a:defRPr sz="1200"/>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3" name="Google Shape;263;p12"/>
          <p:cNvSpPr txBox="1">
            <a:spLocks noGrp="1"/>
          </p:cNvSpPr>
          <p:nvPr>
            <p:ph type="body" idx="7"/>
          </p:nvPr>
        </p:nvSpPr>
        <p:spPr>
          <a:xfrm>
            <a:off x="7403914" y="2070449"/>
            <a:ext cx="37101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500"/>
              <a:buNone/>
              <a:defRPr sz="1500">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4" name="Google Shape;264;p12"/>
          <p:cNvSpPr txBox="1">
            <a:spLocks noGrp="1"/>
          </p:cNvSpPr>
          <p:nvPr>
            <p:ph type="body" idx="8"/>
          </p:nvPr>
        </p:nvSpPr>
        <p:spPr>
          <a:xfrm>
            <a:off x="979080" y="2077639"/>
            <a:ext cx="3710100" cy="341400"/>
          </a:xfrm>
          <a:prstGeom prst="rect">
            <a:avLst/>
          </a:prstGeom>
          <a:noFill/>
          <a:ln>
            <a:noFill/>
          </a:ln>
        </p:spPr>
        <p:txBody>
          <a:bodyPr spcFirstLastPara="1" wrap="square" lIns="91425" tIns="45700" rIns="91425" bIns="45700" anchor="t" anchorCtr="0">
            <a:noAutofit/>
          </a:bodyPr>
          <a:lstStyle>
            <a:lvl1pPr marL="457200" lvl="0" indent="-228600" algn="r" rtl="0">
              <a:lnSpc>
                <a:spcPct val="120000"/>
              </a:lnSpc>
              <a:spcBef>
                <a:spcPts val="1000"/>
              </a:spcBef>
              <a:spcAft>
                <a:spcPts val="0"/>
              </a:spcAft>
              <a:buClr>
                <a:schemeClr val="dk1"/>
              </a:buClr>
              <a:buSzPts val="1500"/>
              <a:buNone/>
              <a:defRPr sz="1500">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5" name="Google Shape;265;p12"/>
          <p:cNvSpPr txBox="1">
            <a:spLocks noGrp="1"/>
          </p:cNvSpPr>
          <p:nvPr>
            <p:ph type="body" idx="9"/>
          </p:nvPr>
        </p:nvSpPr>
        <p:spPr>
          <a:xfrm>
            <a:off x="7403914" y="3250990"/>
            <a:ext cx="37101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500"/>
              <a:buNone/>
              <a:defRPr sz="1500">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6" name="Google Shape;266;p12"/>
          <p:cNvSpPr txBox="1">
            <a:spLocks noGrp="1"/>
          </p:cNvSpPr>
          <p:nvPr>
            <p:ph type="body" idx="13"/>
          </p:nvPr>
        </p:nvSpPr>
        <p:spPr>
          <a:xfrm>
            <a:off x="7403914" y="4462010"/>
            <a:ext cx="37101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500"/>
              <a:buNone/>
              <a:defRPr sz="1500">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7" name="Google Shape;267;p12"/>
          <p:cNvSpPr txBox="1">
            <a:spLocks noGrp="1"/>
          </p:cNvSpPr>
          <p:nvPr>
            <p:ph type="body" idx="14"/>
          </p:nvPr>
        </p:nvSpPr>
        <p:spPr>
          <a:xfrm>
            <a:off x="979080" y="3250990"/>
            <a:ext cx="3710100" cy="341400"/>
          </a:xfrm>
          <a:prstGeom prst="rect">
            <a:avLst/>
          </a:prstGeom>
          <a:noFill/>
          <a:ln>
            <a:noFill/>
          </a:ln>
        </p:spPr>
        <p:txBody>
          <a:bodyPr spcFirstLastPara="1" wrap="square" lIns="91425" tIns="45700" rIns="91425" bIns="45700" anchor="t" anchorCtr="0">
            <a:noAutofit/>
          </a:bodyPr>
          <a:lstStyle>
            <a:lvl1pPr marL="457200" lvl="0" indent="-228600" algn="r" rtl="0">
              <a:lnSpc>
                <a:spcPct val="120000"/>
              </a:lnSpc>
              <a:spcBef>
                <a:spcPts val="1000"/>
              </a:spcBef>
              <a:spcAft>
                <a:spcPts val="0"/>
              </a:spcAft>
              <a:buClr>
                <a:schemeClr val="dk1"/>
              </a:buClr>
              <a:buSzPts val="1500"/>
              <a:buNone/>
              <a:defRPr sz="1500">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8" name="Google Shape;268;p12"/>
          <p:cNvSpPr txBox="1">
            <a:spLocks noGrp="1"/>
          </p:cNvSpPr>
          <p:nvPr>
            <p:ph type="body" idx="15"/>
          </p:nvPr>
        </p:nvSpPr>
        <p:spPr>
          <a:xfrm>
            <a:off x="979080" y="4423916"/>
            <a:ext cx="3710100" cy="341400"/>
          </a:xfrm>
          <a:prstGeom prst="rect">
            <a:avLst/>
          </a:prstGeom>
          <a:noFill/>
          <a:ln>
            <a:noFill/>
          </a:ln>
        </p:spPr>
        <p:txBody>
          <a:bodyPr spcFirstLastPara="1" wrap="square" lIns="91425" tIns="45700" rIns="91425" bIns="45700" anchor="t" anchorCtr="0">
            <a:noAutofit/>
          </a:bodyPr>
          <a:lstStyle>
            <a:lvl1pPr marL="457200" lvl="0" indent="-228600" algn="r" rtl="0">
              <a:lnSpc>
                <a:spcPct val="120000"/>
              </a:lnSpc>
              <a:spcBef>
                <a:spcPts val="1000"/>
              </a:spcBef>
              <a:spcAft>
                <a:spcPts val="0"/>
              </a:spcAft>
              <a:buClr>
                <a:schemeClr val="dk1"/>
              </a:buClr>
              <a:buSzPts val="1500"/>
              <a:buNone/>
              <a:defRPr sz="1500">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9" name="Google Shape;269;p12"/>
          <p:cNvSpPr txBox="1">
            <a:spLocks noGrp="1"/>
          </p:cNvSpPr>
          <p:nvPr>
            <p:ph type="body" idx="16"/>
          </p:nvPr>
        </p:nvSpPr>
        <p:spPr>
          <a:xfrm>
            <a:off x="5094538" y="2312665"/>
            <a:ext cx="517800" cy="4737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20000"/>
              </a:lnSpc>
              <a:spcBef>
                <a:spcPts val="1000"/>
              </a:spcBef>
              <a:spcAft>
                <a:spcPts val="0"/>
              </a:spcAft>
              <a:buClr>
                <a:schemeClr val="lt1"/>
              </a:buClr>
              <a:buSzPts val="1600"/>
              <a:buNone/>
              <a:defRPr sz="16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0" name="Google Shape;270;p12"/>
          <p:cNvSpPr txBox="1">
            <a:spLocks noGrp="1"/>
          </p:cNvSpPr>
          <p:nvPr>
            <p:ph type="body" idx="17"/>
          </p:nvPr>
        </p:nvSpPr>
        <p:spPr>
          <a:xfrm>
            <a:off x="5094538" y="3507292"/>
            <a:ext cx="517800" cy="4737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20000"/>
              </a:lnSpc>
              <a:spcBef>
                <a:spcPts val="1000"/>
              </a:spcBef>
              <a:spcAft>
                <a:spcPts val="0"/>
              </a:spcAft>
              <a:buClr>
                <a:schemeClr val="lt1"/>
              </a:buClr>
              <a:buSzPts val="1600"/>
              <a:buNone/>
              <a:defRPr sz="16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1" name="Google Shape;271;p12"/>
          <p:cNvSpPr txBox="1">
            <a:spLocks noGrp="1"/>
          </p:cNvSpPr>
          <p:nvPr>
            <p:ph type="body" idx="18"/>
          </p:nvPr>
        </p:nvSpPr>
        <p:spPr>
          <a:xfrm>
            <a:off x="5094538" y="4642193"/>
            <a:ext cx="517800" cy="4737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20000"/>
              </a:lnSpc>
              <a:spcBef>
                <a:spcPts val="1000"/>
              </a:spcBef>
              <a:spcAft>
                <a:spcPts val="0"/>
              </a:spcAft>
              <a:buClr>
                <a:schemeClr val="lt1"/>
              </a:buClr>
              <a:buSzPts val="1600"/>
              <a:buNone/>
              <a:defRPr sz="16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2" name="Google Shape;272;p12"/>
          <p:cNvSpPr txBox="1">
            <a:spLocks noGrp="1"/>
          </p:cNvSpPr>
          <p:nvPr>
            <p:ph type="body" idx="19"/>
          </p:nvPr>
        </p:nvSpPr>
        <p:spPr>
          <a:xfrm>
            <a:off x="6463046" y="2312665"/>
            <a:ext cx="517800" cy="4737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20000"/>
              </a:lnSpc>
              <a:spcBef>
                <a:spcPts val="1000"/>
              </a:spcBef>
              <a:spcAft>
                <a:spcPts val="0"/>
              </a:spcAft>
              <a:buClr>
                <a:schemeClr val="lt1"/>
              </a:buClr>
              <a:buSzPts val="1600"/>
              <a:buNone/>
              <a:defRPr sz="16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3" name="Google Shape;273;p12"/>
          <p:cNvSpPr txBox="1">
            <a:spLocks noGrp="1"/>
          </p:cNvSpPr>
          <p:nvPr>
            <p:ph type="body" idx="20"/>
          </p:nvPr>
        </p:nvSpPr>
        <p:spPr>
          <a:xfrm>
            <a:off x="6463046" y="3507292"/>
            <a:ext cx="517800" cy="4737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20000"/>
              </a:lnSpc>
              <a:spcBef>
                <a:spcPts val="1000"/>
              </a:spcBef>
              <a:spcAft>
                <a:spcPts val="0"/>
              </a:spcAft>
              <a:buClr>
                <a:schemeClr val="lt1"/>
              </a:buClr>
              <a:buSzPts val="1600"/>
              <a:buNone/>
              <a:defRPr sz="16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4" name="Google Shape;274;p12"/>
          <p:cNvSpPr txBox="1">
            <a:spLocks noGrp="1"/>
          </p:cNvSpPr>
          <p:nvPr>
            <p:ph type="body" idx="21"/>
          </p:nvPr>
        </p:nvSpPr>
        <p:spPr>
          <a:xfrm>
            <a:off x="6463046" y="4642193"/>
            <a:ext cx="517800" cy="4737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20000"/>
              </a:lnSpc>
              <a:spcBef>
                <a:spcPts val="1000"/>
              </a:spcBef>
              <a:spcAft>
                <a:spcPts val="0"/>
              </a:spcAft>
              <a:buClr>
                <a:schemeClr val="lt1"/>
              </a:buClr>
              <a:buSzPts val="1600"/>
              <a:buNone/>
              <a:defRPr sz="16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5" name="Google Shape;275;p12"/>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6" name="Google Shape;276;p12"/>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p12"/>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
        <p:nvSpPr>
          <p:cNvPr id="278" name="Google Shape;278;p12"/>
          <p:cNvSpPr txBox="1">
            <a:spLocks noGrp="1"/>
          </p:cNvSpPr>
          <p:nvPr>
            <p:ph type="title"/>
          </p:nvPr>
        </p:nvSpPr>
        <p:spPr>
          <a:xfrm>
            <a:off x="479425" y="240465"/>
            <a:ext cx="105156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yout Graphic 3">
  <p:cSld name="Layout Graphic 3">
    <p:spTree>
      <p:nvGrpSpPr>
        <p:cNvPr id="1" name="Shape 279"/>
        <p:cNvGrpSpPr/>
        <p:nvPr/>
      </p:nvGrpSpPr>
      <p:grpSpPr>
        <a:xfrm>
          <a:off x="0" y="0"/>
          <a:ext cx="0" cy="0"/>
          <a:chOff x="0" y="0"/>
          <a:chExt cx="0" cy="0"/>
        </a:xfrm>
      </p:grpSpPr>
      <p:grpSp>
        <p:nvGrpSpPr>
          <p:cNvPr id="280" name="Google Shape;280;p13"/>
          <p:cNvGrpSpPr/>
          <p:nvPr/>
        </p:nvGrpSpPr>
        <p:grpSpPr>
          <a:xfrm>
            <a:off x="0" y="6457889"/>
            <a:ext cx="12192000" cy="400201"/>
            <a:chOff x="0" y="6457889"/>
            <a:chExt cx="12192000" cy="400201"/>
          </a:xfrm>
        </p:grpSpPr>
        <p:sp>
          <p:nvSpPr>
            <p:cNvPr id="281" name="Google Shape;281;p13"/>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82" name="Google Shape;282;p13"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sp>
        <p:nvSpPr>
          <p:cNvPr id="283" name="Google Shape;283;p13"/>
          <p:cNvSpPr txBox="1">
            <a:spLocks noGrp="1"/>
          </p:cNvSpPr>
          <p:nvPr>
            <p:ph type="body" idx="1"/>
          </p:nvPr>
        </p:nvSpPr>
        <p:spPr>
          <a:xfrm>
            <a:off x="1441042" y="5086927"/>
            <a:ext cx="2891700" cy="12237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chemeClr val="dk1"/>
              </a:buClr>
              <a:buSzPts val="1200"/>
              <a:buNone/>
              <a:defRPr sz="1200">
                <a:solidFill>
                  <a:schemeClr val="dk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4" name="Google Shape;284;p13"/>
          <p:cNvSpPr txBox="1">
            <a:spLocks noGrp="1"/>
          </p:cNvSpPr>
          <p:nvPr>
            <p:ph type="body" idx="2"/>
          </p:nvPr>
        </p:nvSpPr>
        <p:spPr>
          <a:xfrm>
            <a:off x="1441042" y="4300446"/>
            <a:ext cx="2891700" cy="3423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rgbClr val="3C3EE1"/>
              </a:buClr>
              <a:buSzPts val="2000"/>
              <a:buNone/>
              <a:defRPr sz="2000">
                <a:solidFill>
                  <a:srgbClr val="3C3EE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5" name="Google Shape;285;p13"/>
          <p:cNvSpPr txBox="1">
            <a:spLocks noGrp="1"/>
          </p:cNvSpPr>
          <p:nvPr>
            <p:ph type="body" idx="3"/>
          </p:nvPr>
        </p:nvSpPr>
        <p:spPr>
          <a:xfrm>
            <a:off x="1441042" y="4760003"/>
            <a:ext cx="2891700" cy="2658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rgbClr val="3C3EE1"/>
              </a:buClr>
              <a:buSzPts val="1600"/>
              <a:buNone/>
              <a:defRPr sz="1600">
                <a:solidFill>
                  <a:srgbClr val="3C3EE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6" name="Google Shape;286;p13"/>
          <p:cNvSpPr txBox="1">
            <a:spLocks noGrp="1"/>
          </p:cNvSpPr>
          <p:nvPr>
            <p:ph type="body" idx="4"/>
          </p:nvPr>
        </p:nvSpPr>
        <p:spPr>
          <a:xfrm>
            <a:off x="4650112" y="5086927"/>
            <a:ext cx="2891700" cy="12237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chemeClr val="dk1"/>
              </a:buClr>
              <a:buSzPts val="1200"/>
              <a:buNone/>
              <a:defRPr sz="1200">
                <a:solidFill>
                  <a:schemeClr val="dk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7" name="Google Shape;287;p13"/>
          <p:cNvSpPr txBox="1">
            <a:spLocks noGrp="1"/>
          </p:cNvSpPr>
          <p:nvPr>
            <p:ph type="body" idx="5"/>
          </p:nvPr>
        </p:nvSpPr>
        <p:spPr>
          <a:xfrm>
            <a:off x="4650112" y="4300446"/>
            <a:ext cx="2891700" cy="3423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rgbClr val="3C3EE1"/>
              </a:buClr>
              <a:buSzPts val="2000"/>
              <a:buNone/>
              <a:defRPr sz="2000">
                <a:solidFill>
                  <a:srgbClr val="3C3EE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8" name="Google Shape;288;p13"/>
          <p:cNvSpPr txBox="1">
            <a:spLocks noGrp="1"/>
          </p:cNvSpPr>
          <p:nvPr>
            <p:ph type="body" idx="6"/>
          </p:nvPr>
        </p:nvSpPr>
        <p:spPr>
          <a:xfrm>
            <a:off x="4650112" y="4760003"/>
            <a:ext cx="2891700" cy="2658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rgbClr val="3C3EE1"/>
              </a:buClr>
              <a:buSzPts val="1600"/>
              <a:buNone/>
              <a:defRPr sz="1600">
                <a:solidFill>
                  <a:srgbClr val="3C3EE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9" name="Google Shape;289;p13"/>
          <p:cNvSpPr txBox="1">
            <a:spLocks noGrp="1"/>
          </p:cNvSpPr>
          <p:nvPr>
            <p:ph type="body" idx="7"/>
          </p:nvPr>
        </p:nvSpPr>
        <p:spPr>
          <a:xfrm>
            <a:off x="7859182" y="5086927"/>
            <a:ext cx="2891700" cy="12237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chemeClr val="dk1"/>
              </a:buClr>
              <a:buSzPts val="1200"/>
              <a:buNone/>
              <a:defRPr sz="1200">
                <a:solidFill>
                  <a:schemeClr val="dk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0" name="Google Shape;290;p13"/>
          <p:cNvSpPr txBox="1">
            <a:spLocks noGrp="1"/>
          </p:cNvSpPr>
          <p:nvPr>
            <p:ph type="body" idx="8"/>
          </p:nvPr>
        </p:nvSpPr>
        <p:spPr>
          <a:xfrm>
            <a:off x="7859182" y="4300446"/>
            <a:ext cx="2891700" cy="3423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rgbClr val="3C3EE1"/>
              </a:buClr>
              <a:buSzPts val="2000"/>
              <a:buNone/>
              <a:defRPr sz="2000">
                <a:solidFill>
                  <a:srgbClr val="3C3EE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1" name="Google Shape;291;p13"/>
          <p:cNvSpPr txBox="1">
            <a:spLocks noGrp="1"/>
          </p:cNvSpPr>
          <p:nvPr>
            <p:ph type="body" idx="9"/>
          </p:nvPr>
        </p:nvSpPr>
        <p:spPr>
          <a:xfrm>
            <a:off x="7859182" y="4760003"/>
            <a:ext cx="2891700" cy="2658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rgbClr val="3C3EE1"/>
              </a:buClr>
              <a:buSzPts val="1600"/>
              <a:buNone/>
              <a:defRPr sz="1600">
                <a:solidFill>
                  <a:srgbClr val="3C3EE1"/>
                </a:solidFill>
                <a:latin typeface="Arial"/>
                <a:ea typeface="Arial"/>
                <a:cs typeface="Arial"/>
                <a:sym typeface="Aria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2" name="Google Shape;292;p13"/>
          <p:cNvSpPr>
            <a:spLocks noGrp="1"/>
          </p:cNvSpPr>
          <p:nvPr>
            <p:ph type="chart" idx="13"/>
          </p:nvPr>
        </p:nvSpPr>
        <p:spPr>
          <a:xfrm>
            <a:off x="1440513" y="1689171"/>
            <a:ext cx="2891700" cy="2266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3" name="Google Shape;293;p13"/>
          <p:cNvSpPr>
            <a:spLocks noGrp="1"/>
          </p:cNvSpPr>
          <p:nvPr>
            <p:ph type="chart" idx="14"/>
          </p:nvPr>
        </p:nvSpPr>
        <p:spPr>
          <a:xfrm>
            <a:off x="4650112" y="1689171"/>
            <a:ext cx="2891700" cy="2266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4" name="Google Shape;294;p13"/>
          <p:cNvSpPr>
            <a:spLocks noGrp="1"/>
          </p:cNvSpPr>
          <p:nvPr>
            <p:ph type="chart" idx="15"/>
          </p:nvPr>
        </p:nvSpPr>
        <p:spPr>
          <a:xfrm>
            <a:off x="7859182" y="1689171"/>
            <a:ext cx="2891700" cy="2266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5" name="Google Shape;295;p13"/>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6" name="Google Shape;296;p13"/>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7" name="Google Shape;297;p13"/>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
        <p:nvSpPr>
          <p:cNvPr id="298" name="Google Shape;298;p13"/>
          <p:cNvSpPr txBox="1">
            <a:spLocks noGrp="1"/>
          </p:cNvSpPr>
          <p:nvPr>
            <p:ph type="title"/>
          </p:nvPr>
        </p:nvSpPr>
        <p:spPr>
          <a:xfrm>
            <a:off x="479425" y="230940"/>
            <a:ext cx="105156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yout Icons Images">
  <p:cSld name="Layout Icons Images">
    <p:spTree>
      <p:nvGrpSpPr>
        <p:cNvPr id="1" name="Shape 299"/>
        <p:cNvGrpSpPr/>
        <p:nvPr/>
      </p:nvGrpSpPr>
      <p:grpSpPr>
        <a:xfrm>
          <a:off x="0" y="0"/>
          <a:ext cx="0" cy="0"/>
          <a:chOff x="0" y="0"/>
          <a:chExt cx="0" cy="0"/>
        </a:xfrm>
      </p:grpSpPr>
      <p:sp>
        <p:nvSpPr>
          <p:cNvPr id="300" name="Google Shape;300;p14"/>
          <p:cNvSpPr>
            <a:spLocks noGrp="1"/>
          </p:cNvSpPr>
          <p:nvPr>
            <p:ph type="pic" idx="2"/>
          </p:nvPr>
        </p:nvSpPr>
        <p:spPr>
          <a:xfrm>
            <a:off x="6096000" y="-11113"/>
            <a:ext cx="6096000" cy="6869100"/>
          </a:xfrm>
          <a:prstGeom prst="rect">
            <a:avLst/>
          </a:prstGeom>
          <a:solidFill>
            <a:srgbClr val="F2F2F2"/>
          </a:solidFill>
          <a:ln>
            <a:noFill/>
          </a:ln>
        </p:spPr>
      </p:sp>
      <p:grpSp>
        <p:nvGrpSpPr>
          <p:cNvPr id="301" name="Google Shape;301;p14"/>
          <p:cNvGrpSpPr/>
          <p:nvPr/>
        </p:nvGrpSpPr>
        <p:grpSpPr>
          <a:xfrm>
            <a:off x="0" y="6457889"/>
            <a:ext cx="12192000" cy="400201"/>
            <a:chOff x="0" y="6457889"/>
            <a:chExt cx="12192000" cy="400201"/>
          </a:xfrm>
        </p:grpSpPr>
        <p:sp>
          <p:nvSpPr>
            <p:cNvPr id="302" name="Google Shape;302;p14"/>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03" name="Google Shape;303;p14"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sp>
        <p:nvSpPr>
          <p:cNvPr id="304" name="Google Shape;304;p14"/>
          <p:cNvSpPr txBox="1">
            <a:spLocks noGrp="1"/>
          </p:cNvSpPr>
          <p:nvPr>
            <p:ph type="title"/>
          </p:nvPr>
        </p:nvSpPr>
        <p:spPr>
          <a:xfrm>
            <a:off x="479425" y="240465"/>
            <a:ext cx="52956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5" name="Google Shape;305;p14"/>
          <p:cNvSpPr txBox="1">
            <a:spLocks noGrp="1"/>
          </p:cNvSpPr>
          <p:nvPr>
            <p:ph type="body" idx="1"/>
          </p:nvPr>
        </p:nvSpPr>
        <p:spPr>
          <a:xfrm>
            <a:off x="482647" y="1805022"/>
            <a:ext cx="5292600" cy="805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6" name="Google Shape;306;p14"/>
          <p:cNvSpPr txBox="1">
            <a:spLocks noGrp="1"/>
          </p:cNvSpPr>
          <p:nvPr>
            <p:ph type="body" idx="3"/>
          </p:nvPr>
        </p:nvSpPr>
        <p:spPr>
          <a:xfrm>
            <a:off x="1522881" y="3216744"/>
            <a:ext cx="4252200" cy="6141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200"/>
              <a:buNone/>
              <a:defRPr sz="1200"/>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7" name="Google Shape;307;p14"/>
          <p:cNvSpPr txBox="1">
            <a:spLocks noGrp="1"/>
          </p:cNvSpPr>
          <p:nvPr>
            <p:ph type="body" idx="4"/>
          </p:nvPr>
        </p:nvSpPr>
        <p:spPr>
          <a:xfrm>
            <a:off x="1522879" y="2843629"/>
            <a:ext cx="37101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500"/>
              <a:buNone/>
              <a:defRPr sz="1500">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8" name="Google Shape;308;p14"/>
          <p:cNvSpPr txBox="1">
            <a:spLocks noGrp="1"/>
          </p:cNvSpPr>
          <p:nvPr>
            <p:ph type="body" idx="5"/>
          </p:nvPr>
        </p:nvSpPr>
        <p:spPr>
          <a:xfrm>
            <a:off x="1522881" y="4429997"/>
            <a:ext cx="4252200" cy="6141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200"/>
              <a:buNone/>
              <a:defRPr sz="1200"/>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9" name="Google Shape;309;p14"/>
          <p:cNvSpPr txBox="1">
            <a:spLocks noGrp="1"/>
          </p:cNvSpPr>
          <p:nvPr>
            <p:ph type="body" idx="6"/>
          </p:nvPr>
        </p:nvSpPr>
        <p:spPr>
          <a:xfrm>
            <a:off x="1522879" y="4056882"/>
            <a:ext cx="37101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500"/>
              <a:buNone/>
              <a:defRPr sz="1500">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0" name="Google Shape;310;p14"/>
          <p:cNvSpPr txBox="1">
            <a:spLocks noGrp="1"/>
          </p:cNvSpPr>
          <p:nvPr>
            <p:ph type="body" idx="7"/>
          </p:nvPr>
        </p:nvSpPr>
        <p:spPr>
          <a:xfrm>
            <a:off x="1522881" y="5591768"/>
            <a:ext cx="4252200" cy="6141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200"/>
              <a:buNone/>
              <a:defRPr sz="1200"/>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1" name="Google Shape;311;p14"/>
          <p:cNvSpPr txBox="1">
            <a:spLocks noGrp="1"/>
          </p:cNvSpPr>
          <p:nvPr>
            <p:ph type="body" idx="8"/>
          </p:nvPr>
        </p:nvSpPr>
        <p:spPr>
          <a:xfrm>
            <a:off x="1522879" y="5218653"/>
            <a:ext cx="37101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500"/>
              <a:buNone/>
              <a:defRPr sz="1500">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2" name="Google Shape;312;p14"/>
          <p:cNvSpPr>
            <a:spLocks noGrp="1"/>
          </p:cNvSpPr>
          <p:nvPr>
            <p:ph type="pic" idx="9"/>
          </p:nvPr>
        </p:nvSpPr>
        <p:spPr>
          <a:xfrm>
            <a:off x="581624" y="3551435"/>
            <a:ext cx="620400" cy="549600"/>
          </a:xfrm>
          <a:prstGeom prst="rect">
            <a:avLst/>
          </a:prstGeom>
          <a:noFill/>
          <a:ln>
            <a:noFill/>
          </a:ln>
        </p:spPr>
      </p:sp>
      <p:sp>
        <p:nvSpPr>
          <p:cNvPr id="313" name="Google Shape;313;p14"/>
          <p:cNvSpPr>
            <a:spLocks noGrp="1"/>
          </p:cNvSpPr>
          <p:nvPr>
            <p:ph type="pic" idx="13"/>
          </p:nvPr>
        </p:nvSpPr>
        <p:spPr>
          <a:xfrm>
            <a:off x="659745" y="4187341"/>
            <a:ext cx="620400" cy="549600"/>
          </a:xfrm>
          <a:prstGeom prst="rect">
            <a:avLst/>
          </a:prstGeom>
          <a:noFill/>
          <a:ln>
            <a:noFill/>
          </a:ln>
        </p:spPr>
      </p:sp>
      <p:sp>
        <p:nvSpPr>
          <p:cNvPr id="314" name="Google Shape;314;p14"/>
          <p:cNvSpPr>
            <a:spLocks noGrp="1"/>
          </p:cNvSpPr>
          <p:nvPr>
            <p:ph type="pic" idx="14"/>
          </p:nvPr>
        </p:nvSpPr>
        <p:spPr>
          <a:xfrm>
            <a:off x="659745" y="5345984"/>
            <a:ext cx="620400" cy="549600"/>
          </a:xfrm>
          <a:prstGeom prst="rect">
            <a:avLst/>
          </a:prstGeom>
          <a:noFill/>
          <a:ln>
            <a:noFill/>
          </a:ln>
        </p:spPr>
      </p:sp>
      <p:sp>
        <p:nvSpPr>
          <p:cNvPr id="315" name="Google Shape;315;p14"/>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6" name="Google Shape;316;p14"/>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7" name="Google Shape;317;p14"/>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318"/>
        <p:cNvGrpSpPr/>
        <p:nvPr/>
      </p:nvGrpSpPr>
      <p:grpSpPr>
        <a:xfrm>
          <a:off x="0" y="0"/>
          <a:ext cx="0" cy="0"/>
          <a:chOff x="0" y="0"/>
          <a:chExt cx="0" cy="0"/>
        </a:xfrm>
      </p:grpSpPr>
      <p:grpSp>
        <p:nvGrpSpPr>
          <p:cNvPr id="319" name="Google Shape;319;p15"/>
          <p:cNvGrpSpPr/>
          <p:nvPr/>
        </p:nvGrpSpPr>
        <p:grpSpPr>
          <a:xfrm>
            <a:off x="0" y="6457889"/>
            <a:ext cx="12192000" cy="400201"/>
            <a:chOff x="0" y="6457889"/>
            <a:chExt cx="12192000" cy="400201"/>
          </a:xfrm>
        </p:grpSpPr>
        <p:sp>
          <p:nvSpPr>
            <p:cNvPr id="320" name="Google Shape;320;p15"/>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21" name="Google Shape;321;p15"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sp>
        <p:nvSpPr>
          <p:cNvPr id="322" name="Google Shape;322;p15"/>
          <p:cNvSpPr txBox="1">
            <a:spLocks noGrp="1"/>
          </p:cNvSpPr>
          <p:nvPr>
            <p:ph type="body" idx="1"/>
          </p:nvPr>
        </p:nvSpPr>
        <p:spPr>
          <a:xfrm>
            <a:off x="7577807" y="1552576"/>
            <a:ext cx="4245900" cy="42492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3" name="Google Shape;323;p15"/>
          <p:cNvSpPr txBox="1">
            <a:spLocks noGrp="1"/>
          </p:cNvSpPr>
          <p:nvPr>
            <p:ph type="dt" idx="10"/>
          </p:nvPr>
        </p:nvSpPr>
        <p:spPr>
          <a:xfrm>
            <a:off x="836469" y="6492874"/>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4" name="Google Shape;324;p15"/>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5" name="Google Shape;325;p15"/>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
        <p:nvSpPr>
          <p:cNvPr id="326" name="Google Shape;326;p15"/>
          <p:cNvSpPr txBox="1">
            <a:spLocks noGrp="1"/>
          </p:cNvSpPr>
          <p:nvPr>
            <p:ph type="title"/>
          </p:nvPr>
        </p:nvSpPr>
        <p:spPr>
          <a:xfrm>
            <a:off x="479425" y="249990"/>
            <a:ext cx="52956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p">
  <p:cSld name="Map">
    <p:spTree>
      <p:nvGrpSpPr>
        <p:cNvPr id="1" name="Shape 327"/>
        <p:cNvGrpSpPr/>
        <p:nvPr/>
      </p:nvGrpSpPr>
      <p:grpSpPr>
        <a:xfrm>
          <a:off x="0" y="0"/>
          <a:ext cx="0" cy="0"/>
          <a:chOff x="0" y="0"/>
          <a:chExt cx="0" cy="0"/>
        </a:xfrm>
      </p:grpSpPr>
      <p:grpSp>
        <p:nvGrpSpPr>
          <p:cNvPr id="328" name="Google Shape;328;p16"/>
          <p:cNvGrpSpPr/>
          <p:nvPr/>
        </p:nvGrpSpPr>
        <p:grpSpPr>
          <a:xfrm>
            <a:off x="0" y="6457889"/>
            <a:ext cx="12192000" cy="400201"/>
            <a:chOff x="0" y="6457889"/>
            <a:chExt cx="12192000" cy="400201"/>
          </a:xfrm>
        </p:grpSpPr>
        <p:sp>
          <p:nvSpPr>
            <p:cNvPr id="329" name="Google Shape;329;p16"/>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30" name="Google Shape;330;p16"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grpSp>
        <p:nvGrpSpPr>
          <p:cNvPr id="331" name="Google Shape;331;p16"/>
          <p:cNvGrpSpPr/>
          <p:nvPr/>
        </p:nvGrpSpPr>
        <p:grpSpPr>
          <a:xfrm>
            <a:off x="5530750" y="0"/>
            <a:ext cx="8462120" cy="6112061"/>
            <a:chOff x="3724297" y="560415"/>
            <a:chExt cx="8462120" cy="6112061"/>
          </a:xfrm>
        </p:grpSpPr>
        <p:sp>
          <p:nvSpPr>
            <p:cNvPr id="332" name="Google Shape;332;p16"/>
            <p:cNvSpPr/>
            <p:nvPr/>
          </p:nvSpPr>
          <p:spPr>
            <a:xfrm>
              <a:off x="8574051" y="4033249"/>
              <a:ext cx="1636544" cy="968790"/>
            </a:xfrm>
            <a:custGeom>
              <a:avLst/>
              <a:gdLst/>
              <a:ahLst/>
              <a:cxnLst/>
              <a:rect l="l" t="t" r="r" b="b"/>
              <a:pathLst>
                <a:path w="902" h="602" extrusionOk="0">
                  <a:moveTo>
                    <a:pt x="390" y="510"/>
                  </a:moveTo>
                  <a:lnTo>
                    <a:pt x="390" y="510"/>
                  </a:lnTo>
                  <a:lnTo>
                    <a:pt x="388" y="511"/>
                  </a:lnTo>
                  <a:lnTo>
                    <a:pt x="386" y="511"/>
                  </a:lnTo>
                  <a:lnTo>
                    <a:pt x="386" y="513"/>
                  </a:lnTo>
                  <a:lnTo>
                    <a:pt x="386" y="513"/>
                  </a:lnTo>
                  <a:lnTo>
                    <a:pt x="384" y="513"/>
                  </a:lnTo>
                  <a:lnTo>
                    <a:pt x="384" y="513"/>
                  </a:lnTo>
                  <a:lnTo>
                    <a:pt x="384" y="515"/>
                  </a:lnTo>
                  <a:lnTo>
                    <a:pt x="382" y="515"/>
                  </a:lnTo>
                  <a:lnTo>
                    <a:pt x="381" y="517"/>
                  </a:lnTo>
                  <a:lnTo>
                    <a:pt x="384" y="515"/>
                  </a:lnTo>
                  <a:lnTo>
                    <a:pt x="390" y="511"/>
                  </a:lnTo>
                  <a:lnTo>
                    <a:pt x="400" y="501"/>
                  </a:lnTo>
                  <a:lnTo>
                    <a:pt x="399" y="502"/>
                  </a:lnTo>
                  <a:lnTo>
                    <a:pt x="390" y="510"/>
                  </a:lnTo>
                  <a:close/>
                  <a:moveTo>
                    <a:pt x="547" y="486"/>
                  </a:moveTo>
                  <a:lnTo>
                    <a:pt x="547" y="484"/>
                  </a:lnTo>
                  <a:lnTo>
                    <a:pt x="545" y="484"/>
                  </a:lnTo>
                  <a:lnTo>
                    <a:pt x="543" y="484"/>
                  </a:lnTo>
                  <a:lnTo>
                    <a:pt x="543" y="483"/>
                  </a:lnTo>
                  <a:lnTo>
                    <a:pt x="541" y="483"/>
                  </a:lnTo>
                  <a:lnTo>
                    <a:pt x="539" y="484"/>
                  </a:lnTo>
                  <a:lnTo>
                    <a:pt x="538" y="483"/>
                  </a:lnTo>
                  <a:lnTo>
                    <a:pt x="538" y="483"/>
                  </a:lnTo>
                  <a:lnTo>
                    <a:pt x="534" y="484"/>
                  </a:lnTo>
                  <a:lnTo>
                    <a:pt x="527" y="483"/>
                  </a:lnTo>
                  <a:lnTo>
                    <a:pt x="525" y="483"/>
                  </a:lnTo>
                  <a:lnTo>
                    <a:pt x="525" y="483"/>
                  </a:lnTo>
                  <a:lnTo>
                    <a:pt x="525" y="483"/>
                  </a:lnTo>
                  <a:lnTo>
                    <a:pt x="547" y="486"/>
                  </a:lnTo>
                  <a:lnTo>
                    <a:pt x="547" y="486"/>
                  </a:lnTo>
                  <a:close/>
                  <a:moveTo>
                    <a:pt x="498" y="474"/>
                  </a:moveTo>
                  <a:lnTo>
                    <a:pt x="491" y="472"/>
                  </a:lnTo>
                  <a:lnTo>
                    <a:pt x="474" y="468"/>
                  </a:lnTo>
                  <a:lnTo>
                    <a:pt x="473" y="468"/>
                  </a:lnTo>
                  <a:lnTo>
                    <a:pt x="473" y="466"/>
                  </a:lnTo>
                  <a:lnTo>
                    <a:pt x="471" y="465"/>
                  </a:lnTo>
                  <a:lnTo>
                    <a:pt x="471" y="461"/>
                  </a:lnTo>
                  <a:lnTo>
                    <a:pt x="469" y="461"/>
                  </a:lnTo>
                  <a:lnTo>
                    <a:pt x="469" y="461"/>
                  </a:lnTo>
                  <a:lnTo>
                    <a:pt x="469" y="463"/>
                  </a:lnTo>
                  <a:lnTo>
                    <a:pt x="471" y="465"/>
                  </a:lnTo>
                  <a:lnTo>
                    <a:pt x="471" y="466"/>
                  </a:lnTo>
                  <a:lnTo>
                    <a:pt x="473" y="468"/>
                  </a:lnTo>
                  <a:lnTo>
                    <a:pt x="482" y="472"/>
                  </a:lnTo>
                  <a:lnTo>
                    <a:pt x="500" y="475"/>
                  </a:lnTo>
                  <a:lnTo>
                    <a:pt x="502" y="475"/>
                  </a:lnTo>
                  <a:lnTo>
                    <a:pt x="502" y="477"/>
                  </a:lnTo>
                  <a:lnTo>
                    <a:pt x="502" y="475"/>
                  </a:lnTo>
                  <a:lnTo>
                    <a:pt x="498" y="474"/>
                  </a:lnTo>
                  <a:close/>
                  <a:moveTo>
                    <a:pt x="902" y="239"/>
                  </a:moveTo>
                  <a:lnTo>
                    <a:pt x="899" y="235"/>
                  </a:lnTo>
                  <a:lnTo>
                    <a:pt x="897" y="233"/>
                  </a:lnTo>
                  <a:lnTo>
                    <a:pt x="897" y="230"/>
                  </a:lnTo>
                  <a:lnTo>
                    <a:pt x="897" y="228"/>
                  </a:lnTo>
                  <a:lnTo>
                    <a:pt x="897" y="226"/>
                  </a:lnTo>
                  <a:lnTo>
                    <a:pt x="899" y="224"/>
                  </a:lnTo>
                  <a:lnTo>
                    <a:pt x="901" y="224"/>
                  </a:lnTo>
                  <a:lnTo>
                    <a:pt x="901" y="222"/>
                  </a:lnTo>
                  <a:lnTo>
                    <a:pt x="901" y="221"/>
                  </a:lnTo>
                  <a:lnTo>
                    <a:pt x="901" y="221"/>
                  </a:lnTo>
                  <a:lnTo>
                    <a:pt x="901" y="221"/>
                  </a:lnTo>
                  <a:lnTo>
                    <a:pt x="895" y="219"/>
                  </a:lnTo>
                  <a:lnTo>
                    <a:pt x="895" y="219"/>
                  </a:lnTo>
                  <a:lnTo>
                    <a:pt x="893" y="219"/>
                  </a:lnTo>
                  <a:lnTo>
                    <a:pt x="890" y="222"/>
                  </a:lnTo>
                  <a:lnTo>
                    <a:pt x="890" y="222"/>
                  </a:lnTo>
                  <a:lnTo>
                    <a:pt x="888" y="224"/>
                  </a:lnTo>
                  <a:lnTo>
                    <a:pt x="886" y="224"/>
                  </a:lnTo>
                  <a:lnTo>
                    <a:pt x="884" y="224"/>
                  </a:lnTo>
                  <a:lnTo>
                    <a:pt x="884" y="224"/>
                  </a:lnTo>
                  <a:lnTo>
                    <a:pt x="881" y="221"/>
                  </a:lnTo>
                  <a:lnTo>
                    <a:pt x="879" y="221"/>
                  </a:lnTo>
                  <a:lnTo>
                    <a:pt x="877" y="219"/>
                  </a:lnTo>
                  <a:lnTo>
                    <a:pt x="875" y="219"/>
                  </a:lnTo>
                  <a:lnTo>
                    <a:pt x="874" y="215"/>
                  </a:lnTo>
                  <a:lnTo>
                    <a:pt x="874" y="212"/>
                  </a:lnTo>
                  <a:lnTo>
                    <a:pt x="874" y="210"/>
                  </a:lnTo>
                  <a:lnTo>
                    <a:pt x="872" y="210"/>
                  </a:lnTo>
                  <a:lnTo>
                    <a:pt x="870" y="210"/>
                  </a:lnTo>
                  <a:lnTo>
                    <a:pt x="868" y="210"/>
                  </a:lnTo>
                  <a:lnTo>
                    <a:pt x="866" y="208"/>
                  </a:lnTo>
                  <a:lnTo>
                    <a:pt x="865" y="208"/>
                  </a:lnTo>
                  <a:lnTo>
                    <a:pt x="863" y="210"/>
                  </a:lnTo>
                  <a:lnTo>
                    <a:pt x="861" y="210"/>
                  </a:lnTo>
                  <a:lnTo>
                    <a:pt x="859" y="210"/>
                  </a:lnTo>
                  <a:lnTo>
                    <a:pt x="857" y="208"/>
                  </a:lnTo>
                  <a:lnTo>
                    <a:pt x="857" y="206"/>
                  </a:lnTo>
                  <a:lnTo>
                    <a:pt x="854" y="199"/>
                  </a:lnTo>
                  <a:lnTo>
                    <a:pt x="854" y="199"/>
                  </a:lnTo>
                  <a:lnTo>
                    <a:pt x="852" y="199"/>
                  </a:lnTo>
                  <a:lnTo>
                    <a:pt x="850" y="199"/>
                  </a:lnTo>
                  <a:lnTo>
                    <a:pt x="850" y="201"/>
                  </a:lnTo>
                  <a:lnTo>
                    <a:pt x="848" y="203"/>
                  </a:lnTo>
                  <a:lnTo>
                    <a:pt x="846" y="203"/>
                  </a:lnTo>
                  <a:lnTo>
                    <a:pt x="846" y="203"/>
                  </a:lnTo>
                  <a:lnTo>
                    <a:pt x="841" y="204"/>
                  </a:lnTo>
                  <a:lnTo>
                    <a:pt x="839" y="203"/>
                  </a:lnTo>
                  <a:lnTo>
                    <a:pt x="839" y="201"/>
                  </a:lnTo>
                  <a:lnTo>
                    <a:pt x="837" y="199"/>
                  </a:lnTo>
                  <a:lnTo>
                    <a:pt x="832" y="197"/>
                  </a:lnTo>
                  <a:lnTo>
                    <a:pt x="828" y="195"/>
                  </a:lnTo>
                  <a:lnTo>
                    <a:pt x="828" y="195"/>
                  </a:lnTo>
                  <a:lnTo>
                    <a:pt x="828" y="194"/>
                  </a:lnTo>
                  <a:lnTo>
                    <a:pt x="828" y="194"/>
                  </a:lnTo>
                  <a:lnTo>
                    <a:pt x="828" y="192"/>
                  </a:lnTo>
                  <a:lnTo>
                    <a:pt x="828" y="192"/>
                  </a:lnTo>
                  <a:lnTo>
                    <a:pt x="828" y="192"/>
                  </a:lnTo>
                  <a:lnTo>
                    <a:pt x="827" y="192"/>
                  </a:lnTo>
                  <a:lnTo>
                    <a:pt x="827" y="192"/>
                  </a:lnTo>
                  <a:lnTo>
                    <a:pt x="825" y="192"/>
                  </a:lnTo>
                  <a:lnTo>
                    <a:pt x="823" y="192"/>
                  </a:lnTo>
                  <a:lnTo>
                    <a:pt x="819" y="192"/>
                  </a:lnTo>
                  <a:lnTo>
                    <a:pt x="818" y="192"/>
                  </a:lnTo>
                  <a:lnTo>
                    <a:pt x="816" y="192"/>
                  </a:lnTo>
                  <a:lnTo>
                    <a:pt x="816" y="190"/>
                  </a:lnTo>
                  <a:lnTo>
                    <a:pt x="814" y="190"/>
                  </a:lnTo>
                  <a:lnTo>
                    <a:pt x="812" y="190"/>
                  </a:lnTo>
                  <a:lnTo>
                    <a:pt x="812" y="190"/>
                  </a:lnTo>
                  <a:lnTo>
                    <a:pt x="810" y="185"/>
                  </a:lnTo>
                  <a:lnTo>
                    <a:pt x="810" y="185"/>
                  </a:lnTo>
                  <a:lnTo>
                    <a:pt x="809" y="185"/>
                  </a:lnTo>
                  <a:lnTo>
                    <a:pt x="807" y="185"/>
                  </a:lnTo>
                  <a:lnTo>
                    <a:pt x="803" y="183"/>
                  </a:lnTo>
                  <a:lnTo>
                    <a:pt x="803" y="185"/>
                  </a:lnTo>
                  <a:lnTo>
                    <a:pt x="803" y="186"/>
                  </a:lnTo>
                  <a:lnTo>
                    <a:pt x="803" y="190"/>
                  </a:lnTo>
                  <a:lnTo>
                    <a:pt x="803" y="194"/>
                  </a:lnTo>
                  <a:lnTo>
                    <a:pt x="800" y="195"/>
                  </a:lnTo>
                  <a:lnTo>
                    <a:pt x="800" y="195"/>
                  </a:lnTo>
                  <a:lnTo>
                    <a:pt x="800" y="194"/>
                  </a:lnTo>
                  <a:lnTo>
                    <a:pt x="798" y="194"/>
                  </a:lnTo>
                  <a:lnTo>
                    <a:pt x="798" y="194"/>
                  </a:lnTo>
                  <a:lnTo>
                    <a:pt x="796" y="195"/>
                  </a:lnTo>
                  <a:lnTo>
                    <a:pt x="794" y="197"/>
                  </a:lnTo>
                  <a:lnTo>
                    <a:pt x="794" y="195"/>
                  </a:lnTo>
                  <a:lnTo>
                    <a:pt x="794" y="195"/>
                  </a:lnTo>
                  <a:lnTo>
                    <a:pt x="794" y="194"/>
                  </a:lnTo>
                  <a:lnTo>
                    <a:pt x="794" y="194"/>
                  </a:lnTo>
                  <a:lnTo>
                    <a:pt x="792" y="190"/>
                  </a:lnTo>
                  <a:lnTo>
                    <a:pt x="790" y="188"/>
                  </a:lnTo>
                  <a:lnTo>
                    <a:pt x="789" y="186"/>
                  </a:lnTo>
                  <a:lnTo>
                    <a:pt x="787" y="186"/>
                  </a:lnTo>
                  <a:lnTo>
                    <a:pt x="783" y="185"/>
                  </a:lnTo>
                  <a:lnTo>
                    <a:pt x="781" y="183"/>
                  </a:lnTo>
                  <a:lnTo>
                    <a:pt x="776" y="176"/>
                  </a:lnTo>
                  <a:lnTo>
                    <a:pt x="774" y="174"/>
                  </a:lnTo>
                  <a:lnTo>
                    <a:pt x="774" y="172"/>
                  </a:lnTo>
                  <a:lnTo>
                    <a:pt x="774" y="172"/>
                  </a:lnTo>
                  <a:lnTo>
                    <a:pt x="774" y="170"/>
                  </a:lnTo>
                  <a:lnTo>
                    <a:pt x="774" y="168"/>
                  </a:lnTo>
                  <a:lnTo>
                    <a:pt x="774" y="166"/>
                  </a:lnTo>
                  <a:lnTo>
                    <a:pt x="772" y="165"/>
                  </a:lnTo>
                  <a:lnTo>
                    <a:pt x="769" y="163"/>
                  </a:lnTo>
                  <a:lnTo>
                    <a:pt x="767" y="159"/>
                  </a:lnTo>
                  <a:lnTo>
                    <a:pt x="767" y="157"/>
                  </a:lnTo>
                  <a:lnTo>
                    <a:pt x="767" y="156"/>
                  </a:lnTo>
                  <a:lnTo>
                    <a:pt x="765" y="156"/>
                  </a:lnTo>
                  <a:lnTo>
                    <a:pt x="760" y="156"/>
                  </a:lnTo>
                  <a:lnTo>
                    <a:pt x="758" y="156"/>
                  </a:lnTo>
                  <a:lnTo>
                    <a:pt x="756" y="159"/>
                  </a:lnTo>
                  <a:lnTo>
                    <a:pt x="754" y="161"/>
                  </a:lnTo>
                  <a:lnTo>
                    <a:pt x="747" y="163"/>
                  </a:lnTo>
                  <a:lnTo>
                    <a:pt x="744" y="161"/>
                  </a:lnTo>
                  <a:lnTo>
                    <a:pt x="740" y="163"/>
                  </a:lnTo>
                  <a:lnTo>
                    <a:pt x="736" y="163"/>
                  </a:lnTo>
                  <a:lnTo>
                    <a:pt x="729" y="168"/>
                  </a:lnTo>
                  <a:lnTo>
                    <a:pt x="727" y="168"/>
                  </a:lnTo>
                  <a:lnTo>
                    <a:pt x="727" y="170"/>
                  </a:lnTo>
                  <a:lnTo>
                    <a:pt x="727" y="172"/>
                  </a:lnTo>
                  <a:lnTo>
                    <a:pt x="725" y="172"/>
                  </a:lnTo>
                  <a:lnTo>
                    <a:pt x="725" y="172"/>
                  </a:lnTo>
                  <a:lnTo>
                    <a:pt x="724" y="172"/>
                  </a:lnTo>
                  <a:lnTo>
                    <a:pt x="724" y="172"/>
                  </a:lnTo>
                  <a:lnTo>
                    <a:pt x="722" y="172"/>
                  </a:lnTo>
                  <a:lnTo>
                    <a:pt x="722" y="172"/>
                  </a:lnTo>
                  <a:lnTo>
                    <a:pt x="720" y="170"/>
                  </a:lnTo>
                  <a:lnTo>
                    <a:pt x="722" y="170"/>
                  </a:lnTo>
                  <a:lnTo>
                    <a:pt x="722" y="168"/>
                  </a:lnTo>
                  <a:lnTo>
                    <a:pt x="722" y="168"/>
                  </a:lnTo>
                  <a:lnTo>
                    <a:pt x="722" y="168"/>
                  </a:lnTo>
                  <a:lnTo>
                    <a:pt x="720" y="166"/>
                  </a:lnTo>
                  <a:lnTo>
                    <a:pt x="720" y="166"/>
                  </a:lnTo>
                  <a:lnTo>
                    <a:pt x="718" y="166"/>
                  </a:lnTo>
                  <a:lnTo>
                    <a:pt x="716" y="166"/>
                  </a:lnTo>
                  <a:lnTo>
                    <a:pt x="716" y="165"/>
                  </a:lnTo>
                  <a:lnTo>
                    <a:pt x="715" y="165"/>
                  </a:lnTo>
                  <a:lnTo>
                    <a:pt x="715" y="165"/>
                  </a:lnTo>
                  <a:lnTo>
                    <a:pt x="715" y="165"/>
                  </a:lnTo>
                  <a:lnTo>
                    <a:pt x="713" y="165"/>
                  </a:lnTo>
                  <a:lnTo>
                    <a:pt x="713" y="166"/>
                  </a:lnTo>
                  <a:lnTo>
                    <a:pt x="711" y="166"/>
                  </a:lnTo>
                  <a:lnTo>
                    <a:pt x="711" y="166"/>
                  </a:lnTo>
                  <a:lnTo>
                    <a:pt x="709" y="166"/>
                  </a:lnTo>
                  <a:lnTo>
                    <a:pt x="707" y="166"/>
                  </a:lnTo>
                  <a:lnTo>
                    <a:pt x="702" y="159"/>
                  </a:lnTo>
                  <a:lnTo>
                    <a:pt x="702" y="157"/>
                  </a:lnTo>
                  <a:lnTo>
                    <a:pt x="700" y="156"/>
                  </a:lnTo>
                  <a:lnTo>
                    <a:pt x="700" y="156"/>
                  </a:lnTo>
                  <a:lnTo>
                    <a:pt x="691" y="156"/>
                  </a:lnTo>
                  <a:lnTo>
                    <a:pt x="686" y="156"/>
                  </a:lnTo>
                  <a:lnTo>
                    <a:pt x="686" y="156"/>
                  </a:lnTo>
                  <a:lnTo>
                    <a:pt x="684" y="156"/>
                  </a:lnTo>
                  <a:lnTo>
                    <a:pt x="684" y="157"/>
                  </a:lnTo>
                  <a:lnTo>
                    <a:pt x="684" y="157"/>
                  </a:lnTo>
                  <a:lnTo>
                    <a:pt x="682" y="159"/>
                  </a:lnTo>
                  <a:lnTo>
                    <a:pt x="682" y="159"/>
                  </a:lnTo>
                  <a:lnTo>
                    <a:pt x="680" y="159"/>
                  </a:lnTo>
                  <a:lnTo>
                    <a:pt x="680" y="159"/>
                  </a:lnTo>
                  <a:lnTo>
                    <a:pt x="680" y="161"/>
                  </a:lnTo>
                  <a:lnTo>
                    <a:pt x="679" y="161"/>
                  </a:lnTo>
                  <a:lnTo>
                    <a:pt x="679" y="161"/>
                  </a:lnTo>
                  <a:lnTo>
                    <a:pt x="679" y="163"/>
                  </a:lnTo>
                  <a:lnTo>
                    <a:pt x="677" y="161"/>
                  </a:lnTo>
                  <a:lnTo>
                    <a:pt x="677" y="161"/>
                  </a:lnTo>
                  <a:lnTo>
                    <a:pt x="675" y="161"/>
                  </a:lnTo>
                  <a:lnTo>
                    <a:pt x="673" y="161"/>
                  </a:lnTo>
                  <a:lnTo>
                    <a:pt x="673" y="159"/>
                  </a:lnTo>
                  <a:lnTo>
                    <a:pt x="673" y="157"/>
                  </a:lnTo>
                  <a:lnTo>
                    <a:pt x="673" y="157"/>
                  </a:lnTo>
                  <a:lnTo>
                    <a:pt x="671" y="154"/>
                  </a:lnTo>
                  <a:lnTo>
                    <a:pt x="671" y="154"/>
                  </a:lnTo>
                  <a:lnTo>
                    <a:pt x="671" y="152"/>
                  </a:lnTo>
                  <a:lnTo>
                    <a:pt x="669" y="152"/>
                  </a:lnTo>
                  <a:lnTo>
                    <a:pt x="668" y="152"/>
                  </a:lnTo>
                  <a:lnTo>
                    <a:pt x="666" y="152"/>
                  </a:lnTo>
                  <a:lnTo>
                    <a:pt x="666" y="150"/>
                  </a:lnTo>
                  <a:lnTo>
                    <a:pt x="664" y="139"/>
                  </a:lnTo>
                  <a:lnTo>
                    <a:pt x="662" y="139"/>
                  </a:lnTo>
                  <a:lnTo>
                    <a:pt x="664" y="138"/>
                  </a:lnTo>
                  <a:lnTo>
                    <a:pt x="668" y="136"/>
                  </a:lnTo>
                  <a:lnTo>
                    <a:pt x="666" y="134"/>
                  </a:lnTo>
                  <a:lnTo>
                    <a:pt x="666" y="132"/>
                  </a:lnTo>
                  <a:lnTo>
                    <a:pt x="666" y="130"/>
                  </a:lnTo>
                  <a:lnTo>
                    <a:pt x="666" y="129"/>
                  </a:lnTo>
                  <a:lnTo>
                    <a:pt x="666" y="129"/>
                  </a:lnTo>
                  <a:lnTo>
                    <a:pt x="666" y="127"/>
                  </a:lnTo>
                  <a:lnTo>
                    <a:pt x="664" y="127"/>
                  </a:lnTo>
                  <a:lnTo>
                    <a:pt x="664" y="127"/>
                  </a:lnTo>
                  <a:lnTo>
                    <a:pt x="664" y="125"/>
                  </a:lnTo>
                  <a:lnTo>
                    <a:pt x="664" y="125"/>
                  </a:lnTo>
                  <a:lnTo>
                    <a:pt x="664" y="123"/>
                  </a:lnTo>
                  <a:lnTo>
                    <a:pt x="662" y="121"/>
                  </a:lnTo>
                  <a:lnTo>
                    <a:pt x="662" y="121"/>
                  </a:lnTo>
                  <a:lnTo>
                    <a:pt x="662" y="120"/>
                  </a:lnTo>
                  <a:lnTo>
                    <a:pt x="660" y="118"/>
                  </a:lnTo>
                  <a:lnTo>
                    <a:pt x="662" y="118"/>
                  </a:lnTo>
                  <a:lnTo>
                    <a:pt x="662" y="116"/>
                  </a:lnTo>
                  <a:lnTo>
                    <a:pt x="660" y="116"/>
                  </a:lnTo>
                  <a:lnTo>
                    <a:pt x="660" y="116"/>
                  </a:lnTo>
                  <a:lnTo>
                    <a:pt x="659" y="114"/>
                  </a:lnTo>
                  <a:lnTo>
                    <a:pt x="659" y="114"/>
                  </a:lnTo>
                  <a:lnTo>
                    <a:pt x="659" y="114"/>
                  </a:lnTo>
                  <a:lnTo>
                    <a:pt x="659" y="112"/>
                  </a:lnTo>
                  <a:lnTo>
                    <a:pt x="659" y="110"/>
                  </a:lnTo>
                  <a:lnTo>
                    <a:pt x="660" y="110"/>
                  </a:lnTo>
                  <a:lnTo>
                    <a:pt x="662" y="109"/>
                  </a:lnTo>
                  <a:lnTo>
                    <a:pt x="662" y="109"/>
                  </a:lnTo>
                  <a:lnTo>
                    <a:pt x="662" y="107"/>
                  </a:lnTo>
                  <a:lnTo>
                    <a:pt x="660" y="107"/>
                  </a:lnTo>
                  <a:lnTo>
                    <a:pt x="660" y="107"/>
                  </a:lnTo>
                  <a:lnTo>
                    <a:pt x="659" y="107"/>
                  </a:lnTo>
                  <a:lnTo>
                    <a:pt x="655" y="107"/>
                  </a:lnTo>
                  <a:lnTo>
                    <a:pt x="653" y="107"/>
                  </a:lnTo>
                  <a:lnTo>
                    <a:pt x="651" y="105"/>
                  </a:lnTo>
                  <a:lnTo>
                    <a:pt x="650" y="103"/>
                  </a:lnTo>
                  <a:lnTo>
                    <a:pt x="650" y="96"/>
                  </a:lnTo>
                  <a:lnTo>
                    <a:pt x="650" y="94"/>
                  </a:lnTo>
                  <a:lnTo>
                    <a:pt x="648" y="94"/>
                  </a:lnTo>
                  <a:lnTo>
                    <a:pt x="648" y="92"/>
                  </a:lnTo>
                  <a:lnTo>
                    <a:pt x="646" y="92"/>
                  </a:lnTo>
                  <a:lnTo>
                    <a:pt x="646" y="94"/>
                  </a:lnTo>
                  <a:lnTo>
                    <a:pt x="644" y="94"/>
                  </a:lnTo>
                  <a:lnTo>
                    <a:pt x="642" y="94"/>
                  </a:lnTo>
                  <a:lnTo>
                    <a:pt x="642" y="92"/>
                  </a:lnTo>
                  <a:lnTo>
                    <a:pt x="642" y="92"/>
                  </a:lnTo>
                  <a:lnTo>
                    <a:pt x="639" y="94"/>
                  </a:lnTo>
                  <a:lnTo>
                    <a:pt x="635" y="96"/>
                  </a:lnTo>
                  <a:lnTo>
                    <a:pt x="632" y="96"/>
                  </a:lnTo>
                  <a:lnTo>
                    <a:pt x="628" y="96"/>
                  </a:lnTo>
                  <a:lnTo>
                    <a:pt x="628" y="96"/>
                  </a:lnTo>
                  <a:lnTo>
                    <a:pt x="626" y="96"/>
                  </a:lnTo>
                  <a:lnTo>
                    <a:pt x="626" y="94"/>
                  </a:lnTo>
                  <a:lnTo>
                    <a:pt x="626" y="92"/>
                  </a:lnTo>
                  <a:lnTo>
                    <a:pt x="626" y="92"/>
                  </a:lnTo>
                  <a:lnTo>
                    <a:pt x="624" y="91"/>
                  </a:lnTo>
                  <a:lnTo>
                    <a:pt x="623" y="91"/>
                  </a:lnTo>
                  <a:lnTo>
                    <a:pt x="621" y="92"/>
                  </a:lnTo>
                  <a:lnTo>
                    <a:pt x="619" y="91"/>
                  </a:lnTo>
                  <a:lnTo>
                    <a:pt x="615" y="91"/>
                  </a:lnTo>
                  <a:lnTo>
                    <a:pt x="614" y="89"/>
                  </a:lnTo>
                  <a:lnTo>
                    <a:pt x="612" y="91"/>
                  </a:lnTo>
                  <a:lnTo>
                    <a:pt x="610" y="92"/>
                  </a:lnTo>
                  <a:lnTo>
                    <a:pt x="608" y="92"/>
                  </a:lnTo>
                  <a:lnTo>
                    <a:pt x="606" y="92"/>
                  </a:lnTo>
                  <a:lnTo>
                    <a:pt x="603" y="91"/>
                  </a:lnTo>
                  <a:lnTo>
                    <a:pt x="606" y="89"/>
                  </a:lnTo>
                  <a:lnTo>
                    <a:pt x="608" y="85"/>
                  </a:lnTo>
                  <a:lnTo>
                    <a:pt x="610" y="83"/>
                  </a:lnTo>
                  <a:lnTo>
                    <a:pt x="610" y="80"/>
                  </a:lnTo>
                  <a:lnTo>
                    <a:pt x="608" y="82"/>
                  </a:lnTo>
                  <a:lnTo>
                    <a:pt x="608" y="82"/>
                  </a:lnTo>
                  <a:lnTo>
                    <a:pt x="606" y="82"/>
                  </a:lnTo>
                  <a:lnTo>
                    <a:pt x="606" y="82"/>
                  </a:lnTo>
                  <a:lnTo>
                    <a:pt x="604" y="80"/>
                  </a:lnTo>
                  <a:lnTo>
                    <a:pt x="604" y="80"/>
                  </a:lnTo>
                  <a:lnTo>
                    <a:pt x="603" y="78"/>
                  </a:lnTo>
                  <a:lnTo>
                    <a:pt x="603" y="78"/>
                  </a:lnTo>
                  <a:lnTo>
                    <a:pt x="604" y="78"/>
                  </a:lnTo>
                  <a:lnTo>
                    <a:pt x="604" y="78"/>
                  </a:lnTo>
                  <a:lnTo>
                    <a:pt x="604" y="76"/>
                  </a:lnTo>
                  <a:lnTo>
                    <a:pt x="604" y="76"/>
                  </a:lnTo>
                  <a:lnTo>
                    <a:pt x="604" y="74"/>
                  </a:lnTo>
                  <a:lnTo>
                    <a:pt x="604" y="74"/>
                  </a:lnTo>
                  <a:lnTo>
                    <a:pt x="604" y="74"/>
                  </a:lnTo>
                  <a:lnTo>
                    <a:pt x="604" y="73"/>
                  </a:lnTo>
                  <a:lnTo>
                    <a:pt x="606" y="71"/>
                  </a:lnTo>
                  <a:lnTo>
                    <a:pt x="606" y="71"/>
                  </a:lnTo>
                  <a:lnTo>
                    <a:pt x="606" y="69"/>
                  </a:lnTo>
                  <a:lnTo>
                    <a:pt x="604" y="67"/>
                  </a:lnTo>
                  <a:lnTo>
                    <a:pt x="604" y="67"/>
                  </a:lnTo>
                  <a:lnTo>
                    <a:pt x="603" y="64"/>
                  </a:lnTo>
                  <a:lnTo>
                    <a:pt x="603" y="64"/>
                  </a:lnTo>
                  <a:lnTo>
                    <a:pt x="601" y="64"/>
                  </a:lnTo>
                  <a:lnTo>
                    <a:pt x="601" y="62"/>
                  </a:lnTo>
                  <a:lnTo>
                    <a:pt x="601" y="60"/>
                  </a:lnTo>
                  <a:lnTo>
                    <a:pt x="601" y="60"/>
                  </a:lnTo>
                  <a:lnTo>
                    <a:pt x="599" y="60"/>
                  </a:lnTo>
                  <a:lnTo>
                    <a:pt x="599" y="58"/>
                  </a:lnTo>
                  <a:lnTo>
                    <a:pt x="599" y="56"/>
                  </a:lnTo>
                  <a:lnTo>
                    <a:pt x="601" y="56"/>
                  </a:lnTo>
                  <a:lnTo>
                    <a:pt x="610" y="53"/>
                  </a:lnTo>
                  <a:lnTo>
                    <a:pt x="612" y="55"/>
                  </a:lnTo>
                  <a:lnTo>
                    <a:pt x="614" y="53"/>
                  </a:lnTo>
                  <a:lnTo>
                    <a:pt x="615" y="51"/>
                  </a:lnTo>
                  <a:lnTo>
                    <a:pt x="615" y="47"/>
                  </a:lnTo>
                  <a:lnTo>
                    <a:pt x="614" y="44"/>
                  </a:lnTo>
                  <a:lnTo>
                    <a:pt x="614" y="44"/>
                  </a:lnTo>
                  <a:lnTo>
                    <a:pt x="612" y="42"/>
                  </a:lnTo>
                  <a:lnTo>
                    <a:pt x="610" y="42"/>
                  </a:lnTo>
                  <a:lnTo>
                    <a:pt x="608" y="40"/>
                  </a:lnTo>
                  <a:lnTo>
                    <a:pt x="608" y="40"/>
                  </a:lnTo>
                  <a:lnTo>
                    <a:pt x="608" y="40"/>
                  </a:lnTo>
                  <a:lnTo>
                    <a:pt x="606" y="40"/>
                  </a:lnTo>
                  <a:lnTo>
                    <a:pt x="606" y="40"/>
                  </a:lnTo>
                  <a:lnTo>
                    <a:pt x="606" y="40"/>
                  </a:lnTo>
                  <a:lnTo>
                    <a:pt x="606" y="38"/>
                  </a:lnTo>
                  <a:lnTo>
                    <a:pt x="606" y="38"/>
                  </a:lnTo>
                  <a:lnTo>
                    <a:pt x="604" y="38"/>
                  </a:lnTo>
                  <a:lnTo>
                    <a:pt x="604" y="36"/>
                  </a:lnTo>
                  <a:lnTo>
                    <a:pt x="604" y="36"/>
                  </a:lnTo>
                  <a:lnTo>
                    <a:pt x="603" y="35"/>
                  </a:lnTo>
                  <a:lnTo>
                    <a:pt x="601" y="33"/>
                  </a:lnTo>
                  <a:lnTo>
                    <a:pt x="599" y="33"/>
                  </a:lnTo>
                  <a:lnTo>
                    <a:pt x="599" y="33"/>
                  </a:lnTo>
                  <a:lnTo>
                    <a:pt x="599" y="31"/>
                  </a:lnTo>
                  <a:lnTo>
                    <a:pt x="599" y="31"/>
                  </a:lnTo>
                  <a:lnTo>
                    <a:pt x="599" y="29"/>
                  </a:lnTo>
                  <a:lnTo>
                    <a:pt x="597" y="27"/>
                  </a:lnTo>
                  <a:lnTo>
                    <a:pt x="597" y="26"/>
                  </a:lnTo>
                  <a:lnTo>
                    <a:pt x="597" y="24"/>
                  </a:lnTo>
                  <a:lnTo>
                    <a:pt x="597" y="22"/>
                  </a:lnTo>
                  <a:lnTo>
                    <a:pt x="597" y="22"/>
                  </a:lnTo>
                  <a:lnTo>
                    <a:pt x="597" y="20"/>
                  </a:lnTo>
                  <a:lnTo>
                    <a:pt x="597" y="18"/>
                  </a:lnTo>
                  <a:lnTo>
                    <a:pt x="597" y="18"/>
                  </a:lnTo>
                  <a:lnTo>
                    <a:pt x="597" y="17"/>
                  </a:lnTo>
                  <a:lnTo>
                    <a:pt x="597" y="17"/>
                  </a:lnTo>
                  <a:lnTo>
                    <a:pt x="595" y="15"/>
                  </a:lnTo>
                  <a:lnTo>
                    <a:pt x="595" y="13"/>
                  </a:lnTo>
                  <a:lnTo>
                    <a:pt x="592" y="11"/>
                  </a:lnTo>
                  <a:lnTo>
                    <a:pt x="592" y="11"/>
                  </a:lnTo>
                  <a:lnTo>
                    <a:pt x="590" y="8"/>
                  </a:lnTo>
                  <a:lnTo>
                    <a:pt x="590" y="6"/>
                  </a:lnTo>
                  <a:lnTo>
                    <a:pt x="586" y="6"/>
                  </a:lnTo>
                  <a:lnTo>
                    <a:pt x="586" y="4"/>
                  </a:lnTo>
                  <a:lnTo>
                    <a:pt x="585" y="2"/>
                  </a:lnTo>
                  <a:lnTo>
                    <a:pt x="585" y="2"/>
                  </a:lnTo>
                  <a:lnTo>
                    <a:pt x="585" y="0"/>
                  </a:lnTo>
                  <a:lnTo>
                    <a:pt x="583" y="0"/>
                  </a:lnTo>
                  <a:lnTo>
                    <a:pt x="581" y="0"/>
                  </a:lnTo>
                  <a:lnTo>
                    <a:pt x="579" y="0"/>
                  </a:lnTo>
                  <a:lnTo>
                    <a:pt x="574" y="2"/>
                  </a:lnTo>
                  <a:lnTo>
                    <a:pt x="570" y="6"/>
                  </a:lnTo>
                  <a:lnTo>
                    <a:pt x="570" y="6"/>
                  </a:lnTo>
                  <a:lnTo>
                    <a:pt x="568" y="6"/>
                  </a:lnTo>
                  <a:lnTo>
                    <a:pt x="568" y="2"/>
                  </a:lnTo>
                  <a:lnTo>
                    <a:pt x="568" y="0"/>
                  </a:lnTo>
                  <a:lnTo>
                    <a:pt x="568" y="0"/>
                  </a:lnTo>
                  <a:lnTo>
                    <a:pt x="567" y="2"/>
                  </a:lnTo>
                  <a:lnTo>
                    <a:pt x="567" y="2"/>
                  </a:lnTo>
                  <a:lnTo>
                    <a:pt x="565" y="2"/>
                  </a:lnTo>
                  <a:lnTo>
                    <a:pt x="565" y="2"/>
                  </a:lnTo>
                  <a:lnTo>
                    <a:pt x="565" y="2"/>
                  </a:lnTo>
                  <a:lnTo>
                    <a:pt x="563" y="0"/>
                  </a:lnTo>
                  <a:lnTo>
                    <a:pt x="563" y="0"/>
                  </a:lnTo>
                  <a:lnTo>
                    <a:pt x="559" y="0"/>
                  </a:lnTo>
                  <a:lnTo>
                    <a:pt x="554" y="0"/>
                  </a:lnTo>
                  <a:lnTo>
                    <a:pt x="554" y="0"/>
                  </a:lnTo>
                  <a:lnTo>
                    <a:pt x="552" y="0"/>
                  </a:lnTo>
                  <a:lnTo>
                    <a:pt x="552" y="2"/>
                  </a:lnTo>
                  <a:lnTo>
                    <a:pt x="550" y="2"/>
                  </a:lnTo>
                  <a:lnTo>
                    <a:pt x="550" y="4"/>
                  </a:lnTo>
                  <a:lnTo>
                    <a:pt x="548" y="4"/>
                  </a:lnTo>
                  <a:lnTo>
                    <a:pt x="548" y="4"/>
                  </a:lnTo>
                  <a:lnTo>
                    <a:pt x="548" y="6"/>
                  </a:lnTo>
                  <a:lnTo>
                    <a:pt x="548" y="6"/>
                  </a:lnTo>
                  <a:lnTo>
                    <a:pt x="547" y="4"/>
                  </a:lnTo>
                  <a:lnTo>
                    <a:pt x="547" y="4"/>
                  </a:lnTo>
                  <a:lnTo>
                    <a:pt x="545" y="6"/>
                  </a:lnTo>
                  <a:lnTo>
                    <a:pt x="541" y="9"/>
                  </a:lnTo>
                  <a:lnTo>
                    <a:pt x="539" y="9"/>
                  </a:lnTo>
                  <a:lnTo>
                    <a:pt x="539" y="9"/>
                  </a:lnTo>
                  <a:lnTo>
                    <a:pt x="538" y="9"/>
                  </a:lnTo>
                  <a:lnTo>
                    <a:pt x="536" y="9"/>
                  </a:lnTo>
                  <a:lnTo>
                    <a:pt x="534" y="9"/>
                  </a:lnTo>
                  <a:lnTo>
                    <a:pt x="532" y="9"/>
                  </a:lnTo>
                  <a:lnTo>
                    <a:pt x="530" y="9"/>
                  </a:lnTo>
                  <a:lnTo>
                    <a:pt x="521" y="4"/>
                  </a:lnTo>
                  <a:lnTo>
                    <a:pt x="518" y="4"/>
                  </a:lnTo>
                  <a:lnTo>
                    <a:pt x="514" y="4"/>
                  </a:lnTo>
                  <a:lnTo>
                    <a:pt x="512" y="4"/>
                  </a:lnTo>
                  <a:lnTo>
                    <a:pt x="511" y="6"/>
                  </a:lnTo>
                  <a:lnTo>
                    <a:pt x="511" y="8"/>
                  </a:lnTo>
                  <a:lnTo>
                    <a:pt x="512" y="9"/>
                  </a:lnTo>
                  <a:lnTo>
                    <a:pt x="512" y="9"/>
                  </a:lnTo>
                  <a:lnTo>
                    <a:pt x="512" y="11"/>
                  </a:lnTo>
                  <a:lnTo>
                    <a:pt x="512" y="11"/>
                  </a:lnTo>
                  <a:lnTo>
                    <a:pt x="511" y="11"/>
                  </a:lnTo>
                  <a:lnTo>
                    <a:pt x="511" y="11"/>
                  </a:lnTo>
                  <a:lnTo>
                    <a:pt x="511" y="13"/>
                  </a:lnTo>
                  <a:lnTo>
                    <a:pt x="509" y="18"/>
                  </a:lnTo>
                  <a:lnTo>
                    <a:pt x="509" y="22"/>
                  </a:lnTo>
                  <a:lnTo>
                    <a:pt x="505" y="24"/>
                  </a:lnTo>
                  <a:lnTo>
                    <a:pt x="500" y="26"/>
                  </a:lnTo>
                  <a:lnTo>
                    <a:pt x="498" y="27"/>
                  </a:lnTo>
                  <a:lnTo>
                    <a:pt x="494" y="26"/>
                  </a:lnTo>
                  <a:lnTo>
                    <a:pt x="493" y="26"/>
                  </a:lnTo>
                  <a:lnTo>
                    <a:pt x="491" y="27"/>
                  </a:lnTo>
                  <a:lnTo>
                    <a:pt x="489" y="27"/>
                  </a:lnTo>
                  <a:lnTo>
                    <a:pt x="489" y="27"/>
                  </a:lnTo>
                  <a:lnTo>
                    <a:pt x="489" y="26"/>
                  </a:lnTo>
                  <a:lnTo>
                    <a:pt x="489" y="24"/>
                  </a:lnTo>
                  <a:lnTo>
                    <a:pt x="489" y="22"/>
                  </a:lnTo>
                  <a:lnTo>
                    <a:pt x="487" y="22"/>
                  </a:lnTo>
                  <a:lnTo>
                    <a:pt x="485" y="22"/>
                  </a:lnTo>
                  <a:lnTo>
                    <a:pt x="482" y="22"/>
                  </a:lnTo>
                  <a:lnTo>
                    <a:pt x="476" y="22"/>
                  </a:lnTo>
                  <a:lnTo>
                    <a:pt x="467" y="20"/>
                  </a:lnTo>
                  <a:lnTo>
                    <a:pt x="464" y="20"/>
                  </a:lnTo>
                  <a:lnTo>
                    <a:pt x="460" y="22"/>
                  </a:lnTo>
                  <a:lnTo>
                    <a:pt x="458" y="24"/>
                  </a:lnTo>
                  <a:lnTo>
                    <a:pt x="458" y="26"/>
                  </a:lnTo>
                  <a:lnTo>
                    <a:pt x="456" y="26"/>
                  </a:lnTo>
                  <a:lnTo>
                    <a:pt x="456" y="27"/>
                  </a:lnTo>
                  <a:lnTo>
                    <a:pt x="455" y="26"/>
                  </a:lnTo>
                  <a:lnTo>
                    <a:pt x="453" y="24"/>
                  </a:lnTo>
                  <a:lnTo>
                    <a:pt x="451" y="24"/>
                  </a:lnTo>
                  <a:lnTo>
                    <a:pt x="449" y="24"/>
                  </a:lnTo>
                  <a:lnTo>
                    <a:pt x="442" y="24"/>
                  </a:lnTo>
                  <a:lnTo>
                    <a:pt x="440" y="24"/>
                  </a:lnTo>
                  <a:lnTo>
                    <a:pt x="440" y="26"/>
                  </a:lnTo>
                  <a:lnTo>
                    <a:pt x="440" y="26"/>
                  </a:lnTo>
                  <a:lnTo>
                    <a:pt x="440" y="27"/>
                  </a:lnTo>
                  <a:lnTo>
                    <a:pt x="440" y="27"/>
                  </a:lnTo>
                  <a:lnTo>
                    <a:pt x="440" y="27"/>
                  </a:lnTo>
                  <a:lnTo>
                    <a:pt x="440" y="27"/>
                  </a:lnTo>
                  <a:lnTo>
                    <a:pt x="442" y="27"/>
                  </a:lnTo>
                  <a:lnTo>
                    <a:pt x="442" y="29"/>
                  </a:lnTo>
                  <a:lnTo>
                    <a:pt x="442" y="31"/>
                  </a:lnTo>
                  <a:lnTo>
                    <a:pt x="440" y="31"/>
                  </a:lnTo>
                  <a:lnTo>
                    <a:pt x="440" y="29"/>
                  </a:lnTo>
                  <a:lnTo>
                    <a:pt x="438" y="29"/>
                  </a:lnTo>
                  <a:lnTo>
                    <a:pt x="438" y="29"/>
                  </a:lnTo>
                  <a:lnTo>
                    <a:pt x="438" y="31"/>
                  </a:lnTo>
                  <a:lnTo>
                    <a:pt x="438" y="31"/>
                  </a:lnTo>
                  <a:lnTo>
                    <a:pt x="438" y="31"/>
                  </a:lnTo>
                  <a:lnTo>
                    <a:pt x="438" y="31"/>
                  </a:lnTo>
                  <a:lnTo>
                    <a:pt x="438" y="33"/>
                  </a:lnTo>
                  <a:lnTo>
                    <a:pt x="438" y="33"/>
                  </a:lnTo>
                  <a:lnTo>
                    <a:pt x="437" y="33"/>
                  </a:lnTo>
                  <a:lnTo>
                    <a:pt x="437" y="35"/>
                  </a:lnTo>
                  <a:lnTo>
                    <a:pt x="435" y="35"/>
                  </a:lnTo>
                  <a:lnTo>
                    <a:pt x="435" y="35"/>
                  </a:lnTo>
                  <a:lnTo>
                    <a:pt x="435" y="35"/>
                  </a:lnTo>
                  <a:lnTo>
                    <a:pt x="435" y="35"/>
                  </a:lnTo>
                  <a:lnTo>
                    <a:pt x="435" y="36"/>
                  </a:lnTo>
                  <a:lnTo>
                    <a:pt x="435" y="36"/>
                  </a:lnTo>
                  <a:lnTo>
                    <a:pt x="435" y="38"/>
                  </a:lnTo>
                  <a:lnTo>
                    <a:pt x="433" y="38"/>
                  </a:lnTo>
                  <a:lnTo>
                    <a:pt x="433" y="38"/>
                  </a:lnTo>
                  <a:lnTo>
                    <a:pt x="431" y="38"/>
                  </a:lnTo>
                  <a:lnTo>
                    <a:pt x="431" y="38"/>
                  </a:lnTo>
                  <a:lnTo>
                    <a:pt x="431" y="38"/>
                  </a:lnTo>
                  <a:lnTo>
                    <a:pt x="431" y="40"/>
                  </a:lnTo>
                  <a:lnTo>
                    <a:pt x="431" y="40"/>
                  </a:lnTo>
                  <a:lnTo>
                    <a:pt x="429" y="40"/>
                  </a:lnTo>
                  <a:lnTo>
                    <a:pt x="429" y="42"/>
                  </a:lnTo>
                  <a:lnTo>
                    <a:pt x="429" y="42"/>
                  </a:lnTo>
                  <a:lnTo>
                    <a:pt x="429" y="42"/>
                  </a:lnTo>
                  <a:lnTo>
                    <a:pt x="429" y="42"/>
                  </a:lnTo>
                  <a:lnTo>
                    <a:pt x="428" y="44"/>
                  </a:lnTo>
                  <a:lnTo>
                    <a:pt x="428" y="44"/>
                  </a:lnTo>
                  <a:lnTo>
                    <a:pt x="428" y="44"/>
                  </a:lnTo>
                  <a:lnTo>
                    <a:pt x="428" y="45"/>
                  </a:lnTo>
                  <a:lnTo>
                    <a:pt x="428" y="45"/>
                  </a:lnTo>
                  <a:lnTo>
                    <a:pt x="428" y="47"/>
                  </a:lnTo>
                  <a:lnTo>
                    <a:pt x="428" y="47"/>
                  </a:lnTo>
                  <a:lnTo>
                    <a:pt x="426" y="49"/>
                  </a:lnTo>
                  <a:lnTo>
                    <a:pt x="426" y="49"/>
                  </a:lnTo>
                  <a:lnTo>
                    <a:pt x="426" y="49"/>
                  </a:lnTo>
                  <a:lnTo>
                    <a:pt x="426" y="49"/>
                  </a:lnTo>
                  <a:lnTo>
                    <a:pt x="426" y="51"/>
                  </a:lnTo>
                  <a:lnTo>
                    <a:pt x="426" y="51"/>
                  </a:lnTo>
                  <a:lnTo>
                    <a:pt x="426" y="53"/>
                  </a:lnTo>
                  <a:lnTo>
                    <a:pt x="426" y="53"/>
                  </a:lnTo>
                  <a:lnTo>
                    <a:pt x="426" y="53"/>
                  </a:lnTo>
                  <a:lnTo>
                    <a:pt x="424" y="55"/>
                  </a:lnTo>
                  <a:lnTo>
                    <a:pt x="424" y="55"/>
                  </a:lnTo>
                  <a:lnTo>
                    <a:pt x="422" y="55"/>
                  </a:lnTo>
                  <a:lnTo>
                    <a:pt x="422" y="55"/>
                  </a:lnTo>
                  <a:lnTo>
                    <a:pt x="422" y="56"/>
                  </a:lnTo>
                  <a:lnTo>
                    <a:pt x="422" y="58"/>
                  </a:lnTo>
                  <a:lnTo>
                    <a:pt x="422" y="58"/>
                  </a:lnTo>
                  <a:lnTo>
                    <a:pt x="422" y="58"/>
                  </a:lnTo>
                  <a:lnTo>
                    <a:pt x="422" y="60"/>
                  </a:lnTo>
                  <a:lnTo>
                    <a:pt x="422" y="60"/>
                  </a:lnTo>
                  <a:lnTo>
                    <a:pt x="422" y="60"/>
                  </a:lnTo>
                  <a:lnTo>
                    <a:pt x="422" y="60"/>
                  </a:lnTo>
                  <a:lnTo>
                    <a:pt x="420" y="62"/>
                  </a:lnTo>
                  <a:lnTo>
                    <a:pt x="420" y="62"/>
                  </a:lnTo>
                  <a:lnTo>
                    <a:pt x="420" y="64"/>
                  </a:lnTo>
                  <a:lnTo>
                    <a:pt x="422" y="64"/>
                  </a:lnTo>
                  <a:lnTo>
                    <a:pt x="422" y="64"/>
                  </a:lnTo>
                  <a:lnTo>
                    <a:pt x="420" y="64"/>
                  </a:lnTo>
                  <a:lnTo>
                    <a:pt x="420" y="64"/>
                  </a:lnTo>
                  <a:lnTo>
                    <a:pt x="420" y="64"/>
                  </a:lnTo>
                  <a:lnTo>
                    <a:pt x="420" y="65"/>
                  </a:lnTo>
                  <a:lnTo>
                    <a:pt x="420" y="65"/>
                  </a:lnTo>
                  <a:lnTo>
                    <a:pt x="420" y="65"/>
                  </a:lnTo>
                  <a:lnTo>
                    <a:pt x="422" y="67"/>
                  </a:lnTo>
                  <a:lnTo>
                    <a:pt x="424" y="67"/>
                  </a:lnTo>
                  <a:lnTo>
                    <a:pt x="422" y="67"/>
                  </a:lnTo>
                  <a:lnTo>
                    <a:pt x="422" y="67"/>
                  </a:lnTo>
                  <a:lnTo>
                    <a:pt x="422" y="69"/>
                  </a:lnTo>
                  <a:lnTo>
                    <a:pt x="422" y="69"/>
                  </a:lnTo>
                  <a:lnTo>
                    <a:pt x="424" y="69"/>
                  </a:lnTo>
                  <a:lnTo>
                    <a:pt x="424" y="71"/>
                  </a:lnTo>
                  <a:lnTo>
                    <a:pt x="424" y="71"/>
                  </a:lnTo>
                  <a:lnTo>
                    <a:pt x="424" y="71"/>
                  </a:lnTo>
                  <a:lnTo>
                    <a:pt x="424" y="73"/>
                  </a:lnTo>
                  <a:lnTo>
                    <a:pt x="424" y="73"/>
                  </a:lnTo>
                  <a:lnTo>
                    <a:pt x="426" y="73"/>
                  </a:lnTo>
                  <a:lnTo>
                    <a:pt x="426" y="73"/>
                  </a:lnTo>
                  <a:lnTo>
                    <a:pt x="424" y="73"/>
                  </a:lnTo>
                  <a:lnTo>
                    <a:pt x="424" y="73"/>
                  </a:lnTo>
                  <a:lnTo>
                    <a:pt x="424" y="74"/>
                  </a:lnTo>
                  <a:lnTo>
                    <a:pt x="424" y="74"/>
                  </a:lnTo>
                  <a:lnTo>
                    <a:pt x="424" y="76"/>
                  </a:lnTo>
                  <a:lnTo>
                    <a:pt x="424" y="76"/>
                  </a:lnTo>
                  <a:lnTo>
                    <a:pt x="424" y="76"/>
                  </a:lnTo>
                  <a:lnTo>
                    <a:pt x="426" y="76"/>
                  </a:lnTo>
                  <a:lnTo>
                    <a:pt x="426" y="78"/>
                  </a:lnTo>
                  <a:lnTo>
                    <a:pt x="426" y="80"/>
                  </a:lnTo>
                  <a:lnTo>
                    <a:pt x="426" y="80"/>
                  </a:lnTo>
                  <a:lnTo>
                    <a:pt x="426" y="80"/>
                  </a:lnTo>
                  <a:lnTo>
                    <a:pt x="426" y="82"/>
                  </a:lnTo>
                  <a:lnTo>
                    <a:pt x="426" y="82"/>
                  </a:lnTo>
                  <a:lnTo>
                    <a:pt x="426" y="83"/>
                  </a:lnTo>
                  <a:lnTo>
                    <a:pt x="424" y="85"/>
                  </a:lnTo>
                  <a:lnTo>
                    <a:pt x="424" y="85"/>
                  </a:lnTo>
                  <a:lnTo>
                    <a:pt x="422" y="87"/>
                  </a:lnTo>
                  <a:lnTo>
                    <a:pt x="422" y="89"/>
                  </a:lnTo>
                  <a:lnTo>
                    <a:pt x="422" y="89"/>
                  </a:lnTo>
                  <a:lnTo>
                    <a:pt x="422" y="91"/>
                  </a:lnTo>
                  <a:lnTo>
                    <a:pt x="422" y="91"/>
                  </a:lnTo>
                  <a:lnTo>
                    <a:pt x="422" y="91"/>
                  </a:lnTo>
                  <a:lnTo>
                    <a:pt x="420" y="91"/>
                  </a:lnTo>
                  <a:lnTo>
                    <a:pt x="420" y="91"/>
                  </a:lnTo>
                  <a:lnTo>
                    <a:pt x="420" y="91"/>
                  </a:lnTo>
                  <a:lnTo>
                    <a:pt x="420" y="89"/>
                  </a:lnTo>
                  <a:lnTo>
                    <a:pt x="418" y="89"/>
                  </a:lnTo>
                  <a:lnTo>
                    <a:pt x="418" y="89"/>
                  </a:lnTo>
                  <a:lnTo>
                    <a:pt x="417" y="89"/>
                  </a:lnTo>
                  <a:lnTo>
                    <a:pt x="417" y="87"/>
                  </a:lnTo>
                  <a:lnTo>
                    <a:pt x="415" y="87"/>
                  </a:lnTo>
                  <a:lnTo>
                    <a:pt x="415" y="87"/>
                  </a:lnTo>
                  <a:lnTo>
                    <a:pt x="413" y="87"/>
                  </a:lnTo>
                  <a:lnTo>
                    <a:pt x="413" y="87"/>
                  </a:lnTo>
                  <a:lnTo>
                    <a:pt x="411" y="85"/>
                  </a:lnTo>
                  <a:lnTo>
                    <a:pt x="409" y="83"/>
                  </a:lnTo>
                  <a:lnTo>
                    <a:pt x="409" y="83"/>
                  </a:lnTo>
                  <a:lnTo>
                    <a:pt x="409" y="83"/>
                  </a:lnTo>
                  <a:lnTo>
                    <a:pt x="411" y="82"/>
                  </a:lnTo>
                  <a:lnTo>
                    <a:pt x="411" y="80"/>
                  </a:lnTo>
                  <a:lnTo>
                    <a:pt x="411" y="80"/>
                  </a:lnTo>
                  <a:lnTo>
                    <a:pt x="411" y="80"/>
                  </a:lnTo>
                  <a:lnTo>
                    <a:pt x="409" y="78"/>
                  </a:lnTo>
                  <a:lnTo>
                    <a:pt x="409" y="78"/>
                  </a:lnTo>
                  <a:lnTo>
                    <a:pt x="409" y="78"/>
                  </a:lnTo>
                  <a:lnTo>
                    <a:pt x="408" y="76"/>
                  </a:lnTo>
                  <a:lnTo>
                    <a:pt x="406" y="76"/>
                  </a:lnTo>
                  <a:lnTo>
                    <a:pt x="404" y="73"/>
                  </a:lnTo>
                  <a:lnTo>
                    <a:pt x="402" y="73"/>
                  </a:lnTo>
                  <a:lnTo>
                    <a:pt x="402" y="71"/>
                  </a:lnTo>
                  <a:lnTo>
                    <a:pt x="395" y="71"/>
                  </a:lnTo>
                  <a:lnTo>
                    <a:pt x="393" y="73"/>
                  </a:lnTo>
                  <a:lnTo>
                    <a:pt x="390" y="74"/>
                  </a:lnTo>
                  <a:lnTo>
                    <a:pt x="390" y="74"/>
                  </a:lnTo>
                  <a:lnTo>
                    <a:pt x="390" y="73"/>
                  </a:lnTo>
                  <a:lnTo>
                    <a:pt x="388" y="73"/>
                  </a:lnTo>
                  <a:lnTo>
                    <a:pt x="388" y="73"/>
                  </a:lnTo>
                  <a:lnTo>
                    <a:pt x="386" y="74"/>
                  </a:lnTo>
                  <a:lnTo>
                    <a:pt x="386" y="76"/>
                  </a:lnTo>
                  <a:lnTo>
                    <a:pt x="386" y="76"/>
                  </a:lnTo>
                  <a:lnTo>
                    <a:pt x="381" y="74"/>
                  </a:lnTo>
                  <a:lnTo>
                    <a:pt x="381" y="74"/>
                  </a:lnTo>
                  <a:lnTo>
                    <a:pt x="381" y="73"/>
                  </a:lnTo>
                  <a:lnTo>
                    <a:pt x="379" y="71"/>
                  </a:lnTo>
                  <a:lnTo>
                    <a:pt x="379" y="71"/>
                  </a:lnTo>
                  <a:lnTo>
                    <a:pt x="377" y="71"/>
                  </a:lnTo>
                  <a:lnTo>
                    <a:pt x="375" y="71"/>
                  </a:lnTo>
                  <a:lnTo>
                    <a:pt x="375" y="71"/>
                  </a:lnTo>
                  <a:lnTo>
                    <a:pt x="373" y="73"/>
                  </a:lnTo>
                  <a:lnTo>
                    <a:pt x="373" y="73"/>
                  </a:lnTo>
                  <a:lnTo>
                    <a:pt x="372" y="74"/>
                  </a:lnTo>
                  <a:lnTo>
                    <a:pt x="372" y="74"/>
                  </a:lnTo>
                  <a:lnTo>
                    <a:pt x="370" y="74"/>
                  </a:lnTo>
                  <a:lnTo>
                    <a:pt x="370" y="74"/>
                  </a:lnTo>
                  <a:lnTo>
                    <a:pt x="368" y="76"/>
                  </a:lnTo>
                  <a:lnTo>
                    <a:pt x="368" y="78"/>
                  </a:lnTo>
                  <a:lnTo>
                    <a:pt x="368" y="80"/>
                  </a:lnTo>
                  <a:lnTo>
                    <a:pt x="366" y="80"/>
                  </a:lnTo>
                  <a:lnTo>
                    <a:pt x="364" y="78"/>
                  </a:lnTo>
                  <a:lnTo>
                    <a:pt x="362" y="78"/>
                  </a:lnTo>
                  <a:lnTo>
                    <a:pt x="362" y="80"/>
                  </a:lnTo>
                  <a:lnTo>
                    <a:pt x="361" y="80"/>
                  </a:lnTo>
                  <a:lnTo>
                    <a:pt x="361" y="82"/>
                  </a:lnTo>
                  <a:lnTo>
                    <a:pt x="359" y="80"/>
                  </a:lnTo>
                  <a:lnTo>
                    <a:pt x="359" y="78"/>
                  </a:lnTo>
                  <a:lnTo>
                    <a:pt x="357" y="76"/>
                  </a:lnTo>
                  <a:lnTo>
                    <a:pt x="357" y="76"/>
                  </a:lnTo>
                  <a:lnTo>
                    <a:pt x="357" y="74"/>
                  </a:lnTo>
                  <a:lnTo>
                    <a:pt x="355" y="74"/>
                  </a:lnTo>
                  <a:lnTo>
                    <a:pt x="355" y="73"/>
                  </a:lnTo>
                  <a:lnTo>
                    <a:pt x="355" y="71"/>
                  </a:lnTo>
                  <a:lnTo>
                    <a:pt x="355" y="69"/>
                  </a:lnTo>
                  <a:lnTo>
                    <a:pt x="355" y="67"/>
                  </a:lnTo>
                  <a:lnTo>
                    <a:pt x="353" y="65"/>
                  </a:lnTo>
                  <a:lnTo>
                    <a:pt x="352" y="62"/>
                  </a:lnTo>
                  <a:lnTo>
                    <a:pt x="352" y="62"/>
                  </a:lnTo>
                  <a:lnTo>
                    <a:pt x="350" y="60"/>
                  </a:lnTo>
                  <a:lnTo>
                    <a:pt x="348" y="60"/>
                  </a:lnTo>
                  <a:lnTo>
                    <a:pt x="346" y="60"/>
                  </a:lnTo>
                  <a:lnTo>
                    <a:pt x="346" y="60"/>
                  </a:lnTo>
                  <a:lnTo>
                    <a:pt x="344" y="62"/>
                  </a:lnTo>
                  <a:lnTo>
                    <a:pt x="344" y="64"/>
                  </a:lnTo>
                  <a:lnTo>
                    <a:pt x="343" y="65"/>
                  </a:lnTo>
                  <a:lnTo>
                    <a:pt x="341" y="65"/>
                  </a:lnTo>
                  <a:lnTo>
                    <a:pt x="339" y="65"/>
                  </a:lnTo>
                  <a:lnTo>
                    <a:pt x="337" y="65"/>
                  </a:lnTo>
                  <a:lnTo>
                    <a:pt x="335" y="67"/>
                  </a:lnTo>
                  <a:lnTo>
                    <a:pt x="334" y="67"/>
                  </a:lnTo>
                  <a:lnTo>
                    <a:pt x="332" y="69"/>
                  </a:lnTo>
                  <a:lnTo>
                    <a:pt x="332" y="71"/>
                  </a:lnTo>
                  <a:lnTo>
                    <a:pt x="332" y="73"/>
                  </a:lnTo>
                  <a:lnTo>
                    <a:pt x="332" y="76"/>
                  </a:lnTo>
                  <a:lnTo>
                    <a:pt x="332" y="76"/>
                  </a:lnTo>
                  <a:lnTo>
                    <a:pt x="330" y="78"/>
                  </a:lnTo>
                  <a:lnTo>
                    <a:pt x="330" y="78"/>
                  </a:lnTo>
                  <a:lnTo>
                    <a:pt x="330" y="76"/>
                  </a:lnTo>
                  <a:lnTo>
                    <a:pt x="330" y="74"/>
                  </a:lnTo>
                  <a:lnTo>
                    <a:pt x="328" y="74"/>
                  </a:lnTo>
                  <a:lnTo>
                    <a:pt x="328" y="74"/>
                  </a:lnTo>
                  <a:lnTo>
                    <a:pt x="326" y="76"/>
                  </a:lnTo>
                  <a:lnTo>
                    <a:pt x="326" y="74"/>
                  </a:lnTo>
                  <a:lnTo>
                    <a:pt x="326" y="74"/>
                  </a:lnTo>
                  <a:lnTo>
                    <a:pt x="325" y="73"/>
                  </a:lnTo>
                  <a:lnTo>
                    <a:pt x="325" y="69"/>
                  </a:lnTo>
                  <a:lnTo>
                    <a:pt x="325" y="67"/>
                  </a:lnTo>
                  <a:lnTo>
                    <a:pt x="325" y="65"/>
                  </a:lnTo>
                  <a:lnTo>
                    <a:pt x="323" y="65"/>
                  </a:lnTo>
                  <a:lnTo>
                    <a:pt x="319" y="64"/>
                  </a:lnTo>
                  <a:lnTo>
                    <a:pt x="317" y="64"/>
                  </a:lnTo>
                  <a:lnTo>
                    <a:pt x="316" y="65"/>
                  </a:lnTo>
                  <a:lnTo>
                    <a:pt x="314" y="67"/>
                  </a:lnTo>
                  <a:lnTo>
                    <a:pt x="312" y="67"/>
                  </a:lnTo>
                  <a:lnTo>
                    <a:pt x="312" y="69"/>
                  </a:lnTo>
                  <a:lnTo>
                    <a:pt x="310" y="67"/>
                  </a:lnTo>
                  <a:lnTo>
                    <a:pt x="310" y="67"/>
                  </a:lnTo>
                  <a:lnTo>
                    <a:pt x="310" y="65"/>
                  </a:lnTo>
                  <a:lnTo>
                    <a:pt x="310" y="64"/>
                  </a:lnTo>
                  <a:lnTo>
                    <a:pt x="308" y="64"/>
                  </a:lnTo>
                  <a:lnTo>
                    <a:pt x="307" y="62"/>
                  </a:lnTo>
                  <a:lnTo>
                    <a:pt x="307" y="62"/>
                  </a:lnTo>
                  <a:lnTo>
                    <a:pt x="307" y="62"/>
                  </a:lnTo>
                  <a:lnTo>
                    <a:pt x="307" y="60"/>
                  </a:lnTo>
                  <a:lnTo>
                    <a:pt x="307" y="60"/>
                  </a:lnTo>
                  <a:lnTo>
                    <a:pt x="307" y="58"/>
                  </a:lnTo>
                  <a:lnTo>
                    <a:pt x="305" y="58"/>
                  </a:lnTo>
                  <a:lnTo>
                    <a:pt x="305" y="58"/>
                  </a:lnTo>
                  <a:lnTo>
                    <a:pt x="303" y="58"/>
                  </a:lnTo>
                  <a:lnTo>
                    <a:pt x="303" y="60"/>
                  </a:lnTo>
                  <a:lnTo>
                    <a:pt x="301" y="62"/>
                  </a:lnTo>
                  <a:lnTo>
                    <a:pt x="299" y="64"/>
                  </a:lnTo>
                  <a:lnTo>
                    <a:pt x="299" y="65"/>
                  </a:lnTo>
                  <a:lnTo>
                    <a:pt x="297" y="65"/>
                  </a:lnTo>
                  <a:lnTo>
                    <a:pt x="292" y="65"/>
                  </a:lnTo>
                  <a:lnTo>
                    <a:pt x="292" y="65"/>
                  </a:lnTo>
                  <a:lnTo>
                    <a:pt x="290" y="65"/>
                  </a:lnTo>
                  <a:lnTo>
                    <a:pt x="288" y="62"/>
                  </a:lnTo>
                  <a:lnTo>
                    <a:pt x="287" y="62"/>
                  </a:lnTo>
                  <a:lnTo>
                    <a:pt x="285" y="62"/>
                  </a:lnTo>
                  <a:lnTo>
                    <a:pt x="285" y="62"/>
                  </a:lnTo>
                  <a:lnTo>
                    <a:pt x="283" y="64"/>
                  </a:lnTo>
                  <a:lnTo>
                    <a:pt x="283" y="65"/>
                  </a:lnTo>
                  <a:lnTo>
                    <a:pt x="283" y="65"/>
                  </a:lnTo>
                  <a:lnTo>
                    <a:pt x="283" y="67"/>
                  </a:lnTo>
                  <a:lnTo>
                    <a:pt x="283" y="67"/>
                  </a:lnTo>
                  <a:lnTo>
                    <a:pt x="283" y="69"/>
                  </a:lnTo>
                  <a:lnTo>
                    <a:pt x="283" y="69"/>
                  </a:lnTo>
                  <a:lnTo>
                    <a:pt x="281" y="73"/>
                  </a:lnTo>
                  <a:lnTo>
                    <a:pt x="281" y="73"/>
                  </a:lnTo>
                  <a:lnTo>
                    <a:pt x="279" y="73"/>
                  </a:lnTo>
                  <a:lnTo>
                    <a:pt x="279" y="73"/>
                  </a:lnTo>
                  <a:lnTo>
                    <a:pt x="278" y="73"/>
                  </a:lnTo>
                  <a:lnTo>
                    <a:pt x="278" y="71"/>
                  </a:lnTo>
                  <a:lnTo>
                    <a:pt x="278" y="71"/>
                  </a:lnTo>
                  <a:lnTo>
                    <a:pt x="278" y="71"/>
                  </a:lnTo>
                  <a:lnTo>
                    <a:pt x="279" y="67"/>
                  </a:lnTo>
                  <a:lnTo>
                    <a:pt x="279" y="65"/>
                  </a:lnTo>
                  <a:lnTo>
                    <a:pt x="278" y="64"/>
                  </a:lnTo>
                  <a:lnTo>
                    <a:pt x="278" y="62"/>
                  </a:lnTo>
                  <a:lnTo>
                    <a:pt x="274" y="62"/>
                  </a:lnTo>
                  <a:lnTo>
                    <a:pt x="269" y="60"/>
                  </a:lnTo>
                  <a:lnTo>
                    <a:pt x="269" y="60"/>
                  </a:lnTo>
                  <a:lnTo>
                    <a:pt x="269" y="60"/>
                  </a:lnTo>
                  <a:lnTo>
                    <a:pt x="267" y="60"/>
                  </a:lnTo>
                  <a:lnTo>
                    <a:pt x="265" y="62"/>
                  </a:lnTo>
                  <a:lnTo>
                    <a:pt x="265" y="64"/>
                  </a:lnTo>
                  <a:lnTo>
                    <a:pt x="263" y="64"/>
                  </a:lnTo>
                  <a:lnTo>
                    <a:pt x="260" y="62"/>
                  </a:lnTo>
                  <a:lnTo>
                    <a:pt x="258" y="64"/>
                  </a:lnTo>
                  <a:lnTo>
                    <a:pt x="258" y="64"/>
                  </a:lnTo>
                  <a:lnTo>
                    <a:pt x="256" y="62"/>
                  </a:lnTo>
                  <a:lnTo>
                    <a:pt x="256" y="62"/>
                  </a:lnTo>
                  <a:lnTo>
                    <a:pt x="258" y="60"/>
                  </a:lnTo>
                  <a:lnTo>
                    <a:pt x="258" y="58"/>
                  </a:lnTo>
                  <a:lnTo>
                    <a:pt x="256" y="58"/>
                  </a:lnTo>
                  <a:lnTo>
                    <a:pt x="254" y="58"/>
                  </a:lnTo>
                  <a:lnTo>
                    <a:pt x="254" y="58"/>
                  </a:lnTo>
                  <a:lnTo>
                    <a:pt x="254" y="56"/>
                  </a:lnTo>
                  <a:lnTo>
                    <a:pt x="252" y="55"/>
                  </a:lnTo>
                  <a:lnTo>
                    <a:pt x="252" y="53"/>
                  </a:lnTo>
                  <a:lnTo>
                    <a:pt x="252" y="51"/>
                  </a:lnTo>
                  <a:lnTo>
                    <a:pt x="252" y="51"/>
                  </a:lnTo>
                  <a:lnTo>
                    <a:pt x="251" y="49"/>
                  </a:lnTo>
                  <a:lnTo>
                    <a:pt x="249" y="49"/>
                  </a:lnTo>
                  <a:lnTo>
                    <a:pt x="245" y="49"/>
                  </a:lnTo>
                  <a:lnTo>
                    <a:pt x="240" y="51"/>
                  </a:lnTo>
                  <a:lnTo>
                    <a:pt x="236" y="51"/>
                  </a:lnTo>
                  <a:lnTo>
                    <a:pt x="227" y="45"/>
                  </a:lnTo>
                  <a:lnTo>
                    <a:pt x="216" y="45"/>
                  </a:lnTo>
                  <a:lnTo>
                    <a:pt x="216" y="45"/>
                  </a:lnTo>
                  <a:lnTo>
                    <a:pt x="214" y="44"/>
                  </a:lnTo>
                  <a:lnTo>
                    <a:pt x="214" y="44"/>
                  </a:lnTo>
                  <a:lnTo>
                    <a:pt x="214" y="44"/>
                  </a:lnTo>
                  <a:lnTo>
                    <a:pt x="214" y="42"/>
                  </a:lnTo>
                  <a:lnTo>
                    <a:pt x="214" y="42"/>
                  </a:lnTo>
                  <a:lnTo>
                    <a:pt x="202" y="42"/>
                  </a:lnTo>
                  <a:lnTo>
                    <a:pt x="202" y="40"/>
                  </a:lnTo>
                  <a:lnTo>
                    <a:pt x="198" y="38"/>
                  </a:lnTo>
                  <a:lnTo>
                    <a:pt x="196" y="38"/>
                  </a:lnTo>
                  <a:lnTo>
                    <a:pt x="193" y="38"/>
                  </a:lnTo>
                  <a:lnTo>
                    <a:pt x="182" y="36"/>
                  </a:lnTo>
                  <a:lnTo>
                    <a:pt x="178" y="36"/>
                  </a:lnTo>
                  <a:lnTo>
                    <a:pt x="171" y="36"/>
                  </a:lnTo>
                  <a:lnTo>
                    <a:pt x="162" y="36"/>
                  </a:lnTo>
                  <a:lnTo>
                    <a:pt x="153" y="35"/>
                  </a:lnTo>
                  <a:lnTo>
                    <a:pt x="151" y="35"/>
                  </a:lnTo>
                  <a:lnTo>
                    <a:pt x="148" y="35"/>
                  </a:lnTo>
                  <a:lnTo>
                    <a:pt x="144" y="36"/>
                  </a:lnTo>
                  <a:lnTo>
                    <a:pt x="130" y="40"/>
                  </a:lnTo>
                  <a:lnTo>
                    <a:pt x="130" y="40"/>
                  </a:lnTo>
                  <a:lnTo>
                    <a:pt x="126" y="38"/>
                  </a:lnTo>
                  <a:lnTo>
                    <a:pt x="113" y="40"/>
                  </a:lnTo>
                  <a:lnTo>
                    <a:pt x="111" y="40"/>
                  </a:lnTo>
                  <a:lnTo>
                    <a:pt x="111" y="42"/>
                  </a:lnTo>
                  <a:lnTo>
                    <a:pt x="110" y="44"/>
                  </a:lnTo>
                  <a:lnTo>
                    <a:pt x="108" y="45"/>
                  </a:lnTo>
                  <a:lnTo>
                    <a:pt x="108" y="51"/>
                  </a:lnTo>
                  <a:lnTo>
                    <a:pt x="106" y="53"/>
                  </a:lnTo>
                  <a:lnTo>
                    <a:pt x="101" y="56"/>
                  </a:lnTo>
                  <a:lnTo>
                    <a:pt x="93" y="64"/>
                  </a:lnTo>
                  <a:lnTo>
                    <a:pt x="92" y="64"/>
                  </a:lnTo>
                  <a:lnTo>
                    <a:pt x="90" y="62"/>
                  </a:lnTo>
                  <a:lnTo>
                    <a:pt x="88" y="60"/>
                  </a:lnTo>
                  <a:lnTo>
                    <a:pt x="86" y="60"/>
                  </a:lnTo>
                  <a:lnTo>
                    <a:pt x="84" y="60"/>
                  </a:lnTo>
                  <a:lnTo>
                    <a:pt x="81" y="58"/>
                  </a:lnTo>
                  <a:lnTo>
                    <a:pt x="81" y="58"/>
                  </a:lnTo>
                  <a:lnTo>
                    <a:pt x="75" y="60"/>
                  </a:lnTo>
                  <a:lnTo>
                    <a:pt x="75" y="60"/>
                  </a:lnTo>
                  <a:lnTo>
                    <a:pt x="74" y="60"/>
                  </a:lnTo>
                  <a:lnTo>
                    <a:pt x="74" y="62"/>
                  </a:lnTo>
                  <a:lnTo>
                    <a:pt x="74" y="62"/>
                  </a:lnTo>
                  <a:lnTo>
                    <a:pt x="74" y="64"/>
                  </a:lnTo>
                  <a:lnTo>
                    <a:pt x="75" y="67"/>
                  </a:lnTo>
                  <a:lnTo>
                    <a:pt x="75" y="67"/>
                  </a:lnTo>
                  <a:lnTo>
                    <a:pt x="75" y="69"/>
                  </a:lnTo>
                  <a:lnTo>
                    <a:pt x="74" y="69"/>
                  </a:lnTo>
                  <a:lnTo>
                    <a:pt x="74" y="69"/>
                  </a:lnTo>
                  <a:lnTo>
                    <a:pt x="74" y="69"/>
                  </a:lnTo>
                  <a:lnTo>
                    <a:pt x="74" y="71"/>
                  </a:lnTo>
                  <a:lnTo>
                    <a:pt x="75" y="71"/>
                  </a:lnTo>
                  <a:lnTo>
                    <a:pt x="75" y="71"/>
                  </a:lnTo>
                  <a:lnTo>
                    <a:pt x="77" y="73"/>
                  </a:lnTo>
                  <a:lnTo>
                    <a:pt x="75" y="73"/>
                  </a:lnTo>
                  <a:lnTo>
                    <a:pt x="75" y="74"/>
                  </a:lnTo>
                  <a:lnTo>
                    <a:pt x="79" y="76"/>
                  </a:lnTo>
                  <a:lnTo>
                    <a:pt x="79" y="78"/>
                  </a:lnTo>
                  <a:lnTo>
                    <a:pt x="77" y="78"/>
                  </a:lnTo>
                  <a:lnTo>
                    <a:pt x="77" y="78"/>
                  </a:lnTo>
                  <a:lnTo>
                    <a:pt x="77" y="80"/>
                  </a:lnTo>
                  <a:lnTo>
                    <a:pt x="77" y="80"/>
                  </a:lnTo>
                  <a:lnTo>
                    <a:pt x="77" y="82"/>
                  </a:lnTo>
                  <a:lnTo>
                    <a:pt x="75" y="82"/>
                  </a:lnTo>
                  <a:lnTo>
                    <a:pt x="75" y="83"/>
                  </a:lnTo>
                  <a:lnTo>
                    <a:pt x="75" y="83"/>
                  </a:lnTo>
                  <a:lnTo>
                    <a:pt x="75" y="85"/>
                  </a:lnTo>
                  <a:lnTo>
                    <a:pt x="75" y="87"/>
                  </a:lnTo>
                  <a:lnTo>
                    <a:pt x="77" y="87"/>
                  </a:lnTo>
                  <a:lnTo>
                    <a:pt x="77" y="87"/>
                  </a:lnTo>
                  <a:lnTo>
                    <a:pt x="81" y="92"/>
                  </a:lnTo>
                  <a:lnTo>
                    <a:pt x="83" y="94"/>
                  </a:lnTo>
                  <a:lnTo>
                    <a:pt x="84" y="96"/>
                  </a:lnTo>
                  <a:lnTo>
                    <a:pt x="86" y="98"/>
                  </a:lnTo>
                  <a:lnTo>
                    <a:pt x="88" y="100"/>
                  </a:lnTo>
                  <a:lnTo>
                    <a:pt x="86" y="100"/>
                  </a:lnTo>
                  <a:lnTo>
                    <a:pt x="86" y="100"/>
                  </a:lnTo>
                  <a:lnTo>
                    <a:pt x="88" y="101"/>
                  </a:lnTo>
                  <a:lnTo>
                    <a:pt x="88" y="103"/>
                  </a:lnTo>
                  <a:lnTo>
                    <a:pt x="88" y="105"/>
                  </a:lnTo>
                  <a:lnTo>
                    <a:pt x="90" y="109"/>
                  </a:lnTo>
                  <a:lnTo>
                    <a:pt x="90" y="109"/>
                  </a:lnTo>
                  <a:lnTo>
                    <a:pt x="90" y="109"/>
                  </a:lnTo>
                  <a:lnTo>
                    <a:pt x="90" y="110"/>
                  </a:lnTo>
                  <a:lnTo>
                    <a:pt x="90" y="110"/>
                  </a:lnTo>
                  <a:lnTo>
                    <a:pt x="92" y="110"/>
                  </a:lnTo>
                  <a:lnTo>
                    <a:pt x="92" y="110"/>
                  </a:lnTo>
                  <a:lnTo>
                    <a:pt x="92" y="112"/>
                  </a:lnTo>
                  <a:lnTo>
                    <a:pt x="92" y="112"/>
                  </a:lnTo>
                  <a:lnTo>
                    <a:pt x="92" y="114"/>
                  </a:lnTo>
                  <a:lnTo>
                    <a:pt x="93" y="114"/>
                  </a:lnTo>
                  <a:lnTo>
                    <a:pt x="95" y="118"/>
                  </a:lnTo>
                  <a:lnTo>
                    <a:pt x="101" y="120"/>
                  </a:lnTo>
                  <a:lnTo>
                    <a:pt x="101" y="121"/>
                  </a:lnTo>
                  <a:lnTo>
                    <a:pt x="101" y="123"/>
                  </a:lnTo>
                  <a:lnTo>
                    <a:pt x="99" y="123"/>
                  </a:lnTo>
                  <a:lnTo>
                    <a:pt x="97" y="123"/>
                  </a:lnTo>
                  <a:lnTo>
                    <a:pt x="95" y="123"/>
                  </a:lnTo>
                  <a:lnTo>
                    <a:pt x="95" y="123"/>
                  </a:lnTo>
                  <a:lnTo>
                    <a:pt x="93" y="123"/>
                  </a:lnTo>
                  <a:lnTo>
                    <a:pt x="92" y="123"/>
                  </a:lnTo>
                  <a:lnTo>
                    <a:pt x="92" y="125"/>
                  </a:lnTo>
                  <a:lnTo>
                    <a:pt x="92" y="127"/>
                  </a:lnTo>
                  <a:lnTo>
                    <a:pt x="92" y="129"/>
                  </a:lnTo>
                  <a:lnTo>
                    <a:pt x="93" y="129"/>
                  </a:lnTo>
                  <a:lnTo>
                    <a:pt x="95" y="129"/>
                  </a:lnTo>
                  <a:lnTo>
                    <a:pt x="95" y="129"/>
                  </a:lnTo>
                  <a:lnTo>
                    <a:pt x="93" y="130"/>
                  </a:lnTo>
                  <a:lnTo>
                    <a:pt x="95" y="132"/>
                  </a:lnTo>
                  <a:lnTo>
                    <a:pt x="97" y="132"/>
                  </a:lnTo>
                  <a:lnTo>
                    <a:pt x="97" y="132"/>
                  </a:lnTo>
                  <a:lnTo>
                    <a:pt x="97" y="134"/>
                  </a:lnTo>
                  <a:lnTo>
                    <a:pt x="97" y="136"/>
                  </a:lnTo>
                  <a:lnTo>
                    <a:pt x="99" y="139"/>
                  </a:lnTo>
                  <a:lnTo>
                    <a:pt x="99" y="139"/>
                  </a:lnTo>
                  <a:lnTo>
                    <a:pt x="97" y="141"/>
                  </a:lnTo>
                  <a:lnTo>
                    <a:pt x="99" y="145"/>
                  </a:lnTo>
                  <a:lnTo>
                    <a:pt x="99" y="147"/>
                  </a:lnTo>
                  <a:lnTo>
                    <a:pt x="99" y="147"/>
                  </a:lnTo>
                  <a:lnTo>
                    <a:pt x="99" y="147"/>
                  </a:lnTo>
                  <a:lnTo>
                    <a:pt x="99" y="147"/>
                  </a:lnTo>
                  <a:lnTo>
                    <a:pt x="97" y="148"/>
                  </a:lnTo>
                  <a:lnTo>
                    <a:pt x="93" y="150"/>
                  </a:lnTo>
                  <a:lnTo>
                    <a:pt x="93" y="150"/>
                  </a:lnTo>
                  <a:lnTo>
                    <a:pt x="93" y="152"/>
                  </a:lnTo>
                  <a:lnTo>
                    <a:pt x="93" y="154"/>
                  </a:lnTo>
                  <a:lnTo>
                    <a:pt x="93" y="154"/>
                  </a:lnTo>
                  <a:lnTo>
                    <a:pt x="93" y="157"/>
                  </a:lnTo>
                  <a:lnTo>
                    <a:pt x="90" y="157"/>
                  </a:lnTo>
                  <a:lnTo>
                    <a:pt x="81" y="157"/>
                  </a:lnTo>
                  <a:lnTo>
                    <a:pt x="79" y="159"/>
                  </a:lnTo>
                  <a:lnTo>
                    <a:pt x="79" y="159"/>
                  </a:lnTo>
                  <a:lnTo>
                    <a:pt x="77" y="159"/>
                  </a:lnTo>
                  <a:lnTo>
                    <a:pt x="77" y="161"/>
                  </a:lnTo>
                  <a:lnTo>
                    <a:pt x="77" y="163"/>
                  </a:lnTo>
                  <a:lnTo>
                    <a:pt x="77" y="163"/>
                  </a:lnTo>
                  <a:lnTo>
                    <a:pt x="75" y="165"/>
                  </a:lnTo>
                  <a:lnTo>
                    <a:pt x="72" y="168"/>
                  </a:lnTo>
                  <a:lnTo>
                    <a:pt x="70" y="170"/>
                  </a:lnTo>
                  <a:lnTo>
                    <a:pt x="70" y="170"/>
                  </a:lnTo>
                  <a:lnTo>
                    <a:pt x="70" y="170"/>
                  </a:lnTo>
                  <a:lnTo>
                    <a:pt x="70" y="170"/>
                  </a:lnTo>
                  <a:lnTo>
                    <a:pt x="68" y="172"/>
                  </a:lnTo>
                  <a:lnTo>
                    <a:pt x="66" y="174"/>
                  </a:lnTo>
                  <a:lnTo>
                    <a:pt x="54" y="186"/>
                  </a:lnTo>
                  <a:lnTo>
                    <a:pt x="52" y="188"/>
                  </a:lnTo>
                  <a:lnTo>
                    <a:pt x="50" y="190"/>
                  </a:lnTo>
                  <a:lnTo>
                    <a:pt x="48" y="192"/>
                  </a:lnTo>
                  <a:lnTo>
                    <a:pt x="43" y="199"/>
                  </a:lnTo>
                  <a:lnTo>
                    <a:pt x="41" y="203"/>
                  </a:lnTo>
                  <a:lnTo>
                    <a:pt x="41" y="203"/>
                  </a:lnTo>
                  <a:lnTo>
                    <a:pt x="41" y="204"/>
                  </a:lnTo>
                  <a:lnTo>
                    <a:pt x="41" y="204"/>
                  </a:lnTo>
                  <a:lnTo>
                    <a:pt x="39" y="204"/>
                  </a:lnTo>
                  <a:lnTo>
                    <a:pt x="39" y="206"/>
                  </a:lnTo>
                  <a:lnTo>
                    <a:pt x="39" y="206"/>
                  </a:lnTo>
                  <a:lnTo>
                    <a:pt x="37" y="206"/>
                  </a:lnTo>
                  <a:lnTo>
                    <a:pt x="36" y="212"/>
                  </a:lnTo>
                  <a:lnTo>
                    <a:pt x="34" y="213"/>
                  </a:lnTo>
                  <a:lnTo>
                    <a:pt x="34" y="213"/>
                  </a:lnTo>
                  <a:lnTo>
                    <a:pt x="32" y="213"/>
                  </a:lnTo>
                  <a:lnTo>
                    <a:pt x="32" y="213"/>
                  </a:lnTo>
                  <a:lnTo>
                    <a:pt x="32" y="215"/>
                  </a:lnTo>
                  <a:lnTo>
                    <a:pt x="30" y="217"/>
                  </a:lnTo>
                  <a:lnTo>
                    <a:pt x="27" y="222"/>
                  </a:lnTo>
                  <a:lnTo>
                    <a:pt x="25" y="224"/>
                  </a:lnTo>
                  <a:lnTo>
                    <a:pt x="27" y="228"/>
                  </a:lnTo>
                  <a:lnTo>
                    <a:pt x="27" y="230"/>
                  </a:lnTo>
                  <a:lnTo>
                    <a:pt x="27" y="232"/>
                  </a:lnTo>
                  <a:lnTo>
                    <a:pt x="27" y="233"/>
                  </a:lnTo>
                  <a:lnTo>
                    <a:pt x="28" y="233"/>
                  </a:lnTo>
                  <a:lnTo>
                    <a:pt x="28" y="235"/>
                  </a:lnTo>
                  <a:lnTo>
                    <a:pt x="28" y="235"/>
                  </a:lnTo>
                  <a:lnTo>
                    <a:pt x="30" y="237"/>
                  </a:lnTo>
                  <a:lnTo>
                    <a:pt x="30" y="237"/>
                  </a:lnTo>
                  <a:lnTo>
                    <a:pt x="30" y="244"/>
                  </a:lnTo>
                  <a:lnTo>
                    <a:pt x="30" y="246"/>
                  </a:lnTo>
                  <a:lnTo>
                    <a:pt x="30" y="248"/>
                  </a:lnTo>
                  <a:lnTo>
                    <a:pt x="28" y="251"/>
                  </a:lnTo>
                  <a:lnTo>
                    <a:pt x="28" y="251"/>
                  </a:lnTo>
                  <a:lnTo>
                    <a:pt x="28" y="253"/>
                  </a:lnTo>
                  <a:lnTo>
                    <a:pt x="28" y="253"/>
                  </a:lnTo>
                  <a:lnTo>
                    <a:pt x="28" y="253"/>
                  </a:lnTo>
                  <a:lnTo>
                    <a:pt x="28" y="253"/>
                  </a:lnTo>
                  <a:lnTo>
                    <a:pt x="30" y="253"/>
                  </a:lnTo>
                  <a:lnTo>
                    <a:pt x="30" y="253"/>
                  </a:lnTo>
                  <a:lnTo>
                    <a:pt x="30" y="253"/>
                  </a:lnTo>
                  <a:lnTo>
                    <a:pt x="30" y="255"/>
                  </a:lnTo>
                  <a:lnTo>
                    <a:pt x="32" y="257"/>
                  </a:lnTo>
                  <a:lnTo>
                    <a:pt x="34" y="257"/>
                  </a:lnTo>
                  <a:lnTo>
                    <a:pt x="36" y="259"/>
                  </a:lnTo>
                  <a:lnTo>
                    <a:pt x="36" y="259"/>
                  </a:lnTo>
                  <a:lnTo>
                    <a:pt x="36" y="260"/>
                  </a:lnTo>
                  <a:lnTo>
                    <a:pt x="36" y="260"/>
                  </a:lnTo>
                  <a:lnTo>
                    <a:pt x="36" y="262"/>
                  </a:lnTo>
                  <a:lnTo>
                    <a:pt x="36" y="262"/>
                  </a:lnTo>
                  <a:lnTo>
                    <a:pt x="37" y="264"/>
                  </a:lnTo>
                  <a:lnTo>
                    <a:pt x="37" y="264"/>
                  </a:lnTo>
                  <a:lnTo>
                    <a:pt x="37" y="264"/>
                  </a:lnTo>
                  <a:lnTo>
                    <a:pt x="36" y="266"/>
                  </a:lnTo>
                  <a:lnTo>
                    <a:pt x="36" y="266"/>
                  </a:lnTo>
                  <a:lnTo>
                    <a:pt x="34" y="264"/>
                  </a:lnTo>
                  <a:lnTo>
                    <a:pt x="34" y="264"/>
                  </a:lnTo>
                  <a:lnTo>
                    <a:pt x="32" y="264"/>
                  </a:lnTo>
                  <a:lnTo>
                    <a:pt x="32" y="262"/>
                  </a:lnTo>
                  <a:lnTo>
                    <a:pt x="32" y="262"/>
                  </a:lnTo>
                  <a:lnTo>
                    <a:pt x="30" y="262"/>
                  </a:lnTo>
                  <a:lnTo>
                    <a:pt x="30" y="262"/>
                  </a:lnTo>
                  <a:lnTo>
                    <a:pt x="28" y="262"/>
                  </a:lnTo>
                  <a:lnTo>
                    <a:pt x="27" y="262"/>
                  </a:lnTo>
                  <a:lnTo>
                    <a:pt x="27" y="262"/>
                  </a:lnTo>
                  <a:lnTo>
                    <a:pt x="25" y="260"/>
                  </a:lnTo>
                  <a:lnTo>
                    <a:pt x="23" y="259"/>
                  </a:lnTo>
                  <a:lnTo>
                    <a:pt x="21" y="259"/>
                  </a:lnTo>
                  <a:lnTo>
                    <a:pt x="21" y="260"/>
                  </a:lnTo>
                  <a:lnTo>
                    <a:pt x="19" y="260"/>
                  </a:lnTo>
                  <a:lnTo>
                    <a:pt x="19" y="262"/>
                  </a:lnTo>
                  <a:lnTo>
                    <a:pt x="19" y="264"/>
                  </a:lnTo>
                  <a:lnTo>
                    <a:pt x="19" y="266"/>
                  </a:lnTo>
                  <a:lnTo>
                    <a:pt x="19" y="266"/>
                  </a:lnTo>
                  <a:lnTo>
                    <a:pt x="18" y="268"/>
                  </a:lnTo>
                  <a:lnTo>
                    <a:pt x="16" y="268"/>
                  </a:lnTo>
                  <a:lnTo>
                    <a:pt x="16" y="271"/>
                  </a:lnTo>
                  <a:lnTo>
                    <a:pt x="14" y="271"/>
                  </a:lnTo>
                  <a:lnTo>
                    <a:pt x="14" y="273"/>
                  </a:lnTo>
                  <a:lnTo>
                    <a:pt x="14" y="273"/>
                  </a:lnTo>
                  <a:lnTo>
                    <a:pt x="14" y="273"/>
                  </a:lnTo>
                  <a:lnTo>
                    <a:pt x="14" y="275"/>
                  </a:lnTo>
                  <a:lnTo>
                    <a:pt x="12" y="275"/>
                  </a:lnTo>
                  <a:lnTo>
                    <a:pt x="12" y="277"/>
                  </a:lnTo>
                  <a:lnTo>
                    <a:pt x="12" y="277"/>
                  </a:lnTo>
                  <a:lnTo>
                    <a:pt x="12" y="277"/>
                  </a:lnTo>
                  <a:lnTo>
                    <a:pt x="12" y="278"/>
                  </a:lnTo>
                  <a:lnTo>
                    <a:pt x="12" y="278"/>
                  </a:lnTo>
                  <a:lnTo>
                    <a:pt x="12" y="280"/>
                  </a:lnTo>
                  <a:lnTo>
                    <a:pt x="12" y="282"/>
                  </a:lnTo>
                  <a:lnTo>
                    <a:pt x="12" y="282"/>
                  </a:lnTo>
                  <a:lnTo>
                    <a:pt x="10" y="284"/>
                  </a:lnTo>
                  <a:lnTo>
                    <a:pt x="10" y="284"/>
                  </a:lnTo>
                  <a:lnTo>
                    <a:pt x="10" y="284"/>
                  </a:lnTo>
                  <a:lnTo>
                    <a:pt x="10" y="286"/>
                  </a:lnTo>
                  <a:lnTo>
                    <a:pt x="10" y="286"/>
                  </a:lnTo>
                  <a:lnTo>
                    <a:pt x="10" y="288"/>
                  </a:lnTo>
                  <a:lnTo>
                    <a:pt x="9" y="289"/>
                  </a:lnTo>
                  <a:lnTo>
                    <a:pt x="9" y="291"/>
                  </a:lnTo>
                  <a:lnTo>
                    <a:pt x="9" y="291"/>
                  </a:lnTo>
                  <a:lnTo>
                    <a:pt x="7" y="291"/>
                  </a:lnTo>
                  <a:lnTo>
                    <a:pt x="5" y="291"/>
                  </a:lnTo>
                  <a:lnTo>
                    <a:pt x="5" y="293"/>
                  </a:lnTo>
                  <a:lnTo>
                    <a:pt x="5" y="293"/>
                  </a:lnTo>
                  <a:lnTo>
                    <a:pt x="5" y="295"/>
                  </a:lnTo>
                  <a:lnTo>
                    <a:pt x="1" y="297"/>
                  </a:lnTo>
                  <a:lnTo>
                    <a:pt x="1" y="298"/>
                  </a:lnTo>
                  <a:lnTo>
                    <a:pt x="0" y="300"/>
                  </a:lnTo>
                  <a:lnTo>
                    <a:pt x="1" y="302"/>
                  </a:lnTo>
                  <a:lnTo>
                    <a:pt x="1" y="304"/>
                  </a:lnTo>
                  <a:lnTo>
                    <a:pt x="0" y="306"/>
                  </a:lnTo>
                  <a:lnTo>
                    <a:pt x="0" y="311"/>
                  </a:lnTo>
                  <a:lnTo>
                    <a:pt x="1" y="311"/>
                  </a:lnTo>
                  <a:lnTo>
                    <a:pt x="1" y="311"/>
                  </a:lnTo>
                  <a:lnTo>
                    <a:pt x="1" y="311"/>
                  </a:lnTo>
                  <a:lnTo>
                    <a:pt x="1" y="311"/>
                  </a:lnTo>
                  <a:lnTo>
                    <a:pt x="1" y="309"/>
                  </a:lnTo>
                  <a:lnTo>
                    <a:pt x="3" y="309"/>
                  </a:lnTo>
                  <a:lnTo>
                    <a:pt x="5" y="309"/>
                  </a:lnTo>
                  <a:lnTo>
                    <a:pt x="7" y="311"/>
                  </a:lnTo>
                  <a:lnTo>
                    <a:pt x="7" y="313"/>
                  </a:lnTo>
                  <a:lnTo>
                    <a:pt x="7" y="315"/>
                  </a:lnTo>
                  <a:lnTo>
                    <a:pt x="9" y="315"/>
                  </a:lnTo>
                  <a:lnTo>
                    <a:pt x="9" y="315"/>
                  </a:lnTo>
                  <a:lnTo>
                    <a:pt x="9" y="315"/>
                  </a:lnTo>
                  <a:lnTo>
                    <a:pt x="9" y="315"/>
                  </a:lnTo>
                  <a:lnTo>
                    <a:pt x="9" y="316"/>
                  </a:lnTo>
                  <a:lnTo>
                    <a:pt x="9" y="316"/>
                  </a:lnTo>
                  <a:lnTo>
                    <a:pt x="9" y="318"/>
                  </a:lnTo>
                  <a:lnTo>
                    <a:pt x="12" y="322"/>
                  </a:lnTo>
                  <a:lnTo>
                    <a:pt x="12" y="324"/>
                  </a:lnTo>
                  <a:lnTo>
                    <a:pt x="12" y="324"/>
                  </a:lnTo>
                  <a:lnTo>
                    <a:pt x="12" y="324"/>
                  </a:lnTo>
                  <a:lnTo>
                    <a:pt x="12" y="322"/>
                  </a:lnTo>
                  <a:lnTo>
                    <a:pt x="14" y="322"/>
                  </a:lnTo>
                  <a:lnTo>
                    <a:pt x="14" y="322"/>
                  </a:lnTo>
                  <a:lnTo>
                    <a:pt x="14" y="322"/>
                  </a:lnTo>
                  <a:lnTo>
                    <a:pt x="14" y="324"/>
                  </a:lnTo>
                  <a:lnTo>
                    <a:pt x="16" y="324"/>
                  </a:lnTo>
                  <a:lnTo>
                    <a:pt x="16" y="324"/>
                  </a:lnTo>
                  <a:lnTo>
                    <a:pt x="18" y="322"/>
                  </a:lnTo>
                  <a:lnTo>
                    <a:pt x="18" y="322"/>
                  </a:lnTo>
                  <a:lnTo>
                    <a:pt x="18" y="322"/>
                  </a:lnTo>
                  <a:lnTo>
                    <a:pt x="18" y="322"/>
                  </a:lnTo>
                  <a:lnTo>
                    <a:pt x="21" y="327"/>
                  </a:lnTo>
                  <a:lnTo>
                    <a:pt x="21" y="329"/>
                  </a:lnTo>
                  <a:lnTo>
                    <a:pt x="23" y="331"/>
                  </a:lnTo>
                  <a:lnTo>
                    <a:pt x="23" y="333"/>
                  </a:lnTo>
                  <a:lnTo>
                    <a:pt x="23" y="333"/>
                  </a:lnTo>
                  <a:lnTo>
                    <a:pt x="25" y="333"/>
                  </a:lnTo>
                  <a:lnTo>
                    <a:pt x="25" y="333"/>
                  </a:lnTo>
                  <a:lnTo>
                    <a:pt x="28" y="333"/>
                  </a:lnTo>
                  <a:lnTo>
                    <a:pt x="28" y="333"/>
                  </a:lnTo>
                  <a:lnTo>
                    <a:pt x="30" y="333"/>
                  </a:lnTo>
                  <a:lnTo>
                    <a:pt x="30" y="333"/>
                  </a:lnTo>
                  <a:lnTo>
                    <a:pt x="32" y="333"/>
                  </a:lnTo>
                  <a:lnTo>
                    <a:pt x="32" y="333"/>
                  </a:lnTo>
                  <a:lnTo>
                    <a:pt x="34" y="334"/>
                  </a:lnTo>
                  <a:lnTo>
                    <a:pt x="36" y="334"/>
                  </a:lnTo>
                  <a:lnTo>
                    <a:pt x="36" y="336"/>
                  </a:lnTo>
                  <a:lnTo>
                    <a:pt x="36" y="338"/>
                  </a:lnTo>
                  <a:lnTo>
                    <a:pt x="37" y="338"/>
                  </a:lnTo>
                  <a:lnTo>
                    <a:pt x="36" y="340"/>
                  </a:lnTo>
                  <a:lnTo>
                    <a:pt x="36" y="340"/>
                  </a:lnTo>
                  <a:lnTo>
                    <a:pt x="36" y="342"/>
                  </a:lnTo>
                  <a:lnTo>
                    <a:pt x="36" y="342"/>
                  </a:lnTo>
                  <a:lnTo>
                    <a:pt x="36" y="344"/>
                  </a:lnTo>
                  <a:lnTo>
                    <a:pt x="37" y="345"/>
                  </a:lnTo>
                  <a:lnTo>
                    <a:pt x="39" y="344"/>
                  </a:lnTo>
                  <a:lnTo>
                    <a:pt x="39" y="344"/>
                  </a:lnTo>
                  <a:lnTo>
                    <a:pt x="39" y="344"/>
                  </a:lnTo>
                  <a:lnTo>
                    <a:pt x="39" y="342"/>
                  </a:lnTo>
                  <a:lnTo>
                    <a:pt x="39" y="340"/>
                  </a:lnTo>
                  <a:lnTo>
                    <a:pt x="41" y="340"/>
                  </a:lnTo>
                  <a:lnTo>
                    <a:pt x="41" y="340"/>
                  </a:lnTo>
                  <a:lnTo>
                    <a:pt x="43" y="342"/>
                  </a:lnTo>
                  <a:lnTo>
                    <a:pt x="43" y="342"/>
                  </a:lnTo>
                  <a:lnTo>
                    <a:pt x="45" y="342"/>
                  </a:lnTo>
                  <a:lnTo>
                    <a:pt x="45" y="342"/>
                  </a:lnTo>
                  <a:lnTo>
                    <a:pt x="46" y="340"/>
                  </a:lnTo>
                  <a:lnTo>
                    <a:pt x="48" y="338"/>
                  </a:lnTo>
                  <a:lnTo>
                    <a:pt x="48" y="336"/>
                  </a:lnTo>
                  <a:lnTo>
                    <a:pt x="50" y="334"/>
                  </a:lnTo>
                  <a:lnTo>
                    <a:pt x="50" y="333"/>
                  </a:lnTo>
                  <a:lnTo>
                    <a:pt x="52" y="334"/>
                  </a:lnTo>
                  <a:lnTo>
                    <a:pt x="55" y="334"/>
                  </a:lnTo>
                  <a:lnTo>
                    <a:pt x="55" y="336"/>
                  </a:lnTo>
                  <a:lnTo>
                    <a:pt x="57" y="338"/>
                  </a:lnTo>
                  <a:lnTo>
                    <a:pt x="61" y="340"/>
                  </a:lnTo>
                  <a:lnTo>
                    <a:pt x="61" y="342"/>
                  </a:lnTo>
                  <a:lnTo>
                    <a:pt x="63" y="342"/>
                  </a:lnTo>
                  <a:lnTo>
                    <a:pt x="63" y="342"/>
                  </a:lnTo>
                  <a:lnTo>
                    <a:pt x="63" y="342"/>
                  </a:lnTo>
                  <a:lnTo>
                    <a:pt x="63" y="342"/>
                  </a:lnTo>
                  <a:lnTo>
                    <a:pt x="63" y="342"/>
                  </a:lnTo>
                  <a:lnTo>
                    <a:pt x="63" y="342"/>
                  </a:lnTo>
                  <a:lnTo>
                    <a:pt x="63" y="342"/>
                  </a:lnTo>
                  <a:lnTo>
                    <a:pt x="63" y="342"/>
                  </a:lnTo>
                  <a:lnTo>
                    <a:pt x="66" y="344"/>
                  </a:lnTo>
                  <a:lnTo>
                    <a:pt x="68" y="344"/>
                  </a:lnTo>
                  <a:lnTo>
                    <a:pt x="68" y="344"/>
                  </a:lnTo>
                  <a:lnTo>
                    <a:pt x="68" y="342"/>
                  </a:lnTo>
                  <a:lnTo>
                    <a:pt x="68" y="342"/>
                  </a:lnTo>
                  <a:lnTo>
                    <a:pt x="68" y="342"/>
                  </a:lnTo>
                  <a:lnTo>
                    <a:pt x="68" y="342"/>
                  </a:lnTo>
                  <a:lnTo>
                    <a:pt x="70" y="342"/>
                  </a:lnTo>
                  <a:lnTo>
                    <a:pt x="70" y="340"/>
                  </a:lnTo>
                  <a:lnTo>
                    <a:pt x="72" y="340"/>
                  </a:lnTo>
                  <a:lnTo>
                    <a:pt x="74" y="340"/>
                  </a:lnTo>
                  <a:lnTo>
                    <a:pt x="75" y="342"/>
                  </a:lnTo>
                  <a:lnTo>
                    <a:pt x="77" y="342"/>
                  </a:lnTo>
                  <a:lnTo>
                    <a:pt x="79" y="342"/>
                  </a:lnTo>
                  <a:lnTo>
                    <a:pt x="83" y="342"/>
                  </a:lnTo>
                  <a:lnTo>
                    <a:pt x="83" y="342"/>
                  </a:lnTo>
                  <a:lnTo>
                    <a:pt x="86" y="345"/>
                  </a:lnTo>
                  <a:lnTo>
                    <a:pt x="86" y="345"/>
                  </a:lnTo>
                  <a:lnTo>
                    <a:pt x="88" y="345"/>
                  </a:lnTo>
                  <a:lnTo>
                    <a:pt x="93" y="344"/>
                  </a:lnTo>
                  <a:lnTo>
                    <a:pt x="93" y="344"/>
                  </a:lnTo>
                  <a:lnTo>
                    <a:pt x="95" y="344"/>
                  </a:lnTo>
                  <a:lnTo>
                    <a:pt x="97" y="345"/>
                  </a:lnTo>
                  <a:lnTo>
                    <a:pt x="99" y="345"/>
                  </a:lnTo>
                  <a:lnTo>
                    <a:pt x="101" y="347"/>
                  </a:lnTo>
                  <a:lnTo>
                    <a:pt x="101" y="347"/>
                  </a:lnTo>
                  <a:lnTo>
                    <a:pt x="101" y="347"/>
                  </a:lnTo>
                  <a:lnTo>
                    <a:pt x="104" y="349"/>
                  </a:lnTo>
                  <a:lnTo>
                    <a:pt x="106" y="349"/>
                  </a:lnTo>
                  <a:lnTo>
                    <a:pt x="108" y="347"/>
                  </a:lnTo>
                  <a:lnTo>
                    <a:pt x="111" y="347"/>
                  </a:lnTo>
                  <a:lnTo>
                    <a:pt x="113" y="345"/>
                  </a:lnTo>
                  <a:lnTo>
                    <a:pt x="113" y="344"/>
                  </a:lnTo>
                  <a:lnTo>
                    <a:pt x="115" y="344"/>
                  </a:lnTo>
                  <a:lnTo>
                    <a:pt x="119" y="345"/>
                  </a:lnTo>
                  <a:lnTo>
                    <a:pt x="121" y="345"/>
                  </a:lnTo>
                  <a:lnTo>
                    <a:pt x="122" y="345"/>
                  </a:lnTo>
                  <a:lnTo>
                    <a:pt x="122" y="345"/>
                  </a:lnTo>
                  <a:lnTo>
                    <a:pt x="124" y="347"/>
                  </a:lnTo>
                  <a:lnTo>
                    <a:pt x="126" y="347"/>
                  </a:lnTo>
                  <a:lnTo>
                    <a:pt x="126" y="349"/>
                  </a:lnTo>
                  <a:lnTo>
                    <a:pt x="126" y="349"/>
                  </a:lnTo>
                  <a:lnTo>
                    <a:pt x="126" y="351"/>
                  </a:lnTo>
                  <a:lnTo>
                    <a:pt x="126" y="351"/>
                  </a:lnTo>
                  <a:lnTo>
                    <a:pt x="128" y="353"/>
                  </a:lnTo>
                  <a:lnTo>
                    <a:pt x="130" y="354"/>
                  </a:lnTo>
                  <a:lnTo>
                    <a:pt x="133" y="356"/>
                  </a:lnTo>
                  <a:lnTo>
                    <a:pt x="135" y="356"/>
                  </a:lnTo>
                  <a:lnTo>
                    <a:pt x="135" y="356"/>
                  </a:lnTo>
                  <a:lnTo>
                    <a:pt x="137" y="360"/>
                  </a:lnTo>
                  <a:lnTo>
                    <a:pt x="137" y="362"/>
                  </a:lnTo>
                  <a:lnTo>
                    <a:pt x="139" y="362"/>
                  </a:lnTo>
                  <a:lnTo>
                    <a:pt x="140" y="362"/>
                  </a:lnTo>
                  <a:lnTo>
                    <a:pt x="140" y="362"/>
                  </a:lnTo>
                  <a:lnTo>
                    <a:pt x="144" y="362"/>
                  </a:lnTo>
                  <a:lnTo>
                    <a:pt x="148" y="360"/>
                  </a:lnTo>
                  <a:lnTo>
                    <a:pt x="148" y="360"/>
                  </a:lnTo>
                  <a:lnTo>
                    <a:pt x="148" y="360"/>
                  </a:lnTo>
                  <a:lnTo>
                    <a:pt x="149" y="358"/>
                  </a:lnTo>
                  <a:lnTo>
                    <a:pt x="155" y="349"/>
                  </a:lnTo>
                  <a:lnTo>
                    <a:pt x="157" y="349"/>
                  </a:lnTo>
                  <a:lnTo>
                    <a:pt x="182" y="345"/>
                  </a:lnTo>
                  <a:lnTo>
                    <a:pt x="186" y="344"/>
                  </a:lnTo>
                  <a:lnTo>
                    <a:pt x="187" y="344"/>
                  </a:lnTo>
                  <a:lnTo>
                    <a:pt x="189" y="344"/>
                  </a:lnTo>
                  <a:lnTo>
                    <a:pt x="189" y="344"/>
                  </a:lnTo>
                  <a:lnTo>
                    <a:pt x="193" y="344"/>
                  </a:lnTo>
                  <a:lnTo>
                    <a:pt x="195" y="342"/>
                  </a:lnTo>
                  <a:lnTo>
                    <a:pt x="198" y="342"/>
                  </a:lnTo>
                  <a:lnTo>
                    <a:pt x="200" y="342"/>
                  </a:lnTo>
                  <a:lnTo>
                    <a:pt x="202" y="342"/>
                  </a:lnTo>
                  <a:lnTo>
                    <a:pt x="204" y="340"/>
                  </a:lnTo>
                  <a:lnTo>
                    <a:pt x="204" y="338"/>
                  </a:lnTo>
                  <a:lnTo>
                    <a:pt x="205" y="336"/>
                  </a:lnTo>
                  <a:lnTo>
                    <a:pt x="205" y="336"/>
                  </a:lnTo>
                  <a:lnTo>
                    <a:pt x="207" y="334"/>
                  </a:lnTo>
                  <a:lnTo>
                    <a:pt x="207" y="334"/>
                  </a:lnTo>
                  <a:lnTo>
                    <a:pt x="209" y="331"/>
                  </a:lnTo>
                  <a:lnTo>
                    <a:pt x="209" y="329"/>
                  </a:lnTo>
                  <a:lnTo>
                    <a:pt x="209" y="327"/>
                  </a:lnTo>
                  <a:lnTo>
                    <a:pt x="209" y="325"/>
                  </a:lnTo>
                  <a:lnTo>
                    <a:pt x="209" y="325"/>
                  </a:lnTo>
                  <a:lnTo>
                    <a:pt x="211" y="325"/>
                  </a:lnTo>
                  <a:lnTo>
                    <a:pt x="211" y="325"/>
                  </a:lnTo>
                  <a:lnTo>
                    <a:pt x="213" y="324"/>
                  </a:lnTo>
                  <a:lnTo>
                    <a:pt x="214" y="324"/>
                  </a:lnTo>
                  <a:lnTo>
                    <a:pt x="216" y="324"/>
                  </a:lnTo>
                  <a:lnTo>
                    <a:pt x="216" y="324"/>
                  </a:lnTo>
                  <a:lnTo>
                    <a:pt x="223" y="322"/>
                  </a:lnTo>
                  <a:lnTo>
                    <a:pt x="225" y="322"/>
                  </a:lnTo>
                  <a:lnTo>
                    <a:pt x="225" y="320"/>
                  </a:lnTo>
                  <a:lnTo>
                    <a:pt x="225" y="320"/>
                  </a:lnTo>
                  <a:lnTo>
                    <a:pt x="225" y="318"/>
                  </a:lnTo>
                  <a:lnTo>
                    <a:pt x="227" y="318"/>
                  </a:lnTo>
                  <a:lnTo>
                    <a:pt x="227" y="316"/>
                  </a:lnTo>
                  <a:lnTo>
                    <a:pt x="227" y="316"/>
                  </a:lnTo>
                  <a:lnTo>
                    <a:pt x="229" y="316"/>
                  </a:lnTo>
                  <a:lnTo>
                    <a:pt x="229" y="316"/>
                  </a:lnTo>
                  <a:lnTo>
                    <a:pt x="231" y="318"/>
                  </a:lnTo>
                  <a:lnTo>
                    <a:pt x="231" y="318"/>
                  </a:lnTo>
                  <a:lnTo>
                    <a:pt x="231" y="320"/>
                  </a:lnTo>
                  <a:lnTo>
                    <a:pt x="232" y="320"/>
                  </a:lnTo>
                  <a:lnTo>
                    <a:pt x="232" y="318"/>
                  </a:lnTo>
                  <a:lnTo>
                    <a:pt x="232" y="318"/>
                  </a:lnTo>
                  <a:lnTo>
                    <a:pt x="232" y="316"/>
                  </a:lnTo>
                  <a:lnTo>
                    <a:pt x="232" y="315"/>
                  </a:lnTo>
                  <a:lnTo>
                    <a:pt x="232" y="315"/>
                  </a:lnTo>
                  <a:lnTo>
                    <a:pt x="232" y="313"/>
                  </a:lnTo>
                  <a:lnTo>
                    <a:pt x="232" y="313"/>
                  </a:lnTo>
                  <a:lnTo>
                    <a:pt x="234" y="313"/>
                  </a:lnTo>
                  <a:lnTo>
                    <a:pt x="234" y="313"/>
                  </a:lnTo>
                  <a:lnTo>
                    <a:pt x="234" y="313"/>
                  </a:lnTo>
                  <a:lnTo>
                    <a:pt x="234" y="313"/>
                  </a:lnTo>
                  <a:lnTo>
                    <a:pt x="236" y="313"/>
                  </a:lnTo>
                  <a:lnTo>
                    <a:pt x="236" y="311"/>
                  </a:lnTo>
                  <a:lnTo>
                    <a:pt x="236" y="311"/>
                  </a:lnTo>
                  <a:lnTo>
                    <a:pt x="238" y="313"/>
                  </a:lnTo>
                  <a:lnTo>
                    <a:pt x="240" y="313"/>
                  </a:lnTo>
                  <a:lnTo>
                    <a:pt x="242" y="315"/>
                  </a:lnTo>
                  <a:lnTo>
                    <a:pt x="243" y="315"/>
                  </a:lnTo>
                  <a:lnTo>
                    <a:pt x="243" y="313"/>
                  </a:lnTo>
                  <a:lnTo>
                    <a:pt x="243" y="313"/>
                  </a:lnTo>
                  <a:lnTo>
                    <a:pt x="243" y="315"/>
                  </a:lnTo>
                  <a:lnTo>
                    <a:pt x="245" y="315"/>
                  </a:lnTo>
                  <a:lnTo>
                    <a:pt x="245" y="315"/>
                  </a:lnTo>
                  <a:lnTo>
                    <a:pt x="245" y="315"/>
                  </a:lnTo>
                  <a:lnTo>
                    <a:pt x="245" y="313"/>
                  </a:lnTo>
                  <a:lnTo>
                    <a:pt x="245" y="313"/>
                  </a:lnTo>
                  <a:lnTo>
                    <a:pt x="245" y="313"/>
                  </a:lnTo>
                  <a:lnTo>
                    <a:pt x="245" y="313"/>
                  </a:lnTo>
                  <a:lnTo>
                    <a:pt x="245" y="311"/>
                  </a:lnTo>
                  <a:lnTo>
                    <a:pt x="245" y="311"/>
                  </a:lnTo>
                  <a:lnTo>
                    <a:pt x="245" y="311"/>
                  </a:lnTo>
                  <a:lnTo>
                    <a:pt x="247" y="311"/>
                  </a:lnTo>
                  <a:lnTo>
                    <a:pt x="247" y="311"/>
                  </a:lnTo>
                  <a:lnTo>
                    <a:pt x="252" y="313"/>
                  </a:lnTo>
                  <a:lnTo>
                    <a:pt x="254" y="315"/>
                  </a:lnTo>
                  <a:lnTo>
                    <a:pt x="256" y="313"/>
                  </a:lnTo>
                  <a:lnTo>
                    <a:pt x="256" y="313"/>
                  </a:lnTo>
                  <a:lnTo>
                    <a:pt x="260" y="309"/>
                  </a:lnTo>
                  <a:lnTo>
                    <a:pt x="261" y="307"/>
                  </a:lnTo>
                  <a:lnTo>
                    <a:pt x="261" y="309"/>
                  </a:lnTo>
                  <a:lnTo>
                    <a:pt x="263" y="309"/>
                  </a:lnTo>
                  <a:lnTo>
                    <a:pt x="263" y="309"/>
                  </a:lnTo>
                  <a:lnTo>
                    <a:pt x="265" y="309"/>
                  </a:lnTo>
                  <a:lnTo>
                    <a:pt x="269" y="307"/>
                  </a:lnTo>
                  <a:lnTo>
                    <a:pt x="269" y="306"/>
                  </a:lnTo>
                  <a:lnTo>
                    <a:pt x="270" y="306"/>
                  </a:lnTo>
                  <a:lnTo>
                    <a:pt x="272" y="306"/>
                  </a:lnTo>
                  <a:lnTo>
                    <a:pt x="272" y="304"/>
                  </a:lnTo>
                  <a:lnTo>
                    <a:pt x="274" y="304"/>
                  </a:lnTo>
                  <a:lnTo>
                    <a:pt x="274" y="306"/>
                  </a:lnTo>
                  <a:lnTo>
                    <a:pt x="276" y="307"/>
                  </a:lnTo>
                  <a:lnTo>
                    <a:pt x="281" y="307"/>
                  </a:lnTo>
                  <a:lnTo>
                    <a:pt x="283" y="307"/>
                  </a:lnTo>
                  <a:lnTo>
                    <a:pt x="287" y="309"/>
                  </a:lnTo>
                  <a:lnTo>
                    <a:pt x="287" y="311"/>
                  </a:lnTo>
                  <a:lnTo>
                    <a:pt x="288" y="313"/>
                  </a:lnTo>
                  <a:lnTo>
                    <a:pt x="288" y="313"/>
                  </a:lnTo>
                  <a:lnTo>
                    <a:pt x="288" y="313"/>
                  </a:lnTo>
                  <a:lnTo>
                    <a:pt x="290" y="315"/>
                  </a:lnTo>
                  <a:lnTo>
                    <a:pt x="292" y="316"/>
                  </a:lnTo>
                  <a:lnTo>
                    <a:pt x="294" y="316"/>
                  </a:lnTo>
                  <a:lnTo>
                    <a:pt x="297" y="316"/>
                  </a:lnTo>
                  <a:lnTo>
                    <a:pt x="297" y="316"/>
                  </a:lnTo>
                  <a:lnTo>
                    <a:pt x="299" y="318"/>
                  </a:lnTo>
                  <a:lnTo>
                    <a:pt x="299" y="320"/>
                  </a:lnTo>
                  <a:lnTo>
                    <a:pt x="297" y="322"/>
                  </a:lnTo>
                  <a:lnTo>
                    <a:pt x="299" y="324"/>
                  </a:lnTo>
                  <a:lnTo>
                    <a:pt x="299" y="324"/>
                  </a:lnTo>
                  <a:lnTo>
                    <a:pt x="301" y="324"/>
                  </a:lnTo>
                  <a:lnTo>
                    <a:pt x="303" y="322"/>
                  </a:lnTo>
                  <a:lnTo>
                    <a:pt x="303" y="322"/>
                  </a:lnTo>
                  <a:lnTo>
                    <a:pt x="303" y="322"/>
                  </a:lnTo>
                  <a:lnTo>
                    <a:pt x="303" y="324"/>
                  </a:lnTo>
                  <a:lnTo>
                    <a:pt x="305" y="325"/>
                  </a:lnTo>
                  <a:lnTo>
                    <a:pt x="305" y="325"/>
                  </a:lnTo>
                  <a:lnTo>
                    <a:pt x="307" y="325"/>
                  </a:lnTo>
                  <a:lnTo>
                    <a:pt x="307" y="324"/>
                  </a:lnTo>
                  <a:lnTo>
                    <a:pt x="308" y="324"/>
                  </a:lnTo>
                  <a:lnTo>
                    <a:pt x="308" y="324"/>
                  </a:lnTo>
                  <a:lnTo>
                    <a:pt x="310" y="324"/>
                  </a:lnTo>
                  <a:lnTo>
                    <a:pt x="312" y="324"/>
                  </a:lnTo>
                  <a:lnTo>
                    <a:pt x="312" y="324"/>
                  </a:lnTo>
                  <a:lnTo>
                    <a:pt x="312" y="325"/>
                  </a:lnTo>
                  <a:lnTo>
                    <a:pt x="312" y="327"/>
                  </a:lnTo>
                  <a:lnTo>
                    <a:pt x="312" y="327"/>
                  </a:lnTo>
                  <a:lnTo>
                    <a:pt x="310" y="327"/>
                  </a:lnTo>
                  <a:lnTo>
                    <a:pt x="310" y="329"/>
                  </a:lnTo>
                  <a:lnTo>
                    <a:pt x="310" y="329"/>
                  </a:lnTo>
                  <a:lnTo>
                    <a:pt x="310" y="331"/>
                  </a:lnTo>
                  <a:lnTo>
                    <a:pt x="310" y="331"/>
                  </a:lnTo>
                  <a:lnTo>
                    <a:pt x="312" y="331"/>
                  </a:lnTo>
                  <a:lnTo>
                    <a:pt x="312" y="331"/>
                  </a:lnTo>
                  <a:lnTo>
                    <a:pt x="312" y="329"/>
                  </a:lnTo>
                  <a:lnTo>
                    <a:pt x="314" y="327"/>
                  </a:lnTo>
                  <a:lnTo>
                    <a:pt x="314" y="327"/>
                  </a:lnTo>
                  <a:lnTo>
                    <a:pt x="316" y="329"/>
                  </a:lnTo>
                  <a:lnTo>
                    <a:pt x="316" y="329"/>
                  </a:lnTo>
                  <a:lnTo>
                    <a:pt x="316" y="331"/>
                  </a:lnTo>
                  <a:lnTo>
                    <a:pt x="316" y="331"/>
                  </a:lnTo>
                  <a:lnTo>
                    <a:pt x="316" y="334"/>
                  </a:lnTo>
                  <a:lnTo>
                    <a:pt x="317" y="334"/>
                  </a:lnTo>
                  <a:lnTo>
                    <a:pt x="317" y="336"/>
                  </a:lnTo>
                  <a:lnTo>
                    <a:pt x="319" y="336"/>
                  </a:lnTo>
                  <a:lnTo>
                    <a:pt x="319" y="334"/>
                  </a:lnTo>
                  <a:lnTo>
                    <a:pt x="319" y="334"/>
                  </a:lnTo>
                  <a:lnTo>
                    <a:pt x="319" y="333"/>
                  </a:lnTo>
                  <a:lnTo>
                    <a:pt x="319" y="333"/>
                  </a:lnTo>
                  <a:lnTo>
                    <a:pt x="319" y="333"/>
                  </a:lnTo>
                  <a:lnTo>
                    <a:pt x="319" y="329"/>
                  </a:lnTo>
                  <a:lnTo>
                    <a:pt x="321" y="329"/>
                  </a:lnTo>
                  <a:lnTo>
                    <a:pt x="323" y="329"/>
                  </a:lnTo>
                  <a:lnTo>
                    <a:pt x="326" y="331"/>
                  </a:lnTo>
                  <a:lnTo>
                    <a:pt x="330" y="331"/>
                  </a:lnTo>
                  <a:lnTo>
                    <a:pt x="332" y="331"/>
                  </a:lnTo>
                  <a:lnTo>
                    <a:pt x="334" y="333"/>
                  </a:lnTo>
                  <a:lnTo>
                    <a:pt x="334" y="333"/>
                  </a:lnTo>
                  <a:lnTo>
                    <a:pt x="334" y="333"/>
                  </a:lnTo>
                  <a:lnTo>
                    <a:pt x="334" y="334"/>
                  </a:lnTo>
                  <a:lnTo>
                    <a:pt x="335" y="334"/>
                  </a:lnTo>
                  <a:lnTo>
                    <a:pt x="335" y="336"/>
                  </a:lnTo>
                  <a:lnTo>
                    <a:pt x="335" y="338"/>
                  </a:lnTo>
                  <a:lnTo>
                    <a:pt x="335" y="338"/>
                  </a:lnTo>
                  <a:lnTo>
                    <a:pt x="335" y="340"/>
                  </a:lnTo>
                  <a:lnTo>
                    <a:pt x="337" y="340"/>
                  </a:lnTo>
                  <a:lnTo>
                    <a:pt x="337" y="340"/>
                  </a:lnTo>
                  <a:lnTo>
                    <a:pt x="337" y="342"/>
                  </a:lnTo>
                  <a:lnTo>
                    <a:pt x="339" y="344"/>
                  </a:lnTo>
                  <a:lnTo>
                    <a:pt x="341" y="345"/>
                  </a:lnTo>
                  <a:lnTo>
                    <a:pt x="341" y="345"/>
                  </a:lnTo>
                  <a:lnTo>
                    <a:pt x="343" y="347"/>
                  </a:lnTo>
                  <a:lnTo>
                    <a:pt x="344" y="345"/>
                  </a:lnTo>
                  <a:lnTo>
                    <a:pt x="346" y="344"/>
                  </a:lnTo>
                  <a:lnTo>
                    <a:pt x="348" y="342"/>
                  </a:lnTo>
                  <a:lnTo>
                    <a:pt x="350" y="342"/>
                  </a:lnTo>
                  <a:lnTo>
                    <a:pt x="350" y="342"/>
                  </a:lnTo>
                  <a:lnTo>
                    <a:pt x="352" y="344"/>
                  </a:lnTo>
                  <a:lnTo>
                    <a:pt x="352" y="344"/>
                  </a:lnTo>
                  <a:lnTo>
                    <a:pt x="352" y="345"/>
                  </a:lnTo>
                  <a:lnTo>
                    <a:pt x="352" y="347"/>
                  </a:lnTo>
                  <a:lnTo>
                    <a:pt x="353" y="349"/>
                  </a:lnTo>
                  <a:lnTo>
                    <a:pt x="353" y="349"/>
                  </a:lnTo>
                  <a:lnTo>
                    <a:pt x="355" y="351"/>
                  </a:lnTo>
                  <a:lnTo>
                    <a:pt x="355" y="351"/>
                  </a:lnTo>
                  <a:lnTo>
                    <a:pt x="355" y="351"/>
                  </a:lnTo>
                  <a:lnTo>
                    <a:pt x="355" y="353"/>
                  </a:lnTo>
                  <a:lnTo>
                    <a:pt x="353" y="353"/>
                  </a:lnTo>
                  <a:lnTo>
                    <a:pt x="353" y="354"/>
                  </a:lnTo>
                  <a:lnTo>
                    <a:pt x="353" y="356"/>
                  </a:lnTo>
                  <a:lnTo>
                    <a:pt x="353" y="356"/>
                  </a:lnTo>
                  <a:lnTo>
                    <a:pt x="353" y="356"/>
                  </a:lnTo>
                  <a:lnTo>
                    <a:pt x="355" y="358"/>
                  </a:lnTo>
                  <a:lnTo>
                    <a:pt x="355" y="358"/>
                  </a:lnTo>
                  <a:lnTo>
                    <a:pt x="355" y="360"/>
                  </a:lnTo>
                  <a:lnTo>
                    <a:pt x="355" y="360"/>
                  </a:lnTo>
                  <a:lnTo>
                    <a:pt x="353" y="362"/>
                  </a:lnTo>
                  <a:lnTo>
                    <a:pt x="353" y="363"/>
                  </a:lnTo>
                  <a:lnTo>
                    <a:pt x="353" y="367"/>
                  </a:lnTo>
                  <a:lnTo>
                    <a:pt x="353" y="369"/>
                  </a:lnTo>
                  <a:lnTo>
                    <a:pt x="352" y="372"/>
                  </a:lnTo>
                  <a:lnTo>
                    <a:pt x="350" y="374"/>
                  </a:lnTo>
                  <a:lnTo>
                    <a:pt x="350" y="376"/>
                  </a:lnTo>
                  <a:lnTo>
                    <a:pt x="350" y="378"/>
                  </a:lnTo>
                  <a:lnTo>
                    <a:pt x="350" y="378"/>
                  </a:lnTo>
                  <a:lnTo>
                    <a:pt x="350" y="378"/>
                  </a:lnTo>
                  <a:lnTo>
                    <a:pt x="350" y="378"/>
                  </a:lnTo>
                  <a:lnTo>
                    <a:pt x="352" y="380"/>
                  </a:lnTo>
                  <a:lnTo>
                    <a:pt x="352" y="380"/>
                  </a:lnTo>
                  <a:lnTo>
                    <a:pt x="352" y="381"/>
                  </a:lnTo>
                  <a:lnTo>
                    <a:pt x="352" y="381"/>
                  </a:lnTo>
                  <a:lnTo>
                    <a:pt x="353" y="383"/>
                  </a:lnTo>
                  <a:lnTo>
                    <a:pt x="353" y="383"/>
                  </a:lnTo>
                  <a:lnTo>
                    <a:pt x="353" y="381"/>
                  </a:lnTo>
                  <a:lnTo>
                    <a:pt x="355" y="381"/>
                  </a:lnTo>
                  <a:lnTo>
                    <a:pt x="355" y="381"/>
                  </a:lnTo>
                  <a:lnTo>
                    <a:pt x="357" y="383"/>
                  </a:lnTo>
                  <a:lnTo>
                    <a:pt x="359" y="385"/>
                  </a:lnTo>
                  <a:lnTo>
                    <a:pt x="359" y="385"/>
                  </a:lnTo>
                  <a:lnTo>
                    <a:pt x="359" y="387"/>
                  </a:lnTo>
                  <a:lnTo>
                    <a:pt x="359" y="387"/>
                  </a:lnTo>
                  <a:lnTo>
                    <a:pt x="359" y="387"/>
                  </a:lnTo>
                  <a:lnTo>
                    <a:pt x="361" y="387"/>
                  </a:lnTo>
                  <a:lnTo>
                    <a:pt x="361" y="387"/>
                  </a:lnTo>
                  <a:lnTo>
                    <a:pt x="362" y="389"/>
                  </a:lnTo>
                  <a:lnTo>
                    <a:pt x="362" y="390"/>
                  </a:lnTo>
                  <a:lnTo>
                    <a:pt x="362" y="390"/>
                  </a:lnTo>
                  <a:lnTo>
                    <a:pt x="362" y="392"/>
                  </a:lnTo>
                  <a:lnTo>
                    <a:pt x="362" y="392"/>
                  </a:lnTo>
                  <a:lnTo>
                    <a:pt x="362" y="392"/>
                  </a:lnTo>
                  <a:lnTo>
                    <a:pt x="364" y="394"/>
                  </a:lnTo>
                  <a:lnTo>
                    <a:pt x="364" y="394"/>
                  </a:lnTo>
                  <a:lnTo>
                    <a:pt x="366" y="394"/>
                  </a:lnTo>
                  <a:lnTo>
                    <a:pt x="366" y="394"/>
                  </a:lnTo>
                  <a:lnTo>
                    <a:pt x="366" y="392"/>
                  </a:lnTo>
                  <a:lnTo>
                    <a:pt x="368" y="392"/>
                  </a:lnTo>
                  <a:lnTo>
                    <a:pt x="368" y="390"/>
                  </a:lnTo>
                  <a:lnTo>
                    <a:pt x="368" y="390"/>
                  </a:lnTo>
                  <a:lnTo>
                    <a:pt x="370" y="390"/>
                  </a:lnTo>
                  <a:lnTo>
                    <a:pt x="370" y="390"/>
                  </a:lnTo>
                  <a:lnTo>
                    <a:pt x="372" y="390"/>
                  </a:lnTo>
                  <a:lnTo>
                    <a:pt x="372" y="390"/>
                  </a:lnTo>
                  <a:lnTo>
                    <a:pt x="373" y="392"/>
                  </a:lnTo>
                  <a:lnTo>
                    <a:pt x="373" y="394"/>
                  </a:lnTo>
                  <a:lnTo>
                    <a:pt x="373" y="396"/>
                  </a:lnTo>
                  <a:lnTo>
                    <a:pt x="372" y="396"/>
                  </a:lnTo>
                  <a:lnTo>
                    <a:pt x="372" y="398"/>
                  </a:lnTo>
                  <a:lnTo>
                    <a:pt x="372" y="400"/>
                  </a:lnTo>
                  <a:lnTo>
                    <a:pt x="372" y="403"/>
                  </a:lnTo>
                  <a:lnTo>
                    <a:pt x="372" y="405"/>
                  </a:lnTo>
                  <a:lnTo>
                    <a:pt x="370" y="405"/>
                  </a:lnTo>
                  <a:lnTo>
                    <a:pt x="370" y="407"/>
                  </a:lnTo>
                  <a:lnTo>
                    <a:pt x="368" y="407"/>
                  </a:lnTo>
                  <a:lnTo>
                    <a:pt x="368" y="407"/>
                  </a:lnTo>
                  <a:lnTo>
                    <a:pt x="368" y="407"/>
                  </a:lnTo>
                  <a:lnTo>
                    <a:pt x="368" y="407"/>
                  </a:lnTo>
                  <a:lnTo>
                    <a:pt x="368" y="407"/>
                  </a:lnTo>
                  <a:lnTo>
                    <a:pt x="370" y="410"/>
                  </a:lnTo>
                  <a:lnTo>
                    <a:pt x="370" y="410"/>
                  </a:lnTo>
                  <a:lnTo>
                    <a:pt x="370" y="410"/>
                  </a:lnTo>
                  <a:lnTo>
                    <a:pt x="372" y="409"/>
                  </a:lnTo>
                  <a:lnTo>
                    <a:pt x="372" y="409"/>
                  </a:lnTo>
                  <a:lnTo>
                    <a:pt x="373" y="409"/>
                  </a:lnTo>
                  <a:lnTo>
                    <a:pt x="373" y="409"/>
                  </a:lnTo>
                  <a:lnTo>
                    <a:pt x="373" y="409"/>
                  </a:lnTo>
                  <a:lnTo>
                    <a:pt x="373" y="410"/>
                  </a:lnTo>
                  <a:lnTo>
                    <a:pt x="373" y="412"/>
                  </a:lnTo>
                  <a:lnTo>
                    <a:pt x="373" y="412"/>
                  </a:lnTo>
                  <a:lnTo>
                    <a:pt x="373" y="412"/>
                  </a:lnTo>
                  <a:lnTo>
                    <a:pt x="373" y="414"/>
                  </a:lnTo>
                  <a:lnTo>
                    <a:pt x="372" y="416"/>
                  </a:lnTo>
                  <a:lnTo>
                    <a:pt x="372" y="418"/>
                  </a:lnTo>
                  <a:lnTo>
                    <a:pt x="372" y="418"/>
                  </a:lnTo>
                  <a:lnTo>
                    <a:pt x="372" y="419"/>
                  </a:lnTo>
                  <a:lnTo>
                    <a:pt x="372" y="419"/>
                  </a:lnTo>
                  <a:lnTo>
                    <a:pt x="373" y="419"/>
                  </a:lnTo>
                  <a:lnTo>
                    <a:pt x="373" y="419"/>
                  </a:lnTo>
                  <a:lnTo>
                    <a:pt x="375" y="419"/>
                  </a:lnTo>
                  <a:lnTo>
                    <a:pt x="375" y="421"/>
                  </a:lnTo>
                  <a:lnTo>
                    <a:pt x="375" y="421"/>
                  </a:lnTo>
                  <a:lnTo>
                    <a:pt x="377" y="421"/>
                  </a:lnTo>
                  <a:lnTo>
                    <a:pt x="379" y="421"/>
                  </a:lnTo>
                  <a:lnTo>
                    <a:pt x="379" y="421"/>
                  </a:lnTo>
                  <a:lnTo>
                    <a:pt x="379" y="423"/>
                  </a:lnTo>
                  <a:lnTo>
                    <a:pt x="381" y="425"/>
                  </a:lnTo>
                  <a:lnTo>
                    <a:pt x="382" y="425"/>
                  </a:lnTo>
                  <a:lnTo>
                    <a:pt x="384" y="425"/>
                  </a:lnTo>
                  <a:lnTo>
                    <a:pt x="384" y="425"/>
                  </a:lnTo>
                  <a:lnTo>
                    <a:pt x="386" y="425"/>
                  </a:lnTo>
                  <a:lnTo>
                    <a:pt x="388" y="427"/>
                  </a:lnTo>
                  <a:lnTo>
                    <a:pt x="388" y="427"/>
                  </a:lnTo>
                  <a:lnTo>
                    <a:pt x="388" y="428"/>
                  </a:lnTo>
                  <a:lnTo>
                    <a:pt x="388" y="428"/>
                  </a:lnTo>
                  <a:lnTo>
                    <a:pt x="390" y="428"/>
                  </a:lnTo>
                  <a:lnTo>
                    <a:pt x="390" y="428"/>
                  </a:lnTo>
                  <a:lnTo>
                    <a:pt x="390" y="428"/>
                  </a:lnTo>
                  <a:lnTo>
                    <a:pt x="390" y="428"/>
                  </a:lnTo>
                  <a:lnTo>
                    <a:pt x="391" y="428"/>
                  </a:lnTo>
                  <a:lnTo>
                    <a:pt x="391" y="430"/>
                  </a:lnTo>
                  <a:lnTo>
                    <a:pt x="391" y="432"/>
                  </a:lnTo>
                  <a:lnTo>
                    <a:pt x="391" y="432"/>
                  </a:lnTo>
                  <a:lnTo>
                    <a:pt x="391" y="432"/>
                  </a:lnTo>
                  <a:lnTo>
                    <a:pt x="391" y="434"/>
                  </a:lnTo>
                  <a:lnTo>
                    <a:pt x="391" y="434"/>
                  </a:lnTo>
                  <a:lnTo>
                    <a:pt x="391" y="439"/>
                  </a:lnTo>
                  <a:lnTo>
                    <a:pt x="391" y="439"/>
                  </a:lnTo>
                  <a:lnTo>
                    <a:pt x="391" y="441"/>
                  </a:lnTo>
                  <a:lnTo>
                    <a:pt x="391" y="441"/>
                  </a:lnTo>
                  <a:lnTo>
                    <a:pt x="391" y="443"/>
                  </a:lnTo>
                  <a:lnTo>
                    <a:pt x="391" y="443"/>
                  </a:lnTo>
                  <a:lnTo>
                    <a:pt x="391" y="445"/>
                  </a:lnTo>
                  <a:lnTo>
                    <a:pt x="391" y="445"/>
                  </a:lnTo>
                  <a:lnTo>
                    <a:pt x="391" y="446"/>
                  </a:lnTo>
                  <a:lnTo>
                    <a:pt x="390" y="446"/>
                  </a:lnTo>
                  <a:lnTo>
                    <a:pt x="390" y="446"/>
                  </a:lnTo>
                  <a:lnTo>
                    <a:pt x="390" y="448"/>
                  </a:lnTo>
                  <a:lnTo>
                    <a:pt x="390" y="450"/>
                  </a:lnTo>
                  <a:lnTo>
                    <a:pt x="391" y="450"/>
                  </a:lnTo>
                  <a:lnTo>
                    <a:pt x="391" y="450"/>
                  </a:lnTo>
                  <a:lnTo>
                    <a:pt x="393" y="452"/>
                  </a:lnTo>
                  <a:lnTo>
                    <a:pt x="393" y="452"/>
                  </a:lnTo>
                  <a:lnTo>
                    <a:pt x="393" y="452"/>
                  </a:lnTo>
                  <a:lnTo>
                    <a:pt x="393" y="452"/>
                  </a:lnTo>
                  <a:lnTo>
                    <a:pt x="393" y="452"/>
                  </a:lnTo>
                  <a:lnTo>
                    <a:pt x="395" y="452"/>
                  </a:lnTo>
                  <a:lnTo>
                    <a:pt x="395" y="452"/>
                  </a:lnTo>
                  <a:lnTo>
                    <a:pt x="395" y="454"/>
                  </a:lnTo>
                  <a:lnTo>
                    <a:pt x="395" y="454"/>
                  </a:lnTo>
                  <a:lnTo>
                    <a:pt x="397" y="456"/>
                  </a:lnTo>
                  <a:lnTo>
                    <a:pt x="399" y="457"/>
                  </a:lnTo>
                  <a:lnTo>
                    <a:pt x="399" y="456"/>
                  </a:lnTo>
                  <a:lnTo>
                    <a:pt x="399" y="456"/>
                  </a:lnTo>
                  <a:lnTo>
                    <a:pt x="400" y="456"/>
                  </a:lnTo>
                  <a:lnTo>
                    <a:pt x="400" y="457"/>
                  </a:lnTo>
                  <a:lnTo>
                    <a:pt x="399" y="459"/>
                  </a:lnTo>
                  <a:lnTo>
                    <a:pt x="399" y="461"/>
                  </a:lnTo>
                  <a:lnTo>
                    <a:pt x="395" y="461"/>
                  </a:lnTo>
                  <a:lnTo>
                    <a:pt x="390" y="461"/>
                  </a:lnTo>
                  <a:lnTo>
                    <a:pt x="390" y="461"/>
                  </a:lnTo>
                  <a:lnTo>
                    <a:pt x="388" y="461"/>
                  </a:lnTo>
                  <a:lnTo>
                    <a:pt x="386" y="463"/>
                  </a:lnTo>
                  <a:lnTo>
                    <a:pt x="386" y="463"/>
                  </a:lnTo>
                  <a:lnTo>
                    <a:pt x="384" y="461"/>
                  </a:lnTo>
                  <a:lnTo>
                    <a:pt x="384" y="461"/>
                  </a:lnTo>
                  <a:lnTo>
                    <a:pt x="384" y="459"/>
                  </a:lnTo>
                  <a:lnTo>
                    <a:pt x="384" y="459"/>
                  </a:lnTo>
                  <a:lnTo>
                    <a:pt x="384" y="459"/>
                  </a:lnTo>
                  <a:lnTo>
                    <a:pt x="382" y="457"/>
                  </a:lnTo>
                  <a:lnTo>
                    <a:pt x="381" y="454"/>
                  </a:lnTo>
                  <a:lnTo>
                    <a:pt x="381" y="454"/>
                  </a:lnTo>
                  <a:lnTo>
                    <a:pt x="381" y="456"/>
                  </a:lnTo>
                  <a:lnTo>
                    <a:pt x="379" y="456"/>
                  </a:lnTo>
                  <a:lnTo>
                    <a:pt x="379" y="457"/>
                  </a:lnTo>
                  <a:lnTo>
                    <a:pt x="377" y="457"/>
                  </a:lnTo>
                  <a:lnTo>
                    <a:pt x="377" y="457"/>
                  </a:lnTo>
                  <a:lnTo>
                    <a:pt x="377" y="459"/>
                  </a:lnTo>
                  <a:lnTo>
                    <a:pt x="377" y="461"/>
                  </a:lnTo>
                  <a:lnTo>
                    <a:pt x="375" y="461"/>
                  </a:lnTo>
                  <a:lnTo>
                    <a:pt x="375" y="461"/>
                  </a:lnTo>
                  <a:lnTo>
                    <a:pt x="373" y="461"/>
                  </a:lnTo>
                  <a:lnTo>
                    <a:pt x="373" y="461"/>
                  </a:lnTo>
                  <a:lnTo>
                    <a:pt x="373" y="459"/>
                  </a:lnTo>
                  <a:lnTo>
                    <a:pt x="372" y="457"/>
                  </a:lnTo>
                  <a:lnTo>
                    <a:pt x="372" y="457"/>
                  </a:lnTo>
                  <a:lnTo>
                    <a:pt x="370" y="457"/>
                  </a:lnTo>
                  <a:lnTo>
                    <a:pt x="368" y="457"/>
                  </a:lnTo>
                  <a:lnTo>
                    <a:pt x="368" y="457"/>
                  </a:lnTo>
                  <a:lnTo>
                    <a:pt x="368" y="456"/>
                  </a:lnTo>
                  <a:lnTo>
                    <a:pt x="368" y="456"/>
                  </a:lnTo>
                  <a:lnTo>
                    <a:pt x="368" y="456"/>
                  </a:lnTo>
                  <a:lnTo>
                    <a:pt x="368" y="454"/>
                  </a:lnTo>
                  <a:lnTo>
                    <a:pt x="368" y="454"/>
                  </a:lnTo>
                  <a:lnTo>
                    <a:pt x="368" y="454"/>
                  </a:lnTo>
                  <a:lnTo>
                    <a:pt x="368" y="454"/>
                  </a:lnTo>
                  <a:lnTo>
                    <a:pt x="368" y="452"/>
                  </a:lnTo>
                  <a:lnTo>
                    <a:pt x="366" y="452"/>
                  </a:lnTo>
                  <a:lnTo>
                    <a:pt x="366" y="452"/>
                  </a:lnTo>
                  <a:lnTo>
                    <a:pt x="366" y="452"/>
                  </a:lnTo>
                  <a:lnTo>
                    <a:pt x="364" y="454"/>
                  </a:lnTo>
                  <a:lnTo>
                    <a:pt x="362" y="457"/>
                  </a:lnTo>
                  <a:lnTo>
                    <a:pt x="362" y="457"/>
                  </a:lnTo>
                  <a:lnTo>
                    <a:pt x="361" y="456"/>
                  </a:lnTo>
                  <a:lnTo>
                    <a:pt x="361" y="454"/>
                  </a:lnTo>
                  <a:lnTo>
                    <a:pt x="359" y="454"/>
                  </a:lnTo>
                  <a:lnTo>
                    <a:pt x="359" y="454"/>
                  </a:lnTo>
                  <a:lnTo>
                    <a:pt x="359" y="456"/>
                  </a:lnTo>
                  <a:lnTo>
                    <a:pt x="359" y="457"/>
                  </a:lnTo>
                  <a:lnTo>
                    <a:pt x="359" y="457"/>
                  </a:lnTo>
                  <a:lnTo>
                    <a:pt x="359" y="459"/>
                  </a:lnTo>
                  <a:lnTo>
                    <a:pt x="357" y="459"/>
                  </a:lnTo>
                  <a:lnTo>
                    <a:pt x="357" y="459"/>
                  </a:lnTo>
                  <a:lnTo>
                    <a:pt x="357" y="459"/>
                  </a:lnTo>
                  <a:lnTo>
                    <a:pt x="355" y="461"/>
                  </a:lnTo>
                  <a:lnTo>
                    <a:pt x="353" y="461"/>
                  </a:lnTo>
                  <a:lnTo>
                    <a:pt x="353" y="461"/>
                  </a:lnTo>
                  <a:lnTo>
                    <a:pt x="353" y="459"/>
                  </a:lnTo>
                  <a:lnTo>
                    <a:pt x="353" y="459"/>
                  </a:lnTo>
                  <a:lnTo>
                    <a:pt x="353" y="459"/>
                  </a:lnTo>
                  <a:lnTo>
                    <a:pt x="353" y="457"/>
                  </a:lnTo>
                  <a:lnTo>
                    <a:pt x="353" y="457"/>
                  </a:lnTo>
                  <a:lnTo>
                    <a:pt x="353" y="450"/>
                  </a:lnTo>
                  <a:lnTo>
                    <a:pt x="353" y="450"/>
                  </a:lnTo>
                  <a:lnTo>
                    <a:pt x="353" y="448"/>
                  </a:lnTo>
                  <a:lnTo>
                    <a:pt x="353" y="448"/>
                  </a:lnTo>
                  <a:lnTo>
                    <a:pt x="352" y="448"/>
                  </a:lnTo>
                  <a:lnTo>
                    <a:pt x="348" y="450"/>
                  </a:lnTo>
                  <a:lnTo>
                    <a:pt x="346" y="452"/>
                  </a:lnTo>
                  <a:lnTo>
                    <a:pt x="344" y="452"/>
                  </a:lnTo>
                  <a:lnTo>
                    <a:pt x="341" y="454"/>
                  </a:lnTo>
                  <a:lnTo>
                    <a:pt x="341" y="456"/>
                  </a:lnTo>
                  <a:lnTo>
                    <a:pt x="339" y="457"/>
                  </a:lnTo>
                  <a:lnTo>
                    <a:pt x="341" y="461"/>
                  </a:lnTo>
                  <a:lnTo>
                    <a:pt x="341" y="465"/>
                  </a:lnTo>
                  <a:lnTo>
                    <a:pt x="341" y="465"/>
                  </a:lnTo>
                  <a:lnTo>
                    <a:pt x="341" y="466"/>
                  </a:lnTo>
                  <a:lnTo>
                    <a:pt x="341" y="468"/>
                  </a:lnTo>
                  <a:lnTo>
                    <a:pt x="341" y="468"/>
                  </a:lnTo>
                  <a:lnTo>
                    <a:pt x="341" y="470"/>
                  </a:lnTo>
                  <a:lnTo>
                    <a:pt x="341" y="470"/>
                  </a:lnTo>
                  <a:lnTo>
                    <a:pt x="343" y="472"/>
                  </a:lnTo>
                  <a:lnTo>
                    <a:pt x="344" y="472"/>
                  </a:lnTo>
                  <a:lnTo>
                    <a:pt x="344" y="474"/>
                  </a:lnTo>
                  <a:lnTo>
                    <a:pt x="344" y="475"/>
                  </a:lnTo>
                  <a:lnTo>
                    <a:pt x="343" y="477"/>
                  </a:lnTo>
                  <a:lnTo>
                    <a:pt x="341" y="479"/>
                  </a:lnTo>
                  <a:lnTo>
                    <a:pt x="341" y="481"/>
                  </a:lnTo>
                  <a:lnTo>
                    <a:pt x="341" y="483"/>
                  </a:lnTo>
                  <a:lnTo>
                    <a:pt x="343" y="486"/>
                  </a:lnTo>
                  <a:lnTo>
                    <a:pt x="343" y="486"/>
                  </a:lnTo>
                  <a:lnTo>
                    <a:pt x="341" y="488"/>
                  </a:lnTo>
                  <a:lnTo>
                    <a:pt x="332" y="490"/>
                  </a:lnTo>
                  <a:lnTo>
                    <a:pt x="332" y="490"/>
                  </a:lnTo>
                  <a:lnTo>
                    <a:pt x="330" y="492"/>
                  </a:lnTo>
                  <a:lnTo>
                    <a:pt x="330" y="493"/>
                  </a:lnTo>
                  <a:lnTo>
                    <a:pt x="332" y="495"/>
                  </a:lnTo>
                  <a:lnTo>
                    <a:pt x="332" y="497"/>
                  </a:lnTo>
                  <a:lnTo>
                    <a:pt x="332" y="497"/>
                  </a:lnTo>
                  <a:lnTo>
                    <a:pt x="330" y="499"/>
                  </a:lnTo>
                  <a:lnTo>
                    <a:pt x="330" y="499"/>
                  </a:lnTo>
                  <a:lnTo>
                    <a:pt x="330" y="501"/>
                  </a:lnTo>
                  <a:lnTo>
                    <a:pt x="328" y="501"/>
                  </a:lnTo>
                  <a:lnTo>
                    <a:pt x="328" y="501"/>
                  </a:lnTo>
                  <a:lnTo>
                    <a:pt x="328" y="501"/>
                  </a:lnTo>
                  <a:lnTo>
                    <a:pt x="328" y="502"/>
                  </a:lnTo>
                  <a:lnTo>
                    <a:pt x="328" y="502"/>
                  </a:lnTo>
                  <a:lnTo>
                    <a:pt x="328" y="502"/>
                  </a:lnTo>
                  <a:lnTo>
                    <a:pt x="326" y="504"/>
                  </a:lnTo>
                  <a:lnTo>
                    <a:pt x="323" y="504"/>
                  </a:lnTo>
                  <a:lnTo>
                    <a:pt x="323" y="506"/>
                  </a:lnTo>
                  <a:lnTo>
                    <a:pt x="323" y="506"/>
                  </a:lnTo>
                  <a:lnTo>
                    <a:pt x="323" y="506"/>
                  </a:lnTo>
                  <a:lnTo>
                    <a:pt x="323" y="508"/>
                  </a:lnTo>
                  <a:lnTo>
                    <a:pt x="321" y="508"/>
                  </a:lnTo>
                  <a:lnTo>
                    <a:pt x="319" y="508"/>
                  </a:lnTo>
                  <a:lnTo>
                    <a:pt x="319" y="510"/>
                  </a:lnTo>
                  <a:lnTo>
                    <a:pt x="317" y="511"/>
                  </a:lnTo>
                  <a:lnTo>
                    <a:pt x="317" y="511"/>
                  </a:lnTo>
                  <a:lnTo>
                    <a:pt x="317" y="511"/>
                  </a:lnTo>
                  <a:lnTo>
                    <a:pt x="319" y="513"/>
                  </a:lnTo>
                  <a:lnTo>
                    <a:pt x="319" y="513"/>
                  </a:lnTo>
                  <a:lnTo>
                    <a:pt x="319" y="515"/>
                  </a:lnTo>
                  <a:lnTo>
                    <a:pt x="319" y="515"/>
                  </a:lnTo>
                  <a:lnTo>
                    <a:pt x="321" y="517"/>
                  </a:lnTo>
                  <a:lnTo>
                    <a:pt x="321" y="517"/>
                  </a:lnTo>
                  <a:lnTo>
                    <a:pt x="319" y="519"/>
                  </a:lnTo>
                  <a:lnTo>
                    <a:pt x="319" y="519"/>
                  </a:lnTo>
                  <a:lnTo>
                    <a:pt x="319" y="519"/>
                  </a:lnTo>
                  <a:lnTo>
                    <a:pt x="319" y="519"/>
                  </a:lnTo>
                  <a:lnTo>
                    <a:pt x="319" y="519"/>
                  </a:lnTo>
                  <a:lnTo>
                    <a:pt x="319" y="519"/>
                  </a:lnTo>
                  <a:lnTo>
                    <a:pt x="319" y="522"/>
                  </a:lnTo>
                  <a:lnTo>
                    <a:pt x="319" y="522"/>
                  </a:lnTo>
                  <a:lnTo>
                    <a:pt x="317" y="522"/>
                  </a:lnTo>
                  <a:lnTo>
                    <a:pt x="316" y="522"/>
                  </a:lnTo>
                  <a:lnTo>
                    <a:pt x="310" y="522"/>
                  </a:lnTo>
                  <a:lnTo>
                    <a:pt x="308" y="521"/>
                  </a:lnTo>
                  <a:lnTo>
                    <a:pt x="308" y="521"/>
                  </a:lnTo>
                  <a:lnTo>
                    <a:pt x="305" y="524"/>
                  </a:lnTo>
                  <a:lnTo>
                    <a:pt x="305" y="524"/>
                  </a:lnTo>
                  <a:lnTo>
                    <a:pt x="305" y="524"/>
                  </a:lnTo>
                  <a:lnTo>
                    <a:pt x="305" y="524"/>
                  </a:lnTo>
                  <a:lnTo>
                    <a:pt x="305" y="526"/>
                  </a:lnTo>
                  <a:lnTo>
                    <a:pt x="305" y="526"/>
                  </a:lnTo>
                  <a:lnTo>
                    <a:pt x="305" y="526"/>
                  </a:lnTo>
                  <a:lnTo>
                    <a:pt x="305" y="526"/>
                  </a:lnTo>
                  <a:lnTo>
                    <a:pt x="307" y="526"/>
                  </a:lnTo>
                  <a:lnTo>
                    <a:pt x="307" y="528"/>
                  </a:lnTo>
                  <a:lnTo>
                    <a:pt x="308" y="528"/>
                  </a:lnTo>
                  <a:lnTo>
                    <a:pt x="308" y="530"/>
                  </a:lnTo>
                  <a:lnTo>
                    <a:pt x="310" y="533"/>
                  </a:lnTo>
                  <a:lnTo>
                    <a:pt x="310" y="535"/>
                  </a:lnTo>
                  <a:lnTo>
                    <a:pt x="312" y="537"/>
                  </a:lnTo>
                  <a:lnTo>
                    <a:pt x="312" y="537"/>
                  </a:lnTo>
                  <a:lnTo>
                    <a:pt x="314" y="537"/>
                  </a:lnTo>
                  <a:lnTo>
                    <a:pt x="319" y="539"/>
                  </a:lnTo>
                  <a:lnTo>
                    <a:pt x="323" y="540"/>
                  </a:lnTo>
                  <a:lnTo>
                    <a:pt x="330" y="542"/>
                  </a:lnTo>
                  <a:lnTo>
                    <a:pt x="332" y="542"/>
                  </a:lnTo>
                  <a:lnTo>
                    <a:pt x="334" y="542"/>
                  </a:lnTo>
                  <a:lnTo>
                    <a:pt x="334" y="542"/>
                  </a:lnTo>
                  <a:lnTo>
                    <a:pt x="334" y="540"/>
                  </a:lnTo>
                  <a:lnTo>
                    <a:pt x="332" y="540"/>
                  </a:lnTo>
                  <a:lnTo>
                    <a:pt x="332" y="540"/>
                  </a:lnTo>
                  <a:lnTo>
                    <a:pt x="332" y="540"/>
                  </a:lnTo>
                  <a:lnTo>
                    <a:pt x="332" y="539"/>
                  </a:lnTo>
                  <a:lnTo>
                    <a:pt x="332" y="539"/>
                  </a:lnTo>
                  <a:lnTo>
                    <a:pt x="334" y="537"/>
                  </a:lnTo>
                  <a:lnTo>
                    <a:pt x="334" y="537"/>
                  </a:lnTo>
                  <a:lnTo>
                    <a:pt x="334" y="535"/>
                  </a:lnTo>
                  <a:lnTo>
                    <a:pt x="335" y="535"/>
                  </a:lnTo>
                  <a:lnTo>
                    <a:pt x="335" y="535"/>
                  </a:lnTo>
                  <a:lnTo>
                    <a:pt x="337" y="537"/>
                  </a:lnTo>
                  <a:lnTo>
                    <a:pt x="337" y="537"/>
                  </a:lnTo>
                  <a:lnTo>
                    <a:pt x="339" y="537"/>
                  </a:lnTo>
                  <a:lnTo>
                    <a:pt x="339" y="539"/>
                  </a:lnTo>
                  <a:lnTo>
                    <a:pt x="341" y="539"/>
                  </a:lnTo>
                  <a:lnTo>
                    <a:pt x="341" y="539"/>
                  </a:lnTo>
                  <a:lnTo>
                    <a:pt x="343" y="537"/>
                  </a:lnTo>
                  <a:lnTo>
                    <a:pt x="343" y="537"/>
                  </a:lnTo>
                  <a:lnTo>
                    <a:pt x="343" y="535"/>
                  </a:lnTo>
                  <a:lnTo>
                    <a:pt x="343" y="535"/>
                  </a:lnTo>
                  <a:lnTo>
                    <a:pt x="343" y="535"/>
                  </a:lnTo>
                  <a:lnTo>
                    <a:pt x="344" y="535"/>
                  </a:lnTo>
                  <a:lnTo>
                    <a:pt x="344" y="535"/>
                  </a:lnTo>
                  <a:lnTo>
                    <a:pt x="348" y="533"/>
                  </a:lnTo>
                  <a:lnTo>
                    <a:pt x="350" y="531"/>
                  </a:lnTo>
                  <a:lnTo>
                    <a:pt x="350" y="531"/>
                  </a:lnTo>
                  <a:lnTo>
                    <a:pt x="352" y="531"/>
                  </a:lnTo>
                  <a:lnTo>
                    <a:pt x="352" y="531"/>
                  </a:lnTo>
                  <a:lnTo>
                    <a:pt x="353" y="531"/>
                  </a:lnTo>
                  <a:lnTo>
                    <a:pt x="353" y="531"/>
                  </a:lnTo>
                  <a:lnTo>
                    <a:pt x="353" y="530"/>
                  </a:lnTo>
                  <a:lnTo>
                    <a:pt x="353" y="530"/>
                  </a:lnTo>
                  <a:lnTo>
                    <a:pt x="353" y="530"/>
                  </a:lnTo>
                  <a:lnTo>
                    <a:pt x="355" y="528"/>
                  </a:lnTo>
                  <a:lnTo>
                    <a:pt x="357" y="528"/>
                  </a:lnTo>
                  <a:lnTo>
                    <a:pt x="357" y="528"/>
                  </a:lnTo>
                  <a:lnTo>
                    <a:pt x="359" y="528"/>
                  </a:lnTo>
                  <a:lnTo>
                    <a:pt x="359" y="528"/>
                  </a:lnTo>
                  <a:lnTo>
                    <a:pt x="359" y="528"/>
                  </a:lnTo>
                  <a:lnTo>
                    <a:pt x="359" y="528"/>
                  </a:lnTo>
                  <a:lnTo>
                    <a:pt x="359" y="528"/>
                  </a:lnTo>
                  <a:lnTo>
                    <a:pt x="361" y="528"/>
                  </a:lnTo>
                  <a:lnTo>
                    <a:pt x="361" y="528"/>
                  </a:lnTo>
                  <a:lnTo>
                    <a:pt x="361" y="528"/>
                  </a:lnTo>
                  <a:lnTo>
                    <a:pt x="362" y="528"/>
                  </a:lnTo>
                  <a:lnTo>
                    <a:pt x="366" y="528"/>
                  </a:lnTo>
                  <a:lnTo>
                    <a:pt x="373" y="530"/>
                  </a:lnTo>
                  <a:lnTo>
                    <a:pt x="375" y="533"/>
                  </a:lnTo>
                  <a:lnTo>
                    <a:pt x="375" y="533"/>
                  </a:lnTo>
                  <a:lnTo>
                    <a:pt x="377" y="533"/>
                  </a:lnTo>
                  <a:lnTo>
                    <a:pt x="377" y="537"/>
                  </a:lnTo>
                  <a:lnTo>
                    <a:pt x="377" y="539"/>
                  </a:lnTo>
                  <a:lnTo>
                    <a:pt x="377" y="540"/>
                  </a:lnTo>
                  <a:lnTo>
                    <a:pt x="377" y="542"/>
                  </a:lnTo>
                  <a:lnTo>
                    <a:pt x="377" y="542"/>
                  </a:lnTo>
                  <a:lnTo>
                    <a:pt x="377" y="542"/>
                  </a:lnTo>
                  <a:lnTo>
                    <a:pt x="377" y="542"/>
                  </a:lnTo>
                  <a:lnTo>
                    <a:pt x="377" y="542"/>
                  </a:lnTo>
                  <a:lnTo>
                    <a:pt x="377" y="544"/>
                  </a:lnTo>
                  <a:lnTo>
                    <a:pt x="379" y="542"/>
                  </a:lnTo>
                  <a:lnTo>
                    <a:pt x="379" y="542"/>
                  </a:lnTo>
                  <a:lnTo>
                    <a:pt x="381" y="542"/>
                  </a:lnTo>
                  <a:lnTo>
                    <a:pt x="381" y="542"/>
                  </a:lnTo>
                  <a:lnTo>
                    <a:pt x="381" y="542"/>
                  </a:lnTo>
                  <a:lnTo>
                    <a:pt x="381" y="540"/>
                  </a:lnTo>
                  <a:lnTo>
                    <a:pt x="381" y="540"/>
                  </a:lnTo>
                  <a:lnTo>
                    <a:pt x="381" y="539"/>
                  </a:lnTo>
                  <a:lnTo>
                    <a:pt x="381" y="539"/>
                  </a:lnTo>
                  <a:lnTo>
                    <a:pt x="382" y="537"/>
                  </a:lnTo>
                  <a:lnTo>
                    <a:pt x="382" y="537"/>
                  </a:lnTo>
                  <a:lnTo>
                    <a:pt x="382" y="535"/>
                  </a:lnTo>
                  <a:lnTo>
                    <a:pt x="382" y="533"/>
                  </a:lnTo>
                  <a:lnTo>
                    <a:pt x="382" y="531"/>
                  </a:lnTo>
                  <a:lnTo>
                    <a:pt x="381" y="530"/>
                  </a:lnTo>
                  <a:lnTo>
                    <a:pt x="381" y="530"/>
                  </a:lnTo>
                  <a:lnTo>
                    <a:pt x="381" y="530"/>
                  </a:lnTo>
                  <a:lnTo>
                    <a:pt x="382" y="528"/>
                  </a:lnTo>
                  <a:lnTo>
                    <a:pt x="382" y="526"/>
                  </a:lnTo>
                  <a:lnTo>
                    <a:pt x="381" y="526"/>
                  </a:lnTo>
                  <a:lnTo>
                    <a:pt x="381" y="524"/>
                  </a:lnTo>
                  <a:lnTo>
                    <a:pt x="381" y="526"/>
                  </a:lnTo>
                  <a:lnTo>
                    <a:pt x="381" y="526"/>
                  </a:lnTo>
                  <a:lnTo>
                    <a:pt x="379" y="528"/>
                  </a:lnTo>
                  <a:lnTo>
                    <a:pt x="379" y="526"/>
                  </a:lnTo>
                  <a:lnTo>
                    <a:pt x="379" y="526"/>
                  </a:lnTo>
                  <a:lnTo>
                    <a:pt x="379" y="526"/>
                  </a:lnTo>
                  <a:lnTo>
                    <a:pt x="379" y="526"/>
                  </a:lnTo>
                  <a:lnTo>
                    <a:pt x="379" y="526"/>
                  </a:lnTo>
                  <a:lnTo>
                    <a:pt x="379" y="526"/>
                  </a:lnTo>
                  <a:lnTo>
                    <a:pt x="377" y="526"/>
                  </a:lnTo>
                  <a:lnTo>
                    <a:pt x="377" y="526"/>
                  </a:lnTo>
                  <a:lnTo>
                    <a:pt x="377" y="524"/>
                  </a:lnTo>
                  <a:lnTo>
                    <a:pt x="377" y="524"/>
                  </a:lnTo>
                  <a:lnTo>
                    <a:pt x="377" y="526"/>
                  </a:lnTo>
                  <a:lnTo>
                    <a:pt x="377" y="526"/>
                  </a:lnTo>
                  <a:lnTo>
                    <a:pt x="377" y="528"/>
                  </a:lnTo>
                  <a:lnTo>
                    <a:pt x="375" y="528"/>
                  </a:lnTo>
                  <a:lnTo>
                    <a:pt x="375" y="526"/>
                  </a:lnTo>
                  <a:lnTo>
                    <a:pt x="375" y="526"/>
                  </a:lnTo>
                  <a:lnTo>
                    <a:pt x="375" y="524"/>
                  </a:lnTo>
                  <a:lnTo>
                    <a:pt x="375" y="524"/>
                  </a:lnTo>
                  <a:lnTo>
                    <a:pt x="375" y="524"/>
                  </a:lnTo>
                  <a:lnTo>
                    <a:pt x="375" y="524"/>
                  </a:lnTo>
                  <a:lnTo>
                    <a:pt x="375" y="522"/>
                  </a:lnTo>
                  <a:lnTo>
                    <a:pt x="375" y="522"/>
                  </a:lnTo>
                  <a:lnTo>
                    <a:pt x="377" y="522"/>
                  </a:lnTo>
                  <a:lnTo>
                    <a:pt x="377" y="521"/>
                  </a:lnTo>
                  <a:lnTo>
                    <a:pt x="379" y="519"/>
                  </a:lnTo>
                  <a:lnTo>
                    <a:pt x="379" y="517"/>
                  </a:lnTo>
                  <a:lnTo>
                    <a:pt x="379" y="519"/>
                  </a:lnTo>
                  <a:lnTo>
                    <a:pt x="377" y="519"/>
                  </a:lnTo>
                  <a:lnTo>
                    <a:pt x="377" y="521"/>
                  </a:lnTo>
                  <a:lnTo>
                    <a:pt x="375" y="519"/>
                  </a:lnTo>
                  <a:lnTo>
                    <a:pt x="375" y="519"/>
                  </a:lnTo>
                  <a:lnTo>
                    <a:pt x="373" y="519"/>
                  </a:lnTo>
                  <a:lnTo>
                    <a:pt x="373" y="515"/>
                  </a:lnTo>
                  <a:lnTo>
                    <a:pt x="373" y="511"/>
                  </a:lnTo>
                  <a:lnTo>
                    <a:pt x="373" y="510"/>
                  </a:lnTo>
                  <a:lnTo>
                    <a:pt x="375" y="508"/>
                  </a:lnTo>
                  <a:lnTo>
                    <a:pt x="375" y="508"/>
                  </a:lnTo>
                  <a:lnTo>
                    <a:pt x="375" y="506"/>
                  </a:lnTo>
                  <a:lnTo>
                    <a:pt x="375" y="506"/>
                  </a:lnTo>
                  <a:lnTo>
                    <a:pt x="375" y="504"/>
                  </a:lnTo>
                  <a:lnTo>
                    <a:pt x="375" y="504"/>
                  </a:lnTo>
                  <a:lnTo>
                    <a:pt x="377" y="502"/>
                  </a:lnTo>
                  <a:lnTo>
                    <a:pt x="377" y="502"/>
                  </a:lnTo>
                  <a:lnTo>
                    <a:pt x="377" y="502"/>
                  </a:lnTo>
                  <a:lnTo>
                    <a:pt x="375" y="501"/>
                  </a:lnTo>
                  <a:lnTo>
                    <a:pt x="375" y="501"/>
                  </a:lnTo>
                  <a:lnTo>
                    <a:pt x="375" y="501"/>
                  </a:lnTo>
                  <a:lnTo>
                    <a:pt x="375" y="499"/>
                  </a:lnTo>
                  <a:lnTo>
                    <a:pt x="377" y="499"/>
                  </a:lnTo>
                  <a:lnTo>
                    <a:pt x="377" y="501"/>
                  </a:lnTo>
                  <a:lnTo>
                    <a:pt x="377" y="501"/>
                  </a:lnTo>
                  <a:lnTo>
                    <a:pt x="377" y="501"/>
                  </a:lnTo>
                  <a:lnTo>
                    <a:pt x="379" y="501"/>
                  </a:lnTo>
                  <a:lnTo>
                    <a:pt x="379" y="502"/>
                  </a:lnTo>
                  <a:lnTo>
                    <a:pt x="379" y="502"/>
                  </a:lnTo>
                  <a:lnTo>
                    <a:pt x="379" y="502"/>
                  </a:lnTo>
                  <a:lnTo>
                    <a:pt x="379" y="502"/>
                  </a:lnTo>
                  <a:lnTo>
                    <a:pt x="379" y="504"/>
                  </a:lnTo>
                  <a:lnTo>
                    <a:pt x="379" y="504"/>
                  </a:lnTo>
                  <a:lnTo>
                    <a:pt x="379" y="508"/>
                  </a:lnTo>
                  <a:lnTo>
                    <a:pt x="379" y="510"/>
                  </a:lnTo>
                  <a:lnTo>
                    <a:pt x="379" y="510"/>
                  </a:lnTo>
                  <a:lnTo>
                    <a:pt x="381" y="511"/>
                  </a:lnTo>
                  <a:lnTo>
                    <a:pt x="381" y="513"/>
                  </a:lnTo>
                  <a:lnTo>
                    <a:pt x="381" y="515"/>
                  </a:lnTo>
                  <a:lnTo>
                    <a:pt x="381" y="513"/>
                  </a:lnTo>
                  <a:lnTo>
                    <a:pt x="382" y="513"/>
                  </a:lnTo>
                  <a:lnTo>
                    <a:pt x="384" y="513"/>
                  </a:lnTo>
                  <a:lnTo>
                    <a:pt x="382" y="513"/>
                  </a:lnTo>
                  <a:lnTo>
                    <a:pt x="382" y="513"/>
                  </a:lnTo>
                  <a:lnTo>
                    <a:pt x="384" y="511"/>
                  </a:lnTo>
                  <a:lnTo>
                    <a:pt x="384" y="511"/>
                  </a:lnTo>
                  <a:lnTo>
                    <a:pt x="384" y="511"/>
                  </a:lnTo>
                  <a:lnTo>
                    <a:pt x="386" y="511"/>
                  </a:lnTo>
                  <a:lnTo>
                    <a:pt x="386" y="511"/>
                  </a:lnTo>
                  <a:lnTo>
                    <a:pt x="388" y="511"/>
                  </a:lnTo>
                  <a:lnTo>
                    <a:pt x="388" y="511"/>
                  </a:lnTo>
                  <a:lnTo>
                    <a:pt x="388" y="510"/>
                  </a:lnTo>
                  <a:lnTo>
                    <a:pt x="386" y="510"/>
                  </a:lnTo>
                  <a:lnTo>
                    <a:pt x="384" y="510"/>
                  </a:lnTo>
                  <a:lnTo>
                    <a:pt x="384" y="508"/>
                  </a:lnTo>
                  <a:lnTo>
                    <a:pt x="384" y="508"/>
                  </a:lnTo>
                  <a:lnTo>
                    <a:pt x="384" y="506"/>
                  </a:lnTo>
                  <a:lnTo>
                    <a:pt x="386" y="506"/>
                  </a:lnTo>
                  <a:lnTo>
                    <a:pt x="386" y="504"/>
                  </a:lnTo>
                  <a:lnTo>
                    <a:pt x="388" y="504"/>
                  </a:lnTo>
                  <a:lnTo>
                    <a:pt x="388" y="504"/>
                  </a:lnTo>
                  <a:lnTo>
                    <a:pt x="388" y="504"/>
                  </a:lnTo>
                  <a:lnTo>
                    <a:pt x="388" y="504"/>
                  </a:lnTo>
                  <a:lnTo>
                    <a:pt x="388" y="504"/>
                  </a:lnTo>
                  <a:lnTo>
                    <a:pt x="390" y="504"/>
                  </a:lnTo>
                  <a:lnTo>
                    <a:pt x="390" y="504"/>
                  </a:lnTo>
                  <a:lnTo>
                    <a:pt x="390" y="504"/>
                  </a:lnTo>
                  <a:lnTo>
                    <a:pt x="390" y="504"/>
                  </a:lnTo>
                  <a:lnTo>
                    <a:pt x="390" y="506"/>
                  </a:lnTo>
                  <a:lnTo>
                    <a:pt x="390" y="506"/>
                  </a:lnTo>
                  <a:lnTo>
                    <a:pt x="391" y="506"/>
                  </a:lnTo>
                  <a:lnTo>
                    <a:pt x="391" y="504"/>
                  </a:lnTo>
                  <a:lnTo>
                    <a:pt x="391" y="504"/>
                  </a:lnTo>
                  <a:lnTo>
                    <a:pt x="390" y="504"/>
                  </a:lnTo>
                  <a:lnTo>
                    <a:pt x="390" y="502"/>
                  </a:lnTo>
                  <a:lnTo>
                    <a:pt x="390" y="501"/>
                  </a:lnTo>
                  <a:lnTo>
                    <a:pt x="390" y="501"/>
                  </a:lnTo>
                  <a:lnTo>
                    <a:pt x="391" y="501"/>
                  </a:lnTo>
                  <a:lnTo>
                    <a:pt x="391" y="501"/>
                  </a:lnTo>
                  <a:lnTo>
                    <a:pt x="391" y="501"/>
                  </a:lnTo>
                  <a:lnTo>
                    <a:pt x="391" y="502"/>
                  </a:lnTo>
                  <a:lnTo>
                    <a:pt x="391" y="502"/>
                  </a:lnTo>
                  <a:lnTo>
                    <a:pt x="391" y="504"/>
                  </a:lnTo>
                  <a:lnTo>
                    <a:pt x="391" y="502"/>
                  </a:lnTo>
                  <a:lnTo>
                    <a:pt x="391" y="501"/>
                  </a:lnTo>
                  <a:lnTo>
                    <a:pt x="393" y="499"/>
                  </a:lnTo>
                  <a:lnTo>
                    <a:pt x="393" y="499"/>
                  </a:lnTo>
                  <a:lnTo>
                    <a:pt x="395" y="499"/>
                  </a:lnTo>
                  <a:lnTo>
                    <a:pt x="397" y="501"/>
                  </a:lnTo>
                  <a:lnTo>
                    <a:pt x="397" y="501"/>
                  </a:lnTo>
                  <a:lnTo>
                    <a:pt x="397" y="501"/>
                  </a:lnTo>
                  <a:lnTo>
                    <a:pt x="399" y="501"/>
                  </a:lnTo>
                  <a:lnTo>
                    <a:pt x="399" y="501"/>
                  </a:lnTo>
                  <a:lnTo>
                    <a:pt x="399" y="501"/>
                  </a:lnTo>
                  <a:lnTo>
                    <a:pt x="399" y="501"/>
                  </a:lnTo>
                  <a:lnTo>
                    <a:pt x="399" y="501"/>
                  </a:lnTo>
                  <a:lnTo>
                    <a:pt x="399" y="501"/>
                  </a:lnTo>
                  <a:lnTo>
                    <a:pt x="399" y="499"/>
                  </a:lnTo>
                  <a:lnTo>
                    <a:pt x="399" y="499"/>
                  </a:lnTo>
                  <a:lnTo>
                    <a:pt x="399" y="497"/>
                  </a:lnTo>
                  <a:lnTo>
                    <a:pt x="400" y="495"/>
                  </a:lnTo>
                  <a:lnTo>
                    <a:pt x="400" y="495"/>
                  </a:lnTo>
                  <a:lnTo>
                    <a:pt x="400" y="495"/>
                  </a:lnTo>
                  <a:lnTo>
                    <a:pt x="400" y="495"/>
                  </a:lnTo>
                  <a:lnTo>
                    <a:pt x="400" y="499"/>
                  </a:lnTo>
                  <a:lnTo>
                    <a:pt x="400" y="501"/>
                  </a:lnTo>
                  <a:lnTo>
                    <a:pt x="404" y="497"/>
                  </a:lnTo>
                  <a:lnTo>
                    <a:pt x="408" y="495"/>
                  </a:lnTo>
                  <a:lnTo>
                    <a:pt x="413" y="488"/>
                  </a:lnTo>
                  <a:lnTo>
                    <a:pt x="418" y="481"/>
                  </a:lnTo>
                  <a:lnTo>
                    <a:pt x="418" y="481"/>
                  </a:lnTo>
                  <a:lnTo>
                    <a:pt x="420" y="477"/>
                  </a:lnTo>
                  <a:lnTo>
                    <a:pt x="420" y="477"/>
                  </a:lnTo>
                  <a:lnTo>
                    <a:pt x="422" y="477"/>
                  </a:lnTo>
                  <a:lnTo>
                    <a:pt x="422" y="475"/>
                  </a:lnTo>
                  <a:lnTo>
                    <a:pt x="424" y="474"/>
                  </a:lnTo>
                  <a:lnTo>
                    <a:pt x="428" y="468"/>
                  </a:lnTo>
                  <a:lnTo>
                    <a:pt x="428" y="466"/>
                  </a:lnTo>
                  <a:lnTo>
                    <a:pt x="428" y="465"/>
                  </a:lnTo>
                  <a:lnTo>
                    <a:pt x="428" y="465"/>
                  </a:lnTo>
                  <a:lnTo>
                    <a:pt x="428" y="463"/>
                  </a:lnTo>
                  <a:lnTo>
                    <a:pt x="428" y="463"/>
                  </a:lnTo>
                  <a:lnTo>
                    <a:pt x="428" y="463"/>
                  </a:lnTo>
                  <a:lnTo>
                    <a:pt x="428" y="463"/>
                  </a:lnTo>
                  <a:lnTo>
                    <a:pt x="429" y="463"/>
                  </a:lnTo>
                  <a:lnTo>
                    <a:pt x="431" y="461"/>
                  </a:lnTo>
                  <a:lnTo>
                    <a:pt x="433" y="459"/>
                  </a:lnTo>
                  <a:lnTo>
                    <a:pt x="433" y="459"/>
                  </a:lnTo>
                  <a:lnTo>
                    <a:pt x="433" y="456"/>
                  </a:lnTo>
                  <a:lnTo>
                    <a:pt x="433" y="456"/>
                  </a:lnTo>
                  <a:lnTo>
                    <a:pt x="433" y="456"/>
                  </a:lnTo>
                  <a:lnTo>
                    <a:pt x="433" y="456"/>
                  </a:lnTo>
                  <a:lnTo>
                    <a:pt x="435" y="456"/>
                  </a:lnTo>
                  <a:lnTo>
                    <a:pt x="433" y="454"/>
                  </a:lnTo>
                  <a:lnTo>
                    <a:pt x="433" y="454"/>
                  </a:lnTo>
                  <a:lnTo>
                    <a:pt x="433" y="454"/>
                  </a:lnTo>
                  <a:lnTo>
                    <a:pt x="433" y="452"/>
                  </a:lnTo>
                  <a:lnTo>
                    <a:pt x="431" y="450"/>
                  </a:lnTo>
                  <a:lnTo>
                    <a:pt x="431" y="450"/>
                  </a:lnTo>
                  <a:lnTo>
                    <a:pt x="433" y="450"/>
                  </a:lnTo>
                  <a:lnTo>
                    <a:pt x="433" y="446"/>
                  </a:lnTo>
                  <a:lnTo>
                    <a:pt x="435" y="446"/>
                  </a:lnTo>
                  <a:lnTo>
                    <a:pt x="435" y="446"/>
                  </a:lnTo>
                  <a:lnTo>
                    <a:pt x="437" y="446"/>
                  </a:lnTo>
                  <a:lnTo>
                    <a:pt x="437" y="446"/>
                  </a:lnTo>
                  <a:lnTo>
                    <a:pt x="440" y="445"/>
                  </a:lnTo>
                  <a:lnTo>
                    <a:pt x="440" y="445"/>
                  </a:lnTo>
                  <a:lnTo>
                    <a:pt x="442" y="445"/>
                  </a:lnTo>
                  <a:lnTo>
                    <a:pt x="442" y="445"/>
                  </a:lnTo>
                  <a:lnTo>
                    <a:pt x="444" y="445"/>
                  </a:lnTo>
                  <a:lnTo>
                    <a:pt x="444" y="443"/>
                  </a:lnTo>
                  <a:lnTo>
                    <a:pt x="446" y="443"/>
                  </a:lnTo>
                  <a:lnTo>
                    <a:pt x="447" y="443"/>
                  </a:lnTo>
                  <a:lnTo>
                    <a:pt x="449" y="443"/>
                  </a:lnTo>
                  <a:lnTo>
                    <a:pt x="453" y="441"/>
                  </a:lnTo>
                  <a:lnTo>
                    <a:pt x="453" y="441"/>
                  </a:lnTo>
                  <a:lnTo>
                    <a:pt x="456" y="443"/>
                  </a:lnTo>
                  <a:lnTo>
                    <a:pt x="458" y="443"/>
                  </a:lnTo>
                  <a:lnTo>
                    <a:pt x="458" y="443"/>
                  </a:lnTo>
                  <a:lnTo>
                    <a:pt x="458" y="443"/>
                  </a:lnTo>
                  <a:lnTo>
                    <a:pt x="460" y="443"/>
                  </a:lnTo>
                  <a:lnTo>
                    <a:pt x="462" y="443"/>
                  </a:lnTo>
                  <a:lnTo>
                    <a:pt x="462" y="443"/>
                  </a:lnTo>
                  <a:lnTo>
                    <a:pt x="464" y="441"/>
                  </a:lnTo>
                  <a:lnTo>
                    <a:pt x="465" y="441"/>
                  </a:lnTo>
                  <a:lnTo>
                    <a:pt x="465" y="441"/>
                  </a:lnTo>
                  <a:lnTo>
                    <a:pt x="467" y="437"/>
                  </a:lnTo>
                  <a:lnTo>
                    <a:pt x="467" y="437"/>
                  </a:lnTo>
                  <a:lnTo>
                    <a:pt x="467" y="437"/>
                  </a:lnTo>
                  <a:lnTo>
                    <a:pt x="469" y="436"/>
                  </a:lnTo>
                  <a:lnTo>
                    <a:pt x="469" y="436"/>
                  </a:lnTo>
                  <a:lnTo>
                    <a:pt x="469" y="434"/>
                  </a:lnTo>
                  <a:lnTo>
                    <a:pt x="467" y="434"/>
                  </a:lnTo>
                  <a:lnTo>
                    <a:pt x="467" y="434"/>
                  </a:lnTo>
                  <a:lnTo>
                    <a:pt x="467" y="432"/>
                  </a:lnTo>
                  <a:lnTo>
                    <a:pt x="467" y="432"/>
                  </a:lnTo>
                  <a:lnTo>
                    <a:pt x="467" y="430"/>
                  </a:lnTo>
                  <a:lnTo>
                    <a:pt x="465" y="428"/>
                  </a:lnTo>
                  <a:lnTo>
                    <a:pt x="467" y="430"/>
                  </a:lnTo>
                  <a:lnTo>
                    <a:pt x="467" y="430"/>
                  </a:lnTo>
                  <a:lnTo>
                    <a:pt x="469" y="432"/>
                  </a:lnTo>
                  <a:lnTo>
                    <a:pt x="469" y="432"/>
                  </a:lnTo>
                  <a:lnTo>
                    <a:pt x="469" y="434"/>
                  </a:lnTo>
                  <a:lnTo>
                    <a:pt x="471" y="434"/>
                  </a:lnTo>
                  <a:lnTo>
                    <a:pt x="471" y="432"/>
                  </a:lnTo>
                  <a:lnTo>
                    <a:pt x="471" y="432"/>
                  </a:lnTo>
                  <a:lnTo>
                    <a:pt x="471" y="430"/>
                  </a:lnTo>
                  <a:lnTo>
                    <a:pt x="471" y="430"/>
                  </a:lnTo>
                  <a:lnTo>
                    <a:pt x="473" y="430"/>
                  </a:lnTo>
                  <a:lnTo>
                    <a:pt x="473" y="430"/>
                  </a:lnTo>
                  <a:lnTo>
                    <a:pt x="473" y="430"/>
                  </a:lnTo>
                  <a:lnTo>
                    <a:pt x="474" y="428"/>
                  </a:lnTo>
                  <a:lnTo>
                    <a:pt x="474" y="428"/>
                  </a:lnTo>
                  <a:lnTo>
                    <a:pt x="474" y="427"/>
                  </a:lnTo>
                  <a:lnTo>
                    <a:pt x="474" y="428"/>
                  </a:lnTo>
                  <a:lnTo>
                    <a:pt x="473" y="432"/>
                  </a:lnTo>
                  <a:lnTo>
                    <a:pt x="473" y="432"/>
                  </a:lnTo>
                  <a:lnTo>
                    <a:pt x="473" y="434"/>
                  </a:lnTo>
                  <a:lnTo>
                    <a:pt x="471" y="434"/>
                  </a:lnTo>
                  <a:lnTo>
                    <a:pt x="469" y="439"/>
                  </a:lnTo>
                  <a:lnTo>
                    <a:pt x="467" y="441"/>
                  </a:lnTo>
                  <a:lnTo>
                    <a:pt x="469" y="441"/>
                  </a:lnTo>
                  <a:lnTo>
                    <a:pt x="469" y="441"/>
                  </a:lnTo>
                  <a:lnTo>
                    <a:pt x="469" y="441"/>
                  </a:lnTo>
                  <a:lnTo>
                    <a:pt x="471" y="441"/>
                  </a:lnTo>
                  <a:lnTo>
                    <a:pt x="471" y="441"/>
                  </a:lnTo>
                  <a:lnTo>
                    <a:pt x="471" y="443"/>
                  </a:lnTo>
                  <a:lnTo>
                    <a:pt x="473" y="443"/>
                  </a:lnTo>
                  <a:lnTo>
                    <a:pt x="473" y="443"/>
                  </a:lnTo>
                  <a:lnTo>
                    <a:pt x="473" y="441"/>
                  </a:lnTo>
                  <a:lnTo>
                    <a:pt x="474" y="441"/>
                  </a:lnTo>
                  <a:lnTo>
                    <a:pt x="474" y="441"/>
                  </a:lnTo>
                  <a:lnTo>
                    <a:pt x="478" y="439"/>
                  </a:lnTo>
                  <a:lnTo>
                    <a:pt x="483" y="441"/>
                  </a:lnTo>
                  <a:lnTo>
                    <a:pt x="485" y="443"/>
                  </a:lnTo>
                  <a:lnTo>
                    <a:pt x="487" y="441"/>
                  </a:lnTo>
                  <a:lnTo>
                    <a:pt x="487" y="441"/>
                  </a:lnTo>
                  <a:lnTo>
                    <a:pt x="489" y="441"/>
                  </a:lnTo>
                  <a:lnTo>
                    <a:pt x="489" y="441"/>
                  </a:lnTo>
                  <a:lnTo>
                    <a:pt x="489" y="439"/>
                  </a:lnTo>
                  <a:lnTo>
                    <a:pt x="489" y="439"/>
                  </a:lnTo>
                  <a:lnTo>
                    <a:pt x="489" y="437"/>
                  </a:lnTo>
                  <a:lnTo>
                    <a:pt x="489" y="437"/>
                  </a:lnTo>
                  <a:lnTo>
                    <a:pt x="489" y="434"/>
                  </a:lnTo>
                  <a:lnTo>
                    <a:pt x="489" y="434"/>
                  </a:lnTo>
                  <a:lnTo>
                    <a:pt x="487" y="430"/>
                  </a:lnTo>
                  <a:lnTo>
                    <a:pt x="487" y="428"/>
                  </a:lnTo>
                  <a:lnTo>
                    <a:pt x="487" y="427"/>
                  </a:lnTo>
                  <a:lnTo>
                    <a:pt x="489" y="427"/>
                  </a:lnTo>
                  <a:lnTo>
                    <a:pt x="491" y="427"/>
                  </a:lnTo>
                  <a:lnTo>
                    <a:pt x="491" y="425"/>
                  </a:lnTo>
                  <a:lnTo>
                    <a:pt x="493" y="423"/>
                  </a:lnTo>
                  <a:lnTo>
                    <a:pt x="493" y="421"/>
                  </a:lnTo>
                  <a:lnTo>
                    <a:pt x="493" y="419"/>
                  </a:lnTo>
                  <a:lnTo>
                    <a:pt x="491" y="419"/>
                  </a:lnTo>
                  <a:lnTo>
                    <a:pt x="491" y="419"/>
                  </a:lnTo>
                  <a:lnTo>
                    <a:pt x="489" y="419"/>
                  </a:lnTo>
                  <a:lnTo>
                    <a:pt x="489" y="419"/>
                  </a:lnTo>
                  <a:lnTo>
                    <a:pt x="489" y="418"/>
                  </a:lnTo>
                  <a:lnTo>
                    <a:pt x="491" y="416"/>
                  </a:lnTo>
                  <a:lnTo>
                    <a:pt x="491" y="414"/>
                  </a:lnTo>
                  <a:lnTo>
                    <a:pt x="491" y="414"/>
                  </a:lnTo>
                  <a:lnTo>
                    <a:pt x="487" y="414"/>
                  </a:lnTo>
                  <a:lnTo>
                    <a:pt x="485" y="414"/>
                  </a:lnTo>
                  <a:lnTo>
                    <a:pt x="487" y="410"/>
                  </a:lnTo>
                  <a:lnTo>
                    <a:pt x="487" y="410"/>
                  </a:lnTo>
                  <a:lnTo>
                    <a:pt x="487" y="409"/>
                  </a:lnTo>
                  <a:lnTo>
                    <a:pt x="487" y="409"/>
                  </a:lnTo>
                  <a:lnTo>
                    <a:pt x="487" y="407"/>
                  </a:lnTo>
                  <a:lnTo>
                    <a:pt x="487" y="407"/>
                  </a:lnTo>
                  <a:lnTo>
                    <a:pt x="487" y="407"/>
                  </a:lnTo>
                  <a:lnTo>
                    <a:pt x="487" y="407"/>
                  </a:lnTo>
                  <a:lnTo>
                    <a:pt x="485" y="407"/>
                  </a:lnTo>
                  <a:lnTo>
                    <a:pt x="485" y="405"/>
                  </a:lnTo>
                  <a:lnTo>
                    <a:pt x="485" y="401"/>
                  </a:lnTo>
                  <a:lnTo>
                    <a:pt x="485" y="401"/>
                  </a:lnTo>
                  <a:lnTo>
                    <a:pt x="482" y="400"/>
                  </a:lnTo>
                  <a:lnTo>
                    <a:pt x="482" y="400"/>
                  </a:lnTo>
                  <a:lnTo>
                    <a:pt x="480" y="398"/>
                  </a:lnTo>
                  <a:lnTo>
                    <a:pt x="480" y="398"/>
                  </a:lnTo>
                  <a:lnTo>
                    <a:pt x="480" y="398"/>
                  </a:lnTo>
                  <a:lnTo>
                    <a:pt x="482" y="396"/>
                  </a:lnTo>
                  <a:lnTo>
                    <a:pt x="482" y="396"/>
                  </a:lnTo>
                  <a:lnTo>
                    <a:pt x="482" y="396"/>
                  </a:lnTo>
                  <a:lnTo>
                    <a:pt x="482" y="396"/>
                  </a:lnTo>
                  <a:lnTo>
                    <a:pt x="482" y="398"/>
                  </a:lnTo>
                  <a:lnTo>
                    <a:pt x="482" y="400"/>
                  </a:lnTo>
                  <a:lnTo>
                    <a:pt x="485" y="400"/>
                  </a:lnTo>
                  <a:lnTo>
                    <a:pt x="485" y="401"/>
                  </a:lnTo>
                  <a:lnTo>
                    <a:pt x="485" y="401"/>
                  </a:lnTo>
                  <a:lnTo>
                    <a:pt x="485" y="403"/>
                  </a:lnTo>
                  <a:lnTo>
                    <a:pt x="485" y="403"/>
                  </a:lnTo>
                  <a:lnTo>
                    <a:pt x="487" y="405"/>
                  </a:lnTo>
                  <a:lnTo>
                    <a:pt x="487" y="405"/>
                  </a:lnTo>
                  <a:lnTo>
                    <a:pt x="487" y="405"/>
                  </a:lnTo>
                  <a:lnTo>
                    <a:pt x="489" y="407"/>
                  </a:lnTo>
                  <a:lnTo>
                    <a:pt x="489" y="409"/>
                  </a:lnTo>
                  <a:lnTo>
                    <a:pt x="489" y="410"/>
                  </a:lnTo>
                  <a:lnTo>
                    <a:pt x="487" y="412"/>
                  </a:lnTo>
                  <a:lnTo>
                    <a:pt x="489" y="414"/>
                  </a:lnTo>
                  <a:lnTo>
                    <a:pt x="489" y="414"/>
                  </a:lnTo>
                  <a:lnTo>
                    <a:pt x="491" y="414"/>
                  </a:lnTo>
                  <a:lnTo>
                    <a:pt x="493" y="414"/>
                  </a:lnTo>
                  <a:lnTo>
                    <a:pt x="493" y="414"/>
                  </a:lnTo>
                  <a:lnTo>
                    <a:pt x="493" y="414"/>
                  </a:lnTo>
                  <a:lnTo>
                    <a:pt x="491" y="418"/>
                  </a:lnTo>
                  <a:lnTo>
                    <a:pt x="491" y="418"/>
                  </a:lnTo>
                  <a:lnTo>
                    <a:pt x="491" y="419"/>
                  </a:lnTo>
                  <a:lnTo>
                    <a:pt x="494" y="419"/>
                  </a:lnTo>
                  <a:lnTo>
                    <a:pt x="494" y="419"/>
                  </a:lnTo>
                  <a:lnTo>
                    <a:pt x="494" y="421"/>
                  </a:lnTo>
                  <a:lnTo>
                    <a:pt x="494" y="423"/>
                  </a:lnTo>
                  <a:lnTo>
                    <a:pt x="493" y="425"/>
                  </a:lnTo>
                  <a:lnTo>
                    <a:pt x="493" y="427"/>
                  </a:lnTo>
                  <a:lnTo>
                    <a:pt x="491" y="428"/>
                  </a:lnTo>
                  <a:lnTo>
                    <a:pt x="491" y="432"/>
                  </a:lnTo>
                  <a:lnTo>
                    <a:pt x="493" y="434"/>
                  </a:lnTo>
                  <a:lnTo>
                    <a:pt x="493" y="434"/>
                  </a:lnTo>
                  <a:lnTo>
                    <a:pt x="493" y="436"/>
                  </a:lnTo>
                  <a:lnTo>
                    <a:pt x="493" y="437"/>
                  </a:lnTo>
                  <a:lnTo>
                    <a:pt x="493" y="437"/>
                  </a:lnTo>
                  <a:lnTo>
                    <a:pt x="494" y="439"/>
                  </a:lnTo>
                  <a:lnTo>
                    <a:pt x="494" y="441"/>
                  </a:lnTo>
                  <a:lnTo>
                    <a:pt x="496" y="441"/>
                  </a:lnTo>
                  <a:lnTo>
                    <a:pt x="496" y="443"/>
                  </a:lnTo>
                  <a:lnTo>
                    <a:pt x="500" y="443"/>
                  </a:lnTo>
                  <a:lnTo>
                    <a:pt x="500" y="443"/>
                  </a:lnTo>
                  <a:lnTo>
                    <a:pt x="502" y="446"/>
                  </a:lnTo>
                  <a:lnTo>
                    <a:pt x="502" y="446"/>
                  </a:lnTo>
                  <a:lnTo>
                    <a:pt x="503" y="445"/>
                  </a:lnTo>
                  <a:lnTo>
                    <a:pt x="503" y="445"/>
                  </a:lnTo>
                  <a:lnTo>
                    <a:pt x="503" y="445"/>
                  </a:lnTo>
                  <a:lnTo>
                    <a:pt x="505" y="445"/>
                  </a:lnTo>
                  <a:lnTo>
                    <a:pt x="505" y="445"/>
                  </a:lnTo>
                  <a:lnTo>
                    <a:pt x="505" y="443"/>
                  </a:lnTo>
                  <a:lnTo>
                    <a:pt x="507" y="443"/>
                  </a:lnTo>
                  <a:lnTo>
                    <a:pt x="507" y="443"/>
                  </a:lnTo>
                  <a:lnTo>
                    <a:pt x="507" y="445"/>
                  </a:lnTo>
                  <a:lnTo>
                    <a:pt x="511" y="446"/>
                  </a:lnTo>
                  <a:lnTo>
                    <a:pt x="514" y="446"/>
                  </a:lnTo>
                  <a:lnTo>
                    <a:pt x="521" y="443"/>
                  </a:lnTo>
                  <a:lnTo>
                    <a:pt x="523" y="443"/>
                  </a:lnTo>
                  <a:lnTo>
                    <a:pt x="523" y="441"/>
                  </a:lnTo>
                  <a:lnTo>
                    <a:pt x="525" y="441"/>
                  </a:lnTo>
                  <a:lnTo>
                    <a:pt x="527" y="441"/>
                  </a:lnTo>
                  <a:lnTo>
                    <a:pt x="525" y="441"/>
                  </a:lnTo>
                  <a:lnTo>
                    <a:pt x="525" y="443"/>
                  </a:lnTo>
                  <a:lnTo>
                    <a:pt x="525" y="443"/>
                  </a:lnTo>
                  <a:lnTo>
                    <a:pt x="523" y="443"/>
                  </a:lnTo>
                  <a:lnTo>
                    <a:pt x="523" y="445"/>
                  </a:lnTo>
                  <a:lnTo>
                    <a:pt x="520" y="445"/>
                  </a:lnTo>
                  <a:lnTo>
                    <a:pt x="520" y="445"/>
                  </a:lnTo>
                  <a:lnTo>
                    <a:pt x="516" y="448"/>
                  </a:lnTo>
                  <a:lnTo>
                    <a:pt x="514" y="450"/>
                  </a:lnTo>
                  <a:lnTo>
                    <a:pt x="516" y="452"/>
                  </a:lnTo>
                  <a:lnTo>
                    <a:pt x="514" y="452"/>
                  </a:lnTo>
                  <a:lnTo>
                    <a:pt x="512" y="454"/>
                  </a:lnTo>
                  <a:lnTo>
                    <a:pt x="511" y="454"/>
                  </a:lnTo>
                  <a:lnTo>
                    <a:pt x="509" y="454"/>
                  </a:lnTo>
                  <a:lnTo>
                    <a:pt x="505" y="452"/>
                  </a:lnTo>
                  <a:lnTo>
                    <a:pt x="500" y="450"/>
                  </a:lnTo>
                  <a:lnTo>
                    <a:pt x="498" y="450"/>
                  </a:lnTo>
                  <a:lnTo>
                    <a:pt x="496" y="450"/>
                  </a:lnTo>
                  <a:lnTo>
                    <a:pt x="491" y="450"/>
                  </a:lnTo>
                  <a:lnTo>
                    <a:pt x="487" y="450"/>
                  </a:lnTo>
                  <a:lnTo>
                    <a:pt x="487" y="450"/>
                  </a:lnTo>
                  <a:lnTo>
                    <a:pt x="487" y="450"/>
                  </a:lnTo>
                  <a:lnTo>
                    <a:pt x="483" y="448"/>
                  </a:lnTo>
                  <a:lnTo>
                    <a:pt x="482" y="446"/>
                  </a:lnTo>
                  <a:lnTo>
                    <a:pt x="473" y="448"/>
                  </a:lnTo>
                  <a:lnTo>
                    <a:pt x="473" y="448"/>
                  </a:lnTo>
                  <a:lnTo>
                    <a:pt x="471" y="446"/>
                  </a:lnTo>
                  <a:lnTo>
                    <a:pt x="469" y="445"/>
                  </a:lnTo>
                  <a:lnTo>
                    <a:pt x="471" y="446"/>
                  </a:lnTo>
                  <a:lnTo>
                    <a:pt x="476" y="452"/>
                  </a:lnTo>
                  <a:lnTo>
                    <a:pt x="476" y="452"/>
                  </a:lnTo>
                  <a:lnTo>
                    <a:pt x="478" y="454"/>
                  </a:lnTo>
                  <a:lnTo>
                    <a:pt x="478" y="456"/>
                  </a:lnTo>
                  <a:lnTo>
                    <a:pt x="478" y="454"/>
                  </a:lnTo>
                  <a:lnTo>
                    <a:pt x="478" y="454"/>
                  </a:lnTo>
                  <a:lnTo>
                    <a:pt x="478" y="452"/>
                  </a:lnTo>
                  <a:lnTo>
                    <a:pt x="478" y="452"/>
                  </a:lnTo>
                  <a:lnTo>
                    <a:pt x="480" y="452"/>
                  </a:lnTo>
                  <a:lnTo>
                    <a:pt x="480" y="452"/>
                  </a:lnTo>
                  <a:lnTo>
                    <a:pt x="482" y="452"/>
                  </a:lnTo>
                  <a:lnTo>
                    <a:pt x="483" y="452"/>
                  </a:lnTo>
                  <a:lnTo>
                    <a:pt x="489" y="454"/>
                  </a:lnTo>
                  <a:lnTo>
                    <a:pt x="493" y="456"/>
                  </a:lnTo>
                  <a:lnTo>
                    <a:pt x="494" y="454"/>
                  </a:lnTo>
                  <a:lnTo>
                    <a:pt x="494" y="456"/>
                  </a:lnTo>
                  <a:lnTo>
                    <a:pt x="496" y="457"/>
                  </a:lnTo>
                  <a:lnTo>
                    <a:pt x="498" y="459"/>
                  </a:lnTo>
                  <a:lnTo>
                    <a:pt x="496" y="459"/>
                  </a:lnTo>
                  <a:lnTo>
                    <a:pt x="496" y="459"/>
                  </a:lnTo>
                  <a:lnTo>
                    <a:pt x="496" y="459"/>
                  </a:lnTo>
                  <a:lnTo>
                    <a:pt x="493" y="461"/>
                  </a:lnTo>
                  <a:lnTo>
                    <a:pt x="493" y="463"/>
                  </a:lnTo>
                  <a:lnTo>
                    <a:pt x="489" y="463"/>
                  </a:lnTo>
                  <a:lnTo>
                    <a:pt x="485" y="463"/>
                  </a:lnTo>
                  <a:lnTo>
                    <a:pt x="485" y="463"/>
                  </a:lnTo>
                  <a:lnTo>
                    <a:pt x="483" y="463"/>
                  </a:lnTo>
                  <a:lnTo>
                    <a:pt x="483" y="463"/>
                  </a:lnTo>
                  <a:lnTo>
                    <a:pt x="482" y="465"/>
                  </a:lnTo>
                  <a:lnTo>
                    <a:pt x="483" y="465"/>
                  </a:lnTo>
                  <a:lnTo>
                    <a:pt x="483" y="466"/>
                  </a:lnTo>
                  <a:lnTo>
                    <a:pt x="483" y="466"/>
                  </a:lnTo>
                  <a:lnTo>
                    <a:pt x="485" y="466"/>
                  </a:lnTo>
                  <a:lnTo>
                    <a:pt x="489" y="466"/>
                  </a:lnTo>
                  <a:lnTo>
                    <a:pt x="489" y="466"/>
                  </a:lnTo>
                  <a:lnTo>
                    <a:pt x="489" y="466"/>
                  </a:lnTo>
                  <a:lnTo>
                    <a:pt x="489" y="465"/>
                  </a:lnTo>
                  <a:lnTo>
                    <a:pt x="489" y="465"/>
                  </a:lnTo>
                  <a:lnTo>
                    <a:pt x="493" y="468"/>
                  </a:lnTo>
                  <a:lnTo>
                    <a:pt x="494" y="468"/>
                  </a:lnTo>
                  <a:lnTo>
                    <a:pt x="496" y="468"/>
                  </a:lnTo>
                  <a:lnTo>
                    <a:pt x="498" y="470"/>
                  </a:lnTo>
                  <a:lnTo>
                    <a:pt x="500" y="472"/>
                  </a:lnTo>
                  <a:lnTo>
                    <a:pt x="500" y="472"/>
                  </a:lnTo>
                  <a:lnTo>
                    <a:pt x="502" y="472"/>
                  </a:lnTo>
                  <a:lnTo>
                    <a:pt x="503" y="474"/>
                  </a:lnTo>
                  <a:lnTo>
                    <a:pt x="505" y="474"/>
                  </a:lnTo>
                  <a:lnTo>
                    <a:pt x="507" y="474"/>
                  </a:lnTo>
                  <a:lnTo>
                    <a:pt x="507" y="472"/>
                  </a:lnTo>
                  <a:lnTo>
                    <a:pt x="507" y="474"/>
                  </a:lnTo>
                  <a:lnTo>
                    <a:pt x="507" y="474"/>
                  </a:lnTo>
                  <a:lnTo>
                    <a:pt x="507" y="474"/>
                  </a:lnTo>
                  <a:lnTo>
                    <a:pt x="507" y="475"/>
                  </a:lnTo>
                  <a:lnTo>
                    <a:pt x="507" y="475"/>
                  </a:lnTo>
                  <a:lnTo>
                    <a:pt x="507" y="477"/>
                  </a:lnTo>
                  <a:lnTo>
                    <a:pt x="507" y="477"/>
                  </a:lnTo>
                  <a:lnTo>
                    <a:pt x="507" y="477"/>
                  </a:lnTo>
                  <a:lnTo>
                    <a:pt x="507" y="477"/>
                  </a:lnTo>
                  <a:lnTo>
                    <a:pt x="507" y="477"/>
                  </a:lnTo>
                  <a:lnTo>
                    <a:pt x="509" y="477"/>
                  </a:lnTo>
                  <a:lnTo>
                    <a:pt x="509" y="479"/>
                  </a:lnTo>
                  <a:lnTo>
                    <a:pt x="520" y="481"/>
                  </a:lnTo>
                  <a:lnTo>
                    <a:pt x="521" y="481"/>
                  </a:lnTo>
                  <a:lnTo>
                    <a:pt x="521" y="481"/>
                  </a:lnTo>
                  <a:lnTo>
                    <a:pt x="523" y="481"/>
                  </a:lnTo>
                  <a:lnTo>
                    <a:pt x="523" y="479"/>
                  </a:lnTo>
                  <a:lnTo>
                    <a:pt x="523" y="479"/>
                  </a:lnTo>
                  <a:lnTo>
                    <a:pt x="530" y="479"/>
                  </a:lnTo>
                  <a:lnTo>
                    <a:pt x="532" y="477"/>
                  </a:lnTo>
                  <a:lnTo>
                    <a:pt x="532" y="477"/>
                  </a:lnTo>
                  <a:lnTo>
                    <a:pt x="534" y="477"/>
                  </a:lnTo>
                  <a:lnTo>
                    <a:pt x="536" y="479"/>
                  </a:lnTo>
                  <a:lnTo>
                    <a:pt x="538" y="479"/>
                  </a:lnTo>
                  <a:lnTo>
                    <a:pt x="538" y="479"/>
                  </a:lnTo>
                  <a:lnTo>
                    <a:pt x="538" y="479"/>
                  </a:lnTo>
                  <a:lnTo>
                    <a:pt x="539" y="479"/>
                  </a:lnTo>
                  <a:lnTo>
                    <a:pt x="539" y="479"/>
                  </a:lnTo>
                  <a:lnTo>
                    <a:pt x="539" y="479"/>
                  </a:lnTo>
                  <a:lnTo>
                    <a:pt x="545" y="477"/>
                  </a:lnTo>
                  <a:lnTo>
                    <a:pt x="547" y="477"/>
                  </a:lnTo>
                  <a:lnTo>
                    <a:pt x="545" y="475"/>
                  </a:lnTo>
                  <a:lnTo>
                    <a:pt x="548" y="477"/>
                  </a:lnTo>
                  <a:lnTo>
                    <a:pt x="548" y="477"/>
                  </a:lnTo>
                  <a:lnTo>
                    <a:pt x="550" y="477"/>
                  </a:lnTo>
                  <a:lnTo>
                    <a:pt x="550" y="477"/>
                  </a:lnTo>
                  <a:lnTo>
                    <a:pt x="550" y="477"/>
                  </a:lnTo>
                  <a:lnTo>
                    <a:pt x="552" y="477"/>
                  </a:lnTo>
                  <a:lnTo>
                    <a:pt x="552" y="475"/>
                  </a:lnTo>
                  <a:lnTo>
                    <a:pt x="554" y="474"/>
                  </a:lnTo>
                  <a:lnTo>
                    <a:pt x="554" y="472"/>
                  </a:lnTo>
                  <a:lnTo>
                    <a:pt x="556" y="472"/>
                  </a:lnTo>
                  <a:lnTo>
                    <a:pt x="556" y="475"/>
                  </a:lnTo>
                  <a:lnTo>
                    <a:pt x="556" y="477"/>
                  </a:lnTo>
                  <a:lnTo>
                    <a:pt x="556" y="477"/>
                  </a:lnTo>
                  <a:lnTo>
                    <a:pt x="559" y="477"/>
                  </a:lnTo>
                  <a:lnTo>
                    <a:pt x="559" y="477"/>
                  </a:lnTo>
                  <a:lnTo>
                    <a:pt x="559" y="479"/>
                  </a:lnTo>
                  <a:lnTo>
                    <a:pt x="559" y="479"/>
                  </a:lnTo>
                  <a:lnTo>
                    <a:pt x="559" y="481"/>
                  </a:lnTo>
                  <a:lnTo>
                    <a:pt x="559" y="481"/>
                  </a:lnTo>
                  <a:lnTo>
                    <a:pt x="559" y="481"/>
                  </a:lnTo>
                  <a:lnTo>
                    <a:pt x="559" y="481"/>
                  </a:lnTo>
                  <a:lnTo>
                    <a:pt x="559" y="481"/>
                  </a:lnTo>
                  <a:lnTo>
                    <a:pt x="561" y="479"/>
                  </a:lnTo>
                  <a:lnTo>
                    <a:pt x="563" y="479"/>
                  </a:lnTo>
                  <a:lnTo>
                    <a:pt x="563" y="481"/>
                  </a:lnTo>
                  <a:lnTo>
                    <a:pt x="565" y="483"/>
                  </a:lnTo>
                  <a:lnTo>
                    <a:pt x="565" y="483"/>
                  </a:lnTo>
                  <a:lnTo>
                    <a:pt x="568" y="483"/>
                  </a:lnTo>
                  <a:lnTo>
                    <a:pt x="570" y="484"/>
                  </a:lnTo>
                  <a:lnTo>
                    <a:pt x="570" y="484"/>
                  </a:lnTo>
                  <a:lnTo>
                    <a:pt x="568" y="483"/>
                  </a:lnTo>
                  <a:lnTo>
                    <a:pt x="570" y="481"/>
                  </a:lnTo>
                  <a:lnTo>
                    <a:pt x="570" y="481"/>
                  </a:lnTo>
                  <a:lnTo>
                    <a:pt x="572" y="481"/>
                  </a:lnTo>
                  <a:lnTo>
                    <a:pt x="572" y="481"/>
                  </a:lnTo>
                  <a:lnTo>
                    <a:pt x="570" y="479"/>
                  </a:lnTo>
                  <a:lnTo>
                    <a:pt x="570" y="479"/>
                  </a:lnTo>
                  <a:lnTo>
                    <a:pt x="572" y="477"/>
                  </a:lnTo>
                  <a:lnTo>
                    <a:pt x="572" y="477"/>
                  </a:lnTo>
                  <a:lnTo>
                    <a:pt x="574" y="475"/>
                  </a:lnTo>
                  <a:lnTo>
                    <a:pt x="576" y="477"/>
                  </a:lnTo>
                  <a:lnTo>
                    <a:pt x="576" y="479"/>
                  </a:lnTo>
                  <a:lnTo>
                    <a:pt x="577" y="481"/>
                  </a:lnTo>
                  <a:lnTo>
                    <a:pt x="576" y="481"/>
                  </a:lnTo>
                  <a:lnTo>
                    <a:pt x="576" y="483"/>
                  </a:lnTo>
                  <a:lnTo>
                    <a:pt x="576" y="483"/>
                  </a:lnTo>
                  <a:lnTo>
                    <a:pt x="576" y="486"/>
                  </a:lnTo>
                  <a:lnTo>
                    <a:pt x="576" y="486"/>
                  </a:lnTo>
                  <a:lnTo>
                    <a:pt x="576" y="486"/>
                  </a:lnTo>
                  <a:lnTo>
                    <a:pt x="576" y="488"/>
                  </a:lnTo>
                  <a:lnTo>
                    <a:pt x="576" y="488"/>
                  </a:lnTo>
                  <a:lnTo>
                    <a:pt x="576" y="488"/>
                  </a:lnTo>
                  <a:lnTo>
                    <a:pt x="577" y="488"/>
                  </a:lnTo>
                  <a:lnTo>
                    <a:pt x="576" y="490"/>
                  </a:lnTo>
                  <a:lnTo>
                    <a:pt x="576" y="490"/>
                  </a:lnTo>
                  <a:lnTo>
                    <a:pt x="576" y="492"/>
                  </a:lnTo>
                  <a:lnTo>
                    <a:pt x="576" y="492"/>
                  </a:lnTo>
                  <a:lnTo>
                    <a:pt x="577" y="490"/>
                  </a:lnTo>
                  <a:lnTo>
                    <a:pt x="577" y="490"/>
                  </a:lnTo>
                  <a:lnTo>
                    <a:pt x="579" y="490"/>
                  </a:lnTo>
                  <a:lnTo>
                    <a:pt x="581" y="492"/>
                  </a:lnTo>
                  <a:lnTo>
                    <a:pt x="583" y="492"/>
                  </a:lnTo>
                  <a:lnTo>
                    <a:pt x="583" y="492"/>
                  </a:lnTo>
                  <a:lnTo>
                    <a:pt x="583" y="493"/>
                  </a:lnTo>
                  <a:lnTo>
                    <a:pt x="581" y="493"/>
                  </a:lnTo>
                  <a:lnTo>
                    <a:pt x="579" y="493"/>
                  </a:lnTo>
                  <a:lnTo>
                    <a:pt x="579" y="493"/>
                  </a:lnTo>
                  <a:lnTo>
                    <a:pt x="579" y="495"/>
                  </a:lnTo>
                  <a:lnTo>
                    <a:pt x="579" y="497"/>
                  </a:lnTo>
                  <a:lnTo>
                    <a:pt x="579" y="497"/>
                  </a:lnTo>
                  <a:lnTo>
                    <a:pt x="577" y="497"/>
                  </a:lnTo>
                  <a:lnTo>
                    <a:pt x="577" y="497"/>
                  </a:lnTo>
                  <a:lnTo>
                    <a:pt x="577" y="497"/>
                  </a:lnTo>
                  <a:lnTo>
                    <a:pt x="577" y="497"/>
                  </a:lnTo>
                  <a:lnTo>
                    <a:pt x="576" y="495"/>
                  </a:lnTo>
                  <a:lnTo>
                    <a:pt x="576" y="495"/>
                  </a:lnTo>
                  <a:lnTo>
                    <a:pt x="576" y="495"/>
                  </a:lnTo>
                  <a:lnTo>
                    <a:pt x="576" y="495"/>
                  </a:lnTo>
                  <a:lnTo>
                    <a:pt x="574" y="495"/>
                  </a:lnTo>
                  <a:lnTo>
                    <a:pt x="574" y="497"/>
                  </a:lnTo>
                  <a:lnTo>
                    <a:pt x="572" y="499"/>
                  </a:lnTo>
                  <a:lnTo>
                    <a:pt x="570" y="499"/>
                  </a:lnTo>
                  <a:lnTo>
                    <a:pt x="570" y="499"/>
                  </a:lnTo>
                  <a:lnTo>
                    <a:pt x="570" y="499"/>
                  </a:lnTo>
                  <a:lnTo>
                    <a:pt x="568" y="497"/>
                  </a:lnTo>
                  <a:lnTo>
                    <a:pt x="568" y="497"/>
                  </a:lnTo>
                  <a:lnTo>
                    <a:pt x="568" y="497"/>
                  </a:lnTo>
                  <a:lnTo>
                    <a:pt x="565" y="499"/>
                  </a:lnTo>
                  <a:lnTo>
                    <a:pt x="565" y="499"/>
                  </a:lnTo>
                  <a:lnTo>
                    <a:pt x="563" y="501"/>
                  </a:lnTo>
                  <a:lnTo>
                    <a:pt x="563" y="502"/>
                  </a:lnTo>
                  <a:lnTo>
                    <a:pt x="561" y="502"/>
                  </a:lnTo>
                  <a:lnTo>
                    <a:pt x="558" y="504"/>
                  </a:lnTo>
                  <a:lnTo>
                    <a:pt x="556" y="504"/>
                  </a:lnTo>
                  <a:lnTo>
                    <a:pt x="554" y="504"/>
                  </a:lnTo>
                  <a:lnTo>
                    <a:pt x="554" y="502"/>
                  </a:lnTo>
                  <a:lnTo>
                    <a:pt x="552" y="502"/>
                  </a:lnTo>
                  <a:lnTo>
                    <a:pt x="552" y="502"/>
                  </a:lnTo>
                  <a:lnTo>
                    <a:pt x="552" y="504"/>
                  </a:lnTo>
                  <a:lnTo>
                    <a:pt x="552" y="504"/>
                  </a:lnTo>
                  <a:lnTo>
                    <a:pt x="552" y="504"/>
                  </a:lnTo>
                  <a:lnTo>
                    <a:pt x="554" y="504"/>
                  </a:lnTo>
                  <a:lnTo>
                    <a:pt x="552" y="506"/>
                  </a:lnTo>
                  <a:lnTo>
                    <a:pt x="552" y="506"/>
                  </a:lnTo>
                  <a:lnTo>
                    <a:pt x="541" y="511"/>
                  </a:lnTo>
                  <a:lnTo>
                    <a:pt x="538" y="513"/>
                  </a:lnTo>
                  <a:lnTo>
                    <a:pt x="536" y="515"/>
                  </a:lnTo>
                  <a:lnTo>
                    <a:pt x="536" y="515"/>
                  </a:lnTo>
                  <a:lnTo>
                    <a:pt x="536" y="517"/>
                  </a:lnTo>
                  <a:lnTo>
                    <a:pt x="536" y="517"/>
                  </a:lnTo>
                  <a:lnTo>
                    <a:pt x="536" y="517"/>
                  </a:lnTo>
                  <a:lnTo>
                    <a:pt x="536" y="519"/>
                  </a:lnTo>
                  <a:lnTo>
                    <a:pt x="536" y="519"/>
                  </a:lnTo>
                  <a:lnTo>
                    <a:pt x="534" y="519"/>
                  </a:lnTo>
                  <a:lnTo>
                    <a:pt x="534" y="519"/>
                  </a:lnTo>
                  <a:lnTo>
                    <a:pt x="534" y="519"/>
                  </a:lnTo>
                  <a:lnTo>
                    <a:pt x="532" y="519"/>
                  </a:lnTo>
                  <a:lnTo>
                    <a:pt x="532" y="519"/>
                  </a:lnTo>
                  <a:lnTo>
                    <a:pt x="532" y="519"/>
                  </a:lnTo>
                  <a:lnTo>
                    <a:pt x="532" y="519"/>
                  </a:lnTo>
                  <a:lnTo>
                    <a:pt x="530" y="521"/>
                  </a:lnTo>
                  <a:lnTo>
                    <a:pt x="530" y="521"/>
                  </a:lnTo>
                  <a:lnTo>
                    <a:pt x="529" y="521"/>
                  </a:lnTo>
                  <a:lnTo>
                    <a:pt x="529" y="521"/>
                  </a:lnTo>
                  <a:lnTo>
                    <a:pt x="527" y="521"/>
                  </a:lnTo>
                  <a:lnTo>
                    <a:pt x="527" y="521"/>
                  </a:lnTo>
                  <a:lnTo>
                    <a:pt x="520" y="526"/>
                  </a:lnTo>
                  <a:lnTo>
                    <a:pt x="520" y="528"/>
                  </a:lnTo>
                  <a:lnTo>
                    <a:pt x="518" y="530"/>
                  </a:lnTo>
                  <a:lnTo>
                    <a:pt x="518" y="530"/>
                  </a:lnTo>
                  <a:lnTo>
                    <a:pt x="520" y="535"/>
                  </a:lnTo>
                  <a:lnTo>
                    <a:pt x="521" y="535"/>
                  </a:lnTo>
                  <a:lnTo>
                    <a:pt x="523" y="535"/>
                  </a:lnTo>
                  <a:lnTo>
                    <a:pt x="523" y="535"/>
                  </a:lnTo>
                  <a:lnTo>
                    <a:pt x="527" y="535"/>
                  </a:lnTo>
                  <a:lnTo>
                    <a:pt x="529" y="535"/>
                  </a:lnTo>
                  <a:lnTo>
                    <a:pt x="530" y="533"/>
                  </a:lnTo>
                  <a:lnTo>
                    <a:pt x="530" y="533"/>
                  </a:lnTo>
                  <a:lnTo>
                    <a:pt x="532" y="533"/>
                  </a:lnTo>
                  <a:lnTo>
                    <a:pt x="539" y="533"/>
                  </a:lnTo>
                  <a:lnTo>
                    <a:pt x="541" y="535"/>
                  </a:lnTo>
                  <a:lnTo>
                    <a:pt x="543" y="535"/>
                  </a:lnTo>
                  <a:lnTo>
                    <a:pt x="547" y="539"/>
                  </a:lnTo>
                  <a:lnTo>
                    <a:pt x="547" y="539"/>
                  </a:lnTo>
                  <a:lnTo>
                    <a:pt x="548" y="539"/>
                  </a:lnTo>
                  <a:lnTo>
                    <a:pt x="548" y="539"/>
                  </a:lnTo>
                  <a:lnTo>
                    <a:pt x="548" y="540"/>
                  </a:lnTo>
                  <a:lnTo>
                    <a:pt x="548" y="540"/>
                  </a:lnTo>
                  <a:lnTo>
                    <a:pt x="550" y="542"/>
                  </a:lnTo>
                  <a:lnTo>
                    <a:pt x="552" y="544"/>
                  </a:lnTo>
                  <a:lnTo>
                    <a:pt x="552" y="544"/>
                  </a:lnTo>
                  <a:lnTo>
                    <a:pt x="556" y="546"/>
                  </a:lnTo>
                  <a:lnTo>
                    <a:pt x="556" y="546"/>
                  </a:lnTo>
                  <a:lnTo>
                    <a:pt x="558" y="546"/>
                  </a:lnTo>
                  <a:lnTo>
                    <a:pt x="558" y="548"/>
                  </a:lnTo>
                  <a:lnTo>
                    <a:pt x="558" y="548"/>
                  </a:lnTo>
                  <a:lnTo>
                    <a:pt x="559" y="546"/>
                  </a:lnTo>
                  <a:lnTo>
                    <a:pt x="561" y="546"/>
                  </a:lnTo>
                  <a:lnTo>
                    <a:pt x="565" y="546"/>
                  </a:lnTo>
                  <a:lnTo>
                    <a:pt x="565" y="546"/>
                  </a:lnTo>
                  <a:lnTo>
                    <a:pt x="568" y="548"/>
                  </a:lnTo>
                  <a:lnTo>
                    <a:pt x="572" y="549"/>
                  </a:lnTo>
                  <a:lnTo>
                    <a:pt x="572" y="551"/>
                  </a:lnTo>
                  <a:lnTo>
                    <a:pt x="574" y="555"/>
                  </a:lnTo>
                  <a:lnTo>
                    <a:pt x="574" y="557"/>
                  </a:lnTo>
                  <a:lnTo>
                    <a:pt x="574" y="557"/>
                  </a:lnTo>
                  <a:lnTo>
                    <a:pt x="574" y="558"/>
                  </a:lnTo>
                  <a:lnTo>
                    <a:pt x="574" y="558"/>
                  </a:lnTo>
                  <a:lnTo>
                    <a:pt x="574" y="560"/>
                  </a:lnTo>
                  <a:lnTo>
                    <a:pt x="576" y="564"/>
                  </a:lnTo>
                  <a:lnTo>
                    <a:pt x="576" y="564"/>
                  </a:lnTo>
                  <a:lnTo>
                    <a:pt x="576" y="566"/>
                  </a:lnTo>
                  <a:lnTo>
                    <a:pt x="574" y="567"/>
                  </a:lnTo>
                  <a:lnTo>
                    <a:pt x="574" y="567"/>
                  </a:lnTo>
                  <a:lnTo>
                    <a:pt x="572" y="569"/>
                  </a:lnTo>
                  <a:lnTo>
                    <a:pt x="572" y="569"/>
                  </a:lnTo>
                  <a:lnTo>
                    <a:pt x="570" y="571"/>
                  </a:lnTo>
                  <a:lnTo>
                    <a:pt x="570" y="573"/>
                  </a:lnTo>
                  <a:lnTo>
                    <a:pt x="570" y="573"/>
                  </a:lnTo>
                  <a:lnTo>
                    <a:pt x="570" y="573"/>
                  </a:lnTo>
                  <a:lnTo>
                    <a:pt x="570" y="573"/>
                  </a:lnTo>
                  <a:lnTo>
                    <a:pt x="570" y="575"/>
                  </a:lnTo>
                  <a:lnTo>
                    <a:pt x="570" y="575"/>
                  </a:lnTo>
                  <a:lnTo>
                    <a:pt x="570" y="577"/>
                  </a:lnTo>
                  <a:lnTo>
                    <a:pt x="572" y="578"/>
                  </a:lnTo>
                  <a:lnTo>
                    <a:pt x="572" y="580"/>
                  </a:lnTo>
                  <a:lnTo>
                    <a:pt x="572" y="580"/>
                  </a:lnTo>
                  <a:lnTo>
                    <a:pt x="570" y="582"/>
                  </a:lnTo>
                  <a:lnTo>
                    <a:pt x="570" y="582"/>
                  </a:lnTo>
                  <a:lnTo>
                    <a:pt x="570" y="584"/>
                  </a:lnTo>
                  <a:lnTo>
                    <a:pt x="570" y="584"/>
                  </a:lnTo>
                  <a:lnTo>
                    <a:pt x="570" y="584"/>
                  </a:lnTo>
                  <a:lnTo>
                    <a:pt x="572" y="586"/>
                  </a:lnTo>
                  <a:lnTo>
                    <a:pt x="572" y="586"/>
                  </a:lnTo>
                  <a:lnTo>
                    <a:pt x="572" y="586"/>
                  </a:lnTo>
                  <a:lnTo>
                    <a:pt x="568" y="586"/>
                  </a:lnTo>
                  <a:lnTo>
                    <a:pt x="568" y="586"/>
                  </a:lnTo>
                  <a:lnTo>
                    <a:pt x="568" y="586"/>
                  </a:lnTo>
                  <a:lnTo>
                    <a:pt x="568" y="586"/>
                  </a:lnTo>
                  <a:lnTo>
                    <a:pt x="567" y="586"/>
                  </a:lnTo>
                  <a:lnTo>
                    <a:pt x="567" y="586"/>
                  </a:lnTo>
                  <a:lnTo>
                    <a:pt x="565" y="587"/>
                  </a:lnTo>
                  <a:lnTo>
                    <a:pt x="565" y="587"/>
                  </a:lnTo>
                  <a:lnTo>
                    <a:pt x="563" y="587"/>
                  </a:lnTo>
                  <a:lnTo>
                    <a:pt x="563" y="587"/>
                  </a:lnTo>
                  <a:lnTo>
                    <a:pt x="563" y="587"/>
                  </a:lnTo>
                  <a:lnTo>
                    <a:pt x="563" y="587"/>
                  </a:lnTo>
                  <a:lnTo>
                    <a:pt x="563" y="589"/>
                  </a:lnTo>
                  <a:lnTo>
                    <a:pt x="568" y="593"/>
                  </a:lnTo>
                  <a:lnTo>
                    <a:pt x="568" y="593"/>
                  </a:lnTo>
                  <a:lnTo>
                    <a:pt x="570" y="595"/>
                  </a:lnTo>
                  <a:lnTo>
                    <a:pt x="572" y="595"/>
                  </a:lnTo>
                  <a:lnTo>
                    <a:pt x="572" y="595"/>
                  </a:lnTo>
                  <a:lnTo>
                    <a:pt x="574" y="593"/>
                  </a:lnTo>
                  <a:lnTo>
                    <a:pt x="574" y="595"/>
                  </a:lnTo>
                  <a:lnTo>
                    <a:pt x="576" y="596"/>
                  </a:lnTo>
                  <a:lnTo>
                    <a:pt x="576" y="596"/>
                  </a:lnTo>
                  <a:lnTo>
                    <a:pt x="576" y="598"/>
                  </a:lnTo>
                  <a:lnTo>
                    <a:pt x="576" y="598"/>
                  </a:lnTo>
                  <a:lnTo>
                    <a:pt x="581" y="600"/>
                  </a:lnTo>
                  <a:lnTo>
                    <a:pt x="581" y="600"/>
                  </a:lnTo>
                  <a:lnTo>
                    <a:pt x="585" y="600"/>
                  </a:lnTo>
                  <a:lnTo>
                    <a:pt x="585" y="600"/>
                  </a:lnTo>
                  <a:lnTo>
                    <a:pt x="586" y="600"/>
                  </a:lnTo>
                  <a:lnTo>
                    <a:pt x="586" y="600"/>
                  </a:lnTo>
                  <a:lnTo>
                    <a:pt x="590" y="602"/>
                  </a:lnTo>
                  <a:lnTo>
                    <a:pt x="592" y="602"/>
                  </a:lnTo>
                  <a:lnTo>
                    <a:pt x="592" y="602"/>
                  </a:lnTo>
                  <a:lnTo>
                    <a:pt x="597" y="598"/>
                  </a:lnTo>
                  <a:lnTo>
                    <a:pt x="599" y="598"/>
                  </a:lnTo>
                  <a:lnTo>
                    <a:pt x="599" y="598"/>
                  </a:lnTo>
                  <a:lnTo>
                    <a:pt x="601" y="598"/>
                  </a:lnTo>
                  <a:lnTo>
                    <a:pt x="601" y="596"/>
                  </a:lnTo>
                  <a:lnTo>
                    <a:pt x="603" y="596"/>
                  </a:lnTo>
                  <a:lnTo>
                    <a:pt x="603" y="595"/>
                  </a:lnTo>
                  <a:lnTo>
                    <a:pt x="603" y="595"/>
                  </a:lnTo>
                  <a:lnTo>
                    <a:pt x="606" y="593"/>
                  </a:lnTo>
                  <a:lnTo>
                    <a:pt x="606" y="593"/>
                  </a:lnTo>
                  <a:lnTo>
                    <a:pt x="608" y="591"/>
                  </a:lnTo>
                  <a:lnTo>
                    <a:pt x="608" y="591"/>
                  </a:lnTo>
                  <a:lnTo>
                    <a:pt x="608" y="591"/>
                  </a:lnTo>
                  <a:lnTo>
                    <a:pt x="608" y="591"/>
                  </a:lnTo>
                  <a:lnTo>
                    <a:pt x="608" y="591"/>
                  </a:lnTo>
                  <a:lnTo>
                    <a:pt x="608" y="591"/>
                  </a:lnTo>
                  <a:lnTo>
                    <a:pt x="608" y="591"/>
                  </a:lnTo>
                  <a:lnTo>
                    <a:pt x="610" y="591"/>
                  </a:lnTo>
                  <a:lnTo>
                    <a:pt x="610" y="591"/>
                  </a:lnTo>
                  <a:lnTo>
                    <a:pt x="612" y="591"/>
                  </a:lnTo>
                  <a:lnTo>
                    <a:pt x="612" y="589"/>
                  </a:lnTo>
                  <a:lnTo>
                    <a:pt x="614" y="584"/>
                  </a:lnTo>
                  <a:lnTo>
                    <a:pt x="615" y="582"/>
                  </a:lnTo>
                  <a:lnTo>
                    <a:pt x="615" y="580"/>
                  </a:lnTo>
                  <a:lnTo>
                    <a:pt x="615" y="580"/>
                  </a:lnTo>
                  <a:lnTo>
                    <a:pt x="617" y="577"/>
                  </a:lnTo>
                  <a:lnTo>
                    <a:pt x="617" y="577"/>
                  </a:lnTo>
                  <a:lnTo>
                    <a:pt x="617" y="577"/>
                  </a:lnTo>
                  <a:lnTo>
                    <a:pt x="617" y="578"/>
                  </a:lnTo>
                  <a:lnTo>
                    <a:pt x="617" y="578"/>
                  </a:lnTo>
                  <a:lnTo>
                    <a:pt x="619" y="577"/>
                  </a:lnTo>
                  <a:lnTo>
                    <a:pt x="621" y="577"/>
                  </a:lnTo>
                  <a:lnTo>
                    <a:pt x="624" y="575"/>
                  </a:lnTo>
                  <a:lnTo>
                    <a:pt x="626" y="575"/>
                  </a:lnTo>
                  <a:lnTo>
                    <a:pt x="630" y="571"/>
                  </a:lnTo>
                  <a:lnTo>
                    <a:pt x="632" y="571"/>
                  </a:lnTo>
                  <a:lnTo>
                    <a:pt x="635" y="571"/>
                  </a:lnTo>
                  <a:lnTo>
                    <a:pt x="637" y="571"/>
                  </a:lnTo>
                  <a:lnTo>
                    <a:pt x="637" y="571"/>
                  </a:lnTo>
                  <a:lnTo>
                    <a:pt x="639" y="571"/>
                  </a:lnTo>
                  <a:lnTo>
                    <a:pt x="639" y="571"/>
                  </a:lnTo>
                  <a:lnTo>
                    <a:pt x="641" y="571"/>
                  </a:lnTo>
                  <a:lnTo>
                    <a:pt x="641" y="571"/>
                  </a:lnTo>
                  <a:lnTo>
                    <a:pt x="641" y="569"/>
                  </a:lnTo>
                  <a:lnTo>
                    <a:pt x="641" y="569"/>
                  </a:lnTo>
                  <a:lnTo>
                    <a:pt x="642" y="569"/>
                  </a:lnTo>
                  <a:lnTo>
                    <a:pt x="644" y="569"/>
                  </a:lnTo>
                  <a:lnTo>
                    <a:pt x="644" y="569"/>
                  </a:lnTo>
                  <a:lnTo>
                    <a:pt x="646" y="571"/>
                  </a:lnTo>
                  <a:lnTo>
                    <a:pt x="646" y="571"/>
                  </a:lnTo>
                  <a:lnTo>
                    <a:pt x="646" y="573"/>
                  </a:lnTo>
                  <a:lnTo>
                    <a:pt x="648" y="573"/>
                  </a:lnTo>
                  <a:lnTo>
                    <a:pt x="650" y="571"/>
                  </a:lnTo>
                  <a:lnTo>
                    <a:pt x="651" y="567"/>
                  </a:lnTo>
                  <a:lnTo>
                    <a:pt x="651" y="566"/>
                  </a:lnTo>
                  <a:lnTo>
                    <a:pt x="653" y="566"/>
                  </a:lnTo>
                  <a:lnTo>
                    <a:pt x="655" y="564"/>
                  </a:lnTo>
                  <a:lnTo>
                    <a:pt x="657" y="564"/>
                  </a:lnTo>
                  <a:lnTo>
                    <a:pt x="657" y="562"/>
                  </a:lnTo>
                  <a:lnTo>
                    <a:pt x="659" y="560"/>
                  </a:lnTo>
                  <a:lnTo>
                    <a:pt x="659" y="562"/>
                  </a:lnTo>
                  <a:lnTo>
                    <a:pt x="659" y="560"/>
                  </a:lnTo>
                  <a:lnTo>
                    <a:pt x="660" y="560"/>
                  </a:lnTo>
                  <a:lnTo>
                    <a:pt x="660" y="560"/>
                  </a:lnTo>
                  <a:lnTo>
                    <a:pt x="662" y="562"/>
                  </a:lnTo>
                  <a:lnTo>
                    <a:pt x="662" y="560"/>
                  </a:lnTo>
                  <a:lnTo>
                    <a:pt x="662" y="558"/>
                  </a:lnTo>
                  <a:lnTo>
                    <a:pt x="662" y="558"/>
                  </a:lnTo>
                  <a:lnTo>
                    <a:pt x="664" y="558"/>
                  </a:lnTo>
                  <a:lnTo>
                    <a:pt x="666" y="558"/>
                  </a:lnTo>
                  <a:lnTo>
                    <a:pt x="666" y="558"/>
                  </a:lnTo>
                  <a:lnTo>
                    <a:pt x="666" y="558"/>
                  </a:lnTo>
                  <a:lnTo>
                    <a:pt x="664" y="557"/>
                  </a:lnTo>
                  <a:lnTo>
                    <a:pt x="664" y="557"/>
                  </a:lnTo>
                  <a:lnTo>
                    <a:pt x="664" y="557"/>
                  </a:lnTo>
                  <a:lnTo>
                    <a:pt x="664" y="555"/>
                  </a:lnTo>
                  <a:lnTo>
                    <a:pt x="664" y="555"/>
                  </a:lnTo>
                  <a:lnTo>
                    <a:pt x="664" y="553"/>
                  </a:lnTo>
                  <a:lnTo>
                    <a:pt x="666" y="553"/>
                  </a:lnTo>
                  <a:lnTo>
                    <a:pt x="668" y="551"/>
                  </a:lnTo>
                  <a:lnTo>
                    <a:pt x="669" y="549"/>
                  </a:lnTo>
                  <a:lnTo>
                    <a:pt x="671" y="549"/>
                  </a:lnTo>
                  <a:lnTo>
                    <a:pt x="673" y="549"/>
                  </a:lnTo>
                  <a:lnTo>
                    <a:pt x="677" y="549"/>
                  </a:lnTo>
                  <a:lnTo>
                    <a:pt x="680" y="551"/>
                  </a:lnTo>
                  <a:lnTo>
                    <a:pt x="682" y="553"/>
                  </a:lnTo>
                  <a:lnTo>
                    <a:pt x="684" y="555"/>
                  </a:lnTo>
                  <a:lnTo>
                    <a:pt x="686" y="557"/>
                  </a:lnTo>
                  <a:lnTo>
                    <a:pt x="686" y="557"/>
                  </a:lnTo>
                  <a:lnTo>
                    <a:pt x="686" y="558"/>
                  </a:lnTo>
                  <a:lnTo>
                    <a:pt x="688" y="558"/>
                  </a:lnTo>
                  <a:lnTo>
                    <a:pt x="689" y="558"/>
                  </a:lnTo>
                  <a:lnTo>
                    <a:pt x="695" y="558"/>
                  </a:lnTo>
                  <a:lnTo>
                    <a:pt x="695" y="558"/>
                  </a:lnTo>
                  <a:lnTo>
                    <a:pt x="695" y="557"/>
                  </a:lnTo>
                  <a:lnTo>
                    <a:pt x="697" y="555"/>
                  </a:lnTo>
                  <a:lnTo>
                    <a:pt x="698" y="555"/>
                  </a:lnTo>
                  <a:lnTo>
                    <a:pt x="698" y="555"/>
                  </a:lnTo>
                  <a:lnTo>
                    <a:pt x="702" y="557"/>
                  </a:lnTo>
                  <a:lnTo>
                    <a:pt x="706" y="558"/>
                  </a:lnTo>
                  <a:lnTo>
                    <a:pt x="707" y="558"/>
                  </a:lnTo>
                  <a:lnTo>
                    <a:pt x="707" y="557"/>
                  </a:lnTo>
                  <a:lnTo>
                    <a:pt x="707" y="557"/>
                  </a:lnTo>
                  <a:lnTo>
                    <a:pt x="707" y="555"/>
                  </a:lnTo>
                  <a:lnTo>
                    <a:pt x="707" y="555"/>
                  </a:lnTo>
                  <a:lnTo>
                    <a:pt x="707" y="555"/>
                  </a:lnTo>
                  <a:lnTo>
                    <a:pt x="713" y="555"/>
                  </a:lnTo>
                  <a:lnTo>
                    <a:pt x="716" y="553"/>
                  </a:lnTo>
                  <a:lnTo>
                    <a:pt x="716" y="553"/>
                  </a:lnTo>
                  <a:lnTo>
                    <a:pt x="716" y="551"/>
                  </a:lnTo>
                  <a:lnTo>
                    <a:pt x="716" y="551"/>
                  </a:lnTo>
                  <a:lnTo>
                    <a:pt x="715" y="549"/>
                  </a:lnTo>
                  <a:lnTo>
                    <a:pt x="715" y="548"/>
                  </a:lnTo>
                  <a:lnTo>
                    <a:pt x="715" y="546"/>
                  </a:lnTo>
                  <a:lnTo>
                    <a:pt x="715" y="542"/>
                  </a:lnTo>
                  <a:lnTo>
                    <a:pt x="716" y="540"/>
                  </a:lnTo>
                  <a:lnTo>
                    <a:pt x="716" y="539"/>
                  </a:lnTo>
                  <a:lnTo>
                    <a:pt x="716" y="539"/>
                  </a:lnTo>
                  <a:lnTo>
                    <a:pt x="716" y="539"/>
                  </a:lnTo>
                  <a:lnTo>
                    <a:pt x="718" y="539"/>
                  </a:lnTo>
                  <a:lnTo>
                    <a:pt x="718" y="537"/>
                  </a:lnTo>
                  <a:lnTo>
                    <a:pt x="720" y="537"/>
                  </a:lnTo>
                  <a:lnTo>
                    <a:pt x="718" y="537"/>
                  </a:lnTo>
                  <a:lnTo>
                    <a:pt x="718" y="537"/>
                  </a:lnTo>
                  <a:lnTo>
                    <a:pt x="718" y="537"/>
                  </a:lnTo>
                  <a:lnTo>
                    <a:pt x="718" y="535"/>
                  </a:lnTo>
                  <a:lnTo>
                    <a:pt x="720" y="533"/>
                  </a:lnTo>
                  <a:lnTo>
                    <a:pt x="720" y="533"/>
                  </a:lnTo>
                  <a:lnTo>
                    <a:pt x="722" y="533"/>
                  </a:lnTo>
                  <a:lnTo>
                    <a:pt x="724" y="535"/>
                  </a:lnTo>
                  <a:lnTo>
                    <a:pt x="724" y="535"/>
                  </a:lnTo>
                  <a:lnTo>
                    <a:pt x="724" y="535"/>
                  </a:lnTo>
                  <a:lnTo>
                    <a:pt x="725" y="535"/>
                  </a:lnTo>
                  <a:lnTo>
                    <a:pt x="725" y="533"/>
                  </a:lnTo>
                  <a:lnTo>
                    <a:pt x="725" y="531"/>
                  </a:lnTo>
                  <a:lnTo>
                    <a:pt x="725" y="530"/>
                  </a:lnTo>
                  <a:lnTo>
                    <a:pt x="724" y="528"/>
                  </a:lnTo>
                  <a:lnTo>
                    <a:pt x="724" y="528"/>
                  </a:lnTo>
                  <a:lnTo>
                    <a:pt x="722" y="528"/>
                  </a:lnTo>
                  <a:lnTo>
                    <a:pt x="722" y="530"/>
                  </a:lnTo>
                  <a:lnTo>
                    <a:pt x="722" y="530"/>
                  </a:lnTo>
                  <a:lnTo>
                    <a:pt x="720" y="528"/>
                  </a:lnTo>
                  <a:lnTo>
                    <a:pt x="718" y="528"/>
                  </a:lnTo>
                  <a:lnTo>
                    <a:pt x="718" y="526"/>
                  </a:lnTo>
                  <a:lnTo>
                    <a:pt x="715" y="528"/>
                  </a:lnTo>
                  <a:lnTo>
                    <a:pt x="715" y="528"/>
                  </a:lnTo>
                  <a:lnTo>
                    <a:pt x="713" y="526"/>
                  </a:lnTo>
                  <a:lnTo>
                    <a:pt x="711" y="526"/>
                  </a:lnTo>
                  <a:lnTo>
                    <a:pt x="711" y="526"/>
                  </a:lnTo>
                  <a:lnTo>
                    <a:pt x="711" y="526"/>
                  </a:lnTo>
                  <a:lnTo>
                    <a:pt x="709" y="528"/>
                  </a:lnTo>
                  <a:lnTo>
                    <a:pt x="709" y="528"/>
                  </a:lnTo>
                  <a:lnTo>
                    <a:pt x="709" y="526"/>
                  </a:lnTo>
                  <a:lnTo>
                    <a:pt x="709" y="524"/>
                  </a:lnTo>
                  <a:lnTo>
                    <a:pt x="709" y="524"/>
                  </a:lnTo>
                  <a:lnTo>
                    <a:pt x="707" y="526"/>
                  </a:lnTo>
                  <a:lnTo>
                    <a:pt x="707" y="526"/>
                  </a:lnTo>
                  <a:lnTo>
                    <a:pt x="702" y="526"/>
                  </a:lnTo>
                  <a:lnTo>
                    <a:pt x="700" y="526"/>
                  </a:lnTo>
                  <a:lnTo>
                    <a:pt x="698" y="528"/>
                  </a:lnTo>
                  <a:lnTo>
                    <a:pt x="698" y="528"/>
                  </a:lnTo>
                  <a:lnTo>
                    <a:pt x="698" y="528"/>
                  </a:lnTo>
                  <a:lnTo>
                    <a:pt x="697" y="530"/>
                  </a:lnTo>
                  <a:lnTo>
                    <a:pt x="695" y="533"/>
                  </a:lnTo>
                  <a:lnTo>
                    <a:pt x="693" y="533"/>
                  </a:lnTo>
                  <a:lnTo>
                    <a:pt x="691" y="531"/>
                  </a:lnTo>
                  <a:lnTo>
                    <a:pt x="688" y="530"/>
                  </a:lnTo>
                  <a:lnTo>
                    <a:pt x="688" y="530"/>
                  </a:lnTo>
                  <a:lnTo>
                    <a:pt x="688" y="528"/>
                  </a:lnTo>
                  <a:lnTo>
                    <a:pt x="688" y="528"/>
                  </a:lnTo>
                  <a:lnTo>
                    <a:pt x="688" y="526"/>
                  </a:lnTo>
                  <a:lnTo>
                    <a:pt x="688" y="526"/>
                  </a:lnTo>
                  <a:lnTo>
                    <a:pt x="686" y="524"/>
                  </a:lnTo>
                  <a:lnTo>
                    <a:pt x="686" y="526"/>
                  </a:lnTo>
                  <a:lnTo>
                    <a:pt x="684" y="526"/>
                  </a:lnTo>
                  <a:lnTo>
                    <a:pt x="684" y="528"/>
                  </a:lnTo>
                  <a:lnTo>
                    <a:pt x="684" y="530"/>
                  </a:lnTo>
                  <a:lnTo>
                    <a:pt x="684" y="530"/>
                  </a:lnTo>
                  <a:lnTo>
                    <a:pt x="682" y="531"/>
                  </a:lnTo>
                  <a:lnTo>
                    <a:pt x="682" y="531"/>
                  </a:lnTo>
                  <a:lnTo>
                    <a:pt x="682" y="531"/>
                  </a:lnTo>
                  <a:lnTo>
                    <a:pt x="682" y="531"/>
                  </a:lnTo>
                  <a:lnTo>
                    <a:pt x="682" y="531"/>
                  </a:lnTo>
                  <a:lnTo>
                    <a:pt x="682" y="533"/>
                  </a:lnTo>
                  <a:lnTo>
                    <a:pt x="680" y="535"/>
                  </a:lnTo>
                  <a:lnTo>
                    <a:pt x="679" y="535"/>
                  </a:lnTo>
                  <a:lnTo>
                    <a:pt x="669" y="537"/>
                  </a:lnTo>
                  <a:lnTo>
                    <a:pt x="668" y="537"/>
                  </a:lnTo>
                  <a:lnTo>
                    <a:pt x="660" y="531"/>
                  </a:lnTo>
                  <a:lnTo>
                    <a:pt x="646" y="511"/>
                  </a:lnTo>
                  <a:lnTo>
                    <a:pt x="642" y="502"/>
                  </a:lnTo>
                  <a:lnTo>
                    <a:pt x="639" y="495"/>
                  </a:lnTo>
                  <a:lnTo>
                    <a:pt x="639" y="493"/>
                  </a:lnTo>
                  <a:lnTo>
                    <a:pt x="639" y="493"/>
                  </a:lnTo>
                  <a:lnTo>
                    <a:pt x="639" y="492"/>
                  </a:lnTo>
                  <a:lnTo>
                    <a:pt x="637" y="484"/>
                  </a:lnTo>
                  <a:lnTo>
                    <a:pt x="635" y="483"/>
                  </a:lnTo>
                  <a:lnTo>
                    <a:pt x="635" y="481"/>
                  </a:lnTo>
                  <a:lnTo>
                    <a:pt x="635" y="477"/>
                  </a:lnTo>
                  <a:lnTo>
                    <a:pt x="635" y="475"/>
                  </a:lnTo>
                  <a:lnTo>
                    <a:pt x="635" y="475"/>
                  </a:lnTo>
                  <a:lnTo>
                    <a:pt x="635" y="474"/>
                  </a:lnTo>
                  <a:lnTo>
                    <a:pt x="635" y="474"/>
                  </a:lnTo>
                  <a:lnTo>
                    <a:pt x="635" y="472"/>
                  </a:lnTo>
                  <a:lnTo>
                    <a:pt x="637" y="472"/>
                  </a:lnTo>
                  <a:lnTo>
                    <a:pt x="639" y="472"/>
                  </a:lnTo>
                  <a:lnTo>
                    <a:pt x="639" y="470"/>
                  </a:lnTo>
                  <a:lnTo>
                    <a:pt x="639" y="470"/>
                  </a:lnTo>
                  <a:lnTo>
                    <a:pt x="639" y="468"/>
                  </a:lnTo>
                  <a:lnTo>
                    <a:pt x="639" y="468"/>
                  </a:lnTo>
                  <a:lnTo>
                    <a:pt x="639" y="468"/>
                  </a:lnTo>
                  <a:lnTo>
                    <a:pt x="639" y="470"/>
                  </a:lnTo>
                  <a:lnTo>
                    <a:pt x="641" y="470"/>
                  </a:lnTo>
                  <a:lnTo>
                    <a:pt x="641" y="470"/>
                  </a:lnTo>
                  <a:lnTo>
                    <a:pt x="641" y="470"/>
                  </a:lnTo>
                  <a:lnTo>
                    <a:pt x="646" y="468"/>
                  </a:lnTo>
                  <a:lnTo>
                    <a:pt x="648" y="468"/>
                  </a:lnTo>
                  <a:lnTo>
                    <a:pt x="650" y="466"/>
                  </a:lnTo>
                  <a:lnTo>
                    <a:pt x="650" y="466"/>
                  </a:lnTo>
                  <a:lnTo>
                    <a:pt x="653" y="461"/>
                  </a:lnTo>
                  <a:lnTo>
                    <a:pt x="655" y="459"/>
                  </a:lnTo>
                  <a:lnTo>
                    <a:pt x="655" y="459"/>
                  </a:lnTo>
                  <a:lnTo>
                    <a:pt x="655" y="457"/>
                  </a:lnTo>
                  <a:lnTo>
                    <a:pt x="655" y="457"/>
                  </a:lnTo>
                  <a:lnTo>
                    <a:pt x="655" y="456"/>
                  </a:lnTo>
                  <a:lnTo>
                    <a:pt x="655" y="456"/>
                  </a:lnTo>
                  <a:lnTo>
                    <a:pt x="653" y="454"/>
                  </a:lnTo>
                  <a:lnTo>
                    <a:pt x="653" y="454"/>
                  </a:lnTo>
                  <a:lnTo>
                    <a:pt x="653" y="452"/>
                  </a:lnTo>
                  <a:lnTo>
                    <a:pt x="653" y="450"/>
                  </a:lnTo>
                  <a:lnTo>
                    <a:pt x="653" y="452"/>
                  </a:lnTo>
                  <a:lnTo>
                    <a:pt x="655" y="452"/>
                  </a:lnTo>
                  <a:lnTo>
                    <a:pt x="655" y="454"/>
                  </a:lnTo>
                  <a:lnTo>
                    <a:pt x="655" y="454"/>
                  </a:lnTo>
                  <a:lnTo>
                    <a:pt x="657" y="456"/>
                  </a:lnTo>
                  <a:lnTo>
                    <a:pt x="657" y="456"/>
                  </a:lnTo>
                  <a:lnTo>
                    <a:pt x="657" y="456"/>
                  </a:lnTo>
                  <a:lnTo>
                    <a:pt x="659" y="456"/>
                  </a:lnTo>
                  <a:lnTo>
                    <a:pt x="659" y="456"/>
                  </a:lnTo>
                  <a:lnTo>
                    <a:pt x="657" y="459"/>
                  </a:lnTo>
                  <a:lnTo>
                    <a:pt x="657" y="461"/>
                  </a:lnTo>
                  <a:lnTo>
                    <a:pt x="657" y="463"/>
                  </a:lnTo>
                  <a:lnTo>
                    <a:pt x="659" y="463"/>
                  </a:lnTo>
                  <a:lnTo>
                    <a:pt x="660" y="463"/>
                  </a:lnTo>
                  <a:lnTo>
                    <a:pt x="660" y="463"/>
                  </a:lnTo>
                  <a:lnTo>
                    <a:pt x="662" y="461"/>
                  </a:lnTo>
                  <a:lnTo>
                    <a:pt x="662" y="463"/>
                  </a:lnTo>
                  <a:lnTo>
                    <a:pt x="660" y="465"/>
                  </a:lnTo>
                  <a:lnTo>
                    <a:pt x="659" y="466"/>
                  </a:lnTo>
                  <a:lnTo>
                    <a:pt x="657" y="468"/>
                  </a:lnTo>
                  <a:lnTo>
                    <a:pt x="657" y="470"/>
                  </a:lnTo>
                  <a:lnTo>
                    <a:pt x="655" y="472"/>
                  </a:lnTo>
                  <a:lnTo>
                    <a:pt x="655" y="474"/>
                  </a:lnTo>
                  <a:lnTo>
                    <a:pt x="651" y="475"/>
                  </a:lnTo>
                  <a:lnTo>
                    <a:pt x="646" y="477"/>
                  </a:lnTo>
                  <a:lnTo>
                    <a:pt x="646" y="477"/>
                  </a:lnTo>
                  <a:lnTo>
                    <a:pt x="646" y="477"/>
                  </a:lnTo>
                  <a:lnTo>
                    <a:pt x="646" y="479"/>
                  </a:lnTo>
                  <a:lnTo>
                    <a:pt x="644" y="481"/>
                  </a:lnTo>
                  <a:lnTo>
                    <a:pt x="644" y="481"/>
                  </a:lnTo>
                  <a:lnTo>
                    <a:pt x="644" y="483"/>
                  </a:lnTo>
                  <a:lnTo>
                    <a:pt x="646" y="481"/>
                  </a:lnTo>
                  <a:lnTo>
                    <a:pt x="648" y="481"/>
                  </a:lnTo>
                  <a:lnTo>
                    <a:pt x="650" y="479"/>
                  </a:lnTo>
                  <a:lnTo>
                    <a:pt x="650" y="479"/>
                  </a:lnTo>
                  <a:lnTo>
                    <a:pt x="653" y="477"/>
                  </a:lnTo>
                  <a:lnTo>
                    <a:pt x="653" y="477"/>
                  </a:lnTo>
                  <a:lnTo>
                    <a:pt x="655" y="475"/>
                  </a:lnTo>
                  <a:lnTo>
                    <a:pt x="657" y="470"/>
                  </a:lnTo>
                  <a:lnTo>
                    <a:pt x="659" y="468"/>
                  </a:lnTo>
                  <a:lnTo>
                    <a:pt x="659" y="468"/>
                  </a:lnTo>
                  <a:lnTo>
                    <a:pt x="664" y="461"/>
                  </a:lnTo>
                  <a:lnTo>
                    <a:pt x="664" y="459"/>
                  </a:lnTo>
                  <a:lnTo>
                    <a:pt x="666" y="459"/>
                  </a:lnTo>
                  <a:lnTo>
                    <a:pt x="666" y="457"/>
                  </a:lnTo>
                  <a:lnTo>
                    <a:pt x="668" y="456"/>
                  </a:lnTo>
                  <a:lnTo>
                    <a:pt x="669" y="456"/>
                  </a:lnTo>
                  <a:lnTo>
                    <a:pt x="669" y="454"/>
                  </a:lnTo>
                  <a:lnTo>
                    <a:pt x="675" y="452"/>
                  </a:lnTo>
                  <a:lnTo>
                    <a:pt x="677" y="450"/>
                  </a:lnTo>
                  <a:lnTo>
                    <a:pt x="682" y="445"/>
                  </a:lnTo>
                  <a:lnTo>
                    <a:pt x="682" y="443"/>
                  </a:lnTo>
                  <a:lnTo>
                    <a:pt x="686" y="443"/>
                  </a:lnTo>
                  <a:lnTo>
                    <a:pt x="689" y="439"/>
                  </a:lnTo>
                  <a:lnTo>
                    <a:pt x="691" y="439"/>
                  </a:lnTo>
                  <a:lnTo>
                    <a:pt x="697" y="439"/>
                  </a:lnTo>
                  <a:lnTo>
                    <a:pt x="700" y="439"/>
                  </a:lnTo>
                  <a:lnTo>
                    <a:pt x="704" y="439"/>
                  </a:lnTo>
                  <a:lnTo>
                    <a:pt x="704" y="439"/>
                  </a:lnTo>
                  <a:lnTo>
                    <a:pt x="706" y="439"/>
                  </a:lnTo>
                  <a:lnTo>
                    <a:pt x="706" y="439"/>
                  </a:lnTo>
                  <a:lnTo>
                    <a:pt x="706" y="439"/>
                  </a:lnTo>
                  <a:lnTo>
                    <a:pt x="706" y="441"/>
                  </a:lnTo>
                  <a:lnTo>
                    <a:pt x="706" y="441"/>
                  </a:lnTo>
                  <a:lnTo>
                    <a:pt x="707" y="441"/>
                  </a:lnTo>
                  <a:lnTo>
                    <a:pt x="707" y="441"/>
                  </a:lnTo>
                  <a:lnTo>
                    <a:pt x="707" y="443"/>
                  </a:lnTo>
                  <a:lnTo>
                    <a:pt x="706" y="443"/>
                  </a:lnTo>
                  <a:lnTo>
                    <a:pt x="707" y="443"/>
                  </a:lnTo>
                  <a:lnTo>
                    <a:pt x="707" y="443"/>
                  </a:lnTo>
                  <a:lnTo>
                    <a:pt x="707" y="443"/>
                  </a:lnTo>
                  <a:lnTo>
                    <a:pt x="707" y="443"/>
                  </a:lnTo>
                  <a:lnTo>
                    <a:pt x="707" y="441"/>
                  </a:lnTo>
                  <a:lnTo>
                    <a:pt x="707" y="443"/>
                  </a:lnTo>
                  <a:lnTo>
                    <a:pt x="707" y="443"/>
                  </a:lnTo>
                  <a:lnTo>
                    <a:pt x="707" y="443"/>
                  </a:lnTo>
                  <a:lnTo>
                    <a:pt x="709" y="441"/>
                  </a:lnTo>
                  <a:lnTo>
                    <a:pt x="709" y="439"/>
                  </a:lnTo>
                  <a:lnTo>
                    <a:pt x="713" y="436"/>
                  </a:lnTo>
                  <a:lnTo>
                    <a:pt x="715" y="436"/>
                  </a:lnTo>
                  <a:lnTo>
                    <a:pt x="716" y="434"/>
                  </a:lnTo>
                  <a:lnTo>
                    <a:pt x="718" y="434"/>
                  </a:lnTo>
                  <a:lnTo>
                    <a:pt x="720" y="432"/>
                  </a:lnTo>
                  <a:lnTo>
                    <a:pt x="724" y="432"/>
                  </a:lnTo>
                  <a:lnTo>
                    <a:pt x="724" y="432"/>
                  </a:lnTo>
                  <a:lnTo>
                    <a:pt x="725" y="432"/>
                  </a:lnTo>
                  <a:lnTo>
                    <a:pt x="725" y="430"/>
                  </a:lnTo>
                  <a:lnTo>
                    <a:pt x="725" y="430"/>
                  </a:lnTo>
                  <a:lnTo>
                    <a:pt x="727" y="432"/>
                  </a:lnTo>
                  <a:lnTo>
                    <a:pt x="729" y="432"/>
                  </a:lnTo>
                  <a:lnTo>
                    <a:pt x="729" y="430"/>
                  </a:lnTo>
                  <a:lnTo>
                    <a:pt x="729" y="432"/>
                  </a:lnTo>
                  <a:lnTo>
                    <a:pt x="731" y="432"/>
                  </a:lnTo>
                  <a:lnTo>
                    <a:pt x="733" y="432"/>
                  </a:lnTo>
                  <a:lnTo>
                    <a:pt x="734" y="434"/>
                  </a:lnTo>
                  <a:lnTo>
                    <a:pt x="734" y="434"/>
                  </a:lnTo>
                  <a:lnTo>
                    <a:pt x="734" y="436"/>
                  </a:lnTo>
                  <a:lnTo>
                    <a:pt x="734" y="439"/>
                  </a:lnTo>
                  <a:lnTo>
                    <a:pt x="733" y="441"/>
                  </a:lnTo>
                  <a:lnTo>
                    <a:pt x="733" y="441"/>
                  </a:lnTo>
                  <a:lnTo>
                    <a:pt x="731" y="441"/>
                  </a:lnTo>
                  <a:lnTo>
                    <a:pt x="731" y="441"/>
                  </a:lnTo>
                  <a:lnTo>
                    <a:pt x="733" y="441"/>
                  </a:lnTo>
                  <a:lnTo>
                    <a:pt x="734" y="439"/>
                  </a:lnTo>
                  <a:lnTo>
                    <a:pt x="734" y="437"/>
                  </a:lnTo>
                  <a:lnTo>
                    <a:pt x="734" y="436"/>
                  </a:lnTo>
                  <a:lnTo>
                    <a:pt x="736" y="434"/>
                  </a:lnTo>
                  <a:lnTo>
                    <a:pt x="736" y="432"/>
                  </a:lnTo>
                  <a:lnTo>
                    <a:pt x="738" y="430"/>
                  </a:lnTo>
                  <a:lnTo>
                    <a:pt x="736" y="428"/>
                  </a:lnTo>
                  <a:lnTo>
                    <a:pt x="738" y="428"/>
                  </a:lnTo>
                  <a:lnTo>
                    <a:pt x="742" y="427"/>
                  </a:lnTo>
                  <a:lnTo>
                    <a:pt x="744" y="427"/>
                  </a:lnTo>
                  <a:lnTo>
                    <a:pt x="744" y="425"/>
                  </a:lnTo>
                  <a:lnTo>
                    <a:pt x="745" y="425"/>
                  </a:lnTo>
                  <a:lnTo>
                    <a:pt x="745" y="423"/>
                  </a:lnTo>
                  <a:lnTo>
                    <a:pt x="747" y="423"/>
                  </a:lnTo>
                  <a:lnTo>
                    <a:pt x="753" y="421"/>
                  </a:lnTo>
                  <a:lnTo>
                    <a:pt x="754" y="419"/>
                  </a:lnTo>
                  <a:lnTo>
                    <a:pt x="756" y="419"/>
                  </a:lnTo>
                  <a:lnTo>
                    <a:pt x="758" y="419"/>
                  </a:lnTo>
                  <a:lnTo>
                    <a:pt x="760" y="421"/>
                  </a:lnTo>
                  <a:lnTo>
                    <a:pt x="760" y="421"/>
                  </a:lnTo>
                  <a:lnTo>
                    <a:pt x="760" y="423"/>
                  </a:lnTo>
                  <a:lnTo>
                    <a:pt x="762" y="423"/>
                  </a:lnTo>
                  <a:lnTo>
                    <a:pt x="762" y="421"/>
                  </a:lnTo>
                  <a:lnTo>
                    <a:pt x="763" y="419"/>
                  </a:lnTo>
                  <a:lnTo>
                    <a:pt x="769" y="412"/>
                  </a:lnTo>
                  <a:lnTo>
                    <a:pt x="772" y="409"/>
                  </a:lnTo>
                  <a:lnTo>
                    <a:pt x="774" y="409"/>
                  </a:lnTo>
                  <a:lnTo>
                    <a:pt x="780" y="409"/>
                  </a:lnTo>
                  <a:lnTo>
                    <a:pt x="781" y="409"/>
                  </a:lnTo>
                  <a:lnTo>
                    <a:pt x="787" y="407"/>
                  </a:lnTo>
                  <a:lnTo>
                    <a:pt x="792" y="409"/>
                  </a:lnTo>
                  <a:lnTo>
                    <a:pt x="792" y="407"/>
                  </a:lnTo>
                  <a:lnTo>
                    <a:pt x="794" y="409"/>
                  </a:lnTo>
                  <a:lnTo>
                    <a:pt x="796" y="409"/>
                  </a:lnTo>
                  <a:lnTo>
                    <a:pt x="796" y="409"/>
                  </a:lnTo>
                  <a:lnTo>
                    <a:pt x="798" y="409"/>
                  </a:lnTo>
                  <a:lnTo>
                    <a:pt x="798" y="407"/>
                  </a:lnTo>
                  <a:lnTo>
                    <a:pt x="798" y="407"/>
                  </a:lnTo>
                  <a:lnTo>
                    <a:pt x="800" y="409"/>
                  </a:lnTo>
                  <a:lnTo>
                    <a:pt x="801" y="409"/>
                  </a:lnTo>
                  <a:lnTo>
                    <a:pt x="801" y="410"/>
                  </a:lnTo>
                  <a:lnTo>
                    <a:pt x="800" y="412"/>
                  </a:lnTo>
                  <a:lnTo>
                    <a:pt x="801" y="412"/>
                  </a:lnTo>
                  <a:lnTo>
                    <a:pt x="805" y="409"/>
                  </a:lnTo>
                  <a:lnTo>
                    <a:pt x="805" y="407"/>
                  </a:lnTo>
                  <a:lnTo>
                    <a:pt x="805" y="407"/>
                  </a:lnTo>
                  <a:lnTo>
                    <a:pt x="805" y="407"/>
                  </a:lnTo>
                  <a:lnTo>
                    <a:pt x="805" y="405"/>
                  </a:lnTo>
                  <a:lnTo>
                    <a:pt x="805" y="403"/>
                  </a:lnTo>
                  <a:lnTo>
                    <a:pt x="805" y="401"/>
                  </a:lnTo>
                  <a:lnTo>
                    <a:pt x="805" y="400"/>
                  </a:lnTo>
                  <a:lnTo>
                    <a:pt x="807" y="398"/>
                  </a:lnTo>
                  <a:lnTo>
                    <a:pt x="809" y="398"/>
                  </a:lnTo>
                  <a:lnTo>
                    <a:pt x="809" y="398"/>
                  </a:lnTo>
                  <a:lnTo>
                    <a:pt x="809" y="396"/>
                  </a:lnTo>
                  <a:lnTo>
                    <a:pt x="810" y="394"/>
                  </a:lnTo>
                  <a:lnTo>
                    <a:pt x="809" y="394"/>
                  </a:lnTo>
                  <a:lnTo>
                    <a:pt x="809" y="394"/>
                  </a:lnTo>
                  <a:lnTo>
                    <a:pt x="807" y="392"/>
                  </a:lnTo>
                  <a:lnTo>
                    <a:pt x="805" y="394"/>
                  </a:lnTo>
                  <a:lnTo>
                    <a:pt x="805" y="394"/>
                  </a:lnTo>
                  <a:lnTo>
                    <a:pt x="803" y="392"/>
                  </a:lnTo>
                  <a:lnTo>
                    <a:pt x="803" y="390"/>
                  </a:lnTo>
                  <a:lnTo>
                    <a:pt x="805" y="390"/>
                  </a:lnTo>
                  <a:lnTo>
                    <a:pt x="807" y="389"/>
                  </a:lnTo>
                  <a:lnTo>
                    <a:pt x="807" y="385"/>
                  </a:lnTo>
                  <a:lnTo>
                    <a:pt x="809" y="383"/>
                  </a:lnTo>
                  <a:lnTo>
                    <a:pt x="807" y="378"/>
                  </a:lnTo>
                  <a:lnTo>
                    <a:pt x="809" y="376"/>
                  </a:lnTo>
                  <a:lnTo>
                    <a:pt x="809" y="372"/>
                  </a:lnTo>
                  <a:lnTo>
                    <a:pt x="810" y="371"/>
                  </a:lnTo>
                  <a:lnTo>
                    <a:pt x="812" y="371"/>
                  </a:lnTo>
                  <a:lnTo>
                    <a:pt x="823" y="369"/>
                  </a:lnTo>
                  <a:lnTo>
                    <a:pt x="823" y="369"/>
                  </a:lnTo>
                  <a:lnTo>
                    <a:pt x="825" y="367"/>
                  </a:lnTo>
                  <a:lnTo>
                    <a:pt x="827" y="365"/>
                  </a:lnTo>
                  <a:lnTo>
                    <a:pt x="828" y="365"/>
                  </a:lnTo>
                  <a:lnTo>
                    <a:pt x="828" y="363"/>
                  </a:lnTo>
                  <a:lnTo>
                    <a:pt x="830" y="365"/>
                  </a:lnTo>
                  <a:lnTo>
                    <a:pt x="832" y="365"/>
                  </a:lnTo>
                  <a:lnTo>
                    <a:pt x="832" y="363"/>
                  </a:lnTo>
                  <a:lnTo>
                    <a:pt x="832" y="360"/>
                  </a:lnTo>
                  <a:lnTo>
                    <a:pt x="834" y="358"/>
                  </a:lnTo>
                  <a:lnTo>
                    <a:pt x="834" y="354"/>
                  </a:lnTo>
                  <a:lnTo>
                    <a:pt x="836" y="353"/>
                  </a:lnTo>
                  <a:lnTo>
                    <a:pt x="839" y="351"/>
                  </a:lnTo>
                  <a:lnTo>
                    <a:pt x="846" y="351"/>
                  </a:lnTo>
                  <a:lnTo>
                    <a:pt x="846" y="351"/>
                  </a:lnTo>
                  <a:lnTo>
                    <a:pt x="848" y="353"/>
                  </a:lnTo>
                  <a:lnTo>
                    <a:pt x="850" y="354"/>
                  </a:lnTo>
                  <a:lnTo>
                    <a:pt x="852" y="353"/>
                  </a:lnTo>
                  <a:lnTo>
                    <a:pt x="854" y="353"/>
                  </a:lnTo>
                  <a:lnTo>
                    <a:pt x="861" y="353"/>
                  </a:lnTo>
                  <a:lnTo>
                    <a:pt x="861" y="353"/>
                  </a:lnTo>
                  <a:lnTo>
                    <a:pt x="863" y="354"/>
                  </a:lnTo>
                  <a:lnTo>
                    <a:pt x="865" y="354"/>
                  </a:lnTo>
                  <a:lnTo>
                    <a:pt x="865" y="354"/>
                  </a:lnTo>
                  <a:lnTo>
                    <a:pt x="868" y="353"/>
                  </a:lnTo>
                  <a:lnTo>
                    <a:pt x="868" y="354"/>
                  </a:lnTo>
                  <a:lnTo>
                    <a:pt x="870" y="354"/>
                  </a:lnTo>
                  <a:lnTo>
                    <a:pt x="874" y="353"/>
                  </a:lnTo>
                  <a:lnTo>
                    <a:pt x="875" y="353"/>
                  </a:lnTo>
                  <a:lnTo>
                    <a:pt x="879" y="354"/>
                  </a:lnTo>
                  <a:lnTo>
                    <a:pt x="881" y="354"/>
                  </a:lnTo>
                  <a:lnTo>
                    <a:pt x="883" y="353"/>
                  </a:lnTo>
                  <a:lnTo>
                    <a:pt x="883" y="351"/>
                  </a:lnTo>
                  <a:lnTo>
                    <a:pt x="884" y="349"/>
                  </a:lnTo>
                  <a:lnTo>
                    <a:pt x="884" y="349"/>
                  </a:lnTo>
                  <a:lnTo>
                    <a:pt x="883" y="347"/>
                  </a:lnTo>
                  <a:lnTo>
                    <a:pt x="883" y="347"/>
                  </a:lnTo>
                  <a:lnTo>
                    <a:pt x="884" y="347"/>
                  </a:lnTo>
                  <a:lnTo>
                    <a:pt x="884" y="345"/>
                  </a:lnTo>
                  <a:lnTo>
                    <a:pt x="884" y="345"/>
                  </a:lnTo>
                  <a:lnTo>
                    <a:pt x="884" y="344"/>
                  </a:lnTo>
                  <a:lnTo>
                    <a:pt x="884" y="344"/>
                  </a:lnTo>
                  <a:lnTo>
                    <a:pt x="884" y="342"/>
                  </a:lnTo>
                  <a:lnTo>
                    <a:pt x="883" y="340"/>
                  </a:lnTo>
                  <a:lnTo>
                    <a:pt x="883" y="340"/>
                  </a:lnTo>
                  <a:lnTo>
                    <a:pt x="883" y="340"/>
                  </a:lnTo>
                  <a:lnTo>
                    <a:pt x="883" y="338"/>
                  </a:lnTo>
                  <a:lnTo>
                    <a:pt x="884" y="338"/>
                  </a:lnTo>
                  <a:lnTo>
                    <a:pt x="886" y="338"/>
                  </a:lnTo>
                  <a:lnTo>
                    <a:pt x="886" y="338"/>
                  </a:lnTo>
                  <a:lnTo>
                    <a:pt x="886" y="338"/>
                  </a:lnTo>
                  <a:lnTo>
                    <a:pt x="886" y="338"/>
                  </a:lnTo>
                  <a:lnTo>
                    <a:pt x="886" y="334"/>
                  </a:lnTo>
                  <a:lnTo>
                    <a:pt x="886" y="333"/>
                  </a:lnTo>
                  <a:lnTo>
                    <a:pt x="886" y="333"/>
                  </a:lnTo>
                  <a:lnTo>
                    <a:pt x="890" y="327"/>
                  </a:lnTo>
                  <a:lnTo>
                    <a:pt x="890" y="325"/>
                  </a:lnTo>
                  <a:lnTo>
                    <a:pt x="893" y="324"/>
                  </a:lnTo>
                  <a:lnTo>
                    <a:pt x="893" y="324"/>
                  </a:lnTo>
                  <a:lnTo>
                    <a:pt x="893" y="322"/>
                  </a:lnTo>
                  <a:lnTo>
                    <a:pt x="893" y="320"/>
                  </a:lnTo>
                  <a:lnTo>
                    <a:pt x="893" y="318"/>
                  </a:lnTo>
                  <a:lnTo>
                    <a:pt x="892" y="318"/>
                  </a:lnTo>
                  <a:lnTo>
                    <a:pt x="890" y="320"/>
                  </a:lnTo>
                  <a:lnTo>
                    <a:pt x="888" y="320"/>
                  </a:lnTo>
                  <a:lnTo>
                    <a:pt x="886" y="318"/>
                  </a:lnTo>
                  <a:lnTo>
                    <a:pt x="888" y="315"/>
                  </a:lnTo>
                  <a:lnTo>
                    <a:pt x="890" y="313"/>
                  </a:lnTo>
                  <a:lnTo>
                    <a:pt x="892" y="313"/>
                  </a:lnTo>
                  <a:lnTo>
                    <a:pt x="890" y="313"/>
                  </a:lnTo>
                  <a:lnTo>
                    <a:pt x="890" y="311"/>
                  </a:lnTo>
                  <a:lnTo>
                    <a:pt x="890" y="309"/>
                  </a:lnTo>
                  <a:lnTo>
                    <a:pt x="888" y="306"/>
                  </a:lnTo>
                  <a:lnTo>
                    <a:pt x="888" y="306"/>
                  </a:lnTo>
                  <a:lnTo>
                    <a:pt x="886" y="304"/>
                  </a:lnTo>
                  <a:lnTo>
                    <a:pt x="886" y="304"/>
                  </a:lnTo>
                  <a:lnTo>
                    <a:pt x="886" y="304"/>
                  </a:lnTo>
                  <a:lnTo>
                    <a:pt x="888" y="304"/>
                  </a:lnTo>
                  <a:lnTo>
                    <a:pt x="888" y="304"/>
                  </a:lnTo>
                  <a:lnTo>
                    <a:pt x="888" y="302"/>
                  </a:lnTo>
                  <a:lnTo>
                    <a:pt x="888" y="302"/>
                  </a:lnTo>
                  <a:lnTo>
                    <a:pt x="888" y="302"/>
                  </a:lnTo>
                  <a:lnTo>
                    <a:pt x="888" y="302"/>
                  </a:lnTo>
                  <a:lnTo>
                    <a:pt x="888" y="300"/>
                  </a:lnTo>
                  <a:lnTo>
                    <a:pt x="888" y="298"/>
                  </a:lnTo>
                  <a:lnTo>
                    <a:pt x="886" y="298"/>
                  </a:lnTo>
                  <a:lnTo>
                    <a:pt x="884" y="297"/>
                  </a:lnTo>
                  <a:lnTo>
                    <a:pt x="879" y="297"/>
                  </a:lnTo>
                  <a:lnTo>
                    <a:pt x="877" y="297"/>
                  </a:lnTo>
                  <a:lnTo>
                    <a:pt x="875" y="297"/>
                  </a:lnTo>
                  <a:lnTo>
                    <a:pt x="877" y="295"/>
                  </a:lnTo>
                  <a:lnTo>
                    <a:pt x="879" y="284"/>
                  </a:lnTo>
                  <a:lnTo>
                    <a:pt x="881" y="284"/>
                  </a:lnTo>
                  <a:lnTo>
                    <a:pt x="881" y="284"/>
                  </a:lnTo>
                  <a:lnTo>
                    <a:pt x="883" y="282"/>
                  </a:lnTo>
                  <a:lnTo>
                    <a:pt x="883" y="282"/>
                  </a:lnTo>
                  <a:lnTo>
                    <a:pt x="883" y="280"/>
                  </a:lnTo>
                  <a:lnTo>
                    <a:pt x="884" y="280"/>
                  </a:lnTo>
                  <a:lnTo>
                    <a:pt x="884" y="280"/>
                  </a:lnTo>
                  <a:lnTo>
                    <a:pt x="886" y="280"/>
                  </a:lnTo>
                  <a:lnTo>
                    <a:pt x="892" y="282"/>
                  </a:lnTo>
                  <a:lnTo>
                    <a:pt x="893" y="282"/>
                  </a:lnTo>
                  <a:lnTo>
                    <a:pt x="895" y="280"/>
                  </a:lnTo>
                  <a:lnTo>
                    <a:pt x="897" y="278"/>
                  </a:lnTo>
                  <a:lnTo>
                    <a:pt x="897" y="277"/>
                  </a:lnTo>
                  <a:lnTo>
                    <a:pt x="897" y="275"/>
                  </a:lnTo>
                  <a:lnTo>
                    <a:pt x="897" y="275"/>
                  </a:lnTo>
                  <a:lnTo>
                    <a:pt x="895" y="273"/>
                  </a:lnTo>
                  <a:lnTo>
                    <a:pt x="893" y="275"/>
                  </a:lnTo>
                  <a:lnTo>
                    <a:pt x="893" y="277"/>
                  </a:lnTo>
                  <a:lnTo>
                    <a:pt x="892" y="277"/>
                  </a:lnTo>
                  <a:lnTo>
                    <a:pt x="892" y="277"/>
                  </a:lnTo>
                  <a:lnTo>
                    <a:pt x="890" y="275"/>
                  </a:lnTo>
                  <a:lnTo>
                    <a:pt x="890" y="275"/>
                  </a:lnTo>
                  <a:lnTo>
                    <a:pt x="890" y="275"/>
                  </a:lnTo>
                  <a:lnTo>
                    <a:pt x="888" y="275"/>
                  </a:lnTo>
                  <a:lnTo>
                    <a:pt x="884" y="273"/>
                  </a:lnTo>
                  <a:lnTo>
                    <a:pt x="883" y="273"/>
                  </a:lnTo>
                  <a:lnTo>
                    <a:pt x="883" y="273"/>
                  </a:lnTo>
                  <a:lnTo>
                    <a:pt x="881" y="271"/>
                  </a:lnTo>
                  <a:lnTo>
                    <a:pt x="881" y="269"/>
                  </a:lnTo>
                  <a:lnTo>
                    <a:pt x="881" y="269"/>
                  </a:lnTo>
                  <a:lnTo>
                    <a:pt x="879" y="269"/>
                  </a:lnTo>
                  <a:lnTo>
                    <a:pt x="879" y="268"/>
                  </a:lnTo>
                  <a:lnTo>
                    <a:pt x="879" y="264"/>
                  </a:lnTo>
                  <a:lnTo>
                    <a:pt x="879" y="264"/>
                  </a:lnTo>
                  <a:lnTo>
                    <a:pt x="883" y="264"/>
                  </a:lnTo>
                  <a:lnTo>
                    <a:pt x="886" y="262"/>
                  </a:lnTo>
                  <a:lnTo>
                    <a:pt x="888" y="262"/>
                  </a:lnTo>
                  <a:lnTo>
                    <a:pt x="890" y="262"/>
                  </a:lnTo>
                  <a:lnTo>
                    <a:pt x="890" y="262"/>
                  </a:lnTo>
                  <a:lnTo>
                    <a:pt x="890" y="262"/>
                  </a:lnTo>
                  <a:lnTo>
                    <a:pt x="892" y="260"/>
                  </a:lnTo>
                  <a:lnTo>
                    <a:pt x="892" y="259"/>
                  </a:lnTo>
                  <a:lnTo>
                    <a:pt x="892" y="259"/>
                  </a:lnTo>
                  <a:lnTo>
                    <a:pt x="892" y="257"/>
                  </a:lnTo>
                  <a:lnTo>
                    <a:pt x="893" y="255"/>
                  </a:lnTo>
                  <a:lnTo>
                    <a:pt x="897" y="253"/>
                  </a:lnTo>
                  <a:lnTo>
                    <a:pt x="897" y="251"/>
                  </a:lnTo>
                  <a:lnTo>
                    <a:pt x="899" y="250"/>
                  </a:lnTo>
                  <a:lnTo>
                    <a:pt x="901" y="248"/>
                  </a:lnTo>
                  <a:lnTo>
                    <a:pt x="901" y="248"/>
                  </a:lnTo>
                  <a:lnTo>
                    <a:pt x="902" y="246"/>
                  </a:lnTo>
                  <a:lnTo>
                    <a:pt x="902" y="244"/>
                  </a:lnTo>
                  <a:lnTo>
                    <a:pt x="902" y="241"/>
                  </a:lnTo>
                  <a:lnTo>
                    <a:pt x="902" y="241"/>
                  </a:lnTo>
                  <a:lnTo>
                    <a:pt x="902" y="239"/>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3" name="Google Shape;333;p16"/>
            <p:cNvSpPr/>
            <p:nvPr/>
          </p:nvSpPr>
          <p:spPr>
            <a:xfrm>
              <a:off x="8574051" y="4033249"/>
              <a:ext cx="1636544" cy="968790"/>
            </a:xfrm>
            <a:custGeom>
              <a:avLst/>
              <a:gdLst/>
              <a:ahLst/>
              <a:cxnLst/>
              <a:rect l="l" t="t" r="r" b="b"/>
              <a:pathLst>
                <a:path w="902" h="602" extrusionOk="0">
                  <a:moveTo>
                    <a:pt x="390" y="510"/>
                  </a:moveTo>
                  <a:lnTo>
                    <a:pt x="390" y="510"/>
                  </a:lnTo>
                  <a:lnTo>
                    <a:pt x="388" y="511"/>
                  </a:lnTo>
                  <a:lnTo>
                    <a:pt x="386" y="511"/>
                  </a:lnTo>
                  <a:lnTo>
                    <a:pt x="386" y="513"/>
                  </a:lnTo>
                  <a:lnTo>
                    <a:pt x="386" y="513"/>
                  </a:lnTo>
                  <a:lnTo>
                    <a:pt x="384" y="513"/>
                  </a:lnTo>
                  <a:lnTo>
                    <a:pt x="384" y="513"/>
                  </a:lnTo>
                  <a:lnTo>
                    <a:pt x="384" y="515"/>
                  </a:lnTo>
                  <a:lnTo>
                    <a:pt x="382" y="515"/>
                  </a:lnTo>
                  <a:lnTo>
                    <a:pt x="381" y="517"/>
                  </a:lnTo>
                  <a:lnTo>
                    <a:pt x="384" y="515"/>
                  </a:lnTo>
                  <a:lnTo>
                    <a:pt x="390" y="511"/>
                  </a:lnTo>
                  <a:lnTo>
                    <a:pt x="400" y="501"/>
                  </a:lnTo>
                  <a:lnTo>
                    <a:pt x="399" y="502"/>
                  </a:lnTo>
                  <a:lnTo>
                    <a:pt x="390" y="510"/>
                  </a:lnTo>
                  <a:close/>
                  <a:moveTo>
                    <a:pt x="547" y="486"/>
                  </a:moveTo>
                  <a:lnTo>
                    <a:pt x="547" y="484"/>
                  </a:lnTo>
                  <a:lnTo>
                    <a:pt x="545" y="484"/>
                  </a:lnTo>
                  <a:lnTo>
                    <a:pt x="543" y="484"/>
                  </a:lnTo>
                  <a:lnTo>
                    <a:pt x="543" y="483"/>
                  </a:lnTo>
                  <a:lnTo>
                    <a:pt x="541" y="483"/>
                  </a:lnTo>
                  <a:lnTo>
                    <a:pt x="539" y="484"/>
                  </a:lnTo>
                  <a:lnTo>
                    <a:pt x="538" y="483"/>
                  </a:lnTo>
                  <a:lnTo>
                    <a:pt x="538" y="483"/>
                  </a:lnTo>
                  <a:lnTo>
                    <a:pt x="534" y="484"/>
                  </a:lnTo>
                  <a:lnTo>
                    <a:pt x="527" y="483"/>
                  </a:lnTo>
                  <a:lnTo>
                    <a:pt x="525" y="483"/>
                  </a:lnTo>
                  <a:lnTo>
                    <a:pt x="525" y="483"/>
                  </a:lnTo>
                  <a:lnTo>
                    <a:pt x="525" y="483"/>
                  </a:lnTo>
                  <a:lnTo>
                    <a:pt x="547" y="486"/>
                  </a:lnTo>
                  <a:lnTo>
                    <a:pt x="547" y="486"/>
                  </a:lnTo>
                  <a:close/>
                  <a:moveTo>
                    <a:pt x="498" y="474"/>
                  </a:moveTo>
                  <a:lnTo>
                    <a:pt x="491" y="472"/>
                  </a:lnTo>
                  <a:lnTo>
                    <a:pt x="474" y="468"/>
                  </a:lnTo>
                  <a:lnTo>
                    <a:pt x="473" y="468"/>
                  </a:lnTo>
                  <a:lnTo>
                    <a:pt x="473" y="466"/>
                  </a:lnTo>
                  <a:lnTo>
                    <a:pt x="471" y="465"/>
                  </a:lnTo>
                  <a:lnTo>
                    <a:pt x="471" y="461"/>
                  </a:lnTo>
                  <a:lnTo>
                    <a:pt x="469" y="461"/>
                  </a:lnTo>
                  <a:lnTo>
                    <a:pt x="469" y="461"/>
                  </a:lnTo>
                  <a:lnTo>
                    <a:pt x="469" y="463"/>
                  </a:lnTo>
                  <a:lnTo>
                    <a:pt x="471" y="465"/>
                  </a:lnTo>
                  <a:lnTo>
                    <a:pt x="471" y="466"/>
                  </a:lnTo>
                  <a:lnTo>
                    <a:pt x="473" y="468"/>
                  </a:lnTo>
                  <a:lnTo>
                    <a:pt x="482" y="472"/>
                  </a:lnTo>
                  <a:lnTo>
                    <a:pt x="500" y="475"/>
                  </a:lnTo>
                  <a:lnTo>
                    <a:pt x="502" y="475"/>
                  </a:lnTo>
                  <a:lnTo>
                    <a:pt x="502" y="477"/>
                  </a:lnTo>
                  <a:lnTo>
                    <a:pt x="502" y="475"/>
                  </a:lnTo>
                  <a:lnTo>
                    <a:pt x="498" y="474"/>
                  </a:lnTo>
                  <a:close/>
                  <a:moveTo>
                    <a:pt x="902" y="239"/>
                  </a:moveTo>
                  <a:lnTo>
                    <a:pt x="899" y="235"/>
                  </a:lnTo>
                  <a:lnTo>
                    <a:pt x="897" y="233"/>
                  </a:lnTo>
                  <a:lnTo>
                    <a:pt x="897" y="230"/>
                  </a:lnTo>
                  <a:lnTo>
                    <a:pt x="897" y="228"/>
                  </a:lnTo>
                  <a:lnTo>
                    <a:pt x="897" y="226"/>
                  </a:lnTo>
                  <a:lnTo>
                    <a:pt x="899" y="224"/>
                  </a:lnTo>
                  <a:lnTo>
                    <a:pt x="901" y="224"/>
                  </a:lnTo>
                  <a:lnTo>
                    <a:pt x="901" y="222"/>
                  </a:lnTo>
                  <a:lnTo>
                    <a:pt x="901" y="221"/>
                  </a:lnTo>
                  <a:lnTo>
                    <a:pt x="901" y="221"/>
                  </a:lnTo>
                  <a:lnTo>
                    <a:pt x="901" y="221"/>
                  </a:lnTo>
                  <a:lnTo>
                    <a:pt x="895" y="219"/>
                  </a:lnTo>
                  <a:lnTo>
                    <a:pt x="895" y="219"/>
                  </a:lnTo>
                  <a:lnTo>
                    <a:pt x="893" y="219"/>
                  </a:lnTo>
                  <a:lnTo>
                    <a:pt x="890" y="222"/>
                  </a:lnTo>
                  <a:lnTo>
                    <a:pt x="890" y="222"/>
                  </a:lnTo>
                  <a:lnTo>
                    <a:pt x="888" y="224"/>
                  </a:lnTo>
                  <a:lnTo>
                    <a:pt x="886" y="224"/>
                  </a:lnTo>
                  <a:lnTo>
                    <a:pt x="884" y="224"/>
                  </a:lnTo>
                  <a:lnTo>
                    <a:pt x="884" y="224"/>
                  </a:lnTo>
                  <a:lnTo>
                    <a:pt x="881" y="221"/>
                  </a:lnTo>
                  <a:lnTo>
                    <a:pt x="879" y="221"/>
                  </a:lnTo>
                  <a:lnTo>
                    <a:pt x="877" y="219"/>
                  </a:lnTo>
                  <a:lnTo>
                    <a:pt x="875" y="219"/>
                  </a:lnTo>
                  <a:lnTo>
                    <a:pt x="874" y="215"/>
                  </a:lnTo>
                  <a:lnTo>
                    <a:pt x="874" y="212"/>
                  </a:lnTo>
                  <a:lnTo>
                    <a:pt x="874" y="210"/>
                  </a:lnTo>
                  <a:lnTo>
                    <a:pt x="872" y="210"/>
                  </a:lnTo>
                  <a:lnTo>
                    <a:pt x="870" y="210"/>
                  </a:lnTo>
                  <a:lnTo>
                    <a:pt x="868" y="210"/>
                  </a:lnTo>
                  <a:lnTo>
                    <a:pt x="866" y="208"/>
                  </a:lnTo>
                  <a:lnTo>
                    <a:pt x="865" y="208"/>
                  </a:lnTo>
                  <a:lnTo>
                    <a:pt x="863" y="210"/>
                  </a:lnTo>
                  <a:lnTo>
                    <a:pt x="861" y="210"/>
                  </a:lnTo>
                  <a:lnTo>
                    <a:pt x="859" y="210"/>
                  </a:lnTo>
                  <a:lnTo>
                    <a:pt x="857" y="208"/>
                  </a:lnTo>
                  <a:lnTo>
                    <a:pt x="857" y="206"/>
                  </a:lnTo>
                  <a:lnTo>
                    <a:pt x="854" y="199"/>
                  </a:lnTo>
                  <a:lnTo>
                    <a:pt x="854" y="199"/>
                  </a:lnTo>
                  <a:lnTo>
                    <a:pt x="852" y="199"/>
                  </a:lnTo>
                  <a:lnTo>
                    <a:pt x="850" y="199"/>
                  </a:lnTo>
                  <a:lnTo>
                    <a:pt x="850" y="201"/>
                  </a:lnTo>
                  <a:lnTo>
                    <a:pt x="848" y="203"/>
                  </a:lnTo>
                  <a:lnTo>
                    <a:pt x="846" y="203"/>
                  </a:lnTo>
                  <a:lnTo>
                    <a:pt x="846" y="203"/>
                  </a:lnTo>
                  <a:lnTo>
                    <a:pt x="841" y="204"/>
                  </a:lnTo>
                  <a:lnTo>
                    <a:pt x="839" y="203"/>
                  </a:lnTo>
                  <a:lnTo>
                    <a:pt x="839" y="201"/>
                  </a:lnTo>
                  <a:lnTo>
                    <a:pt x="837" y="199"/>
                  </a:lnTo>
                  <a:lnTo>
                    <a:pt x="832" y="197"/>
                  </a:lnTo>
                  <a:lnTo>
                    <a:pt x="828" y="195"/>
                  </a:lnTo>
                  <a:lnTo>
                    <a:pt x="828" y="195"/>
                  </a:lnTo>
                  <a:lnTo>
                    <a:pt x="828" y="194"/>
                  </a:lnTo>
                  <a:lnTo>
                    <a:pt x="828" y="194"/>
                  </a:lnTo>
                  <a:lnTo>
                    <a:pt x="828" y="192"/>
                  </a:lnTo>
                  <a:lnTo>
                    <a:pt x="828" y="192"/>
                  </a:lnTo>
                  <a:lnTo>
                    <a:pt x="828" y="192"/>
                  </a:lnTo>
                  <a:lnTo>
                    <a:pt x="827" y="192"/>
                  </a:lnTo>
                  <a:lnTo>
                    <a:pt x="827" y="192"/>
                  </a:lnTo>
                  <a:lnTo>
                    <a:pt x="825" y="192"/>
                  </a:lnTo>
                  <a:lnTo>
                    <a:pt x="823" y="192"/>
                  </a:lnTo>
                  <a:lnTo>
                    <a:pt x="819" y="192"/>
                  </a:lnTo>
                  <a:lnTo>
                    <a:pt x="818" y="192"/>
                  </a:lnTo>
                  <a:lnTo>
                    <a:pt x="816" y="192"/>
                  </a:lnTo>
                  <a:lnTo>
                    <a:pt x="816" y="190"/>
                  </a:lnTo>
                  <a:lnTo>
                    <a:pt x="814" y="190"/>
                  </a:lnTo>
                  <a:lnTo>
                    <a:pt x="812" y="190"/>
                  </a:lnTo>
                  <a:lnTo>
                    <a:pt x="812" y="190"/>
                  </a:lnTo>
                  <a:lnTo>
                    <a:pt x="810" y="185"/>
                  </a:lnTo>
                  <a:lnTo>
                    <a:pt x="810" y="185"/>
                  </a:lnTo>
                  <a:lnTo>
                    <a:pt x="809" y="185"/>
                  </a:lnTo>
                  <a:lnTo>
                    <a:pt x="807" y="185"/>
                  </a:lnTo>
                  <a:lnTo>
                    <a:pt x="803" y="183"/>
                  </a:lnTo>
                  <a:lnTo>
                    <a:pt x="803" y="185"/>
                  </a:lnTo>
                  <a:lnTo>
                    <a:pt x="803" y="186"/>
                  </a:lnTo>
                  <a:lnTo>
                    <a:pt x="803" y="190"/>
                  </a:lnTo>
                  <a:lnTo>
                    <a:pt x="803" y="194"/>
                  </a:lnTo>
                  <a:lnTo>
                    <a:pt x="800" y="195"/>
                  </a:lnTo>
                  <a:lnTo>
                    <a:pt x="800" y="195"/>
                  </a:lnTo>
                  <a:lnTo>
                    <a:pt x="800" y="194"/>
                  </a:lnTo>
                  <a:lnTo>
                    <a:pt x="798" y="194"/>
                  </a:lnTo>
                  <a:lnTo>
                    <a:pt x="798" y="194"/>
                  </a:lnTo>
                  <a:lnTo>
                    <a:pt x="796" y="195"/>
                  </a:lnTo>
                  <a:lnTo>
                    <a:pt x="794" y="197"/>
                  </a:lnTo>
                  <a:lnTo>
                    <a:pt x="794" y="195"/>
                  </a:lnTo>
                  <a:lnTo>
                    <a:pt x="794" y="195"/>
                  </a:lnTo>
                  <a:lnTo>
                    <a:pt x="794" y="194"/>
                  </a:lnTo>
                  <a:lnTo>
                    <a:pt x="794" y="194"/>
                  </a:lnTo>
                  <a:lnTo>
                    <a:pt x="792" y="190"/>
                  </a:lnTo>
                  <a:lnTo>
                    <a:pt x="790" y="188"/>
                  </a:lnTo>
                  <a:lnTo>
                    <a:pt x="789" y="186"/>
                  </a:lnTo>
                  <a:lnTo>
                    <a:pt x="787" y="186"/>
                  </a:lnTo>
                  <a:lnTo>
                    <a:pt x="783" y="185"/>
                  </a:lnTo>
                  <a:lnTo>
                    <a:pt x="781" y="183"/>
                  </a:lnTo>
                  <a:lnTo>
                    <a:pt x="776" y="176"/>
                  </a:lnTo>
                  <a:lnTo>
                    <a:pt x="774" y="174"/>
                  </a:lnTo>
                  <a:lnTo>
                    <a:pt x="774" y="172"/>
                  </a:lnTo>
                  <a:lnTo>
                    <a:pt x="774" y="172"/>
                  </a:lnTo>
                  <a:lnTo>
                    <a:pt x="774" y="170"/>
                  </a:lnTo>
                  <a:lnTo>
                    <a:pt x="774" y="168"/>
                  </a:lnTo>
                  <a:lnTo>
                    <a:pt x="774" y="166"/>
                  </a:lnTo>
                  <a:lnTo>
                    <a:pt x="772" y="165"/>
                  </a:lnTo>
                  <a:lnTo>
                    <a:pt x="769" y="163"/>
                  </a:lnTo>
                  <a:lnTo>
                    <a:pt x="767" y="159"/>
                  </a:lnTo>
                  <a:lnTo>
                    <a:pt x="767" y="157"/>
                  </a:lnTo>
                  <a:lnTo>
                    <a:pt x="767" y="156"/>
                  </a:lnTo>
                  <a:lnTo>
                    <a:pt x="765" y="156"/>
                  </a:lnTo>
                  <a:lnTo>
                    <a:pt x="760" y="156"/>
                  </a:lnTo>
                  <a:lnTo>
                    <a:pt x="758" y="156"/>
                  </a:lnTo>
                  <a:lnTo>
                    <a:pt x="756" y="159"/>
                  </a:lnTo>
                  <a:lnTo>
                    <a:pt x="754" y="161"/>
                  </a:lnTo>
                  <a:lnTo>
                    <a:pt x="747" y="163"/>
                  </a:lnTo>
                  <a:lnTo>
                    <a:pt x="744" y="161"/>
                  </a:lnTo>
                  <a:lnTo>
                    <a:pt x="740" y="163"/>
                  </a:lnTo>
                  <a:lnTo>
                    <a:pt x="736" y="163"/>
                  </a:lnTo>
                  <a:lnTo>
                    <a:pt x="729" y="168"/>
                  </a:lnTo>
                  <a:lnTo>
                    <a:pt x="727" y="168"/>
                  </a:lnTo>
                  <a:lnTo>
                    <a:pt x="727" y="170"/>
                  </a:lnTo>
                  <a:lnTo>
                    <a:pt x="727" y="172"/>
                  </a:lnTo>
                  <a:lnTo>
                    <a:pt x="725" y="172"/>
                  </a:lnTo>
                  <a:lnTo>
                    <a:pt x="725" y="172"/>
                  </a:lnTo>
                  <a:lnTo>
                    <a:pt x="724" y="172"/>
                  </a:lnTo>
                  <a:lnTo>
                    <a:pt x="724" y="172"/>
                  </a:lnTo>
                  <a:lnTo>
                    <a:pt x="722" y="172"/>
                  </a:lnTo>
                  <a:lnTo>
                    <a:pt x="722" y="172"/>
                  </a:lnTo>
                  <a:lnTo>
                    <a:pt x="720" y="170"/>
                  </a:lnTo>
                  <a:lnTo>
                    <a:pt x="722" y="170"/>
                  </a:lnTo>
                  <a:lnTo>
                    <a:pt x="722" y="168"/>
                  </a:lnTo>
                  <a:lnTo>
                    <a:pt x="722" y="168"/>
                  </a:lnTo>
                  <a:lnTo>
                    <a:pt x="722" y="168"/>
                  </a:lnTo>
                  <a:lnTo>
                    <a:pt x="720" y="166"/>
                  </a:lnTo>
                  <a:lnTo>
                    <a:pt x="720" y="166"/>
                  </a:lnTo>
                  <a:lnTo>
                    <a:pt x="718" y="166"/>
                  </a:lnTo>
                  <a:lnTo>
                    <a:pt x="716" y="166"/>
                  </a:lnTo>
                  <a:lnTo>
                    <a:pt x="716" y="165"/>
                  </a:lnTo>
                  <a:lnTo>
                    <a:pt x="715" y="165"/>
                  </a:lnTo>
                  <a:lnTo>
                    <a:pt x="715" y="165"/>
                  </a:lnTo>
                  <a:lnTo>
                    <a:pt x="715" y="165"/>
                  </a:lnTo>
                  <a:lnTo>
                    <a:pt x="713" y="165"/>
                  </a:lnTo>
                  <a:lnTo>
                    <a:pt x="713" y="166"/>
                  </a:lnTo>
                  <a:lnTo>
                    <a:pt x="711" y="166"/>
                  </a:lnTo>
                  <a:lnTo>
                    <a:pt x="711" y="166"/>
                  </a:lnTo>
                  <a:lnTo>
                    <a:pt x="709" y="166"/>
                  </a:lnTo>
                  <a:lnTo>
                    <a:pt x="707" y="166"/>
                  </a:lnTo>
                  <a:lnTo>
                    <a:pt x="702" y="159"/>
                  </a:lnTo>
                  <a:lnTo>
                    <a:pt x="702" y="157"/>
                  </a:lnTo>
                  <a:lnTo>
                    <a:pt x="700" y="156"/>
                  </a:lnTo>
                  <a:lnTo>
                    <a:pt x="700" y="156"/>
                  </a:lnTo>
                  <a:lnTo>
                    <a:pt x="691" y="156"/>
                  </a:lnTo>
                  <a:lnTo>
                    <a:pt x="686" y="156"/>
                  </a:lnTo>
                  <a:lnTo>
                    <a:pt x="686" y="156"/>
                  </a:lnTo>
                  <a:lnTo>
                    <a:pt x="684" y="156"/>
                  </a:lnTo>
                  <a:lnTo>
                    <a:pt x="684" y="157"/>
                  </a:lnTo>
                  <a:lnTo>
                    <a:pt x="684" y="157"/>
                  </a:lnTo>
                  <a:lnTo>
                    <a:pt x="682" y="159"/>
                  </a:lnTo>
                  <a:lnTo>
                    <a:pt x="682" y="159"/>
                  </a:lnTo>
                  <a:lnTo>
                    <a:pt x="680" y="159"/>
                  </a:lnTo>
                  <a:lnTo>
                    <a:pt x="680" y="159"/>
                  </a:lnTo>
                  <a:lnTo>
                    <a:pt x="680" y="161"/>
                  </a:lnTo>
                  <a:lnTo>
                    <a:pt x="679" y="161"/>
                  </a:lnTo>
                  <a:lnTo>
                    <a:pt x="679" y="161"/>
                  </a:lnTo>
                  <a:lnTo>
                    <a:pt x="679" y="163"/>
                  </a:lnTo>
                  <a:lnTo>
                    <a:pt x="677" y="161"/>
                  </a:lnTo>
                  <a:lnTo>
                    <a:pt x="677" y="161"/>
                  </a:lnTo>
                  <a:lnTo>
                    <a:pt x="675" y="161"/>
                  </a:lnTo>
                  <a:lnTo>
                    <a:pt x="673" y="161"/>
                  </a:lnTo>
                  <a:lnTo>
                    <a:pt x="673" y="159"/>
                  </a:lnTo>
                  <a:lnTo>
                    <a:pt x="673" y="157"/>
                  </a:lnTo>
                  <a:lnTo>
                    <a:pt x="673" y="157"/>
                  </a:lnTo>
                  <a:lnTo>
                    <a:pt x="671" y="154"/>
                  </a:lnTo>
                  <a:lnTo>
                    <a:pt x="671" y="154"/>
                  </a:lnTo>
                  <a:lnTo>
                    <a:pt x="671" y="152"/>
                  </a:lnTo>
                  <a:lnTo>
                    <a:pt x="669" y="152"/>
                  </a:lnTo>
                  <a:lnTo>
                    <a:pt x="668" y="152"/>
                  </a:lnTo>
                  <a:lnTo>
                    <a:pt x="666" y="152"/>
                  </a:lnTo>
                  <a:lnTo>
                    <a:pt x="666" y="150"/>
                  </a:lnTo>
                  <a:lnTo>
                    <a:pt x="664" y="139"/>
                  </a:lnTo>
                  <a:lnTo>
                    <a:pt x="662" y="139"/>
                  </a:lnTo>
                  <a:lnTo>
                    <a:pt x="664" y="138"/>
                  </a:lnTo>
                  <a:lnTo>
                    <a:pt x="668" y="136"/>
                  </a:lnTo>
                  <a:lnTo>
                    <a:pt x="666" y="134"/>
                  </a:lnTo>
                  <a:lnTo>
                    <a:pt x="666" y="132"/>
                  </a:lnTo>
                  <a:lnTo>
                    <a:pt x="666" y="130"/>
                  </a:lnTo>
                  <a:lnTo>
                    <a:pt x="666" y="129"/>
                  </a:lnTo>
                  <a:lnTo>
                    <a:pt x="666" y="129"/>
                  </a:lnTo>
                  <a:lnTo>
                    <a:pt x="666" y="127"/>
                  </a:lnTo>
                  <a:lnTo>
                    <a:pt x="664" y="127"/>
                  </a:lnTo>
                  <a:lnTo>
                    <a:pt x="664" y="127"/>
                  </a:lnTo>
                  <a:lnTo>
                    <a:pt x="664" y="125"/>
                  </a:lnTo>
                  <a:lnTo>
                    <a:pt x="664" y="125"/>
                  </a:lnTo>
                  <a:lnTo>
                    <a:pt x="664" y="123"/>
                  </a:lnTo>
                  <a:lnTo>
                    <a:pt x="662" y="121"/>
                  </a:lnTo>
                  <a:lnTo>
                    <a:pt x="662" y="121"/>
                  </a:lnTo>
                  <a:lnTo>
                    <a:pt x="662" y="120"/>
                  </a:lnTo>
                  <a:lnTo>
                    <a:pt x="660" y="118"/>
                  </a:lnTo>
                  <a:lnTo>
                    <a:pt x="662" y="118"/>
                  </a:lnTo>
                  <a:lnTo>
                    <a:pt x="662" y="116"/>
                  </a:lnTo>
                  <a:lnTo>
                    <a:pt x="660" y="116"/>
                  </a:lnTo>
                  <a:lnTo>
                    <a:pt x="660" y="116"/>
                  </a:lnTo>
                  <a:lnTo>
                    <a:pt x="659" y="114"/>
                  </a:lnTo>
                  <a:lnTo>
                    <a:pt x="659" y="114"/>
                  </a:lnTo>
                  <a:lnTo>
                    <a:pt x="659" y="114"/>
                  </a:lnTo>
                  <a:lnTo>
                    <a:pt x="659" y="112"/>
                  </a:lnTo>
                  <a:lnTo>
                    <a:pt x="659" y="110"/>
                  </a:lnTo>
                  <a:lnTo>
                    <a:pt x="660" y="110"/>
                  </a:lnTo>
                  <a:lnTo>
                    <a:pt x="662" y="109"/>
                  </a:lnTo>
                  <a:lnTo>
                    <a:pt x="662" y="109"/>
                  </a:lnTo>
                  <a:lnTo>
                    <a:pt x="662" y="107"/>
                  </a:lnTo>
                  <a:lnTo>
                    <a:pt x="660" y="107"/>
                  </a:lnTo>
                  <a:lnTo>
                    <a:pt x="660" y="107"/>
                  </a:lnTo>
                  <a:lnTo>
                    <a:pt x="659" y="107"/>
                  </a:lnTo>
                  <a:lnTo>
                    <a:pt x="655" y="107"/>
                  </a:lnTo>
                  <a:lnTo>
                    <a:pt x="653" y="107"/>
                  </a:lnTo>
                  <a:lnTo>
                    <a:pt x="651" y="105"/>
                  </a:lnTo>
                  <a:lnTo>
                    <a:pt x="650" y="103"/>
                  </a:lnTo>
                  <a:lnTo>
                    <a:pt x="650" y="96"/>
                  </a:lnTo>
                  <a:lnTo>
                    <a:pt x="650" y="94"/>
                  </a:lnTo>
                  <a:lnTo>
                    <a:pt x="648" y="94"/>
                  </a:lnTo>
                  <a:lnTo>
                    <a:pt x="648" y="92"/>
                  </a:lnTo>
                  <a:lnTo>
                    <a:pt x="646" y="92"/>
                  </a:lnTo>
                  <a:lnTo>
                    <a:pt x="646" y="94"/>
                  </a:lnTo>
                  <a:lnTo>
                    <a:pt x="644" y="94"/>
                  </a:lnTo>
                  <a:lnTo>
                    <a:pt x="642" y="94"/>
                  </a:lnTo>
                  <a:lnTo>
                    <a:pt x="642" y="92"/>
                  </a:lnTo>
                  <a:lnTo>
                    <a:pt x="642" y="92"/>
                  </a:lnTo>
                  <a:lnTo>
                    <a:pt x="639" y="94"/>
                  </a:lnTo>
                  <a:lnTo>
                    <a:pt x="635" y="96"/>
                  </a:lnTo>
                  <a:lnTo>
                    <a:pt x="632" y="96"/>
                  </a:lnTo>
                  <a:lnTo>
                    <a:pt x="628" y="96"/>
                  </a:lnTo>
                  <a:lnTo>
                    <a:pt x="628" y="96"/>
                  </a:lnTo>
                  <a:lnTo>
                    <a:pt x="626" y="96"/>
                  </a:lnTo>
                  <a:lnTo>
                    <a:pt x="626" y="94"/>
                  </a:lnTo>
                  <a:lnTo>
                    <a:pt x="626" y="92"/>
                  </a:lnTo>
                  <a:lnTo>
                    <a:pt x="626" y="92"/>
                  </a:lnTo>
                  <a:lnTo>
                    <a:pt x="624" y="91"/>
                  </a:lnTo>
                  <a:lnTo>
                    <a:pt x="623" y="91"/>
                  </a:lnTo>
                  <a:lnTo>
                    <a:pt x="621" y="92"/>
                  </a:lnTo>
                  <a:lnTo>
                    <a:pt x="619" y="91"/>
                  </a:lnTo>
                  <a:lnTo>
                    <a:pt x="615" y="91"/>
                  </a:lnTo>
                  <a:lnTo>
                    <a:pt x="614" y="89"/>
                  </a:lnTo>
                  <a:lnTo>
                    <a:pt x="612" y="91"/>
                  </a:lnTo>
                  <a:lnTo>
                    <a:pt x="610" y="92"/>
                  </a:lnTo>
                  <a:lnTo>
                    <a:pt x="608" y="92"/>
                  </a:lnTo>
                  <a:lnTo>
                    <a:pt x="606" y="92"/>
                  </a:lnTo>
                  <a:lnTo>
                    <a:pt x="603" y="91"/>
                  </a:lnTo>
                  <a:lnTo>
                    <a:pt x="606" y="89"/>
                  </a:lnTo>
                  <a:lnTo>
                    <a:pt x="608" y="85"/>
                  </a:lnTo>
                  <a:lnTo>
                    <a:pt x="610" y="83"/>
                  </a:lnTo>
                  <a:lnTo>
                    <a:pt x="610" y="80"/>
                  </a:lnTo>
                  <a:lnTo>
                    <a:pt x="608" y="82"/>
                  </a:lnTo>
                  <a:lnTo>
                    <a:pt x="608" y="82"/>
                  </a:lnTo>
                  <a:lnTo>
                    <a:pt x="606" y="82"/>
                  </a:lnTo>
                  <a:lnTo>
                    <a:pt x="606" y="82"/>
                  </a:lnTo>
                  <a:lnTo>
                    <a:pt x="604" y="80"/>
                  </a:lnTo>
                  <a:lnTo>
                    <a:pt x="604" y="80"/>
                  </a:lnTo>
                  <a:lnTo>
                    <a:pt x="603" y="78"/>
                  </a:lnTo>
                  <a:lnTo>
                    <a:pt x="603" y="78"/>
                  </a:lnTo>
                  <a:lnTo>
                    <a:pt x="604" y="78"/>
                  </a:lnTo>
                  <a:lnTo>
                    <a:pt x="604" y="78"/>
                  </a:lnTo>
                  <a:lnTo>
                    <a:pt x="604" y="76"/>
                  </a:lnTo>
                  <a:lnTo>
                    <a:pt x="604" y="76"/>
                  </a:lnTo>
                  <a:lnTo>
                    <a:pt x="604" y="74"/>
                  </a:lnTo>
                  <a:lnTo>
                    <a:pt x="604" y="74"/>
                  </a:lnTo>
                  <a:lnTo>
                    <a:pt x="604" y="74"/>
                  </a:lnTo>
                  <a:lnTo>
                    <a:pt x="604" y="73"/>
                  </a:lnTo>
                  <a:lnTo>
                    <a:pt x="606" y="71"/>
                  </a:lnTo>
                  <a:lnTo>
                    <a:pt x="606" y="71"/>
                  </a:lnTo>
                  <a:lnTo>
                    <a:pt x="606" y="69"/>
                  </a:lnTo>
                  <a:lnTo>
                    <a:pt x="604" y="67"/>
                  </a:lnTo>
                  <a:lnTo>
                    <a:pt x="604" y="67"/>
                  </a:lnTo>
                  <a:lnTo>
                    <a:pt x="603" y="64"/>
                  </a:lnTo>
                  <a:lnTo>
                    <a:pt x="603" y="64"/>
                  </a:lnTo>
                  <a:lnTo>
                    <a:pt x="601" y="64"/>
                  </a:lnTo>
                  <a:lnTo>
                    <a:pt x="601" y="62"/>
                  </a:lnTo>
                  <a:lnTo>
                    <a:pt x="601" y="60"/>
                  </a:lnTo>
                  <a:lnTo>
                    <a:pt x="601" y="60"/>
                  </a:lnTo>
                  <a:lnTo>
                    <a:pt x="599" y="60"/>
                  </a:lnTo>
                  <a:lnTo>
                    <a:pt x="599" y="58"/>
                  </a:lnTo>
                  <a:lnTo>
                    <a:pt x="599" y="56"/>
                  </a:lnTo>
                  <a:lnTo>
                    <a:pt x="601" y="56"/>
                  </a:lnTo>
                  <a:lnTo>
                    <a:pt x="610" y="53"/>
                  </a:lnTo>
                  <a:lnTo>
                    <a:pt x="612" y="55"/>
                  </a:lnTo>
                  <a:lnTo>
                    <a:pt x="614" y="53"/>
                  </a:lnTo>
                  <a:lnTo>
                    <a:pt x="615" y="51"/>
                  </a:lnTo>
                  <a:lnTo>
                    <a:pt x="615" y="47"/>
                  </a:lnTo>
                  <a:lnTo>
                    <a:pt x="614" y="44"/>
                  </a:lnTo>
                  <a:lnTo>
                    <a:pt x="614" y="44"/>
                  </a:lnTo>
                  <a:lnTo>
                    <a:pt x="612" y="42"/>
                  </a:lnTo>
                  <a:lnTo>
                    <a:pt x="610" y="42"/>
                  </a:lnTo>
                  <a:lnTo>
                    <a:pt x="608" y="40"/>
                  </a:lnTo>
                  <a:lnTo>
                    <a:pt x="608" y="40"/>
                  </a:lnTo>
                  <a:lnTo>
                    <a:pt x="608" y="40"/>
                  </a:lnTo>
                  <a:lnTo>
                    <a:pt x="606" y="40"/>
                  </a:lnTo>
                  <a:lnTo>
                    <a:pt x="606" y="40"/>
                  </a:lnTo>
                  <a:lnTo>
                    <a:pt x="606" y="40"/>
                  </a:lnTo>
                  <a:lnTo>
                    <a:pt x="606" y="38"/>
                  </a:lnTo>
                  <a:lnTo>
                    <a:pt x="606" y="38"/>
                  </a:lnTo>
                  <a:lnTo>
                    <a:pt x="604" y="38"/>
                  </a:lnTo>
                  <a:lnTo>
                    <a:pt x="604" y="36"/>
                  </a:lnTo>
                  <a:lnTo>
                    <a:pt x="604" y="36"/>
                  </a:lnTo>
                  <a:lnTo>
                    <a:pt x="603" y="35"/>
                  </a:lnTo>
                  <a:lnTo>
                    <a:pt x="601" y="33"/>
                  </a:lnTo>
                  <a:lnTo>
                    <a:pt x="599" y="33"/>
                  </a:lnTo>
                  <a:lnTo>
                    <a:pt x="599" y="33"/>
                  </a:lnTo>
                  <a:lnTo>
                    <a:pt x="599" y="31"/>
                  </a:lnTo>
                  <a:lnTo>
                    <a:pt x="599" y="31"/>
                  </a:lnTo>
                  <a:lnTo>
                    <a:pt x="599" y="29"/>
                  </a:lnTo>
                  <a:lnTo>
                    <a:pt x="597" y="27"/>
                  </a:lnTo>
                  <a:lnTo>
                    <a:pt x="597" y="26"/>
                  </a:lnTo>
                  <a:lnTo>
                    <a:pt x="597" y="24"/>
                  </a:lnTo>
                  <a:lnTo>
                    <a:pt x="597" y="22"/>
                  </a:lnTo>
                  <a:lnTo>
                    <a:pt x="597" y="22"/>
                  </a:lnTo>
                  <a:lnTo>
                    <a:pt x="597" y="20"/>
                  </a:lnTo>
                  <a:lnTo>
                    <a:pt x="597" y="18"/>
                  </a:lnTo>
                  <a:lnTo>
                    <a:pt x="597" y="18"/>
                  </a:lnTo>
                  <a:lnTo>
                    <a:pt x="597" y="17"/>
                  </a:lnTo>
                  <a:lnTo>
                    <a:pt x="597" y="17"/>
                  </a:lnTo>
                  <a:lnTo>
                    <a:pt x="595" y="15"/>
                  </a:lnTo>
                  <a:lnTo>
                    <a:pt x="595" y="13"/>
                  </a:lnTo>
                  <a:lnTo>
                    <a:pt x="592" y="11"/>
                  </a:lnTo>
                  <a:lnTo>
                    <a:pt x="592" y="11"/>
                  </a:lnTo>
                  <a:lnTo>
                    <a:pt x="590" y="8"/>
                  </a:lnTo>
                  <a:lnTo>
                    <a:pt x="590" y="6"/>
                  </a:lnTo>
                  <a:lnTo>
                    <a:pt x="586" y="6"/>
                  </a:lnTo>
                  <a:lnTo>
                    <a:pt x="586" y="4"/>
                  </a:lnTo>
                  <a:lnTo>
                    <a:pt x="585" y="2"/>
                  </a:lnTo>
                  <a:lnTo>
                    <a:pt x="585" y="2"/>
                  </a:lnTo>
                  <a:lnTo>
                    <a:pt x="585" y="0"/>
                  </a:lnTo>
                  <a:lnTo>
                    <a:pt x="583" y="0"/>
                  </a:lnTo>
                  <a:lnTo>
                    <a:pt x="581" y="0"/>
                  </a:lnTo>
                  <a:lnTo>
                    <a:pt x="579" y="0"/>
                  </a:lnTo>
                  <a:lnTo>
                    <a:pt x="574" y="2"/>
                  </a:lnTo>
                  <a:lnTo>
                    <a:pt x="570" y="6"/>
                  </a:lnTo>
                  <a:lnTo>
                    <a:pt x="570" y="6"/>
                  </a:lnTo>
                  <a:lnTo>
                    <a:pt x="568" y="6"/>
                  </a:lnTo>
                  <a:lnTo>
                    <a:pt x="568" y="2"/>
                  </a:lnTo>
                  <a:lnTo>
                    <a:pt x="568" y="0"/>
                  </a:lnTo>
                  <a:lnTo>
                    <a:pt x="568" y="0"/>
                  </a:lnTo>
                  <a:lnTo>
                    <a:pt x="567" y="2"/>
                  </a:lnTo>
                  <a:lnTo>
                    <a:pt x="567" y="2"/>
                  </a:lnTo>
                  <a:lnTo>
                    <a:pt x="565" y="2"/>
                  </a:lnTo>
                  <a:lnTo>
                    <a:pt x="565" y="2"/>
                  </a:lnTo>
                  <a:lnTo>
                    <a:pt x="565" y="2"/>
                  </a:lnTo>
                  <a:lnTo>
                    <a:pt x="563" y="0"/>
                  </a:lnTo>
                  <a:lnTo>
                    <a:pt x="563" y="0"/>
                  </a:lnTo>
                  <a:lnTo>
                    <a:pt x="559" y="0"/>
                  </a:lnTo>
                  <a:lnTo>
                    <a:pt x="554" y="0"/>
                  </a:lnTo>
                  <a:lnTo>
                    <a:pt x="554" y="0"/>
                  </a:lnTo>
                  <a:lnTo>
                    <a:pt x="552" y="0"/>
                  </a:lnTo>
                  <a:lnTo>
                    <a:pt x="552" y="2"/>
                  </a:lnTo>
                  <a:lnTo>
                    <a:pt x="550" y="2"/>
                  </a:lnTo>
                  <a:lnTo>
                    <a:pt x="550" y="4"/>
                  </a:lnTo>
                  <a:lnTo>
                    <a:pt x="548" y="4"/>
                  </a:lnTo>
                  <a:lnTo>
                    <a:pt x="548" y="4"/>
                  </a:lnTo>
                  <a:lnTo>
                    <a:pt x="548" y="6"/>
                  </a:lnTo>
                  <a:lnTo>
                    <a:pt x="548" y="6"/>
                  </a:lnTo>
                  <a:lnTo>
                    <a:pt x="547" y="4"/>
                  </a:lnTo>
                  <a:lnTo>
                    <a:pt x="547" y="4"/>
                  </a:lnTo>
                  <a:lnTo>
                    <a:pt x="545" y="6"/>
                  </a:lnTo>
                  <a:lnTo>
                    <a:pt x="541" y="9"/>
                  </a:lnTo>
                  <a:lnTo>
                    <a:pt x="539" y="9"/>
                  </a:lnTo>
                  <a:lnTo>
                    <a:pt x="539" y="9"/>
                  </a:lnTo>
                  <a:lnTo>
                    <a:pt x="538" y="9"/>
                  </a:lnTo>
                  <a:lnTo>
                    <a:pt x="536" y="9"/>
                  </a:lnTo>
                  <a:lnTo>
                    <a:pt x="534" y="9"/>
                  </a:lnTo>
                  <a:lnTo>
                    <a:pt x="532" y="9"/>
                  </a:lnTo>
                  <a:lnTo>
                    <a:pt x="530" y="9"/>
                  </a:lnTo>
                  <a:lnTo>
                    <a:pt x="521" y="4"/>
                  </a:lnTo>
                  <a:lnTo>
                    <a:pt x="518" y="4"/>
                  </a:lnTo>
                  <a:lnTo>
                    <a:pt x="514" y="4"/>
                  </a:lnTo>
                  <a:lnTo>
                    <a:pt x="512" y="4"/>
                  </a:lnTo>
                  <a:lnTo>
                    <a:pt x="511" y="6"/>
                  </a:lnTo>
                  <a:lnTo>
                    <a:pt x="511" y="8"/>
                  </a:lnTo>
                  <a:lnTo>
                    <a:pt x="512" y="9"/>
                  </a:lnTo>
                  <a:lnTo>
                    <a:pt x="512" y="9"/>
                  </a:lnTo>
                  <a:lnTo>
                    <a:pt x="512" y="11"/>
                  </a:lnTo>
                  <a:lnTo>
                    <a:pt x="512" y="11"/>
                  </a:lnTo>
                  <a:lnTo>
                    <a:pt x="511" y="11"/>
                  </a:lnTo>
                  <a:lnTo>
                    <a:pt x="511" y="11"/>
                  </a:lnTo>
                  <a:lnTo>
                    <a:pt x="511" y="13"/>
                  </a:lnTo>
                  <a:lnTo>
                    <a:pt x="509" y="18"/>
                  </a:lnTo>
                  <a:lnTo>
                    <a:pt x="509" y="22"/>
                  </a:lnTo>
                  <a:lnTo>
                    <a:pt x="505" y="24"/>
                  </a:lnTo>
                  <a:lnTo>
                    <a:pt x="500" y="26"/>
                  </a:lnTo>
                  <a:lnTo>
                    <a:pt x="498" y="27"/>
                  </a:lnTo>
                  <a:lnTo>
                    <a:pt x="494" y="26"/>
                  </a:lnTo>
                  <a:lnTo>
                    <a:pt x="493" y="26"/>
                  </a:lnTo>
                  <a:lnTo>
                    <a:pt x="491" y="27"/>
                  </a:lnTo>
                  <a:lnTo>
                    <a:pt x="489" y="27"/>
                  </a:lnTo>
                  <a:lnTo>
                    <a:pt x="489" y="27"/>
                  </a:lnTo>
                  <a:lnTo>
                    <a:pt x="489" y="26"/>
                  </a:lnTo>
                  <a:lnTo>
                    <a:pt x="489" y="24"/>
                  </a:lnTo>
                  <a:lnTo>
                    <a:pt x="489" y="22"/>
                  </a:lnTo>
                  <a:lnTo>
                    <a:pt x="487" y="22"/>
                  </a:lnTo>
                  <a:lnTo>
                    <a:pt x="485" y="22"/>
                  </a:lnTo>
                  <a:lnTo>
                    <a:pt x="482" y="22"/>
                  </a:lnTo>
                  <a:lnTo>
                    <a:pt x="476" y="22"/>
                  </a:lnTo>
                  <a:lnTo>
                    <a:pt x="467" y="20"/>
                  </a:lnTo>
                  <a:lnTo>
                    <a:pt x="464" y="20"/>
                  </a:lnTo>
                  <a:lnTo>
                    <a:pt x="460" y="22"/>
                  </a:lnTo>
                  <a:lnTo>
                    <a:pt x="458" y="24"/>
                  </a:lnTo>
                  <a:lnTo>
                    <a:pt x="458" y="26"/>
                  </a:lnTo>
                  <a:lnTo>
                    <a:pt x="456" y="26"/>
                  </a:lnTo>
                  <a:lnTo>
                    <a:pt x="456" y="27"/>
                  </a:lnTo>
                  <a:lnTo>
                    <a:pt x="455" y="26"/>
                  </a:lnTo>
                  <a:lnTo>
                    <a:pt x="453" y="24"/>
                  </a:lnTo>
                  <a:lnTo>
                    <a:pt x="451" y="24"/>
                  </a:lnTo>
                  <a:lnTo>
                    <a:pt x="449" y="24"/>
                  </a:lnTo>
                  <a:lnTo>
                    <a:pt x="442" y="24"/>
                  </a:lnTo>
                  <a:lnTo>
                    <a:pt x="440" y="24"/>
                  </a:lnTo>
                  <a:lnTo>
                    <a:pt x="440" y="26"/>
                  </a:lnTo>
                  <a:lnTo>
                    <a:pt x="440" y="26"/>
                  </a:lnTo>
                  <a:lnTo>
                    <a:pt x="440" y="27"/>
                  </a:lnTo>
                  <a:lnTo>
                    <a:pt x="440" y="27"/>
                  </a:lnTo>
                  <a:lnTo>
                    <a:pt x="440" y="27"/>
                  </a:lnTo>
                  <a:lnTo>
                    <a:pt x="440" y="27"/>
                  </a:lnTo>
                  <a:lnTo>
                    <a:pt x="442" y="27"/>
                  </a:lnTo>
                  <a:lnTo>
                    <a:pt x="442" y="29"/>
                  </a:lnTo>
                  <a:lnTo>
                    <a:pt x="442" y="31"/>
                  </a:lnTo>
                  <a:lnTo>
                    <a:pt x="440" y="31"/>
                  </a:lnTo>
                  <a:lnTo>
                    <a:pt x="440" y="29"/>
                  </a:lnTo>
                  <a:lnTo>
                    <a:pt x="438" y="29"/>
                  </a:lnTo>
                  <a:lnTo>
                    <a:pt x="438" y="29"/>
                  </a:lnTo>
                  <a:lnTo>
                    <a:pt x="438" y="31"/>
                  </a:lnTo>
                  <a:lnTo>
                    <a:pt x="438" y="31"/>
                  </a:lnTo>
                  <a:lnTo>
                    <a:pt x="438" y="31"/>
                  </a:lnTo>
                  <a:lnTo>
                    <a:pt x="438" y="31"/>
                  </a:lnTo>
                  <a:lnTo>
                    <a:pt x="438" y="33"/>
                  </a:lnTo>
                  <a:lnTo>
                    <a:pt x="438" y="33"/>
                  </a:lnTo>
                  <a:lnTo>
                    <a:pt x="437" y="33"/>
                  </a:lnTo>
                  <a:lnTo>
                    <a:pt x="437" y="35"/>
                  </a:lnTo>
                  <a:lnTo>
                    <a:pt x="435" y="35"/>
                  </a:lnTo>
                  <a:lnTo>
                    <a:pt x="435" y="35"/>
                  </a:lnTo>
                  <a:lnTo>
                    <a:pt x="435" y="35"/>
                  </a:lnTo>
                  <a:lnTo>
                    <a:pt x="435" y="35"/>
                  </a:lnTo>
                  <a:lnTo>
                    <a:pt x="435" y="36"/>
                  </a:lnTo>
                  <a:lnTo>
                    <a:pt x="435" y="36"/>
                  </a:lnTo>
                  <a:lnTo>
                    <a:pt x="435" y="38"/>
                  </a:lnTo>
                  <a:lnTo>
                    <a:pt x="433" y="38"/>
                  </a:lnTo>
                  <a:lnTo>
                    <a:pt x="433" y="38"/>
                  </a:lnTo>
                  <a:lnTo>
                    <a:pt x="431" y="38"/>
                  </a:lnTo>
                  <a:lnTo>
                    <a:pt x="431" y="38"/>
                  </a:lnTo>
                  <a:lnTo>
                    <a:pt x="431" y="38"/>
                  </a:lnTo>
                  <a:lnTo>
                    <a:pt x="431" y="40"/>
                  </a:lnTo>
                  <a:lnTo>
                    <a:pt x="431" y="40"/>
                  </a:lnTo>
                  <a:lnTo>
                    <a:pt x="429" y="40"/>
                  </a:lnTo>
                  <a:lnTo>
                    <a:pt x="429" y="42"/>
                  </a:lnTo>
                  <a:lnTo>
                    <a:pt x="429" y="42"/>
                  </a:lnTo>
                  <a:lnTo>
                    <a:pt x="429" y="42"/>
                  </a:lnTo>
                  <a:lnTo>
                    <a:pt x="429" y="42"/>
                  </a:lnTo>
                  <a:lnTo>
                    <a:pt x="428" y="44"/>
                  </a:lnTo>
                  <a:lnTo>
                    <a:pt x="428" y="44"/>
                  </a:lnTo>
                  <a:lnTo>
                    <a:pt x="428" y="44"/>
                  </a:lnTo>
                  <a:lnTo>
                    <a:pt x="428" y="45"/>
                  </a:lnTo>
                  <a:lnTo>
                    <a:pt x="428" y="45"/>
                  </a:lnTo>
                  <a:lnTo>
                    <a:pt x="428" y="47"/>
                  </a:lnTo>
                  <a:lnTo>
                    <a:pt x="428" y="47"/>
                  </a:lnTo>
                  <a:lnTo>
                    <a:pt x="426" y="49"/>
                  </a:lnTo>
                  <a:lnTo>
                    <a:pt x="426" y="49"/>
                  </a:lnTo>
                  <a:lnTo>
                    <a:pt x="426" y="49"/>
                  </a:lnTo>
                  <a:lnTo>
                    <a:pt x="426" y="49"/>
                  </a:lnTo>
                  <a:lnTo>
                    <a:pt x="426" y="51"/>
                  </a:lnTo>
                  <a:lnTo>
                    <a:pt x="426" y="51"/>
                  </a:lnTo>
                  <a:lnTo>
                    <a:pt x="426" y="53"/>
                  </a:lnTo>
                  <a:lnTo>
                    <a:pt x="426" y="53"/>
                  </a:lnTo>
                  <a:lnTo>
                    <a:pt x="426" y="53"/>
                  </a:lnTo>
                  <a:lnTo>
                    <a:pt x="424" y="55"/>
                  </a:lnTo>
                  <a:lnTo>
                    <a:pt x="424" y="55"/>
                  </a:lnTo>
                  <a:lnTo>
                    <a:pt x="422" y="55"/>
                  </a:lnTo>
                  <a:lnTo>
                    <a:pt x="422" y="55"/>
                  </a:lnTo>
                  <a:lnTo>
                    <a:pt x="422" y="56"/>
                  </a:lnTo>
                  <a:lnTo>
                    <a:pt x="422" y="58"/>
                  </a:lnTo>
                  <a:lnTo>
                    <a:pt x="422" y="58"/>
                  </a:lnTo>
                  <a:lnTo>
                    <a:pt x="422" y="58"/>
                  </a:lnTo>
                  <a:lnTo>
                    <a:pt x="422" y="60"/>
                  </a:lnTo>
                  <a:lnTo>
                    <a:pt x="422" y="60"/>
                  </a:lnTo>
                  <a:lnTo>
                    <a:pt x="422" y="60"/>
                  </a:lnTo>
                  <a:lnTo>
                    <a:pt x="422" y="60"/>
                  </a:lnTo>
                  <a:lnTo>
                    <a:pt x="420" y="62"/>
                  </a:lnTo>
                  <a:lnTo>
                    <a:pt x="420" y="62"/>
                  </a:lnTo>
                  <a:lnTo>
                    <a:pt x="420" y="64"/>
                  </a:lnTo>
                  <a:lnTo>
                    <a:pt x="422" y="64"/>
                  </a:lnTo>
                  <a:lnTo>
                    <a:pt x="422" y="64"/>
                  </a:lnTo>
                  <a:lnTo>
                    <a:pt x="420" y="64"/>
                  </a:lnTo>
                  <a:lnTo>
                    <a:pt x="420" y="64"/>
                  </a:lnTo>
                  <a:lnTo>
                    <a:pt x="420" y="64"/>
                  </a:lnTo>
                  <a:lnTo>
                    <a:pt x="420" y="65"/>
                  </a:lnTo>
                  <a:lnTo>
                    <a:pt x="420" y="65"/>
                  </a:lnTo>
                  <a:lnTo>
                    <a:pt x="420" y="65"/>
                  </a:lnTo>
                  <a:lnTo>
                    <a:pt x="422" y="67"/>
                  </a:lnTo>
                  <a:lnTo>
                    <a:pt x="424" y="67"/>
                  </a:lnTo>
                  <a:lnTo>
                    <a:pt x="422" y="67"/>
                  </a:lnTo>
                  <a:lnTo>
                    <a:pt x="422" y="67"/>
                  </a:lnTo>
                  <a:lnTo>
                    <a:pt x="422" y="69"/>
                  </a:lnTo>
                  <a:lnTo>
                    <a:pt x="422" y="69"/>
                  </a:lnTo>
                  <a:lnTo>
                    <a:pt x="424" y="69"/>
                  </a:lnTo>
                  <a:lnTo>
                    <a:pt x="424" y="71"/>
                  </a:lnTo>
                  <a:lnTo>
                    <a:pt x="424" y="71"/>
                  </a:lnTo>
                  <a:lnTo>
                    <a:pt x="424" y="71"/>
                  </a:lnTo>
                  <a:lnTo>
                    <a:pt x="424" y="73"/>
                  </a:lnTo>
                  <a:lnTo>
                    <a:pt x="424" y="73"/>
                  </a:lnTo>
                  <a:lnTo>
                    <a:pt x="426" y="73"/>
                  </a:lnTo>
                  <a:lnTo>
                    <a:pt x="426" y="73"/>
                  </a:lnTo>
                  <a:lnTo>
                    <a:pt x="424" y="73"/>
                  </a:lnTo>
                  <a:lnTo>
                    <a:pt x="424" y="73"/>
                  </a:lnTo>
                  <a:lnTo>
                    <a:pt x="424" y="74"/>
                  </a:lnTo>
                  <a:lnTo>
                    <a:pt x="424" y="74"/>
                  </a:lnTo>
                  <a:lnTo>
                    <a:pt x="424" y="76"/>
                  </a:lnTo>
                  <a:lnTo>
                    <a:pt x="424" y="76"/>
                  </a:lnTo>
                  <a:lnTo>
                    <a:pt x="424" y="76"/>
                  </a:lnTo>
                  <a:lnTo>
                    <a:pt x="426" y="76"/>
                  </a:lnTo>
                  <a:lnTo>
                    <a:pt x="426" y="78"/>
                  </a:lnTo>
                  <a:lnTo>
                    <a:pt x="426" y="80"/>
                  </a:lnTo>
                  <a:lnTo>
                    <a:pt x="426" y="80"/>
                  </a:lnTo>
                  <a:lnTo>
                    <a:pt x="426" y="80"/>
                  </a:lnTo>
                  <a:lnTo>
                    <a:pt x="426" y="82"/>
                  </a:lnTo>
                  <a:lnTo>
                    <a:pt x="426" y="82"/>
                  </a:lnTo>
                  <a:lnTo>
                    <a:pt x="426" y="83"/>
                  </a:lnTo>
                  <a:lnTo>
                    <a:pt x="424" y="85"/>
                  </a:lnTo>
                  <a:lnTo>
                    <a:pt x="424" y="85"/>
                  </a:lnTo>
                  <a:lnTo>
                    <a:pt x="422" y="87"/>
                  </a:lnTo>
                  <a:lnTo>
                    <a:pt x="422" y="89"/>
                  </a:lnTo>
                  <a:lnTo>
                    <a:pt x="422" y="89"/>
                  </a:lnTo>
                  <a:lnTo>
                    <a:pt x="422" y="91"/>
                  </a:lnTo>
                  <a:lnTo>
                    <a:pt x="422" y="91"/>
                  </a:lnTo>
                  <a:lnTo>
                    <a:pt x="422" y="91"/>
                  </a:lnTo>
                  <a:lnTo>
                    <a:pt x="420" y="91"/>
                  </a:lnTo>
                  <a:lnTo>
                    <a:pt x="420" y="91"/>
                  </a:lnTo>
                  <a:lnTo>
                    <a:pt x="420" y="91"/>
                  </a:lnTo>
                  <a:lnTo>
                    <a:pt x="420" y="89"/>
                  </a:lnTo>
                  <a:lnTo>
                    <a:pt x="418" y="89"/>
                  </a:lnTo>
                  <a:lnTo>
                    <a:pt x="418" y="89"/>
                  </a:lnTo>
                  <a:lnTo>
                    <a:pt x="417" y="89"/>
                  </a:lnTo>
                  <a:lnTo>
                    <a:pt x="417" y="87"/>
                  </a:lnTo>
                  <a:lnTo>
                    <a:pt x="415" y="87"/>
                  </a:lnTo>
                  <a:lnTo>
                    <a:pt x="415" y="87"/>
                  </a:lnTo>
                  <a:lnTo>
                    <a:pt x="413" y="87"/>
                  </a:lnTo>
                  <a:lnTo>
                    <a:pt x="413" y="87"/>
                  </a:lnTo>
                  <a:lnTo>
                    <a:pt x="411" y="85"/>
                  </a:lnTo>
                  <a:lnTo>
                    <a:pt x="409" y="83"/>
                  </a:lnTo>
                  <a:lnTo>
                    <a:pt x="409" y="83"/>
                  </a:lnTo>
                  <a:lnTo>
                    <a:pt x="409" y="83"/>
                  </a:lnTo>
                  <a:lnTo>
                    <a:pt x="411" y="82"/>
                  </a:lnTo>
                  <a:lnTo>
                    <a:pt x="411" y="80"/>
                  </a:lnTo>
                  <a:lnTo>
                    <a:pt x="411" y="80"/>
                  </a:lnTo>
                  <a:lnTo>
                    <a:pt x="411" y="80"/>
                  </a:lnTo>
                  <a:lnTo>
                    <a:pt x="409" y="78"/>
                  </a:lnTo>
                  <a:lnTo>
                    <a:pt x="409" y="78"/>
                  </a:lnTo>
                  <a:lnTo>
                    <a:pt x="409" y="78"/>
                  </a:lnTo>
                  <a:lnTo>
                    <a:pt x="408" y="76"/>
                  </a:lnTo>
                  <a:lnTo>
                    <a:pt x="406" y="76"/>
                  </a:lnTo>
                  <a:lnTo>
                    <a:pt x="404" y="73"/>
                  </a:lnTo>
                  <a:lnTo>
                    <a:pt x="402" y="73"/>
                  </a:lnTo>
                  <a:lnTo>
                    <a:pt x="402" y="71"/>
                  </a:lnTo>
                  <a:lnTo>
                    <a:pt x="395" y="71"/>
                  </a:lnTo>
                  <a:lnTo>
                    <a:pt x="393" y="73"/>
                  </a:lnTo>
                  <a:lnTo>
                    <a:pt x="390" y="74"/>
                  </a:lnTo>
                  <a:lnTo>
                    <a:pt x="390" y="74"/>
                  </a:lnTo>
                  <a:lnTo>
                    <a:pt x="390" y="73"/>
                  </a:lnTo>
                  <a:lnTo>
                    <a:pt x="388" y="73"/>
                  </a:lnTo>
                  <a:lnTo>
                    <a:pt x="388" y="73"/>
                  </a:lnTo>
                  <a:lnTo>
                    <a:pt x="386" y="74"/>
                  </a:lnTo>
                  <a:lnTo>
                    <a:pt x="386" y="76"/>
                  </a:lnTo>
                  <a:lnTo>
                    <a:pt x="386" y="76"/>
                  </a:lnTo>
                  <a:lnTo>
                    <a:pt x="381" y="74"/>
                  </a:lnTo>
                  <a:lnTo>
                    <a:pt x="381" y="74"/>
                  </a:lnTo>
                  <a:lnTo>
                    <a:pt x="381" y="73"/>
                  </a:lnTo>
                  <a:lnTo>
                    <a:pt x="379" y="71"/>
                  </a:lnTo>
                  <a:lnTo>
                    <a:pt x="379" y="71"/>
                  </a:lnTo>
                  <a:lnTo>
                    <a:pt x="377" y="71"/>
                  </a:lnTo>
                  <a:lnTo>
                    <a:pt x="375" y="71"/>
                  </a:lnTo>
                  <a:lnTo>
                    <a:pt x="375" y="71"/>
                  </a:lnTo>
                  <a:lnTo>
                    <a:pt x="373" y="73"/>
                  </a:lnTo>
                  <a:lnTo>
                    <a:pt x="373" y="73"/>
                  </a:lnTo>
                  <a:lnTo>
                    <a:pt x="372" y="74"/>
                  </a:lnTo>
                  <a:lnTo>
                    <a:pt x="372" y="74"/>
                  </a:lnTo>
                  <a:lnTo>
                    <a:pt x="370" y="74"/>
                  </a:lnTo>
                  <a:lnTo>
                    <a:pt x="370" y="74"/>
                  </a:lnTo>
                  <a:lnTo>
                    <a:pt x="368" y="76"/>
                  </a:lnTo>
                  <a:lnTo>
                    <a:pt x="368" y="78"/>
                  </a:lnTo>
                  <a:lnTo>
                    <a:pt x="368" y="80"/>
                  </a:lnTo>
                  <a:lnTo>
                    <a:pt x="366" y="80"/>
                  </a:lnTo>
                  <a:lnTo>
                    <a:pt x="364" y="78"/>
                  </a:lnTo>
                  <a:lnTo>
                    <a:pt x="362" y="78"/>
                  </a:lnTo>
                  <a:lnTo>
                    <a:pt x="362" y="80"/>
                  </a:lnTo>
                  <a:lnTo>
                    <a:pt x="361" y="80"/>
                  </a:lnTo>
                  <a:lnTo>
                    <a:pt x="361" y="82"/>
                  </a:lnTo>
                  <a:lnTo>
                    <a:pt x="359" y="80"/>
                  </a:lnTo>
                  <a:lnTo>
                    <a:pt x="359" y="78"/>
                  </a:lnTo>
                  <a:lnTo>
                    <a:pt x="357" y="76"/>
                  </a:lnTo>
                  <a:lnTo>
                    <a:pt x="357" y="76"/>
                  </a:lnTo>
                  <a:lnTo>
                    <a:pt x="357" y="74"/>
                  </a:lnTo>
                  <a:lnTo>
                    <a:pt x="355" y="74"/>
                  </a:lnTo>
                  <a:lnTo>
                    <a:pt x="355" y="73"/>
                  </a:lnTo>
                  <a:lnTo>
                    <a:pt x="355" y="71"/>
                  </a:lnTo>
                  <a:lnTo>
                    <a:pt x="355" y="69"/>
                  </a:lnTo>
                  <a:lnTo>
                    <a:pt x="355" y="67"/>
                  </a:lnTo>
                  <a:lnTo>
                    <a:pt x="353" y="65"/>
                  </a:lnTo>
                  <a:lnTo>
                    <a:pt x="352" y="62"/>
                  </a:lnTo>
                  <a:lnTo>
                    <a:pt x="352" y="62"/>
                  </a:lnTo>
                  <a:lnTo>
                    <a:pt x="350" y="60"/>
                  </a:lnTo>
                  <a:lnTo>
                    <a:pt x="348" y="60"/>
                  </a:lnTo>
                  <a:lnTo>
                    <a:pt x="346" y="60"/>
                  </a:lnTo>
                  <a:lnTo>
                    <a:pt x="346" y="60"/>
                  </a:lnTo>
                  <a:lnTo>
                    <a:pt x="344" y="62"/>
                  </a:lnTo>
                  <a:lnTo>
                    <a:pt x="344" y="64"/>
                  </a:lnTo>
                  <a:lnTo>
                    <a:pt x="343" y="65"/>
                  </a:lnTo>
                  <a:lnTo>
                    <a:pt x="341" y="65"/>
                  </a:lnTo>
                  <a:lnTo>
                    <a:pt x="339" y="65"/>
                  </a:lnTo>
                  <a:lnTo>
                    <a:pt x="337" y="65"/>
                  </a:lnTo>
                  <a:lnTo>
                    <a:pt x="335" y="67"/>
                  </a:lnTo>
                  <a:lnTo>
                    <a:pt x="334" y="67"/>
                  </a:lnTo>
                  <a:lnTo>
                    <a:pt x="332" y="69"/>
                  </a:lnTo>
                  <a:lnTo>
                    <a:pt x="332" y="71"/>
                  </a:lnTo>
                  <a:lnTo>
                    <a:pt x="332" y="73"/>
                  </a:lnTo>
                  <a:lnTo>
                    <a:pt x="332" y="76"/>
                  </a:lnTo>
                  <a:lnTo>
                    <a:pt x="332" y="76"/>
                  </a:lnTo>
                  <a:lnTo>
                    <a:pt x="330" y="78"/>
                  </a:lnTo>
                  <a:lnTo>
                    <a:pt x="330" y="78"/>
                  </a:lnTo>
                  <a:lnTo>
                    <a:pt x="330" y="76"/>
                  </a:lnTo>
                  <a:lnTo>
                    <a:pt x="330" y="74"/>
                  </a:lnTo>
                  <a:lnTo>
                    <a:pt x="328" y="74"/>
                  </a:lnTo>
                  <a:lnTo>
                    <a:pt x="328" y="74"/>
                  </a:lnTo>
                  <a:lnTo>
                    <a:pt x="326" y="76"/>
                  </a:lnTo>
                  <a:lnTo>
                    <a:pt x="326" y="74"/>
                  </a:lnTo>
                  <a:lnTo>
                    <a:pt x="326" y="74"/>
                  </a:lnTo>
                  <a:lnTo>
                    <a:pt x="325" y="73"/>
                  </a:lnTo>
                  <a:lnTo>
                    <a:pt x="325" y="69"/>
                  </a:lnTo>
                  <a:lnTo>
                    <a:pt x="325" y="67"/>
                  </a:lnTo>
                  <a:lnTo>
                    <a:pt x="325" y="65"/>
                  </a:lnTo>
                  <a:lnTo>
                    <a:pt x="323" y="65"/>
                  </a:lnTo>
                  <a:lnTo>
                    <a:pt x="319" y="64"/>
                  </a:lnTo>
                  <a:lnTo>
                    <a:pt x="317" y="64"/>
                  </a:lnTo>
                  <a:lnTo>
                    <a:pt x="316" y="65"/>
                  </a:lnTo>
                  <a:lnTo>
                    <a:pt x="314" y="67"/>
                  </a:lnTo>
                  <a:lnTo>
                    <a:pt x="312" y="67"/>
                  </a:lnTo>
                  <a:lnTo>
                    <a:pt x="312" y="69"/>
                  </a:lnTo>
                  <a:lnTo>
                    <a:pt x="310" y="67"/>
                  </a:lnTo>
                  <a:lnTo>
                    <a:pt x="310" y="67"/>
                  </a:lnTo>
                  <a:lnTo>
                    <a:pt x="310" y="65"/>
                  </a:lnTo>
                  <a:lnTo>
                    <a:pt x="310" y="64"/>
                  </a:lnTo>
                  <a:lnTo>
                    <a:pt x="308" y="64"/>
                  </a:lnTo>
                  <a:lnTo>
                    <a:pt x="307" y="62"/>
                  </a:lnTo>
                  <a:lnTo>
                    <a:pt x="307" y="62"/>
                  </a:lnTo>
                  <a:lnTo>
                    <a:pt x="307" y="62"/>
                  </a:lnTo>
                  <a:lnTo>
                    <a:pt x="307" y="60"/>
                  </a:lnTo>
                  <a:lnTo>
                    <a:pt x="307" y="60"/>
                  </a:lnTo>
                  <a:lnTo>
                    <a:pt x="307" y="58"/>
                  </a:lnTo>
                  <a:lnTo>
                    <a:pt x="305" y="58"/>
                  </a:lnTo>
                  <a:lnTo>
                    <a:pt x="305" y="58"/>
                  </a:lnTo>
                  <a:lnTo>
                    <a:pt x="303" y="58"/>
                  </a:lnTo>
                  <a:lnTo>
                    <a:pt x="303" y="60"/>
                  </a:lnTo>
                  <a:lnTo>
                    <a:pt x="301" y="62"/>
                  </a:lnTo>
                  <a:lnTo>
                    <a:pt x="299" y="64"/>
                  </a:lnTo>
                  <a:lnTo>
                    <a:pt x="299" y="65"/>
                  </a:lnTo>
                  <a:lnTo>
                    <a:pt x="297" y="65"/>
                  </a:lnTo>
                  <a:lnTo>
                    <a:pt x="292" y="65"/>
                  </a:lnTo>
                  <a:lnTo>
                    <a:pt x="292" y="65"/>
                  </a:lnTo>
                  <a:lnTo>
                    <a:pt x="290" y="65"/>
                  </a:lnTo>
                  <a:lnTo>
                    <a:pt x="288" y="62"/>
                  </a:lnTo>
                  <a:lnTo>
                    <a:pt x="287" y="62"/>
                  </a:lnTo>
                  <a:lnTo>
                    <a:pt x="285" y="62"/>
                  </a:lnTo>
                  <a:lnTo>
                    <a:pt x="285" y="62"/>
                  </a:lnTo>
                  <a:lnTo>
                    <a:pt x="283" y="64"/>
                  </a:lnTo>
                  <a:lnTo>
                    <a:pt x="283" y="65"/>
                  </a:lnTo>
                  <a:lnTo>
                    <a:pt x="283" y="65"/>
                  </a:lnTo>
                  <a:lnTo>
                    <a:pt x="283" y="67"/>
                  </a:lnTo>
                  <a:lnTo>
                    <a:pt x="283" y="67"/>
                  </a:lnTo>
                  <a:lnTo>
                    <a:pt x="283" y="69"/>
                  </a:lnTo>
                  <a:lnTo>
                    <a:pt x="283" y="69"/>
                  </a:lnTo>
                  <a:lnTo>
                    <a:pt x="281" y="73"/>
                  </a:lnTo>
                  <a:lnTo>
                    <a:pt x="281" y="73"/>
                  </a:lnTo>
                  <a:lnTo>
                    <a:pt x="279" y="73"/>
                  </a:lnTo>
                  <a:lnTo>
                    <a:pt x="279" y="73"/>
                  </a:lnTo>
                  <a:lnTo>
                    <a:pt x="278" y="73"/>
                  </a:lnTo>
                  <a:lnTo>
                    <a:pt x="278" y="71"/>
                  </a:lnTo>
                  <a:lnTo>
                    <a:pt x="278" y="71"/>
                  </a:lnTo>
                  <a:lnTo>
                    <a:pt x="278" y="71"/>
                  </a:lnTo>
                  <a:lnTo>
                    <a:pt x="279" y="67"/>
                  </a:lnTo>
                  <a:lnTo>
                    <a:pt x="279" y="65"/>
                  </a:lnTo>
                  <a:lnTo>
                    <a:pt x="278" y="64"/>
                  </a:lnTo>
                  <a:lnTo>
                    <a:pt x="278" y="62"/>
                  </a:lnTo>
                  <a:lnTo>
                    <a:pt x="274" y="62"/>
                  </a:lnTo>
                  <a:lnTo>
                    <a:pt x="269" y="60"/>
                  </a:lnTo>
                  <a:lnTo>
                    <a:pt x="269" y="60"/>
                  </a:lnTo>
                  <a:lnTo>
                    <a:pt x="269" y="60"/>
                  </a:lnTo>
                  <a:lnTo>
                    <a:pt x="267" y="60"/>
                  </a:lnTo>
                  <a:lnTo>
                    <a:pt x="265" y="62"/>
                  </a:lnTo>
                  <a:lnTo>
                    <a:pt x="265" y="64"/>
                  </a:lnTo>
                  <a:lnTo>
                    <a:pt x="263" y="64"/>
                  </a:lnTo>
                  <a:lnTo>
                    <a:pt x="260" y="62"/>
                  </a:lnTo>
                  <a:lnTo>
                    <a:pt x="258" y="64"/>
                  </a:lnTo>
                  <a:lnTo>
                    <a:pt x="258" y="64"/>
                  </a:lnTo>
                  <a:lnTo>
                    <a:pt x="256" y="62"/>
                  </a:lnTo>
                  <a:lnTo>
                    <a:pt x="256" y="62"/>
                  </a:lnTo>
                  <a:lnTo>
                    <a:pt x="258" y="60"/>
                  </a:lnTo>
                  <a:lnTo>
                    <a:pt x="258" y="58"/>
                  </a:lnTo>
                  <a:lnTo>
                    <a:pt x="256" y="58"/>
                  </a:lnTo>
                  <a:lnTo>
                    <a:pt x="254" y="58"/>
                  </a:lnTo>
                  <a:lnTo>
                    <a:pt x="254" y="58"/>
                  </a:lnTo>
                  <a:lnTo>
                    <a:pt x="254" y="56"/>
                  </a:lnTo>
                  <a:lnTo>
                    <a:pt x="252" y="55"/>
                  </a:lnTo>
                  <a:lnTo>
                    <a:pt x="252" y="53"/>
                  </a:lnTo>
                  <a:lnTo>
                    <a:pt x="252" y="51"/>
                  </a:lnTo>
                  <a:lnTo>
                    <a:pt x="252" y="51"/>
                  </a:lnTo>
                  <a:lnTo>
                    <a:pt x="251" y="49"/>
                  </a:lnTo>
                  <a:lnTo>
                    <a:pt x="249" y="49"/>
                  </a:lnTo>
                  <a:lnTo>
                    <a:pt x="245" y="49"/>
                  </a:lnTo>
                  <a:lnTo>
                    <a:pt x="240" y="51"/>
                  </a:lnTo>
                  <a:lnTo>
                    <a:pt x="236" y="51"/>
                  </a:lnTo>
                  <a:lnTo>
                    <a:pt x="227" y="45"/>
                  </a:lnTo>
                  <a:lnTo>
                    <a:pt x="216" y="45"/>
                  </a:lnTo>
                  <a:lnTo>
                    <a:pt x="216" y="45"/>
                  </a:lnTo>
                  <a:lnTo>
                    <a:pt x="214" y="44"/>
                  </a:lnTo>
                  <a:lnTo>
                    <a:pt x="214" y="44"/>
                  </a:lnTo>
                  <a:lnTo>
                    <a:pt x="214" y="44"/>
                  </a:lnTo>
                  <a:lnTo>
                    <a:pt x="214" y="42"/>
                  </a:lnTo>
                  <a:lnTo>
                    <a:pt x="214" y="42"/>
                  </a:lnTo>
                  <a:lnTo>
                    <a:pt x="202" y="42"/>
                  </a:lnTo>
                  <a:lnTo>
                    <a:pt x="202" y="40"/>
                  </a:lnTo>
                  <a:lnTo>
                    <a:pt x="198" y="38"/>
                  </a:lnTo>
                  <a:lnTo>
                    <a:pt x="196" y="38"/>
                  </a:lnTo>
                  <a:lnTo>
                    <a:pt x="193" y="38"/>
                  </a:lnTo>
                  <a:lnTo>
                    <a:pt x="182" y="36"/>
                  </a:lnTo>
                  <a:lnTo>
                    <a:pt x="178" y="36"/>
                  </a:lnTo>
                  <a:lnTo>
                    <a:pt x="171" y="36"/>
                  </a:lnTo>
                  <a:lnTo>
                    <a:pt x="162" y="36"/>
                  </a:lnTo>
                  <a:lnTo>
                    <a:pt x="153" y="35"/>
                  </a:lnTo>
                  <a:lnTo>
                    <a:pt x="151" y="35"/>
                  </a:lnTo>
                  <a:lnTo>
                    <a:pt x="148" y="35"/>
                  </a:lnTo>
                  <a:lnTo>
                    <a:pt x="144" y="36"/>
                  </a:lnTo>
                  <a:lnTo>
                    <a:pt x="130" y="40"/>
                  </a:lnTo>
                  <a:lnTo>
                    <a:pt x="130" y="40"/>
                  </a:lnTo>
                  <a:lnTo>
                    <a:pt x="126" y="38"/>
                  </a:lnTo>
                  <a:lnTo>
                    <a:pt x="113" y="40"/>
                  </a:lnTo>
                  <a:lnTo>
                    <a:pt x="111" y="40"/>
                  </a:lnTo>
                  <a:lnTo>
                    <a:pt x="111" y="42"/>
                  </a:lnTo>
                  <a:lnTo>
                    <a:pt x="110" y="44"/>
                  </a:lnTo>
                  <a:lnTo>
                    <a:pt x="108" y="45"/>
                  </a:lnTo>
                  <a:lnTo>
                    <a:pt x="108" y="51"/>
                  </a:lnTo>
                  <a:lnTo>
                    <a:pt x="106" y="53"/>
                  </a:lnTo>
                  <a:lnTo>
                    <a:pt x="101" y="56"/>
                  </a:lnTo>
                  <a:lnTo>
                    <a:pt x="93" y="64"/>
                  </a:lnTo>
                  <a:lnTo>
                    <a:pt x="92" y="64"/>
                  </a:lnTo>
                  <a:lnTo>
                    <a:pt x="90" y="62"/>
                  </a:lnTo>
                  <a:lnTo>
                    <a:pt x="88" y="60"/>
                  </a:lnTo>
                  <a:lnTo>
                    <a:pt x="86" y="60"/>
                  </a:lnTo>
                  <a:lnTo>
                    <a:pt x="84" y="60"/>
                  </a:lnTo>
                  <a:lnTo>
                    <a:pt x="81" y="58"/>
                  </a:lnTo>
                  <a:lnTo>
                    <a:pt x="81" y="58"/>
                  </a:lnTo>
                  <a:lnTo>
                    <a:pt x="75" y="60"/>
                  </a:lnTo>
                  <a:lnTo>
                    <a:pt x="75" y="60"/>
                  </a:lnTo>
                  <a:lnTo>
                    <a:pt x="74" y="60"/>
                  </a:lnTo>
                  <a:lnTo>
                    <a:pt x="74" y="62"/>
                  </a:lnTo>
                  <a:lnTo>
                    <a:pt x="74" y="62"/>
                  </a:lnTo>
                  <a:lnTo>
                    <a:pt x="74" y="64"/>
                  </a:lnTo>
                  <a:lnTo>
                    <a:pt x="75" y="67"/>
                  </a:lnTo>
                  <a:lnTo>
                    <a:pt x="75" y="67"/>
                  </a:lnTo>
                  <a:lnTo>
                    <a:pt x="75" y="69"/>
                  </a:lnTo>
                  <a:lnTo>
                    <a:pt x="74" y="69"/>
                  </a:lnTo>
                  <a:lnTo>
                    <a:pt x="74" y="69"/>
                  </a:lnTo>
                  <a:lnTo>
                    <a:pt x="74" y="69"/>
                  </a:lnTo>
                  <a:lnTo>
                    <a:pt x="74" y="71"/>
                  </a:lnTo>
                  <a:lnTo>
                    <a:pt x="75" y="71"/>
                  </a:lnTo>
                  <a:lnTo>
                    <a:pt x="75" y="71"/>
                  </a:lnTo>
                  <a:lnTo>
                    <a:pt x="77" y="73"/>
                  </a:lnTo>
                  <a:lnTo>
                    <a:pt x="75" y="73"/>
                  </a:lnTo>
                  <a:lnTo>
                    <a:pt x="75" y="74"/>
                  </a:lnTo>
                  <a:lnTo>
                    <a:pt x="79" y="76"/>
                  </a:lnTo>
                  <a:lnTo>
                    <a:pt x="79" y="78"/>
                  </a:lnTo>
                  <a:lnTo>
                    <a:pt x="77" y="78"/>
                  </a:lnTo>
                  <a:lnTo>
                    <a:pt x="77" y="78"/>
                  </a:lnTo>
                  <a:lnTo>
                    <a:pt x="77" y="80"/>
                  </a:lnTo>
                  <a:lnTo>
                    <a:pt x="77" y="80"/>
                  </a:lnTo>
                  <a:lnTo>
                    <a:pt x="77" y="82"/>
                  </a:lnTo>
                  <a:lnTo>
                    <a:pt x="75" y="82"/>
                  </a:lnTo>
                  <a:lnTo>
                    <a:pt x="75" y="83"/>
                  </a:lnTo>
                  <a:lnTo>
                    <a:pt x="75" y="83"/>
                  </a:lnTo>
                  <a:lnTo>
                    <a:pt x="75" y="85"/>
                  </a:lnTo>
                  <a:lnTo>
                    <a:pt x="75" y="87"/>
                  </a:lnTo>
                  <a:lnTo>
                    <a:pt x="77" y="87"/>
                  </a:lnTo>
                  <a:lnTo>
                    <a:pt x="77" y="87"/>
                  </a:lnTo>
                  <a:lnTo>
                    <a:pt x="81" y="92"/>
                  </a:lnTo>
                  <a:lnTo>
                    <a:pt x="83" y="94"/>
                  </a:lnTo>
                  <a:lnTo>
                    <a:pt x="84" y="96"/>
                  </a:lnTo>
                  <a:lnTo>
                    <a:pt x="86" y="98"/>
                  </a:lnTo>
                  <a:lnTo>
                    <a:pt x="88" y="100"/>
                  </a:lnTo>
                  <a:lnTo>
                    <a:pt x="86" y="100"/>
                  </a:lnTo>
                  <a:lnTo>
                    <a:pt x="86" y="100"/>
                  </a:lnTo>
                  <a:lnTo>
                    <a:pt x="88" y="101"/>
                  </a:lnTo>
                  <a:lnTo>
                    <a:pt x="88" y="103"/>
                  </a:lnTo>
                  <a:lnTo>
                    <a:pt x="88" y="105"/>
                  </a:lnTo>
                  <a:lnTo>
                    <a:pt x="90" y="109"/>
                  </a:lnTo>
                  <a:lnTo>
                    <a:pt x="90" y="109"/>
                  </a:lnTo>
                  <a:lnTo>
                    <a:pt x="90" y="109"/>
                  </a:lnTo>
                  <a:lnTo>
                    <a:pt x="90" y="110"/>
                  </a:lnTo>
                  <a:lnTo>
                    <a:pt x="90" y="110"/>
                  </a:lnTo>
                  <a:lnTo>
                    <a:pt x="92" y="110"/>
                  </a:lnTo>
                  <a:lnTo>
                    <a:pt x="92" y="110"/>
                  </a:lnTo>
                  <a:lnTo>
                    <a:pt x="92" y="112"/>
                  </a:lnTo>
                  <a:lnTo>
                    <a:pt x="92" y="112"/>
                  </a:lnTo>
                  <a:lnTo>
                    <a:pt x="92" y="114"/>
                  </a:lnTo>
                  <a:lnTo>
                    <a:pt x="93" y="114"/>
                  </a:lnTo>
                  <a:lnTo>
                    <a:pt x="95" y="118"/>
                  </a:lnTo>
                  <a:lnTo>
                    <a:pt x="101" y="120"/>
                  </a:lnTo>
                  <a:lnTo>
                    <a:pt x="101" y="121"/>
                  </a:lnTo>
                  <a:lnTo>
                    <a:pt x="101" y="123"/>
                  </a:lnTo>
                  <a:lnTo>
                    <a:pt x="99" y="123"/>
                  </a:lnTo>
                  <a:lnTo>
                    <a:pt x="97" y="123"/>
                  </a:lnTo>
                  <a:lnTo>
                    <a:pt x="95" y="123"/>
                  </a:lnTo>
                  <a:lnTo>
                    <a:pt x="95" y="123"/>
                  </a:lnTo>
                  <a:lnTo>
                    <a:pt x="93" y="123"/>
                  </a:lnTo>
                  <a:lnTo>
                    <a:pt x="92" y="123"/>
                  </a:lnTo>
                  <a:lnTo>
                    <a:pt x="92" y="125"/>
                  </a:lnTo>
                  <a:lnTo>
                    <a:pt x="92" y="127"/>
                  </a:lnTo>
                  <a:lnTo>
                    <a:pt x="92" y="129"/>
                  </a:lnTo>
                  <a:lnTo>
                    <a:pt x="93" y="129"/>
                  </a:lnTo>
                  <a:lnTo>
                    <a:pt x="95" y="129"/>
                  </a:lnTo>
                  <a:lnTo>
                    <a:pt x="95" y="129"/>
                  </a:lnTo>
                  <a:lnTo>
                    <a:pt x="93" y="130"/>
                  </a:lnTo>
                  <a:lnTo>
                    <a:pt x="95" y="132"/>
                  </a:lnTo>
                  <a:lnTo>
                    <a:pt x="97" y="132"/>
                  </a:lnTo>
                  <a:lnTo>
                    <a:pt x="97" y="132"/>
                  </a:lnTo>
                  <a:lnTo>
                    <a:pt x="97" y="134"/>
                  </a:lnTo>
                  <a:lnTo>
                    <a:pt x="97" y="136"/>
                  </a:lnTo>
                  <a:lnTo>
                    <a:pt x="99" y="139"/>
                  </a:lnTo>
                  <a:lnTo>
                    <a:pt x="99" y="139"/>
                  </a:lnTo>
                  <a:lnTo>
                    <a:pt x="97" y="141"/>
                  </a:lnTo>
                  <a:lnTo>
                    <a:pt x="99" y="145"/>
                  </a:lnTo>
                  <a:lnTo>
                    <a:pt x="99" y="147"/>
                  </a:lnTo>
                  <a:lnTo>
                    <a:pt x="99" y="147"/>
                  </a:lnTo>
                  <a:lnTo>
                    <a:pt x="99" y="147"/>
                  </a:lnTo>
                  <a:lnTo>
                    <a:pt x="99" y="147"/>
                  </a:lnTo>
                  <a:lnTo>
                    <a:pt x="97" y="148"/>
                  </a:lnTo>
                  <a:lnTo>
                    <a:pt x="93" y="150"/>
                  </a:lnTo>
                  <a:lnTo>
                    <a:pt x="93" y="150"/>
                  </a:lnTo>
                  <a:lnTo>
                    <a:pt x="93" y="152"/>
                  </a:lnTo>
                  <a:lnTo>
                    <a:pt x="93" y="154"/>
                  </a:lnTo>
                  <a:lnTo>
                    <a:pt x="93" y="154"/>
                  </a:lnTo>
                  <a:lnTo>
                    <a:pt x="93" y="157"/>
                  </a:lnTo>
                  <a:lnTo>
                    <a:pt x="90" y="157"/>
                  </a:lnTo>
                  <a:lnTo>
                    <a:pt x="81" y="157"/>
                  </a:lnTo>
                  <a:lnTo>
                    <a:pt x="79" y="159"/>
                  </a:lnTo>
                  <a:lnTo>
                    <a:pt x="79" y="159"/>
                  </a:lnTo>
                  <a:lnTo>
                    <a:pt x="77" y="159"/>
                  </a:lnTo>
                  <a:lnTo>
                    <a:pt x="77" y="161"/>
                  </a:lnTo>
                  <a:lnTo>
                    <a:pt x="77" y="163"/>
                  </a:lnTo>
                  <a:lnTo>
                    <a:pt x="77" y="163"/>
                  </a:lnTo>
                  <a:lnTo>
                    <a:pt x="75" y="165"/>
                  </a:lnTo>
                  <a:lnTo>
                    <a:pt x="72" y="168"/>
                  </a:lnTo>
                  <a:lnTo>
                    <a:pt x="70" y="170"/>
                  </a:lnTo>
                  <a:lnTo>
                    <a:pt x="70" y="170"/>
                  </a:lnTo>
                  <a:lnTo>
                    <a:pt x="70" y="170"/>
                  </a:lnTo>
                  <a:lnTo>
                    <a:pt x="70" y="170"/>
                  </a:lnTo>
                  <a:lnTo>
                    <a:pt x="68" y="172"/>
                  </a:lnTo>
                  <a:lnTo>
                    <a:pt x="66" y="174"/>
                  </a:lnTo>
                  <a:lnTo>
                    <a:pt x="54" y="186"/>
                  </a:lnTo>
                  <a:lnTo>
                    <a:pt x="52" y="188"/>
                  </a:lnTo>
                  <a:lnTo>
                    <a:pt x="50" y="190"/>
                  </a:lnTo>
                  <a:lnTo>
                    <a:pt x="48" y="192"/>
                  </a:lnTo>
                  <a:lnTo>
                    <a:pt x="43" y="199"/>
                  </a:lnTo>
                  <a:lnTo>
                    <a:pt x="41" y="203"/>
                  </a:lnTo>
                  <a:lnTo>
                    <a:pt x="41" y="203"/>
                  </a:lnTo>
                  <a:lnTo>
                    <a:pt x="41" y="204"/>
                  </a:lnTo>
                  <a:lnTo>
                    <a:pt x="41" y="204"/>
                  </a:lnTo>
                  <a:lnTo>
                    <a:pt x="39" y="204"/>
                  </a:lnTo>
                  <a:lnTo>
                    <a:pt x="39" y="206"/>
                  </a:lnTo>
                  <a:lnTo>
                    <a:pt x="39" y="206"/>
                  </a:lnTo>
                  <a:lnTo>
                    <a:pt x="37" y="206"/>
                  </a:lnTo>
                  <a:lnTo>
                    <a:pt x="36" y="212"/>
                  </a:lnTo>
                  <a:lnTo>
                    <a:pt x="34" y="213"/>
                  </a:lnTo>
                  <a:lnTo>
                    <a:pt x="34" y="213"/>
                  </a:lnTo>
                  <a:lnTo>
                    <a:pt x="32" y="213"/>
                  </a:lnTo>
                  <a:lnTo>
                    <a:pt x="32" y="213"/>
                  </a:lnTo>
                  <a:lnTo>
                    <a:pt x="32" y="215"/>
                  </a:lnTo>
                  <a:lnTo>
                    <a:pt x="30" y="217"/>
                  </a:lnTo>
                  <a:lnTo>
                    <a:pt x="27" y="222"/>
                  </a:lnTo>
                  <a:lnTo>
                    <a:pt x="25" y="224"/>
                  </a:lnTo>
                  <a:lnTo>
                    <a:pt x="27" y="228"/>
                  </a:lnTo>
                  <a:lnTo>
                    <a:pt x="27" y="230"/>
                  </a:lnTo>
                  <a:lnTo>
                    <a:pt x="27" y="232"/>
                  </a:lnTo>
                  <a:lnTo>
                    <a:pt x="27" y="233"/>
                  </a:lnTo>
                  <a:lnTo>
                    <a:pt x="28" y="233"/>
                  </a:lnTo>
                  <a:lnTo>
                    <a:pt x="28" y="235"/>
                  </a:lnTo>
                  <a:lnTo>
                    <a:pt x="28" y="235"/>
                  </a:lnTo>
                  <a:lnTo>
                    <a:pt x="30" y="237"/>
                  </a:lnTo>
                  <a:lnTo>
                    <a:pt x="30" y="237"/>
                  </a:lnTo>
                  <a:lnTo>
                    <a:pt x="30" y="244"/>
                  </a:lnTo>
                  <a:lnTo>
                    <a:pt x="30" y="246"/>
                  </a:lnTo>
                  <a:lnTo>
                    <a:pt x="30" y="248"/>
                  </a:lnTo>
                  <a:lnTo>
                    <a:pt x="28" y="251"/>
                  </a:lnTo>
                  <a:lnTo>
                    <a:pt x="28" y="251"/>
                  </a:lnTo>
                  <a:lnTo>
                    <a:pt x="28" y="253"/>
                  </a:lnTo>
                  <a:lnTo>
                    <a:pt x="28" y="253"/>
                  </a:lnTo>
                  <a:lnTo>
                    <a:pt x="28" y="253"/>
                  </a:lnTo>
                  <a:lnTo>
                    <a:pt x="28" y="253"/>
                  </a:lnTo>
                  <a:lnTo>
                    <a:pt x="30" y="253"/>
                  </a:lnTo>
                  <a:lnTo>
                    <a:pt x="30" y="253"/>
                  </a:lnTo>
                  <a:lnTo>
                    <a:pt x="30" y="253"/>
                  </a:lnTo>
                  <a:lnTo>
                    <a:pt x="30" y="255"/>
                  </a:lnTo>
                  <a:lnTo>
                    <a:pt x="32" y="257"/>
                  </a:lnTo>
                  <a:lnTo>
                    <a:pt x="34" y="257"/>
                  </a:lnTo>
                  <a:lnTo>
                    <a:pt x="36" y="259"/>
                  </a:lnTo>
                  <a:lnTo>
                    <a:pt x="36" y="259"/>
                  </a:lnTo>
                  <a:lnTo>
                    <a:pt x="36" y="260"/>
                  </a:lnTo>
                  <a:lnTo>
                    <a:pt x="36" y="260"/>
                  </a:lnTo>
                  <a:lnTo>
                    <a:pt x="36" y="262"/>
                  </a:lnTo>
                  <a:lnTo>
                    <a:pt x="36" y="262"/>
                  </a:lnTo>
                  <a:lnTo>
                    <a:pt x="37" y="264"/>
                  </a:lnTo>
                  <a:lnTo>
                    <a:pt x="37" y="264"/>
                  </a:lnTo>
                  <a:lnTo>
                    <a:pt x="37" y="264"/>
                  </a:lnTo>
                  <a:lnTo>
                    <a:pt x="36" y="266"/>
                  </a:lnTo>
                  <a:lnTo>
                    <a:pt x="36" y="266"/>
                  </a:lnTo>
                  <a:lnTo>
                    <a:pt x="34" y="264"/>
                  </a:lnTo>
                  <a:lnTo>
                    <a:pt x="34" y="264"/>
                  </a:lnTo>
                  <a:lnTo>
                    <a:pt x="32" y="264"/>
                  </a:lnTo>
                  <a:lnTo>
                    <a:pt x="32" y="262"/>
                  </a:lnTo>
                  <a:lnTo>
                    <a:pt x="32" y="262"/>
                  </a:lnTo>
                  <a:lnTo>
                    <a:pt x="30" y="262"/>
                  </a:lnTo>
                  <a:lnTo>
                    <a:pt x="30" y="262"/>
                  </a:lnTo>
                  <a:lnTo>
                    <a:pt x="28" y="262"/>
                  </a:lnTo>
                  <a:lnTo>
                    <a:pt x="27" y="262"/>
                  </a:lnTo>
                  <a:lnTo>
                    <a:pt x="27" y="262"/>
                  </a:lnTo>
                  <a:lnTo>
                    <a:pt x="25" y="260"/>
                  </a:lnTo>
                  <a:lnTo>
                    <a:pt x="23" y="259"/>
                  </a:lnTo>
                  <a:lnTo>
                    <a:pt x="21" y="259"/>
                  </a:lnTo>
                  <a:lnTo>
                    <a:pt x="21" y="260"/>
                  </a:lnTo>
                  <a:lnTo>
                    <a:pt x="19" y="260"/>
                  </a:lnTo>
                  <a:lnTo>
                    <a:pt x="19" y="262"/>
                  </a:lnTo>
                  <a:lnTo>
                    <a:pt x="19" y="264"/>
                  </a:lnTo>
                  <a:lnTo>
                    <a:pt x="19" y="266"/>
                  </a:lnTo>
                  <a:lnTo>
                    <a:pt x="19" y="266"/>
                  </a:lnTo>
                  <a:lnTo>
                    <a:pt x="18" y="268"/>
                  </a:lnTo>
                  <a:lnTo>
                    <a:pt x="16" y="268"/>
                  </a:lnTo>
                  <a:lnTo>
                    <a:pt x="16" y="271"/>
                  </a:lnTo>
                  <a:lnTo>
                    <a:pt x="14" y="271"/>
                  </a:lnTo>
                  <a:lnTo>
                    <a:pt x="14" y="273"/>
                  </a:lnTo>
                  <a:lnTo>
                    <a:pt x="14" y="273"/>
                  </a:lnTo>
                  <a:lnTo>
                    <a:pt x="14" y="273"/>
                  </a:lnTo>
                  <a:lnTo>
                    <a:pt x="14" y="275"/>
                  </a:lnTo>
                  <a:lnTo>
                    <a:pt x="12" y="275"/>
                  </a:lnTo>
                  <a:lnTo>
                    <a:pt x="12" y="277"/>
                  </a:lnTo>
                  <a:lnTo>
                    <a:pt x="12" y="277"/>
                  </a:lnTo>
                  <a:lnTo>
                    <a:pt x="12" y="277"/>
                  </a:lnTo>
                  <a:lnTo>
                    <a:pt x="12" y="278"/>
                  </a:lnTo>
                  <a:lnTo>
                    <a:pt x="12" y="278"/>
                  </a:lnTo>
                  <a:lnTo>
                    <a:pt x="12" y="280"/>
                  </a:lnTo>
                  <a:lnTo>
                    <a:pt x="12" y="282"/>
                  </a:lnTo>
                  <a:lnTo>
                    <a:pt x="12" y="282"/>
                  </a:lnTo>
                  <a:lnTo>
                    <a:pt x="10" y="284"/>
                  </a:lnTo>
                  <a:lnTo>
                    <a:pt x="10" y="284"/>
                  </a:lnTo>
                  <a:lnTo>
                    <a:pt x="10" y="284"/>
                  </a:lnTo>
                  <a:lnTo>
                    <a:pt x="10" y="286"/>
                  </a:lnTo>
                  <a:lnTo>
                    <a:pt x="10" y="286"/>
                  </a:lnTo>
                  <a:lnTo>
                    <a:pt x="10" y="288"/>
                  </a:lnTo>
                  <a:lnTo>
                    <a:pt x="9" y="289"/>
                  </a:lnTo>
                  <a:lnTo>
                    <a:pt x="9" y="291"/>
                  </a:lnTo>
                  <a:lnTo>
                    <a:pt x="9" y="291"/>
                  </a:lnTo>
                  <a:lnTo>
                    <a:pt x="7" y="291"/>
                  </a:lnTo>
                  <a:lnTo>
                    <a:pt x="5" y="291"/>
                  </a:lnTo>
                  <a:lnTo>
                    <a:pt x="5" y="293"/>
                  </a:lnTo>
                  <a:lnTo>
                    <a:pt x="5" y="293"/>
                  </a:lnTo>
                  <a:lnTo>
                    <a:pt x="5" y="295"/>
                  </a:lnTo>
                  <a:lnTo>
                    <a:pt x="1" y="297"/>
                  </a:lnTo>
                  <a:lnTo>
                    <a:pt x="1" y="298"/>
                  </a:lnTo>
                  <a:lnTo>
                    <a:pt x="0" y="300"/>
                  </a:lnTo>
                  <a:lnTo>
                    <a:pt x="1" y="302"/>
                  </a:lnTo>
                  <a:lnTo>
                    <a:pt x="1" y="304"/>
                  </a:lnTo>
                  <a:lnTo>
                    <a:pt x="0" y="306"/>
                  </a:lnTo>
                  <a:lnTo>
                    <a:pt x="0" y="311"/>
                  </a:lnTo>
                  <a:lnTo>
                    <a:pt x="1" y="311"/>
                  </a:lnTo>
                  <a:lnTo>
                    <a:pt x="1" y="311"/>
                  </a:lnTo>
                  <a:lnTo>
                    <a:pt x="1" y="311"/>
                  </a:lnTo>
                  <a:lnTo>
                    <a:pt x="1" y="311"/>
                  </a:lnTo>
                  <a:lnTo>
                    <a:pt x="1" y="309"/>
                  </a:lnTo>
                  <a:lnTo>
                    <a:pt x="3" y="309"/>
                  </a:lnTo>
                  <a:lnTo>
                    <a:pt x="5" y="309"/>
                  </a:lnTo>
                  <a:lnTo>
                    <a:pt x="7" y="311"/>
                  </a:lnTo>
                  <a:lnTo>
                    <a:pt x="7" y="313"/>
                  </a:lnTo>
                  <a:lnTo>
                    <a:pt x="7" y="315"/>
                  </a:lnTo>
                  <a:lnTo>
                    <a:pt x="9" y="315"/>
                  </a:lnTo>
                  <a:lnTo>
                    <a:pt x="9" y="315"/>
                  </a:lnTo>
                  <a:lnTo>
                    <a:pt x="9" y="315"/>
                  </a:lnTo>
                  <a:lnTo>
                    <a:pt x="9" y="315"/>
                  </a:lnTo>
                  <a:lnTo>
                    <a:pt x="9" y="316"/>
                  </a:lnTo>
                  <a:lnTo>
                    <a:pt x="9" y="316"/>
                  </a:lnTo>
                  <a:lnTo>
                    <a:pt x="9" y="318"/>
                  </a:lnTo>
                  <a:lnTo>
                    <a:pt x="12" y="322"/>
                  </a:lnTo>
                  <a:lnTo>
                    <a:pt x="12" y="324"/>
                  </a:lnTo>
                  <a:lnTo>
                    <a:pt x="12" y="324"/>
                  </a:lnTo>
                  <a:lnTo>
                    <a:pt x="12" y="324"/>
                  </a:lnTo>
                  <a:lnTo>
                    <a:pt x="12" y="322"/>
                  </a:lnTo>
                  <a:lnTo>
                    <a:pt x="14" y="322"/>
                  </a:lnTo>
                  <a:lnTo>
                    <a:pt x="14" y="322"/>
                  </a:lnTo>
                  <a:lnTo>
                    <a:pt x="14" y="322"/>
                  </a:lnTo>
                  <a:lnTo>
                    <a:pt x="14" y="324"/>
                  </a:lnTo>
                  <a:lnTo>
                    <a:pt x="16" y="324"/>
                  </a:lnTo>
                  <a:lnTo>
                    <a:pt x="16" y="324"/>
                  </a:lnTo>
                  <a:lnTo>
                    <a:pt x="18" y="322"/>
                  </a:lnTo>
                  <a:lnTo>
                    <a:pt x="18" y="322"/>
                  </a:lnTo>
                  <a:lnTo>
                    <a:pt x="18" y="322"/>
                  </a:lnTo>
                  <a:lnTo>
                    <a:pt x="18" y="322"/>
                  </a:lnTo>
                  <a:lnTo>
                    <a:pt x="21" y="327"/>
                  </a:lnTo>
                  <a:lnTo>
                    <a:pt x="21" y="329"/>
                  </a:lnTo>
                  <a:lnTo>
                    <a:pt x="23" y="331"/>
                  </a:lnTo>
                  <a:lnTo>
                    <a:pt x="23" y="333"/>
                  </a:lnTo>
                  <a:lnTo>
                    <a:pt x="23" y="333"/>
                  </a:lnTo>
                  <a:lnTo>
                    <a:pt x="25" y="333"/>
                  </a:lnTo>
                  <a:lnTo>
                    <a:pt x="25" y="333"/>
                  </a:lnTo>
                  <a:lnTo>
                    <a:pt x="28" y="333"/>
                  </a:lnTo>
                  <a:lnTo>
                    <a:pt x="28" y="333"/>
                  </a:lnTo>
                  <a:lnTo>
                    <a:pt x="30" y="333"/>
                  </a:lnTo>
                  <a:lnTo>
                    <a:pt x="30" y="333"/>
                  </a:lnTo>
                  <a:lnTo>
                    <a:pt x="32" y="333"/>
                  </a:lnTo>
                  <a:lnTo>
                    <a:pt x="32" y="333"/>
                  </a:lnTo>
                  <a:lnTo>
                    <a:pt x="34" y="334"/>
                  </a:lnTo>
                  <a:lnTo>
                    <a:pt x="36" y="334"/>
                  </a:lnTo>
                  <a:lnTo>
                    <a:pt x="36" y="336"/>
                  </a:lnTo>
                  <a:lnTo>
                    <a:pt x="36" y="338"/>
                  </a:lnTo>
                  <a:lnTo>
                    <a:pt x="37" y="338"/>
                  </a:lnTo>
                  <a:lnTo>
                    <a:pt x="36" y="340"/>
                  </a:lnTo>
                  <a:lnTo>
                    <a:pt x="36" y="340"/>
                  </a:lnTo>
                  <a:lnTo>
                    <a:pt x="36" y="342"/>
                  </a:lnTo>
                  <a:lnTo>
                    <a:pt x="36" y="342"/>
                  </a:lnTo>
                  <a:lnTo>
                    <a:pt x="36" y="344"/>
                  </a:lnTo>
                  <a:lnTo>
                    <a:pt x="37" y="345"/>
                  </a:lnTo>
                  <a:lnTo>
                    <a:pt x="39" y="344"/>
                  </a:lnTo>
                  <a:lnTo>
                    <a:pt x="39" y="344"/>
                  </a:lnTo>
                  <a:lnTo>
                    <a:pt x="39" y="344"/>
                  </a:lnTo>
                  <a:lnTo>
                    <a:pt x="39" y="342"/>
                  </a:lnTo>
                  <a:lnTo>
                    <a:pt x="39" y="340"/>
                  </a:lnTo>
                  <a:lnTo>
                    <a:pt x="41" y="340"/>
                  </a:lnTo>
                  <a:lnTo>
                    <a:pt x="41" y="340"/>
                  </a:lnTo>
                  <a:lnTo>
                    <a:pt x="43" y="342"/>
                  </a:lnTo>
                  <a:lnTo>
                    <a:pt x="43" y="342"/>
                  </a:lnTo>
                  <a:lnTo>
                    <a:pt x="45" y="342"/>
                  </a:lnTo>
                  <a:lnTo>
                    <a:pt x="45" y="342"/>
                  </a:lnTo>
                  <a:lnTo>
                    <a:pt x="46" y="340"/>
                  </a:lnTo>
                  <a:lnTo>
                    <a:pt x="48" y="338"/>
                  </a:lnTo>
                  <a:lnTo>
                    <a:pt x="48" y="336"/>
                  </a:lnTo>
                  <a:lnTo>
                    <a:pt x="50" y="334"/>
                  </a:lnTo>
                  <a:lnTo>
                    <a:pt x="50" y="333"/>
                  </a:lnTo>
                  <a:lnTo>
                    <a:pt x="52" y="334"/>
                  </a:lnTo>
                  <a:lnTo>
                    <a:pt x="55" y="334"/>
                  </a:lnTo>
                  <a:lnTo>
                    <a:pt x="55" y="336"/>
                  </a:lnTo>
                  <a:lnTo>
                    <a:pt x="57" y="338"/>
                  </a:lnTo>
                  <a:lnTo>
                    <a:pt x="61" y="340"/>
                  </a:lnTo>
                  <a:lnTo>
                    <a:pt x="61" y="342"/>
                  </a:lnTo>
                  <a:lnTo>
                    <a:pt x="63" y="342"/>
                  </a:lnTo>
                  <a:lnTo>
                    <a:pt x="63" y="342"/>
                  </a:lnTo>
                  <a:lnTo>
                    <a:pt x="63" y="342"/>
                  </a:lnTo>
                  <a:lnTo>
                    <a:pt x="63" y="342"/>
                  </a:lnTo>
                  <a:lnTo>
                    <a:pt x="63" y="342"/>
                  </a:lnTo>
                  <a:lnTo>
                    <a:pt x="63" y="342"/>
                  </a:lnTo>
                  <a:lnTo>
                    <a:pt x="63" y="342"/>
                  </a:lnTo>
                  <a:lnTo>
                    <a:pt x="63" y="342"/>
                  </a:lnTo>
                  <a:lnTo>
                    <a:pt x="66" y="344"/>
                  </a:lnTo>
                  <a:lnTo>
                    <a:pt x="68" y="344"/>
                  </a:lnTo>
                  <a:lnTo>
                    <a:pt x="68" y="344"/>
                  </a:lnTo>
                  <a:lnTo>
                    <a:pt x="68" y="342"/>
                  </a:lnTo>
                  <a:lnTo>
                    <a:pt x="68" y="342"/>
                  </a:lnTo>
                  <a:lnTo>
                    <a:pt x="68" y="342"/>
                  </a:lnTo>
                  <a:lnTo>
                    <a:pt x="68" y="342"/>
                  </a:lnTo>
                  <a:lnTo>
                    <a:pt x="70" y="342"/>
                  </a:lnTo>
                  <a:lnTo>
                    <a:pt x="70" y="340"/>
                  </a:lnTo>
                  <a:lnTo>
                    <a:pt x="72" y="340"/>
                  </a:lnTo>
                  <a:lnTo>
                    <a:pt x="74" y="340"/>
                  </a:lnTo>
                  <a:lnTo>
                    <a:pt x="75" y="342"/>
                  </a:lnTo>
                  <a:lnTo>
                    <a:pt x="77" y="342"/>
                  </a:lnTo>
                  <a:lnTo>
                    <a:pt x="79" y="342"/>
                  </a:lnTo>
                  <a:lnTo>
                    <a:pt x="83" y="342"/>
                  </a:lnTo>
                  <a:lnTo>
                    <a:pt x="83" y="342"/>
                  </a:lnTo>
                  <a:lnTo>
                    <a:pt x="86" y="345"/>
                  </a:lnTo>
                  <a:lnTo>
                    <a:pt x="86" y="345"/>
                  </a:lnTo>
                  <a:lnTo>
                    <a:pt x="88" y="345"/>
                  </a:lnTo>
                  <a:lnTo>
                    <a:pt x="93" y="344"/>
                  </a:lnTo>
                  <a:lnTo>
                    <a:pt x="93" y="344"/>
                  </a:lnTo>
                  <a:lnTo>
                    <a:pt x="95" y="344"/>
                  </a:lnTo>
                  <a:lnTo>
                    <a:pt x="97" y="345"/>
                  </a:lnTo>
                  <a:lnTo>
                    <a:pt x="99" y="345"/>
                  </a:lnTo>
                  <a:lnTo>
                    <a:pt x="101" y="347"/>
                  </a:lnTo>
                  <a:lnTo>
                    <a:pt x="101" y="347"/>
                  </a:lnTo>
                  <a:lnTo>
                    <a:pt x="101" y="347"/>
                  </a:lnTo>
                  <a:lnTo>
                    <a:pt x="104" y="349"/>
                  </a:lnTo>
                  <a:lnTo>
                    <a:pt x="106" y="349"/>
                  </a:lnTo>
                  <a:lnTo>
                    <a:pt x="108" y="347"/>
                  </a:lnTo>
                  <a:lnTo>
                    <a:pt x="111" y="347"/>
                  </a:lnTo>
                  <a:lnTo>
                    <a:pt x="113" y="345"/>
                  </a:lnTo>
                  <a:lnTo>
                    <a:pt x="113" y="344"/>
                  </a:lnTo>
                  <a:lnTo>
                    <a:pt x="115" y="344"/>
                  </a:lnTo>
                  <a:lnTo>
                    <a:pt x="119" y="345"/>
                  </a:lnTo>
                  <a:lnTo>
                    <a:pt x="121" y="345"/>
                  </a:lnTo>
                  <a:lnTo>
                    <a:pt x="122" y="345"/>
                  </a:lnTo>
                  <a:lnTo>
                    <a:pt x="122" y="345"/>
                  </a:lnTo>
                  <a:lnTo>
                    <a:pt x="124" y="347"/>
                  </a:lnTo>
                  <a:lnTo>
                    <a:pt x="126" y="347"/>
                  </a:lnTo>
                  <a:lnTo>
                    <a:pt x="126" y="349"/>
                  </a:lnTo>
                  <a:lnTo>
                    <a:pt x="126" y="349"/>
                  </a:lnTo>
                  <a:lnTo>
                    <a:pt x="126" y="351"/>
                  </a:lnTo>
                  <a:lnTo>
                    <a:pt x="126" y="351"/>
                  </a:lnTo>
                  <a:lnTo>
                    <a:pt x="128" y="353"/>
                  </a:lnTo>
                  <a:lnTo>
                    <a:pt x="130" y="354"/>
                  </a:lnTo>
                  <a:lnTo>
                    <a:pt x="133" y="356"/>
                  </a:lnTo>
                  <a:lnTo>
                    <a:pt x="135" y="356"/>
                  </a:lnTo>
                  <a:lnTo>
                    <a:pt x="135" y="356"/>
                  </a:lnTo>
                  <a:lnTo>
                    <a:pt x="137" y="360"/>
                  </a:lnTo>
                  <a:lnTo>
                    <a:pt x="137" y="362"/>
                  </a:lnTo>
                  <a:lnTo>
                    <a:pt x="139" y="362"/>
                  </a:lnTo>
                  <a:lnTo>
                    <a:pt x="140" y="362"/>
                  </a:lnTo>
                  <a:lnTo>
                    <a:pt x="140" y="362"/>
                  </a:lnTo>
                  <a:lnTo>
                    <a:pt x="144" y="362"/>
                  </a:lnTo>
                  <a:lnTo>
                    <a:pt x="148" y="360"/>
                  </a:lnTo>
                  <a:lnTo>
                    <a:pt x="148" y="360"/>
                  </a:lnTo>
                  <a:lnTo>
                    <a:pt x="148" y="360"/>
                  </a:lnTo>
                  <a:lnTo>
                    <a:pt x="149" y="358"/>
                  </a:lnTo>
                  <a:lnTo>
                    <a:pt x="155" y="349"/>
                  </a:lnTo>
                  <a:lnTo>
                    <a:pt x="157" y="349"/>
                  </a:lnTo>
                  <a:lnTo>
                    <a:pt x="182" y="345"/>
                  </a:lnTo>
                  <a:lnTo>
                    <a:pt x="186" y="344"/>
                  </a:lnTo>
                  <a:lnTo>
                    <a:pt x="187" y="344"/>
                  </a:lnTo>
                  <a:lnTo>
                    <a:pt x="189" y="344"/>
                  </a:lnTo>
                  <a:lnTo>
                    <a:pt x="189" y="344"/>
                  </a:lnTo>
                  <a:lnTo>
                    <a:pt x="193" y="344"/>
                  </a:lnTo>
                  <a:lnTo>
                    <a:pt x="195" y="342"/>
                  </a:lnTo>
                  <a:lnTo>
                    <a:pt x="198" y="342"/>
                  </a:lnTo>
                  <a:lnTo>
                    <a:pt x="200" y="342"/>
                  </a:lnTo>
                  <a:lnTo>
                    <a:pt x="202" y="342"/>
                  </a:lnTo>
                  <a:lnTo>
                    <a:pt x="204" y="340"/>
                  </a:lnTo>
                  <a:lnTo>
                    <a:pt x="204" y="338"/>
                  </a:lnTo>
                  <a:lnTo>
                    <a:pt x="205" y="336"/>
                  </a:lnTo>
                  <a:lnTo>
                    <a:pt x="205" y="336"/>
                  </a:lnTo>
                  <a:lnTo>
                    <a:pt x="207" y="334"/>
                  </a:lnTo>
                  <a:lnTo>
                    <a:pt x="207" y="334"/>
                  </a:lnTo>
                  <a:lnTo>
                    <a:pt x="209" y="331"/>
                  </a:lnTo>
                  <a:lnTo>
                    <a:pt x="209" y="329"/>
                  </a:lnTo>
                  <a:lnTo>
                    <a:pt x="209" y="327"/>
                  </a:lnTo>
                  <a:lnTo>
                    <a:pt x="209" y="325"/>
                  </a:lnTo>
                  <a:lnTo>
                    <a:pt x="209" y="325"/>
                  </a:lnTo>
                  <a:lnTo>
                    <a:pt x="211" y="325"/>
                  </a:lnTo>
                  <a:lnTo>
                    <a:pt x="211" y="325"/>
                  </a:lnTo>
                  <a:lnTo>
                    <a:pt x="213" y="324"/>
                  </a:lnTo>
                  <a:lnTo>
                    <a:pt x="214" y="324"/>
                  </a:lnTo>
                  <a:lnTo>
                    <a:pt x="216" y="324"/>
                  </a:lnTo>
                  <a:lnTo>
                    <a:pt x="216" y="324"/>
                  </a:lnTo>
                  <a:lnTo>
                    <a:pt x="223" y="322"/>
                  </a:lnTo>
                  <a:lnTo>
                    <a:pt x="225" y="322"/>
                  </a:lnTo>
                  <a:lnTo>
                    <a:pt x="225" y="320"/>
                  </a:lnTo>
                  <a:lnTo>
                    <a:pt x="225" y="320"/>
                  </a:lnTo>
                  <a:lnTo>
                    <a:pt x="225" y="318"/>
                  </a:lnTo>
                  <a:lnTo>
                    <a:pt x="227" y="318"/>
                  </a:lnTo>
                  <a:lnTo>
                    <a:pt x="227" y="316"/>
                  </a:lnTo>
                  <a:lnTo>
                    <a:pt x="227" y="316"/>
                  </a:lnTo>
                  <a:lnTo>
                    <a:pt x="229" y="316"/>
                  </a:lnTo>
                  <a:lnTo>
                    <a:pt x="229" y="316"/>
                  </a:lnTo>
                  <a:lnTo>
                    <a:pt x="231" y="318"/>
                  </a:lnTo>
                  <a:lnTo>
                    <a:pt x="231" y="318"/>
                  </a:lnTo>
                  <a:lnTo>
                    <a:pt x="231" y="320"/>
                  </a:lnTo>
                  <a:lnTo>
                    <a:pt x="232" y="320"/>
                  </a:lnTo>
                  <a:lnTo>
                    <a:pt x="232" y="318"/>
                  </a:lnTo>
                  <a:lnTo>
                    <a:pt x="232" y="318"/>
                  </a:lnTo>
                  <a:lnTo>
                    <a:pt x="232" y="316"/>
                  </a:lnTo>
                  <a:lnTo>
                    <a:pt x="232" y="315"/>
                  </a:lnTo>
                  <a:lnTo>
                    <a:pt x="232" y="315"/>
                  </a:lnTo>
                  <a:lnTo>
                    <a:pt x="232" y="313"/>
                  </a:lnTo>
                  <a:lnTo>
                    <a:pt x="232" y="313"/>
                  </a:lnTo>
                  <a:lnTo>
                    <a:pt x="234" y="313"/>
                  </a:lnTo>
                  <a:lnTo>
                    <a:pt x="234" y="313"/>
                  </a:lnTo>
                  <a:lnTo>
                    <a:pt x="234" y="313"/>
                  </a:lnTo>
                  <a:lnTo>
                    <a:pt x="234" y="313"/>
                  </a:lnTo>
                  <a:lnTo>
                    <a:pt x="236" y="313"/>
                  </a:lnTo>
                  <a:lnTo>
                    <a:pt x="236" y="311"/>
                  </a:lnTo>
                  <a:lnTo>
                    <a:pt x="236" y="311"/>
                  </a:lnTo>
                  <a:lnTo>
                    <a:pt x="238" y="313"/>
                  </a:lnTo>
                  <a:lnTo>
                    <a:pt x="240" y="313"/>
                  </a:lnTo>
                  <a:lnTo>
                    <a:pt x="242" y="315"/>
                  </a:lnTo>
                  <a:lnTo>
                    <a:pt x="243" y="315"/>
                  </a:lnTo>
                  <a:lnTo>
                    <a:pt x="243" y="313"/>
                  </a:lnTo>
                  <a:lnTo>
                    <a:pt x="243" y="313"/>
                  </a:lnTo>
                  <a:lnTo>
                    <a:pt x="243" y="315"/>
                  </a:lnTo>
                  <a:lnTo>
                    <a:pt x="245" y="315"/>
                  </a:lnTo>
                  <a:lnTo>
                    <a:pt x="245" y="315"/>
                  </a:lnTo>
                  <a:lnTo>
                    <a:pt x="245" y="315"/>
                  </a:lnTo>
                  <a:lnTo>
                    <a:pt x="245" y="313"/>
                  </a:lnTo>
                  <a:lnTo>
                    <a:pt x="245" y="313"/>
                  </a:lnTo>
                  <a:lnTo>
                    <a:pt x="245" y="313"/>
                  </a:lnTo>
                  <a:lnTo>
                    <a:pt x="245" y="313"/>
                  </a:lnTo>
                  <a:lnTo>
                    <a:pt x="245" y="311"/>
                  </a:lnTo>
                  <a:lnTo>
                    <a:pt x="245" y="311"/>
                  </a:lnTo>
                  <a:lnTo>
                    <a:pt x="245" y="311"/>
                  </a:lnTo>
                  <a:lnTo>
                    <a:pt x="247" y="311"/>
                  </a:lnTo>
                  <a:lnTo>
                    <a:pt x="247" y="311"/>
                  </a:lnTo>
                  <a:lnTo>
                    <a:pt x="252" y="313"/>
                  </a:lnTo>
                  <a:lnTo>
                    <a:pt x="254" y="315"/>
                  </a:lnTo>
                  <a:lnTo>
                    <a:pt x="256" y="313"/>
                  </a:lnTo>
                  <a:lnTo>
                    <a:pt x="256" y="313"/>
                  </a:lnTo>
                  <a:lnTo>
                    <a:pt x="260" y="309"/>
                  </a:lnTo>
                  <a:lnTo>
                    <a:pt x="261" y="307"/>
                  </a:lnTo>
                  <a:lnTo>
                    <a:pt x="261" y="309"/>
                  </a:lnTo>
                  <a:lnTo>
                    <a:pt x="263" y="309"/>
                  </a:lnTo>
                  <a:lnTo>
                    <a:pt x="263" y="309"/>
                  </a:lnTo>
                  <a:lnTo>
                    <a:pt x="265" y="309"/>
                  </a:lnTo>
                  <a:lnTo>
                    <a:pt x="269" y="307"/>
                  </a:lnTo>
                  <a:lnTo>
                    <a:pt x="269" y="306"/>
                  </a:lnTo>
                  <a:lnTo>
                    <a:pt x="270" y="306"/>
                  </a:lnTo>
                  <a:lnTo>
                    <a:pt x="272" y="306"/>
                  </a:lnTo>
                  <a:lnTo>
                    <a:pt x="272" y="304"/>
                  </a:lnTo>
                  <a:lnTo>
                    <a:pt x="274" y="304"/>
                  </a:lnTo>
                  <a:lnTo>
                    <a:pt x="274" y="306"/>
                  </a:lnTo>
                  <a:lnTo>
                    <a:pt x="276" y="307"/>
                  </a:lnTo>
                  <a:lnTo>
                    <a:pt x="281" y="307"/>
                  </a:lnTo>
                  <a:lnTo>
                    <a:pt x="283" y="307"/>
                  </a:lnTo>
                  <a:lnTo>
                    <a:pt x="287" y="309"/>
                  </a:lnTo>
                  <a:lnTo>
                    <a:pt x="287" y="311"/>
                  </a:lnTo>
                  <a:lnTo>
                    <a:pt x="288" y="313"/>
                  </a:lnTo>
                  <a:lnTo>
                    <a:pt x="288" y="313"/>
                  </a:lnTo>
                  <a:lnTo>
                    <a:pt x="288" y="313"/>
                  </a:lnTo>
                  <a:lnTo>
                    <a:pt x="290" y="315"/>
                  </a:lnTo>
                  <a:lnTo>
                    <a:pt x="292" y="316"/>
                  </a:lnTo>
                  <a:lnTo>
                    <a:pt x="294" y="316"/>
                  </a:lnTo>
                  <a:lnTo>
                    <a:pt x="297" y="316"/>
                  </a:lnTo>
                  <a:lnTo>
                    <a:pt x="297" y="316"/>
                  </a:lnTo>
                  <a:lnTo>
                    <a:pt x="299" y="318"/>
                  </a:lnTo>
                  <a:lnTo>
                    <a:pt x="299" y="320"/>
                  </a:lnTo>
                  <a:lnTo>
                    <a:pt x="297" y="322"/>
                  </a:lnTo>
                  <a:lnTo>
                    <a:pt x="299" y="324"/>
                  </a:lnTo>
                  <a:lnTo>
                    <a:pt x="299" y="324"/>
                  </a:lnTo>
                  <a:lnTo>
                    <a:pt x="301" y="324"/>
                  </a:lnTo>
                  <a:lnTo>
                    <a:pt x="303" y="322"/>
                  </a:lnTo>
                  <a:lnTo>
                    <a:pt x="303" y="322"/>
                  </a:lnTo>
                  <a:lnTo>
                    <a:pt x="303" y="322"/>
                  </a:lnTo>
                  <a:lnTo>
                    <a:pt x="303" y="324"/>
                  </a:lnTo>
                  <a:lnTo>
                    <a:pt x="305" y="325"/>
                  </a:lnTo>
                  <a:lnTo>
                    <a:pt x="305" y="325"/>
                  </a:lnTo>
                  <a:lnTo>
                    <a:pt x="307" y="325"/>
                  </a:lnTo>
                  <a:lnTo>
                    <a:pt x="307" y="324"/>
                  </a:lnTo>
                  <a:lnTo>
                    <a:pt x="308" y="324"/>
                  </a:lnTo>
                  <a:lnTo>
                    <a:pt x="308" y="324"/>
                  </a:lnTo>
                  <a:lnTo>
                    <a:pt x="310" y="324"/>
                  </a:lnTo>
                  <a:lnTo>
                    <a:pt x="312" y="324"/>
                  </a:lnTo>
                  <a:lnTo>
                    <a:pt x="312" y="324"/>
                  </a:lnTo>
                  <a:lnTo>
                    <a:pt x="312" y="325"/>
                  </a:lnTo>
                  <a:lnTo>
                    <a:pt x="312" y="327"/>
                  </a:lnTo>
                  <a:lnTo>
                    <a:pt x="312" y="327"/>
                  </a:lnTo>
                  <a:lnTo>
                    <a:pt x="310" y="327"/>
                  </a:lnTo>
                  <a:lnTo>
                    <a:pt x="310" y="329"/>
                  </a:lnTo>
                  <a:lnTo>
                    <a:pt x="310" y="329"/>
                  </a:lnTo>
                  <a:lnTo>
                    <a:pt x="310" y="331"/>
                  </a:lnTo>
                  <a:lnTo>
                    <a:pt x="310" y="331"/>
                  </a:lnTo>
                  <a:lnTo>
                    <a:pt x="312" y="331"/>
                  </a:lnTo>
                  <a:lnTo>
                    <a:pt x="312" y="331"/>
                  </a:lnTo>
                  <a:lnTo>
                    <a:pt x="312" y="329"/>
                  </a:lnTo>
                  <a:lnTo>
                    <a:pt x="314" y="327"/>
                  </a:lnTo>
                  <a:lnTo>
                    <a:pt x="314" y="327"/>
                  </a:lnTo>
                  <a:lnTo>
                    <a:pt x="316" y="329"/>
                  </a:lnTo>
                  <a:lnTo>
                    <a:pt x="316" y="329"/>
                  </a:lnTo>
                  <a:lnTo>
                    <a:pt x="316" y="331"/>
                  </a:lnTo>
                  <a:lnTo>
                    <a:pt x="316" y="331"/>
                  </a:lnTo>
                  <a:lnTo>
                    <a:pt x="316" y="334"/>
                  </a:lnTo>
                  <a:lnTo>
                    <a:pt x="317" y="334"/>
                  </a:lnTo>
                  <a:lnTo>
                    <a:pt x="317" y="336"/>
                  </a:lnTo>
                  <a:lnTo>
                    <a:pt x="319" y="336"/>
                  </a:lnTo>
                  <a:lnTo>
                    <a:pt x="319" y="334"/>
                  </a:lnTo>
                  <a:lnTo>
                    <a:pt x="319" y="334"/>
                  </a:lnTo>
                  <a:lnTo>
                    <a:pt x="319" y="333"/>
                  </a:lnTo>
                  <a:lnTo>
                    <a:pt x="319" y="333"/>
                  </a:lnTo>
                  <a:lnTo>
                    <a:pt x="319" y="333"/>
                  </a:lnTo>
                  <a:lnTo>
                    <a:pt x="319" y="329"/>
                  </a:lnTo>
                  <a:lnTo>
                    <a:pt x="321" y="329"/>
                  </a:lnTo>
                  <a:lnTo>
                    <a:pt x="323" y="329"/>
                  </a:lnTo>
                  <a:lnTo>
                    <a:pt x="326" y="331"/>
                  </a:lnTo>
                  <a:lnTo>
                    <a:pt x="330" y="331"/>
                  </a:lnTo>
                  <a:lnTo>
                    <a:pt x="332" y="331"/>
                  </a:lnTo>
                  <a:lnTo>
                    <a:pt x="334" y="333"/>
                  </a:lnTo>
                  <a:lnTo>
                    <a:pt x="334" y="333"/>
                  </a:lnTo>
                  <a:lnTo>
                    <a:pt x="334" y="333"/>
                  </a:lnTo>
                  <a:lnTo>
                    <a:pt x="334" y="334"/>
                  </a:lnTo>
                  <a:lnTo>
                    <a:pt x="335" y="334"/>
                  </a:lnTo>
                  <a:lnTo>
                    <a:pt x="335" y="336"/>
                  </a:lnTo>
                  <a:lnTo>
                    <a:pt x="335" y="338"/>
                  </a:lnTo>
                  <a:lnTo>
                    <a:pt x="335" y="338"/>
                  </a:lnTo>
                  <a:lnTo>
                    <a:pt x="335" y="340"/>
                  </a:lnTo>
                  <a:lnTo>
                    <a:pt x="337" y="340"/>
                  </a:lnTo>
                  <a:lnTo>
                    <a:pt x="337" y="340"/>
                  </a:lnTo>
                  <a:lnTo>
                    <a:pt x="337" y="342"/>
                  </a:lnTo>
                  <a:lnTo>
                    <a:pt x="339" y="344"/>
                  </a:lnTo>
                  <a:lnTo>
                    <a:pt x="341" y="345"/>
                  </a:lnTo>
                  <a:lnTo>
                    <a:pt x="341" y="345"/>
                  </a:lnTo>
                  <a:lnTo>
                    <a:pt x="343" y="347"/>
                  </a:lnTo>
                  <a:lnTo>
                    <a:pt x="344" y="345"/>
                  </a:lnTo>
                  <a:lnTo>
                    <a:pt x="346" y="344"/>
                  </a:lnTo>
                  <a:lnTo>
                    <a:pt x="348" y="342"/>
                  </a:lnTo>
                  <a:lnTo>
                    <a:pt x="350" y="342"/>
                  </a:lnTo>
                  <a:lnTo>
                    <a:pt x="350" y="342"/>
                  </a:lnTo>
                  <a:lnTo>
                    <a:pt x="352" y="344"/>
                  </a:lnTo>
                  <a:lnTo>
                    <a:pt x="352" y="344"/>
                  </a:lnTo>
                  <a:lnTo>
                    <a:pt x="352" y="345"/>
                  </a:lnTo>
                  <a:lnTo>
                    <a:pt x="352" y="347"/>
                  </a:lnTo>
                  <a:lnTo>
                    <a:pt x="353" y="349"/>
                  </a:lnTo>
                  <a:lnTo>
                    <a:pt x="353" y="349"/>
                  </a:lnTo>
                  <a:lnTo>
                    <a:pt x="355" y="351"/>
                  </a:lnTo>
                  <a:lnTo>
                    <a:pt x="355" y="351"/>
                  </a:lnTo>
                  <a:lnTo>
                    <a:pt x="355" y="351"/>
                  </a:lnTo>
                  <a:lnTo>
                    <a:pt x="355" y="353"/>
                  </a:lnTo>
                  <a:lnTo>
                    <a:pt x="353" y="353"/>
                  </a:lnTo>
                  <a:lnTo>
                    <a:pt x="353" y="354"/>
                  </a:lnTo>
                  <a:lnTo>
                    <a:pt x="353" y="356"/>
                  </a:lnTo>
                  <a:lnTo>
                    <a:pt x="353" y="356"/>
                  </a:lnTo>
                  <a:lnTo>
                    <a:pt x="353" y="356"/>
                  </a:lnTo>
                  <a:lnTo>
                    <a:pt x="355" y="358"/>
                  </a:lnTo>
                  <a:lnTo>
                    <a:pt x="355" y="358"/>
                  </a:lnTo>
                  <a:lnTo>
                    <a:pt x="355" y="360"/>
                  </a:lnTo>
                  <a:lnTo>
                    <a:pt x="355" y="360"/>
                  </a:lnTo>
                  <a:lnTo>
                    <a:pt x="353" y="362"/>
                  </a:lnTo>
                  <a:lnTo>
                    <a:pt x="353" y="363"/>
                  </a:lnTo>
                  <a:lnTo>
                    <a:pt x="353" y="367"/>
                  </a:lnTo>
                  <a:lnTo>
                    <a:pt x="353" y="369"/>
                  </a:lnTo>
                  <a:lnTo>
                    <a:pt x="352" y="372"/>
                  </a:lnTo>
                  <a:lnTo>
                    <a:pt x="350" y="374"/>
                  </a:lnTo>
                  <a:lnTo>
                    <a:pt x="350" y="376"/>
                  </a:lnTo>
                  <a:lnTo>
                    <a:pt x="350" y="378"/>
                  </a:lnTo>
                  <a:lnTo>
                    <a:pt x="350" y="378"/>
                  </a:lnTo>
                  <a:lnTo>
                    <a:pt x="350" y="378"/>
                  </a:lnTo>
                  <a:lnTo>
                    <a:pt x="350" y="378"/>
                  </a:lnTo>
                  <a:lnTo>
                    <a:pt x="352" y="380"/>
                  </a:lnTo>
                  <a:lnTo>
                    <a:pt x="352" y="380"/>
                  </a:lnTo>
                  <a:lnTo>
                    <a:pt x="352" y="381"/>
                  </a:lnTo>
                  <a:lnTo>
                    <a:pt x="352" y="381"/>
                  </a:lnTo>
                  <a:lnTo>
                    <a:pt x="353" y="383"/>
                  </a:lnTo>
                  <a:lnTo>
                    <a:pt x="353" y="383"/>
                  </a:lnTo>
                  <a:lnTo>
                    <a:pt x="353" y="381"/>
                  </a:lnTo>
                  <a:lnTo>
                    <a:pt x="355" y="381"/>
                  </a:lnTo>
                  <a:lnTo>
                    <a:pt x="355" y="381"/>
                  </a:lnTo>
                  <a:lnTo>
                    <a:pt x="357" y="383"/>
                  </a:lnTo>
                  <a:lnTo>
                    <a:pt x="359" y="385"/>
                  </a:lnTo>
                  <a:lnTo>
                    <a:pt x="359" y="385"/>
                  </a:lnTo>
                  <a:lnTo>
                    <a:pt x="359" y="387"/>
                  </a:lnTo>
                  <a:lnTo>
                    <a:pt x="359" y="387"/>
                  </a:lnTo>
                  <a:lnTo>
                    <a:pt x="359" y="387"/>
                  </a:lnTo>
                  <a:lnTo>
                    <a:pt x="361" y="387"/>
                  </a:lnTo>
                  <a:lnTo>
                    <a:pt x="361" y="387"/>
                  </a:lnTo>
                  <a:lnTo>
                    <a:pt x="362" y="389"/>
                  </a:lnTo>
                  <a:lnTo>
                    <a:pt x="362" y="390"/>
                  </a:lnTo>
                  <a:lnTo>
                    <a:pt x="362" y="390"/>
                  </a:lnTo>
                  <a:lnTo>
                    <a:pt x="362" y="392"/>
                  </a:lnTo>
                  <a:lnTo>
                    <a:pt x="362" y="392"/>
                  </a:lnTo>
                  <a:lnTo>
                    <a:pt x="362" y="392"/>
                  </a:lnTo>
                  <a:lnTo>
                    <a:pt x="364" y="394"/>
                  </a:lnTo>
                  <a:lnTo>
                    <a:pt x="364" y="394"/>
                  </a:lnTo>
                  <a:lnTo>
                    <a:pt x="366" y="394"/>
                  </a:lnTo>
                  <a:lnTo>
                    <a:pt x="366" y="394"/>
                  </a:lnTo>
                  <a:lnTo>
                    <a:pt x="366" y="392"/>
                  </a:lnTo>
                  <a:lnTo>
                    <a:pt x="368" y="392"/>
                  </a:lnTo>
                  <a:lnTo>
                    <a:pt x="368" y="390"/>
                  </a:lnTo>
                  <a:lnTo>
                    <a:pt x="368" y="390"/>
                  </a:lnTo>
                  <a:lnTo>
                    <a:pt x="370" y="390"/>
                  </a:lnTo>
                  <a:lnTo>
                    <a:pt x="370" y="390"/>
                  </a:lnTo>
                  <a:lnTo>
                    <a:pt x="372" y="390"/>
                  </a:lnTo>
                  <a:lnTo>
                    <a:pt x="372" y="390"/>
                  </a:lnTo>
                  <a:lnTo>
                    <a:pt x="373" y="392"/>
                  </a:lnTo>
                  <a:lnTo>
                    <a:pt x="373" y="394"/>
                  </a:lnTo>
                  <a:lnTo>
                    <a:pt x="373" y="396"/>
                  </a:lnTo>
                  <a:lnTo>
                    <a:pt x="372" y="396"/>
                  </a:lnTo>
                  <a:lnTo>
                    <a:pt x="372" y="398"/>
                  </a:lnTo>
                  <a:lnTo>
                    <a:pt x="372" y="400"/>
                  </a:lnTo>
                  <a:lnTo>
                    <a:pt x="372" y="403"/>
                  </a:lnTo>
                  <a:lnTo>
                    <a:pt x="372" y="405"/>
                  </a:lnTo>
                  <a:lnTo>
                    <a:pt x="370" y="405"/>
                  </a:lnTo>
                  <a:lnTo>
                    <a:pt x="370" y="407"/>
                  </a:lnTo>
                  <a:lnTo>
                    <a:pt x="368" y="407"/>
                  </a:lnTo>
                  <a:lnTo>
                    <a:pt x="368" y="407"/>
                  </a:lnTo>
                  <a:lnTo>
                    <a:pt x="368" y="407"/>
                  </a:lnTo>
                  <a:lnTo>
                    <a:pt x="368" y="407"/>
                  </a:lnTo>
                  <a:lnTo>
                    <a:pt x="368" y="407"/>
                  </a:lnTo>
                  <a:lnTo>
                    <a:pt x="370" y="410"/>
                  </a:lnTo>
                  <a:lnTo>
                    <a:pt x="370" y="410"/>
                  </a:lnTo>
                  <a:lnTo>
                    <a:pt x="370" y="410"/>
                  </a:lnTo>
                  <a:lnTo>
                    <a:pt x="372" y="409"/>
                  </a:lnTo>
                  <a:lnTo>
                    <a:pt x="372" y="409"/>
                  </a:lnTo>
                  <a:lnTo>
                    <a:pt x="373" y="409"/>
                  </a:lnTo>
                  <a:lnTo>
                    <a:pt x="373" y="409"/>
                  </a:lnTo>
                  <a:lnTo>
                    <a:pt x="373" y="409"/>
                  </a:lnTo>
                  <a:lnTo>
                    <a:pt x="373" y="410"/>
                  </a:lnTo>
                  <a:lnTo>
                    <a:pt x="373" y="412"/>
                  </a:lnTo>
                  <a:lnTo>
                    <a:pt x="373" y="412"/>
                  </a:lnTo>
                  <a:lnTo>
                    <a:pt x="373" y="412"/>
                  </a:lnTo>
                  <a:lnTo>
                    <a:pt x="373" y="414"/>
                  </a:lnTo>
                  <a:lnTo>
                    <a:pt x="372" y="416"/>
                  </a:lnTo>
                  <a:lnTo>
                    <a:pt x="372" y="418"/>
                  </a:lnTo>
                  <a:lnTo>
                    <a:pt x="372" y="418"/>
                  </a:lnTo>
                  <a:lnTo>
                    <a:pt x="372" y="419"/>
                  </a:lnTo>
                  <a:lnTo>
                    <a:pt x="372" y="419"/>
                  </a:lnTo>
                  <a:lnTo>
                    <a:pt x="373" y="419"/>
                  </a:lnTo>
                  <a:lnTo>
                    <a:pt x="373" y="419"/>
                  </a:lnTo>
                  <a:lnTo>
                    <a:pt x="375" y="419"/>
                  </a:lnTo>
                  <a:lnTo>
                    <a:pt x="375" y="421"/>
                  </a:lnTo>
                  <a:lnTo>
                    <a:pt x="375" y="421"/>
                  </a:lnTo>
                  <a:lnTo>
                    <a:pt x="377" y="421"/>
                  </a:lnTo>
                  <a:lnTo>
                    <a:pt x="379" y="421"/>
                  </a:lnTo>
                  <a:lnTo>
                    <a:pt x="379" y="421"/>
                  </a:lnTo>
                  <a:lnTo>
                    <a:pt x="379" y="423"/>
                  </a:lnTo>
                  <a:lnTo>
                    <a:pt x="381" y="425"/>
                  </a:lnTo>
                  <a:lnTo>
                    <a:pt x="382" y="425"/>
                  </a:lnTo>
                  <a:lnTo>
                    <a:pt x="384" y="425"/>
                  </a:lnTo>
                  <a:lnTo>
                    <a:pt x="384" y="425"/>
                  </a:lnTo>
                  <a:lnTo>
                    <a:pt x="386" y="425"/>
                  </a:lnTo>
                  <a:lnTo>
                    <a:pt x="388" y="427"/>
                  </a:lnTo>
                  <a:lnTo>
                    <a:pt x="388" y="427"/>
                  </a:lnTo>
                  <a:lnTo>
                    <a:pt x="388" y="428"/>
                  </a:lnTo>
                  <a:lnTo>
                    <a:pt x="388" y="428"/>
                  </a:lnTo>
                  <a:lnTo>
                    <a:pt x="390" y="428"/>
                  </a:lnTo>
                  <a:lnTo>
                    <a:pt x="390" y="428"/>
                  </a:lnTo>
                  <a:lnTo>
                    <a:pt x="390" y="428"/>
                  </a:lnTo>
                  <a:lnTo>
                    <a:pt x="390" y="428"/>
                  </a:lnTo>
                  <a:lnTo>
                    <a:pt x="391" y="428"/>
                  </a:lnTo>
                  <a:lnTo>
                    <a:pt x="391" y="430"/>
                  </a:lnTo>
                  <a:lnTo>
                    <a:pt x="391" y="432"/>
                  </a:lnTo>
                  <a:lnTo>
                    <a:pt x="391" y="432"/>
                  </a:lnTo>
                  <a:lnTo>
                    <a:pt x="391" y="432"/>
                  </a:lnTo>
                  <a:lnTo>
                    <a:pt x="391" y="434"/>
                  </a:lnTo>
                  <a:lnTo>
                    <a:pt x="391" y="434"/>
                  </a:lnTo>
                  <a:lnTo>
                    <a:pt x="391" y="439"/>
                  </a:lnTo>
                  <a:lnTo>
                    <a:pt x="391" y="439"/>
                  </a:lnTo>
                  <a:lnTo>
                    <a:pt x="391" y="441"/>
                  </a:lnTo>
                  <a:lnTo>
                    <a:pt x="391" y="441"/>
                  </a:lnTo>
                  <a:lnTo>
                    <a:pt x="391" y="443"/>
                  </a:lnTo>
                  <a:lnTo>
                    <a:pt x="391" y="443"/>
                  </a:lnTo>
                  <a:lnTo>
                    <a:pt x="391" y="445"/>
                  </a:lnTo>
                  <a:lnTo>
                    <a:pt x="391" y="445"/>
                  </a:lnTo>
                  <a:lnTo>
                    <a:pt x="391" y="446"/>
                  </a:lnTo>
                  <a:lnTo>
                    <a:pt x="390" y="446"/>
                  </a:lnTo>
                  <a:lnTo>
                    <a:pt x="390" y="446"/>
                  </a:lnTo>
                  <a:lnTo>
                    <a:pt x="390" y="448"/>
                  </a:lnTo>
                  <a:lnTo>
                    <a:pt x="390" y="450"/>
                  </a:lnTo>
                  <a:lnTo>
                    <a:pt x="391" y="450"/>
                  </a:lnTo>
                  <a:lnTo>
                    <a:pt x="391" y="450"/>
                  </a:lnTo>
                  <a:lnTo>
                    <a:pt x="393" y="452"/>
                  </a:lnTo>
                  <a:lnTo>
                    <a:pt x="393" y="452"/>
                  </a:lnTo>
                  <a:lnTo>
                    <a:pt x="393" y="452"/>
                  </a:lnTo>
                  <a:lnTo>
                    <a:pt x="393" y="452"/>
                  </a:lnTo>
                  <a:lnTo>
                    <a:pt x="393" y="452"/>
                  </a:lnTo>
                  <a:lnTo>
                    <a:pt x="395" y="452"/>
                  </a:lnTo>
                  <a:lnTo>
                    <a:pt x="395" y="452"/>
                  </a:lnTo>
                  <a:lnTo>
                    <a:pt x="395" y="454"/>
                  </a:lnTo>
                  <a:lnTo>
                    <a:pt x="395" y="454"/>
                  </a:lnTo>
                  <a:lnTo>
                    <a:pt x="397" y="456"/>
                  </a:lnTo>
                  <a:lnTo>
                    <a:pt x="399" y="457"/>
                  </a:lnTo>
                  <a:lnTo>
                    <a:pt x="399" y="456"/>
                  </a:lnTo>
                  <a:lnTo>
                    <a:pt x="399" y="456"/>
                  </a:lnTo>
                  <a:lnTo>
                    <a:pt x="400" y="456"/>
                  </a:lnTo>
                  <a:lnTo>
                    <a:pt x="400" y="457"/>
                  </a:lnTo>
                  <a:lnTo>
                    <a:pt x="399" y="459"/>
                  </a:lnTo>
                  <a:lnTo>
                    <a:pt x="399" y="461"/>
                  </a:lnTo>
                  <a:lnTo>
                    <a:pt x="395" y="461"/>
                  </a:lnTo>
                  <a:lnTo>
                    <a:pt x="390" y="461"/>
                  </a:lnTo>
                  <a:lnTo>
                    <a:pt x="390" y="461"/>
                  </a:lnTo>
                  <a:lnTo>
                    <a:pt x="388" y="461"/>
                  </a:lnTo>
                  <a:lnTo>
                    <a:pt x="386" y="463"/>
                  </a:lnTo>
                  <a:lnTo>
                    <a:pt x="386" y="463"/>
                  </a:lnTo>
                  <a:lnTo>
                    <a:pt x="384" y="461"/>
                  </a:lnTo>
                  <a:lnTo>
                    <a:pt x="384" y="461"/>
                  </a:lnTo>
                  <a:lnTo>
                    <a:pt x="384" y="459"/>
                  </a:lnTo>
                  <a:lnTo>
                    <a:pt x="384" y="459"/>
                  </a:lnTo>
                  <a:lnTo>
                    <a:pt x="384" y="459"/>
                  </a:lnTo>
                  <a:lnTo>
                    <a:pt x="382" y="457"/>
                  </a:lnTo>
                  <a:lnTo>
                    <a:pt x="381" y="454"/>
                  </a:lnTo>
                  <a:lnTo>
                    <a:pt x="381" y="454"/>
                  </a:lnTo>
                  <a:lnTo>
                    <a:pt x="381" y="456"/>
                  </a:lnTo>
                  <a:lnTo>
                    <a:pt x="379" y="456"/>
                  </a:lnTo>
                  <a:lnTo>
                    <a:pt x="379" y="457"/>
                  </a:lnTo>
                  <a:lnTo>
                    <a:pt x="377" y="457"/>
                  </a:lnTo>
                  <a:lnTo>
                    <a:pt x="377" y="457"/>
                  </a:lnTo>
                  <a:lnTo>
                    <a:pt x="377" y="459"/>
                  </a:lnTo>
                  <a:lnTo>
                    <a:pt x="377" y="461"/>
                  </a:lnTo>
                  <a:lnTo>
                    <a:pt x="375" y="461"/>
                  </a:lnTo>
                  <a:lnTo>
                    <a:pt x="375" y="461"/>
                  </a:lnTo>
                  <a:lnTo>
                    <a:pt x="373" y="461"/>
                  </a:lnTo>
                  <a:lnTo>
                    <a:pt x="373" y="461"/>
                  </a:lnTo>
                  <a:lnTo>
                    <a:pt x="373" y="459"/>
                  </a:lnTo>
                  <a:lnTo>
                    <a:pt x="372" y="457"/>
                  </a:lnTo>
                  <a:lnTo>
                    <a:pt x="372" y="457"/>
                  </a:lnTo>
                  <a:lnTo>
                    <a:pt x="370" y="457"/>
                  </a:lnTo>
                  <a:lnTo>
                    <a:pt x="368" y="457"/>
                  </a:lnTo>
                  <a:lnTo>
                    <a:pt x="368" y="457"/>
                  </a:lnTo>
                  <a:lnTo>
                    <a:pt x="368" y="456"/>
                  </a:lnTo>
                  <a:lnTo>
                    <a:pt x="368" y="456"/>
                  </a:lnTo>
                  <a:lnTo>
                    <a:pt x="368" y="456"/>
                  </a:lnTo>
                  <a:lnTo>
                    <a:pt x="368" y="454"/>
                  </a:lnTo>
                  <a:lnTo>
                    <a:pt x="368" y="454"/>
                  </a:lnTo>
                  <a:lnTo>
                    <a:pt x="368" y="454"/>
                  </a:lnTo>
                  <a:lnTo>
                    <a:pt x="368" y="454"/>
                  </a:lnTo>
                  <a:lnTo>
                    <a:pt x="368" y="452"/>
                  </a:lnTo>
                  <a:lnTo>
                    <a:pt x="366" y="452"/>
                  </a:lnTo>
                  <a:lnTo>
                    <a:pt x="366" y="452"/>
                  </a:lnTo>
                  <a:lnTo>
                    <a:pt x="366" y="452"/>
                  </a:lnTo>
                  <a:lnTo>
                    <a:pt x="364" y="454"/>
                  </a:lnTo>
                  <a:lnTo>
                    <a:pt x="362" y="457"/>
                  </a:lnTo>
                  <a:lnTo>
                    <a:pt x="362" y="457"/>
                  </a:lnTo>
                  <a:lnTo>
                    <a:pt x="361" y="456"/>
                  </a:lnTo>
                  <a:lnTo>
                    <a:pt x="361" y="454"/>
                  </a:lnTo>
                  <a:lnTo>
                    <a:pt x="359" y="454"/>
                  </a:lnTo>
                  <a:lnTo>
                    <a:pt x="359" y="454"/>
                  </a:lnTo>
                  <a:lnTo>
                    <a:pt x="359" y="456"/>
                  </a:lnTo>
                  <a:lnTo>
                    <a:pt x="359" y="457"/>
                  </a:lnTo>
                  <a:lnTo>
                    <a:pt x="359" y="457"/>
                  </a:lnTo>
                  <a:lnTo>
                    <a:pt x="359" y="459"/>
                  </a:lnTo>
                  <a:lnTo>
                    <a:pt x="357" y="459"/>
                  </a:lnTo>
                  <a:lnTo>
                    <a:pt x="357" y="459"/>
                  </a:lnTo>
                  <a:lnTo>
                    <a:pt x="357" y="459"/>
                  </a:lnTo>
                  <a:lnTo>
                    <a:pt x="355" y="461"/>
                  </a:lnTo>
                  <a:lnTo>
                    <a:pt x="353" y="461"/>
                  </a:lnTo>
                  <a:lnTo>
                    <a:pt x="353" y="461"/>
                  </a:lnTo>
                  <a:lnTo>
                    <a:pt x="353" y="459"/>
                  </a:lnTo>
                  <a:lnTo>
                    <a:pt x="353" y="459"/>
                  </a:lnTo>
                  <a:lnTo>
                    <a:pt x="353" y="459"/>
                  </a:lnTo>
                  <a:lnTo>
                    <a:pt x="353" y="457"/>
                  </a:lnTo>
                  <a:lnTo>
                    <a:pt x="353" y="457"/>
                  </a:lnTo>
                  <a:lnTo>
                    <a:pt x="353" y="450"/>
                  </a:lnTo>
                  <a:lnTo>
                    <a:pt x="353" y="450"/>
                  </a:lnTo>
                  <a:lnTo>
                    <a:pt x="353" y="448"/>
                  </a:lnTo>
                  <a:lnTo>
                    <a:pt x="353" y="448"/>
                  </a:lnTo>
                  <a:lnTo>
                    <a:pt x="352" y="448"/>
                  </a:lnTo>
                  <a:lnTo>
                    <a:pt x="348" y="450"/>
                  </a:lnTo>
                  <a:lnTo>
                    <a:pt x="346" y="452"/>
                  </a:lnTo>
                  <a:lnTo>
                    <a:pt x="344" y="452"/>
                  </a:lnTo>
                  <a:lnTo>
                    <a:pt x="341" y="454"/>
                  </a:lnTo>
                  <a:lnTo>
                    <a:pt x="341" y="456"/>
                  </a:lnTo>
                  <a:lnTo>
                    <a:pt x="339" y="457"/>
                  </a:lnTo>
                  <a:lnTo>
                    <a:pt x="341" y="461"/>
                  </a:lnTo>
                  <a:lnTo>
                    <a:pt x="341" y="465"/>
                  </a:lnTo>
                  <a:lnTo>
                    <a:pt x="341" y="465"/>
                  </a:lnTo>
                  <a:lnTo>
                    <a:pt x="341" y="466"/>
                  </a:lnTo>
                  <a:lnTo>
                    <a:pt x="341" y="468"/>
                  </a:lnTo>
                  <a:lnTo>
                    <a:pt x="341" y="468"/>
                  </a:lnTo>
                  <a:lnTo>
                    <a:pt x="341" y="470"/>
                  </a:lnTo>
                  <a:lnTo>
                    <a:pt x="341" y="470"/>
                  </a:lnTo>
                  <a:lnTo>
                    <a:pt x="343" y="472"/>
                  </a:lnTo>
                  <a:lnTo>
                    <a:pt x="344" y="472"/>
                  </a:lnTo>
                  <a:lnTo>
                    <a:pt x="344" y="474"/>
                  </a:lnTo>
                  <a:lnTo>
                    <a:pt x="344" y="475"/>
                  </a:lnTo>
                  <a:lnTo>
                    <a:pt x="343" y="477"/>
                  </a:lnTo>
                  <a:lnTo>
                    <a:pt x="341" y="479"/>
                  </a:lnTo>
                  <a:lnTo>
                    <a:pt x="341" y="481"/>
                  </a:lnTo>
                  <a:lnTo>
                    <a:pt x="341" y="483"/>
                  </a:lnTo>
                  <a:lnTo>
                    <a:pt x="343" y="486"/>
                  </a:lnTo>
                  <a:lnTo>
                    <a:pt x="343" y="486"/>
                  </a:lnTo>
                  <a:lnTo>
                    <a:pt x="341" y="488"/>
                  </a:lnTo>
                  <a:lnTo>
                    <a:pt x="332" y="490"/>
                  </a:lnTo>
                  <a:lnTo>
                    <a:pt x="332" y="490"/>
                  </a:lnTo>
                  <a:lnTo>
                    <a:pt x="330" y="492"/>
                  </a:lnTo>
                  <a:lnTo>
                    <a:pt x="330" y="493"/>
                  </a:lnTo>
                  <a:lnTo>
                    <a:pt x="332" y="495"/>
                  </a:lnTo>
                  <a:lnTo>
                    <a:pt x="332" y="497"/>
                  </a:lnTo>
                  <a:lnTo>
                    <a:pt x="332" y="497"/>
                  </a:lnTo>
                  <a:lnTo>
                    <a:pt x="330" y="499"/>
                  </a:lnTo>
                  <a:lnTo>
                    <a:pt x="330" y="499"/>
                  </a:lnTo>
                  <a:lnTo>
                    <a:pt x="330" y="501"/>
                  </a:lnTo>
                  <a:lnTo>
                    <a:pt x="328" y="501"/>
                  </a:lnTo>
                  <a:lnTo>
                    <a:pt x="328" y="501"/>
                  </a:lnTo>
                  <a:lnTo>
                    <a:pt x="328" y="501"/>
                  </a:lnTo>
                  <a:lnTo>
                    <a:pt x="328" y="502"/>
                  </a:lnTo>
                  <a:lnTo>
                    <a:pt x="328" y="502"/>
                  </a:lnTo>
                  <a:lnTo>
                    <a:pt x="328" y="502"/>
                  </a:lnTo>
                  <a:lnTo>
                    <a:pt x="326" y="504"/>
                  </a:lnTo>
                  <a:lnTo>
                    <a:pt x="323" y="504"/>
                  </a:lnTo>
                  <a:lnTo>
                    <a:pt x="323" y="506"/>
                  </a:lnTo>
                  <a:lnTo>
                    <a:pt x="323" y="506"/>
                  </a:lnTo>
                  <a:lnTo>
                    <a:pt x="323" y="506"/>
                  </a:lnTo>
                  <a:lnTo>
                    <a:pt x="323" y="508"/>
                  </a:lnTo>
                  <a:lnTo>
                    <a:pt x="321" y="508"/>
                  </a:lnTo>
                  <a:lnTo>
                    <a:pt x="319" y="508"/>
                  </a:lnTo>
                  <a:lnTo>
                    <a:pt x="319" y="510"/>
                  </a:lnTo>
                  <a:lnTo>
                    <a:pt x="317" y="511"/>
                  </a:lnTo>
                  <a:lnTo>
                    <a:pt x="317" y="511"/>
                  </a:lnTo>
                  <a:lnTo>
                    <a:pt x="317" y="511"/>
                  </a:lnTo>
                  <a:lnTo>
                    <a:pt x="319" y="513"/>
                  </a:lnTo>
                  <a:lnTo>
                    <a:pt x="319" y="513"/>
                  </a:lnTo>
                  <a:lnTo>
                    <a:pt x="319" y="515"/>
                  </a:lnTo>
                  <a:lnTo>
                    <a:pt x="319" y="515"/>
                  </a:lnTo>
                  <a:lnTo>
                    <a:pt x="321" y="517"/>
                  </a:lnTo>
                  <a:lnTo>
                    <a:pt x="321" y="517"/>
                  </a:lnTo>
                  <a:lnTo>
                    <a:pt x="319" y="519"/>
                  </a:lnTo>
                  <a:lnTo>
                    <a:pt x="319" y="519"/>
                  </a:lnTo>
                  <a:lnTo>
                    <a:pt x="319" y="519"/>
                  </a:lnTo>
                  <a:lnTo>
                    <a:pt x="319" y="519"/>
                  </a:lnTo>
                  <a:lnTo>
                    <a:pt x="319" y="519"/>
                  </a:lnTo>
                  <a:lnTo>
                    <a:pt x="319" y="519"/>
                  </a:lnTo>
                  <a:lnTo>
                    <a:pt x="319" y="522"/>
                  </a:lnTo>
                  <a:lnTo>
                    <a:pt x="319" y="522"/>
                  </a:lnTo>
                  <a:lnTo>
                    <a:pt x="317" y="522"/>
                  </a:lnTo>
                  <a:lnTo>
                    <a:pt x="316" y="522"/>
                  </a:lnTo>
                  <a:lnTo>
                    <a:pt x="310" y="522"/>
                  </a:lnTo>
                  <a:lnTo>
                    <a:pt x="308" y="521"/>
                  </a:lnTo>
                  <a:lnTo>
                    <a:pt x="308" y="521"/>
                  </a:lnTo>
                  <a:lnTo>
                    <a:pt x="305" y="524"/>
                  </a:lnTo>
                  <a:lnTo>
                    <a:pt x="305" y="524"/>
                  </a:lnTo>
                  <a:lnTo>
                    <a:pt x="305" y="524"/>
                  </a:lnTo>
                  <a:lnTo>
                    <a:pt x="305" y="524"/>
                  </a:lnTo>
                  <a:lnTo>
                    <a:pt x="305" y="526"/>
                  </a:lnTo>
                  <a:lnTo>
                    <a:pt x="305" y="526"/>
                  </a:lnTo>
                  <a:lnTo>
                    <a:pt x="305" y="526"/>
                  </a:lnTo>
                  <a:lnTo>
                    <a:pt x="305" y="526"/>
                  </a:lnTo>
                  <a:lnTo>
                    <a:pt x="307" y="526"/>
                  </a:lnTo>
                  <a:lnTo>
                    <a:pt x="307" y="528"/>
                  </a:lnTo>
                  <a:lnTo>
                    <a:pt x="308" y="528"/>
                  </a:lnTo>
                  <a:lnTo>
                    <a:pt x="308" y="530"/>
                  </a:lnTo>
                  <a:lnTo>
                    <a:pt x="310" y="533"/>
                  </a:lnTo>
                  <a:lnTo>
                    <a:pt x="310" y="535"/>
                  </a:lnTo>
                  <a:lnTo>
                    <a:pt x="312" y="537"/>
                  </a:lnTo>
                  <a:lnTo>
                    <a:pt x="312" y="537"/>
                  </a:lnTo>
                  <a:lnTo>
                    <a:pt x="314" y="537"/>
                  </a:lnTo>
                  <a:lnTo>
                    <a:pt x="319" y="539"/>
                  </a:lnTo>
                  <a:lnTo>
                    <a:pt x="323" y="540"/>
                  </a:lnTo>
                  <a:lnTo>
                    <a:pt x="330" y="542"/>
                  </a:lnTo>
                  <a:lnTo>
                    <a:pt x="332" y="542"/>
                  </a:lnTo>
                  <a:lnTo>
                    <a:pt x="334" y="542"/>
                  </a:lnTo>
                  <a:lnTo>
                    <a:pt x="334" y="542"/>
                  </a:lnTo>
                  <a:lnTo>
                    <a:pt x="334" y="540"/>
                  </a:lnTo>
                  <a:lnTo>
                    <a:pt x="332" y="540"/>
                  </a:lnTo>
                  <a:lnTo>
                    <a:pt x="332" y="540"/>
                  </a:lnTo>
                  <a:lnTo>
                    <a:pt x="332" y="540"/>
                  </a:lnTo>
                  <a:lnTo>
                    <a:pt x="332" y="539"/>
                  </a:lnTo>
                  <a:lnTo>
                    <a:pt x="332" y="539"/>
                  </a:lnTo>
                  <a:lnTo>
                    <a:pt x="334" y="537"/>
                  </a:lnTo>
                  <a:lnTo>
                    <a:pt x="334" y="537"/>
                  </a:lnTo>
                  <a:lnTo>
                    <a:pt x="334" y="535"/>
                  </a:lnTo>
                  <a:lnTo>
                    <a:pt x="335" y="535"/>
                  </a:lnTo>
                  <a:lnTo>
                    <a:pt x="335" y="535"/>
                  </a:lnTo>
                  <a:lnTo>
                    <a:pt x="337" y="537"/>
                  </a:lnTo>
                  <a:lnTo>
                    <a:pt x="337" y="537"/>
                  </a:lnTo>
                  <a:lnTo>
                    <a:pt x="339" y="537"/>
                  </a:lnTo>
                  <a:lnTo>
                    <a:pt x="339" y="539"/>
                  </a:lnTo>
                  <a:lnTo>
                    <a:pt x="341" y="539"/>
                  </a:lnTo>
                  <a:lnTo>
                    <a:pt x="341" y="539"/>
                  </a:lnTo>
                  <a:lnTo>
                    <a:pt x="343" y="537"/>
                  </a:lnTo>
                  <a:lnTo>
                    <a:pt x="343" y="537"/>
                  </a:lnTo>
                  <a:lnTo>
                    <a:pt x="343" y="535"/>
                  </a:lnTo>
                  <a:lnTo>
                    <a:pt x="343" y="535"/>
                  </a:lnTo>
                  <a:lnTo>
                    <a:pt x="343" y="535"/>
                  </a:lnTo>
                  <a:lnTo>
                    <a:pt x="344" y="535"/>
                  </a:lnTo>
                  <a:lnTo>
                    <a:pt x="344" y="535"/>
                  </a:lnTo>
                  <a:lnTo>
                    <a:pt x="348" y="533"/>
                  </a:lnTo>
                  <a:lnTo>
                    <a:pt x="350" y="531"/>
                  </a:lnTo>
                  <a:lnTo>
                    <a:pt x="350" y="531"/>
                  </a:lnTo>
                  <a:lnTo>
                    <a:pt x="352" y="531"/>
                  </a:lnTo>
                  <a:lnTo>
                    <a:pt x="352" y="531"/>
                  </a:lnTo>
                  <a:lnTo>
                    <a:pt x="353" y="531"/>
                  </a:lnTo>
                  <a:lnTo>
                    <a:pt x="353" y="531"/>
                  </a:lnTo>
                  <a:lnTo>
                    <a:pt x="353" y="530"/>
                  </a:lnTo>
                  <a:lnTo>
                    <a:pt x="353" y="530"/>
                  </a:lnTo>
                  <a:lnTo>
                    <a:pt x="353" y="530"/>
                  </a:lnTo>
                  <a:lnTo>
                    <a:pt x="355" y="528"/>
                  </a:lnTo>
                  <a:lnTo>
                    <a:pt x="357" y="528"/>
                  </a:lnTo>
                  <a:lnTo>
                    <a:pt x="357" y="528"/>
                  </a:lnTo>
                  <a:lnTo>
                    <a:pt x="359" y="528"/>
                  </a:lnTo>
                  <a:lnTo>
                    <a:pt x="359" y="528"/>
                  </a:lnTo>
                  <a:lnTo>
                    <a:pt x="359" y="528"/>
                  </a:lnTo>
                  <a:lnTo>
                    <a:pt x="359" y="528"/>
                  </a:lnTo>
                  <a:lnTo>
                    <a:pt x="359" y="528"/>
                  </a:lnTo>
                  <a:lnTo>
                    <a:pt x="361" y="528"/>
                  </a:lnTo>
                  <a:lnTo>
                    <a:pt x="361" y="528"/>
                  </a:lnTo>
                  <a:lnTo>
                    <a:pt x="361" y="528"/>
                  </a:lnTo>
                  <a:lnTo>
                    <a:pt x="362" y="528"/>
                  </a:lnTo>
                  <a:lnTo>
                    <a:pt x="366" y="528"/>
                  </a:lnTo>
                  <a:lnTo>
                    <a:pt x="373" y="530"/>
                  </a:lnTo>
                  <a:lnTo>
                    <a:pt x="375" y="533"/>
                  </a:lnTo>
                  <a:lnTo>
                    <a:pt x="375" y="533"/>
                  </a:lnTo>
                  <a:lnTo>
                    <a:pt x="377" y="533"/>
                  </a:lnTo>
                  <a:lnTo>
                    <a:pt x="377" y="537"/>
                  </a:lnTo>
                  <a:lnTo>
                    <a:pt x="377" y="539"/>
                  </a:lnTo>
                  <a:lnTo>
                    <a:pt x="377" y="540"/>
                  </a:lnTo>
                  <a:lnTo>
                    <a:pt x="377" y="542"/>
                  </a:lnTo>
                  <a:lnTo>
                    <a:pt x="377" y="542"/>
                  </a:lnTo>
                  <a:lnTo>
                    <a:pt x="377" y="542"/>
                  </a:lnTo>
                  <a:lnTo>
                    <a:pt x="377" y="542"/>
                  </a:lnTo>
                  <a:lnTo>
                    <a:pt x="377" y="542"/>
                  </a:lnTo>
                  <a:lnTo>
                    <a:pt x="377" y="544"/>
                  </a:lnTo>
                  <a:lnTo>
                    <a:pt x="379" y="542"/>
                  </a:lnTo>
                  <a:lnTo>
                    <a:pt x="379" y="542"/>
                  </a:lnTo>
                  <a:lnTo>
                    <a:pt x="381" y="542"/>
                  </a:lnTo>
                  <a:lnTo>
                    <a:pt x="381" y="542"/>
                  </a:lnTo>
                  <a:lnTo>
                    <a:pt x="381" y="542"/>
                  </a:lnTo>
                  <a:lnTo>
                    <a:pt x="381" y="540"/>
                  </a:lnTo>
                  <a:lnTo>
                    <a:pt x="381" y="540"/>
                  </a:lnTo>
                  <a:lnTo>
                    <a:pt x="381" y="539"/>
                  </a:lnTo>
                  <a:lnTo>
                    <a:pt x="381" y="539"/>
                  </a:lnTo>
                  <a:lnTo>
                    <a:pt x="382" y="537"/>
                  </a:lnTo>
                  <a:lnTo>
                    <a:pt x="382" y="537"/>
                  </a:lnTo>
                  <a:lnTo>
                    <a:pt x="382" y="535"/>
                  </a:lnTo>
                  <a:lnTo>
                    <a:pt x="382" y="533"/>
                  </a:lnTo>
                  <a:lnTo>
                    <a:pt x="382" y="531"/>
                  </a:lnTo>
                  <a:lnTo>
                    <a:pt x="381" y="530"/>
                  </a:lnTo>
                  <a:lnTo>
                    <a:pt x="381" y="530"/>
                  </a:lnTo>
                  <a:lnTo>
                    <a:pt x="381" y="530"/>
                  </a:lnTo>
                  <a:lnTo>
                    <a:pt x="382" y="528"/>
                  </a:lnTo>
                  <a:lnTo>
                    <a:pt x="382" y="526"/>
                  </a:lnTo>
                  <a:lnTo>
                    <a:pt x="381" y="526"/>
                  </a:lnTo>
                  <a:lnTo>
                    <a:pt x="381" y="524"/>
                  </a:lnTo>
                  <a:lnTo>
                    <a:pt x="381" y="526"/>
                  </a:lnTo>
                  <a:lnTo>
                    <a:pt x="381" y="526"/>
                  </a:lnTo>
                  <a:lnTo>
                    <a:pt x="379" y="528"/>
                  </a:lnTo>
                  <a:lnTo>
                    <a:pt x="379" y="526"/>
                  </a:lnTo>
                  <a:lnTo>
                    <a:pt x="379" y="526"/>
                  </a:lnTo>
                  <a:lnTo>
                    <a:pt x="379" y="526"/>
                  </a:lnTo>
                  <a:lnTo>
                    <a:pt x="379" y="526"/>
                  </a:lnTo>
                  <a:lnTo>
                    <a:pt x="379" y="526"/>
                  </a:lnTo>
                  <a:lnTo>
                    <a:pt x="379" y="526"/>
                  </a:lnTo>
                  <a:lnTo>
                    <a:pt x="377" y="526"/>
                  </a:lnTo>
                  <a:lnTo>
                    <a:pt x="377" y="526"/>
                  </a:lnTo>
                  <a:lnTo>
                    <a:pt x="377" y="524"/>
                  </a:lnTo>
                  <a:lnTo>
                    <a:pt x="377" y="524"/>
                  </a:lnTo>
                  <a:lnTo>
                    <a:pt x="377" y="526"/>
                  </a:lnTo>
                  <a:lnTo>
                    <a:pt x="377" y="526"/>
                  </a:lnTo>
                  <a:lnTo>
                    <a:pt x="377" y="528"/>
                  </a:lnTo>
                  <a:lnTo>
                    <a:pt x="375" y="528"/>
                  </a:lnTo>
                  <a:lnTo>
                    <a:pt x="375" y="526"/>
                  </a:lnTo>
                  <a:lnTo>
                    <a:pt x="375" y="526"/>
                  </a:lnTo>
                  <a:lnTo>
                    <a:pt x="375" y="524"/>
                  </a:lnTo>
                  <a:lnTo>
                    <a:pt x="375" y="524"/>
                  </a:lnTo>
                  <a:lnTo>
                    <a:pt x="375" y="524"/>
                  </a:lnTo>
                  <a:lnTo>
                    <a:pt x="375" y="524"/>
                  </a:lnTo>
                  <a:lnTo>
                    <a:pt x="375" y="522"/>
                  </a:lnTo>
                  <a:lnTo>
                    <a:pt x="375" y="522"/>
                  </a:lnTo>
                  <a:lnTo>
                    <a:pt x="377" y="522"/>
                  </a:lnTo>
                  <a:lnTo>
                    <a:pt x="377" y="521"/>
                  </a:lnTo>
                  <a:lnTo>
                    <a:pt x="379" y="519"/>
                  </a:lnTo>
                  <a:lnTo>
                    <a:pt x="379" y="517"/>
                  </a:lnTo>
                  <a:lnTo>
                    <a:pt x="379" y="519"/>
                  </a:lnTo>
                  <a:lnTo>
                    <a:pt x="377" y="519"/>
                  </a:lnTo>
                  <a:lnTo>
                    <a:pt x="377" y="521"/>
                  </a:lnTo>
                  <a:lnTo>
                    <a:pt x="375" y="519"/>
                  </a:lnTo>
                  <a:lnTo>
                    <a:pt x="375" y="519"/>
                  </a:lnTo>
                  <a:lnTo>
                    <a:pt x="373" y="519"/>
                  </a:lnTo>
                  <a:lnTo>
                    <a:pt x="373" y="515"/>
                  </a:lnTo>
                  <a:lnTo>
                    <a:pt x="373" y="511"/>
                  </a:lnTo>
                  <a:lnTo>
                    <a:pt x="373" y="510"/>
                  </a:lnTo>
                  <a:lnTo>
                    <a:pt x="375" y="508"/>
                  </a:lnTo>
                  <a:lnTo>
                    <a:pt x="375" y="508"/>
                  </a:lnTo>
                  <a:lnTo>
                    <a:pt x="375" y="506"/>
                  </a:lnTo>
                  <a:lnTo>
                    <a:pt x="375" y="506"/>
                  </a:lnTo>
                  <a:lnTo>
                    <a:pt x="375" y="504"/>
                  </a:lnTo>
                  <a:lnTo>
                    <a:pt x="375" y="504"/>
                  </a:lnTo>
                  <a:lnTo>
                    <a:pt x="377" y="502"/>
                  </a:lnTo>
                  <a:lnTo>
                    <a:pt x="377" y="502"/>
                  </a:lnTo>
                  <a:lnTo>
                    <a:pt x="377" y="502"/>
                  </a:lnTo>
                  <a:lnTo>
                    <a:pt x="375" y="501"/>
                  </a:lnTo>
                  <a:lnTo>
                    <a:pt x="375" y="501"/>
                  </a:lnTo>
                  <a:lnTo>
                    <a:pt x="375" y="501"/>
                  </a:lnTo>
                  <a:lnTo>
                    <a:pt x="375" y="499"/>
                  </a:lnTo>
                  <a:lnTo>
                    <a:pt x="377" y="499"/>
                  </a:lnTo>
                  <a:lnTo>
                    <a:pt x="377" y="501"/>
                  </a:lnTo>
                  <a:lnTo>
                    <a:pt x="377" y="501"/>
                  </a:lnTo>
                  <a:lnTo>
                    <a:pt x="377" y="501"/>
                  </a:lnTo>
                  <a:lnTo>
                    <a:pt x="379" y="501"/>
                  </a:lnTo>
                  <a:lnTo>
                    <a:pt x="379" y="502"/>
                  </a:lnTo>
                  <a:lnTo>
                    <a:pt x="379" y="502"/>
                  </a:lnTo>
                  <a:lnTo>
                    <a:pt x="379" y="502"/>
                  </a:lnTo>
                  <a:lnTo>
                    <a:pt x="379" y="502"/>
                  </a:lnTo>
                  <a:lnTo>
                    <a:pt x="379" y="504"/>
                  </a:lnTo>
                  <a:lnTo>
                    <a:pt x="379" y="504"/>
                  </a:lnTo>
                  <a:lnTo>
                    <a:pt x="379" y="508"/>
                  </a:lnTo>
                  <a:lnTo>
                    <a:pt x="379" y="510"/>
                  </a:lnTo>
                  <a:lnTo>
                    <a:pt x="379" y="510"/>
                  </a:lnTo>
                  <a:lnTo>
                    <a:pt x="381" y="511"/>
                  </a:lnTo>
                  <a:lnTo>
                    <a:pt x="381" y="513"/>
                  </a:lnTo>
                  <a:lnTo>
                    <a:pt x="381" y="515"/>
                  </a:lnTo>
                  <a:lnTo>
                    <a:pt x="381" y="513"/>
                  </a:lnTo>
                  <a:lnTo>
                    <a:pt x="382" y="513"/>
                  </a:lnTo>
                  <a:lnTo>
                    <a:pt x="384" y="513"/>
                  </a:lnTo>
                  <a:lnTo>
                    <a:pt x="382" y="513"/>
                  </a:lnTo>
                  <a:lnTo>
                    <a:pt x="382" y="513"/>
                  </a:lnTo>
                  <a:lnTo>
                    <a:pt x="384" y="511"/>
                  </a:lnTo>
                  <a:lnTo>
                    <a:pt x="384" y="511"/>
                  </a:lnTo>
                  <a:lnTo>
                    <a:pt x="384" y="511"/>
                  </a:lnTo>
                  <a:lnTo>
                    <a:pt x="386" y="511"/>
                  </a:lnTo>
                  <a:lnTo>
                    <a:pt x="386" y="511"/>
                  </a:lnTo>
                  <a:lnTo>
                    <a:pt x="388" y="511"/>
                  </a:lnTo>
                  <a:lnTo>
                    <a:pt x="388" y="511"/>
                  </a:lnTo>
                  <a:lnTo>
                    <a:pt x="388" y="510"/>
                  </a:lnTo>
                  <a:lnTo>
                    <a:pt x="386" y="510"/>
                  </a:lnTo>
                  <a:lnTo>
                    <a:pt x="384" y="510"/>
                  </a:lnTo>
                  <a:lnTo>
                    <a:pt x="384" y="508"/>
                  </a:lnTo>
                  <a:lnTo>
                    <a:pt x="384" y="508"/>
                  </a:lnTo>
                  <a:lnTo>
                    <a:pt x="384" y="506"/>
                  </a:lnTo>
                  <a:lnTo>
                    <a:pt x="386" y="506"/>
                  </a:lnTo>
                  <a:lnTo>
                    <a:pt x="386" y="504"/>
                  </a:lnTo>
                  <a:lnTo>
                    <a:pt x="388" y="504"/>
                  </a:lnTo>
                  <a:lnTo>
                    <a:pt x="388" y="504"/>
                  </a:lnTo>
                  <a:lnTo>
                    <a:pt x="388" y="504"/>
                  </a:lnTo>
                  <a:lnTo>
                    <a:pt x="388" y="504"/>
                  </a:lnTo>
                  <a:lnTo>
                    <a:pt x="388" y="504"/>
                  </a:lnTo>
                  <a:lnTo>
                    <a:pt x="390" y="504"/>
                  </a:lnTo>
                  <a:lnTo>
                    <a:pt x="390" y="504"/>
                  </a:lnTo>
                  <a:lnTo>
                    <a:pt x="390" y="504"/>
                  </a:lnTo>
                  <a:lnTo>
                    <a:pt x="390" y="504"/>
                  </a:lnTo>
                  <a:lnTo>
                    <a:pt x="390" y="506"/>
                  </a:lnTo>
                  <a:lnTo>
                    <a:pt x="390" y="506"/>
                  </a:lnTo>
                  <a:lnTo>
                    <a:pt x="391" y="506"/>
                  </a:lnTo>
                  <a:lnTo>
                    <a:pt x="391" y="504"/>
                  </a:lnTo>
                  <a:lnTo>
                    <a:pt x="391" y="504"/>
                  </a:lnTo>
                  <a:lnTo>
                    <a:pt x="390" y="504"/>
                  </a:lnTo>
                  <a:lnTo>
                    <a:pt x="390" y="502"/>
                  </a:lnTo>
                  <a:lnTo>
                    <a:pt x="390" y="501"/>
                  </a:lnTo>
                  <a:lnTo>
                    <a:pt x="390" y="501"/>
                  </a:lnTo>
                  <a:lnTo>
                    <a:pt x="391" y="501"/>
                  </a:lnTo>
                  <a:lnTo>
                    <a:pt x="391" y="501"/>
                  </a:lnTo>
                  <a:lnTo>
                    <a:pt x="391" y="501"/>
                  </a:lnTo>
                  <a:lnTo>
                    <a:pt x="391" y="502"/>
                  </a:lnTo>
                  <a:lnTo>
                    <a:pt x="391" y="502"/>
                  </a:lnTo>
                  <a:lnTo>
                    <a:pt x="391" y="504"/>
                  </a:lnTo>
                  <a:lnTo>
                    <a:pt x="391" y="502"/>
                  </a:lnTo>
                  <a:lnTo>
                    <a:pt x="391" y="501"/>
                  </a:lnTo>
                  <a:lnTo>
                    <a:pt x="393" y="499"/>
                  </a:lnTo>
                  <a:lnTo>
                    <a:pt x="393" y="499"/>
                  </a:lnTo>
                  <a:lnTo>
                    <a:pt x="395" y="499"/>
                  </a:lnTo>
                  <a:lnTo>
                    <a:pt x="397" y="501"/>
                  </a:lnTo>
                  <a:lnTo>
                    <a:pt x="397" y="501"/>
                  </a:lnTo>
                  <a:lnTo>
                    <a:pt x="397" y="501"/>
                  </a:lnTo>
                  <a:lnTo>
                    <a:pt x="399" y="501"/>
                  </a:lnTo>
                  <a:lnTo>
                    <a:pt x="399" y="501"/>
                  </a:lnTo>
                  <a:lnTo>
                    <a:pt x="399" y="501"/>
                  </a:lnTo>
                  <a:lnTo>
                    <a:pt x="399" y="501"/>
                  </a:lnTo>
                  <a:lnTo>
                    <a:pt x="399" y="501"/>
                  </a:lnTo>
                  <a:lnTo>
                    <a:pt x="399" y="501"/>
                  </a:lnTo>
                  <a:lnTo>
                    <a:pt x="399" y="499"/>
                  </a:lnTo>
                  <a:lnTo>
                    <a:pt x="399" y="499"/>
                  </a:lnTo>
                  <a:lnTo>
                    <a:pt x="399" y="497"/>
                  </a:lnTo>
                  <a:lnTo>
                    <a:pt x="400" y="495"/>
                  </a:lnTo>
                  <a:lnTo>
                    <a:pt x="400" y="495"/>
                  </a:lnTo>
                  <a:lnTo>
                    <a:pt x="400" y="495"/>
                  </a:lnTo>
                  <a:lnTo>
                    <a:pt x="400" y="495"/>
                  </a:lnTo>
                  <a:lnTo>
                    <a:pt x="400" y="499"/>
                  </a:lnTo>
                  <a:lnTo>
                    <a:pt x="400" y="501"/>
                  </a:lnTo>
                  <a:lnTo>
                    <a:pt x="404" y="497"/>
                  </a:lnTo>
                  <a:lnTo>
                    <a:pt x="408" y="495"/>
                  </a:lnTo>
                  <a:lnTo>
                    <a:pt x="413" y="488"/>
                  </a:lnTo>
                  <a:lnTo>
                    <a:pt x="418" y="481"/>
                  </a:lnTo>
                  <a:lnTo>
                    <a:pt x="418" y="481"/>
                  </a:lnTo>
                  <a:lnTo>
                    <a:pt x="420" y="477"/>
                  </a:lnTo>
                  <a:lnTo>
                    <a:pt x="420" y="477"/>
                  </a:lnTo>
                  <a:lnTo>
                    <a:pt x="422" y="477"/>
                  </a:lnTo>
                  <a:lnTo>
                    <a:pt x="422" y="475"/>
                  </a:lnTo>
                  <a:lnTo>
                    <a:pt x="424" y="474"/>
                  </a:lnTo>
                  <a:lnTo>
                    <a:pt x="428" y="468"/>
                  </a:lnTo>
                  <a:lnTo>
                    <a:pt x="428" y="466"/>
                  </a:lnTo>
                  <a:lnTo>
                    <a:pt x="428" y="465"/>
                  </a:lnTo>
                  <a:lnTo>
                    <a:pt x="428" y="465"/>
                  </a:lnTo>
                  <a:lnTo>
                    <a:pt x="428" y="463"/>
                  </a:lnTo>
                  <a:lnTo>
                    <a:pt x="428" y="463"/>
                  </a:lnTo>
                  <a:lnTo>
                    <a:pt x="428" y="463"/>
                  </a:lnTo>
                  <a:lnTo>
                    <a:pt x="428" y="463"/>
                  </a:lnTo>
                  <a:lnTo>
                    <a:pt x="429" y="463"/>
                  </a:lnTo>
                  <a:lnTo>
                    <a:pt x="431" y="461"/>
                  </a:lnTo>
                  <a:lnTo>
                    <a:pt x="433" y="459"/>
                  </a:lnTo>
                  <a:lnTo>
                    <a:pt x="433" y="459"/>
                  </a:lnTo>
                  <a:lnTo>
                    <a:pt x="433" y="456"/>
                  </a:lnTo>
                  <a:lnTo>
                    <a:pt x="433" y="456"/>
                  </a:lnTo>
                  <a:lnTo>
                    <a:pt x="433" y="456"/>
                  </a:lnTo>
                  <a:lnTo>
                    <a:pt x="433" y="456"/>
                  </a:lnTo>
                  <a:lnTo>
                    <a:pt x="435" y="456"/>
                  </a:lnTo>
                  <a:lnTo>
                    <a:pt x="433" y="454"/>
                  </a:lnTo>
                  <a:lnTo>
                    <a:pt x="433" y="454"/>
                  </a:lnTo>
                  <a:lnTo>
                    <a:pt x="433" y="454"/>
                  </a:lnTo>
                  <a:lnTo>
                    <a:pt x="433" y="452"/>
                  </a:lnTo>
                  <a:lnTo>
                    <a:pt x="431" y="450"/>
                  </a:lnTo>
                  <a:lnTo>
                    <a:pt x="431" y="450"/>
                  </a:lnTo>
                  <a:lnTo>
                    <a:pt x="433" y="450"/>
                  </a:lnTo>
                  <a:lnTo>
                    <a:pt x="433" y="446"/>
                  </a:lnTo>
                  <a:lnTo>
                    <a:pt x="435" y="446"/>
                  </a:lnTo>
                  <a:lnTo>
                    <a:pt x="435" y="446"/>
                  </a:lnTo>
                  <a:lnTo>
                    <a:pt x="437" y="446"/>
                  </a:lnTo>
                  <a:lnTo>
                    <a:pt x="437" y="446"/>
                  </a:lnTo>
                  <a:lnTo>
                    <a:pt x="440" y="445"/>
                  </a:lnTo>
                  <a:lnTo>
                    <a:pt x="440" y="445"/>
                  </a:lnTo>
                  <a:lnTo>
                    <a:pt x="442" y="445"/>
                  </a:lnTo>
                  <a:lnTo>
                    <a:pt x="442" y="445"/>
                  </a:lnTo>
                  <a:lnTo>
                    <a:pt x="444" y="445"/>
                  </a:lnTo>
                  <a:lnTo>
                    <a:pt x="444" y="443"/>
                  </a:lnTo>
                  <a:lnTo>
                    <a:pt x="446" y="443"/>
                  </a:lnTo>
                  <a:lnTo>
                    <a:pt x="447" y="443"/>
                  </a:lnTo>
                  <a:lnTo>
                    <a:pt x="449" y="443"/>
                  </a:lnTo>
                  <a:lnTo>
                    <a:pt x="453" y="441"/>
                  </a:lnTo>
                  <a:lnTo>
                    <a:pt x="453" y="441"/>
                  </a:lnTo>
                  <a:lnTo>
                    <a:pt x="456" y="443"/>
                  </a:lnTo>
                  <a:lnTo>
                    <a:pt x="458" y="443"/>
                  </a:lnTo>
                  <a:lnTo>
                    <a:pt x="458" y="443"/>
                  </a:lnTo>
                  <a:lnTo>
                    <a:pt x="458" y="443"/>
                  </a:lnTo>
                  <a:lnTo>
                    <a:pt x="460" y="443"/>
                  </a:lnTo>
                  <a:lnTo>
                    <a:pt x="462" y="443"/>
                  </a:lnTo>
                  <a:lnTo>
                    <a:pt x="462" y="443"/>
                  </a:lnTo>
                  <a:lnTo>
                    <a:pt x="464" y="441"/>
                  </a:lnTo>
                  <a:lnTo>
                    <a:pt x="465" y="441"/>
                  </a:lnTo>
                  <a:lnTo>
                    <a:pt x="465" y="441"/>
                  </a:lnTo>
                  <a:lnTo>
                    <a:pt x="467" y="437"/>
                  </a:lnTo>
                  <a:lnTo>
                    <a:pt x="467" y="437"/>
                  </a:lnTo>
                  <a:lnTo>
                    <a:pt x="467" y="437"/>
                  </a:lnTo>
                  <a:lnTo>
                    <a:pt x="469" y="436"/>
                  </a:lnTo>
                  <a:lnTo>
                    <a:pt x="469" y="436"/>
                  </a:lnTo>
                  <a:lnTo>
                    <a:pt x="469" y="434"/>
                  </a:lnTo>
                  <a:lnTo>
                    <a:pt x="467" y="434"/>
                  </a:lnTo>
                  <a:lnTo>
                    <a:pt x="467" y="434"/>
                  </a:lnTo>
                  <a:lnTo>
                    <a:pt x="467" y="432"/>
                  </a:lnTo>
                  <a:lnTo>
                    <a:pt x="467" y="432"/>
                  </a:lnTo>
                  <a:lnTo>
                    <a:pt x="467" y="430"/>
                  </a:lnTo>
                  <a:lnTo>
                    <a:pt x="465" y="428"/>
                  </a:lnTo>
                  <a:lnTo>
                    <a:pt x="467" y="430"/>
                  </a:lnTo>
                  <a:lnTo>
                    <a:pt x="467" y="430"/>
                  </a:lnTo>
                  <a:lnTo>
                    <a:pt x="469" y="432"/>
                  </a:lnTo>
                  <a:lnTo>
                    <a:pt x="469" y="432"/>
                  </a:lnTo>
                  <a:lnTo>
                    <a:pt x="469" y="434"/>
                  </a:lnTo>
                  <a:lnTo>
                    <a:pt x="471" y="434"/>
                  </a:lnTo>
                  <a:lnTo>
                    <a:pt x="471" y="432"/>
                  </a:lnTo>
                  <a:lnTo>
                    <a:pt x="471" y="432"/>
                  </a:lnTo>
                  <a:lnTo>
                    <a:pt x="471" y="430"/>
                  </a:lnTo>
                  <a:lnTo>
                    <a:pt x="471" y="430"/>
                  </a:lnTo>
                  <a:lnTo>
                    <a:pt x="473" y="430"/>
                  </a:lnTo>
                  <a:lnTo>
                    <a:pt x="473" y="430"/>
                  </a:lnTo>
                  <a:lnTo>
                    <a:pt x="473" y="430"/>
                  </a:lnTo>
                  <a:lnTo>
                    <a:pt x="474" y="428"/>
                  </a:lnTo>
                  <a:lnTo>
                    <a:pt x="474" y="428"/>
                  </a:lnTo>
                  <a:lnTo>
                    <a:pt x="474" y="427"/>
                  </a:lnTo>
                  <a:lnTo>
                    <a:pt x="474" y="428"/>
                  </a:lnTo>
                  <a:lnTo>
                    <a:pt x="473" y="432"/>
                  </a:lnTo>
                  <a:lnTo>
                    <a:pt x="473" y="432"/>
                  </a:lnTo>
                  <a:lnTo>
                    <a:pt x="473" y="434"/>
                  </a:lnTo>
                  <a:lnTo>
                    <a:pt x="471" y="434"/>
                  </a:lnTo>
                  <a:lnTo>
                    <a:pt x="469" y="439"/>
                  </a:lnTo>
                  <a:lnTo>
                    <a:pt x="467" y="441"/>
                  </a:lnTo>
                  <a:lnTo>
                    <a:pt x="469" y="441"/>
                  </a:lnTo>
                  <a:lnTo>
                    <a:pt x="469" y="441"/>
                  </a:lnTo>
                  <a:lnTo>
                    <a:pt x="469" y="441"/>
                  </a:lnTo>
                  <a:lnTo>
                    <a:pt x="471" y="441"/>
                  </a:lnTo>
                  <a:lnTo>
                    <a:pt x="471" y="441"/>
                  </a:lnTo>
                  <a:lnTo>
                    <a:pt x="471" y="443"/>
                  </a:lnTo>
                  <a:lnTo>
                    <a:pt x="473" y="443"/>
                  </a:lnTo>
                  <a:lnTo>
                    <a:pt x="473" y="443"/>
                  </a:lnTo>
                  <a:lnTo>
                    <a:pt x="473" y="441"/>
                  </a:lnTo>
                  <a:lnTo>
                    <a:pt x="474" y="441"/>
                  </a:lnTo>
                  <a:lnTo>
                    <a:pt x="474" y="441"/>
                  </a:lnTo>
                  <a:lnTo>
                    <a:pt x="478" y="439"/>
                  </a:lnTo>
                  <a:lnTo>
                    <a:pt x="483" y="441"/>
                  </a:lnTo>
                  <a:lnTo>
                    <a:pt x="485" y="443"/>
                  </a:lnTo>
                  <a:lnTo>
                    <a:pt x="487" y="441"/>
                  </a:lnTo>
                  <a:lnTo>
                    <a:pt x="487" y="441"/>
                  </a:lnTo>
                  <a:lnTo>
                    <a:pt x="489" y="441"/>
                  </a:lnTo>
                  <a:lnTo>
                    <a:pt x="489" y="441"/>
                  </a:lnTo>
                  <a:lnTo>
                    <a:pt x="489" y="439"/>
                  </a:lnTo>
                  <a:lnTo>
                    <a:pt x="489" y="439"/>
                  </a:lnTo>
                  <a:lnTo>
                    <a:pt x="489" y="437"/>
                  </a:lnTo>
                  <a:lnTo>
                    <a:pt x="489" y="437"/>
                  </a:lnTo>
                  <a:lnTo>
                    <a:pt x="489" y="434"/>
                  </a:lnTo>
                  <a:lnTo>
                    <a:pt x="489" y="434"/>
                  </a:lnTo>
                  <a:lnTo>
                    <a:pt x="487" y="430"/>
                  </a:lnTo>
                  <a:lnTo>
                    <a:pt x="487" y="428"/>
                  </a:lnTo>
                  <a:lnTo>
                    <a:pt x="487" y="427"/>
                  </a:lnTo>
                  <a:lnTo>
                    <a:pt x="489" y="427"/>
                  </a:lnTo>
                  <a:lnTo>
                    <a:pt x="491" y="427"/>
                  </a:lnTo>
                  <a:lnTo>
                    <a:pt x="491" y="425"/>
                  </a:lnTo>
                  <a:lnTo>
                    <a:pt x="493" y="423"/>
                  </a:lnTo>
                  <a:lnTo>
                    <a:pt x="493" y="421"/>
                  </a:lnTo>
                  <a:lnTo>
                    <a:pt x="493" y="419"/>
                  </a:lnTo>
                  <a:lnTo>
                    <a:pt x="491" y="419"/>
                  </a:lnTo>
                  <a:lnTo>
                    <a:pt x="491" y="419"/>
                  </a:lnTo>
                  <a:lnTo>
                    <a:pt x="489" y="419"/>
                  </a:lnTo>
                  <a:lnTo>
                    <a:pt x="489" y="419"/>
                  </a:lnTo>
                  <a:lnTo>
                    <a:pt x="489" y="418"/>
                  </a:lnTo>
                  <a:lnTo>
                    <a:pt x="491" y="416"/>
                  </a:lnTo>
                  <a:lnTo>
                    <a:pt x="491" y="414"/>
                  </a:lnTo>
                  <a:lnTo>
                    <a:pt x="491" y="414"/>
                  </a:lnTo>
                  <a:lnTo>
                    <a:pt x="487" y="414"/>
                  </a:lnTo>
                  <a:lnTo>
                    <a:pt x="485" y="414"/>
                  </a:lnTo>
                  <a:lnTo>
                    <a:pt x="487" y="410"/>
                  </a:lnTo>
                  <a:lnTo>
                    <a:pt x="487" y="410"/>
                  </a:lnTo>
                  <a:lnTo>
                    <a:pt x="487" y="409"/>
                  </a:lnTo>
                  <a:lnTo>
                    <a:pt x="487" y="409"/>
                  </a:lnTo>
                  <a:lnTo>
                    <a:pt x="487" y="407"/>
                  </a:lnTo>
                  <a:lnTo>
                    <a:pt x="487" y="407"/>
                  </a:lnTo>
                  <a:lnTo>
                    <a:pt x="487" y="407"/>
                  </a:lnTo>
                  <a:lnTo>
                    <a:pt x="487" y="407"/>
                  </a:lnTo>
                  <a:lnTo>
                    <a:pt x="485" y="407"/>
                  </a:lnTo>
                  <a:lnTo>
                    <a:pt x="485" y="405"/>
                  </a:lnTo>
                  <a:lnTo>
                    <a:pt x="485" y="401"/>
                  </a:lnTo>
                  <a:lnTo>
                    <a:pt x="485" y="401"/>
                  </a:lnTo>
                  <a:lnTo>
                    <a:pt x="482" y="400"/>
                  </a:lnTo>
                  <a:lnTo>
                    <a:pt x="482" y="400"/>
                  </a:lnTo>
                  <a:lnTo>
                    <a:pt x="480" y="398"/>
                  </a:lnTo>
                  <a:lnTo>
                    <a:pt x="480" y="398"/>
                  </a:lnTo>
                  <a:lnTo>
                    <a:pt x="480" y="398"/>
                  </a:lnTo>
                  <a:lnTo>
                    <a:pt x="482" y="396"/>
                  </a:lnTo>
                  <a:lnTo>
                    <a:pt x="482" y="396"/>
                  </a:lnTo>
                  <a:lnTo>
                    <a:pt x="482" y="396"/>
                  </a:lnTo>
                  <a:lnTo>
                    <a:pt x="482" y="396"/>
                  </a:lnTo>
                  <a:lnTo>
                    <a:pt x="482" y="398"/>
                  </a:lnTo>
                  <a:lnTo>
                    <a:pt x="482" y="400"/>
                  </a:lnTo>
                  <a:lnTo>
                    <a:pt x="485" y="400"/>
                  </a:lnTo>
                  <a:lnTo>
                    <a:pt x="485" y="401"/>
                  </a:lnTo>
                  <a:lnTo>
                    <a:pt x="485" y="401"/>
                  </a:lnTo>
                  <a:lnTo>
                    <a:pt x="485" y="403"/>
                  </a:lnTo>
                  <a:lnTo>
                    <a:pt x="485" y="403"/>
                  </a:lnTo>
                  <a:lnTo>
                    <a:pt x="487" y="405"/>
                  </a:lnTo>
                  <a:lnTo>
                    <a:pt x="487" y="405"/>
                  </a:lnTo>
                  <a:lnTo>
                    <a:pt x="487" y="405"/>
                  </a:lnTo>
                  <a:lnTo>
                    <a:pt x="489" y="407"/>
                  </a:lnTo>
                  <a:lnTo>
                    <a:pt x="489" y="409"/>
                  </a:lnTo>
                  <a:lnTo>
                    <a:pt x="489" y="410"/>
                  </a:lnTo>
                  <a:lnTo>
                    <a:pt x="487" y="412"/>
                  </a:lnTo>
                  <a:lnTo>
                    <a:pt x="489" y="414"/>
                  </a:lnTo>
                  <a:lnTo>
                    <a:pt x="489" y="414"/>
                  </a:lnTo>
                  <a:lnTo>
                    <a:pt x="491" y="414"/>
                  </a:lnTo>
                  <a:lnTo>
                    <a:pt x="493" y="414"/>
                  </a:lnTo>
                  <a:lnTo>
                    <a:pt x="493" y="414"/>
                  </a:lnTo>
                  <a:lnTo>
                    <a:pt x="493" y="414"/>
                  </a:lnTo>
                  <a:lnTo>
                    <a:pt x="491" y="418"/>
                  </a:lnTo>
                  <a:lnTo>
                    <a:pt x="491" y="418"/>
                  </a:lnTo>
                  <a:lnTo>
                    <a:pt x="491" y="419"/>
                  </a:lnTo>
                  <a:lnTo>
                    <a:pt x="494" y="419"/>
                  </a:lnTo>
                  <a:lnTo>
                    <a:pt x="494" y="419"/>
                  </a:lnTo>
                  <a:lnTo>
                    <a:pt x="494" y="421"/>
                  </a:lnTo>
                  <a:lnTo>
                    <a:pt x="494" y="423"/>
                  </a:lnTo>
                  <a:lnTo>
                    <a:pt x="493" y="425"/>
                  </a:lnTo>
                  <a:lnTo>
                    <a:pt x="493" y="427"/>
                  </a:lnTo>
                  <a:lnTo>
                    <a:pt x="491" y="428"/>
                  </a:lnTo>
                  <a:lnTo>
                    <a:pt x="491" y="432"/>
                  </a:lnTo>
                  <a:lnTo>
                    <a:pt x="493" y="434"/>
                  </a:lnTo>
                  <a:lnTo>
                    <a:pt x="493" y="434"/>
                  </a:lnTo>
                  <a:lnTo>
                    <a:pt x="493" y="436"/>
                  </a:lnTo>
                  <a:lnTo>
                    <a:pt x="493" y="437"/>
                  </a:lnTo>
                  <a:lnTo>
                    <a:pt x="493" y="437"/>
                  </a:lnTo>
                  <a:lnTo>
                    <a:pt x="494" y="439"/>
                  </a:lnTo>
                  <a:lnTo>
                    <a:pt x="494" y="441"/>
                  </a:lnTo>
                  <a:lnTo>
                    <a:pt x="496" y="441"/>
                  </a:lnTo>
                  <a:lnTo>
                    <a:pt x="496" y="443"/>
                  </a:lnTo>
                  <a:lnTo>
                    <a:pt x="500" y="443"/>
                  </a:lnTo>
                  <a:lnTo>
                    <a:pt x="500" y="443"/>
                  </a:lnTo>
                  <a:lnTo>
                    <a:pt x="502" y="446"/>
                  </a:lnTo>
                  <a:lnTo>
                    <a:pt x="502" y="446"/>
                  </a:lnTo>
                  <a:lnTo>
                    <a:pt x="503" y="445"/>
                  </a:lnTo>
                  <a:lnTo>
                    <a:pt x="503" y="445"/>
                  </a:lnTo>
                  <a:lnTo>
                    <a:pt x="503" y="445"/>
                  </a:lnTo>
                  <a:lnTo>
                    <a:pt x="505" y="445"/>
                  </a:lnTo>
                  <a:lnTo>
                    <a:pt x="505" y="445"/>
                  </a:lnTo>
                  <a:lnTo>
                    <a:pt x="505" y="443"/>
                  </a:lnTo>
                  <a:lnTo>
                    <a:pt x="507" y="443"/>
                  </a:lnTo>
                  <a:lnTo>
                    <a:pt x="507" y="443"/>
                  </a:lnTo>
                  <a:lnTo>
                    <a:pt x="507" y="445"/>
                  </a:lnTo>
                  <a:lnTo>
                    <a:pt x="511" y="446"/>
                  </a:lnTo>
                  <a:lnTo>
                    <a:pt x="514" y="446"/>
                  </a:lnTo>
                  <a:lnTo>
                    <a:pt x="521" y="443"/>
                  </a:lnTo>
                  <a:lnTo>
                    <a:pt x="523" y="443"/>
                  </a:lnTo>
                  <a:lnTo>
                    <a:pt x="523" y="441"/>
                  </a:lnTo>
                  <a:lnTo>
                    <a:pt x="525" y="441"/>
                  </a:lnTo>
                  <a:lnTo>
                    <a:pt x="527" y="441"/>
                  </a:lnTo>
                  <a:lnTo>
                    <a:pt x="525" y="441"/>
                  </a:lnTo>
                  <a:lnTo>
                    <a:pt x="525" y="443"/>
                  </a:lnTo>
                  <a:lnTo>
                    <a:pt x="525" y="443"/>
                  </a:lnTo>
                  <a:lnTo>
                    <a:pt x="523" y="443"/>
                  </a:lnTo>
                  <a:lnTo>
                    <a:pt x="523" y="445"/>
                  </a:lnTo>
                  <a:lnTo>
                    <a:pt x="520" y="445"/>
                  </a:lnTo>
                  <a:lnTo>
                    <a:pt x="520" y="445"/>
                  </a:lnTo>
                  <a:lnTo>
                    <a:pt x="516" y="448"/>
                  </a:lnTo>
                  <a:lnTo>
                    <a:pt x="514" y="450"/>
                  </a:lnTo>
                  <a:lnTo>
                    <a:pt x="516" y="452"/>
                  </a:lnTo>
                  <a:lnTo>
                    <a:pt x="514" y="452"/>
                  </a:lnTo>
                  <a:lnTo>
                    <a:pt x="512" y="454"/>
                  </a:lnTo>
                  <a:lnTo>
                    <a:pt x="511" y="454"/>
                  </a:lnTo>
                  <a:lnTo>
                    <a:pt x="509" y="454"/>
                  </a:lnTo>
                  <a:lnTo>
                    <a:pt x="505" y="452"/>
                  </a:lnTo>
                  <a:lnTo>
                    <a:pt x="500" y="450"/>
                  </a:lnTo>
                  <a:lnTo>
                    <a:pt x="498" y="450"/>
                  </a:lnTo>
                  <a:lnTo>
                    <a:pt x="496" y="450"/>
                  </a:lnTo>
                  <a:lnTo>
                    <a:pt x="491" y="450"/>
                  </a:lnTo>
                  <a:lnTo>
                    <a:pt x="487" y="450"/>
                  </a:lnTo>
                  <a:lnTo>
                    <a:pt x="487" y="450"/>
                  </a:lnTo>
                  <a:lnTo>
                    <a:pt x="487" y="450"/>
                  </a:lnTo>
                  <a:lnTo>
                    <a:pt x="483" y="448"/>
                  </a:lnTo>
                  <a:lnTo>
                    <a:pt x="482" y="446"/>
                  </a:lnTo>
                  <a:lnTo>
                    <a:pt x="473" y="448"/>
                  </a:lnTo>
                  <a:lnTo>
                    <a:pt x="473" y="448"/>
                  </a:lnTo>
                  <a:lnTo>
                    <a:pt x="471" y="446"/>
                  </a:lnTo>
                  <a:lnTo>
                    <a:pt x="469" y="445"/>
                  </a:lnTo>
                  <a:lnTo>
                    <a:pt x="471" y="446"/>
                  </a:lnTo>
                  <a:lnTo>
                    <a:pt x="476" y="452"/>
                  </a:lnTo>
                  <a:lnTo>
                    <a:pt x="476" y="452"/>
                  </a:lnTo>
                  <a:lnTo>
                    <a:pt x="478" y="454"/>
                  </a:lnTo>
                  <a:lnTo>
                    <a:pt x="478" y="456"/>
                  </a:lnTo>
                  <a:lnTo>
                    <a:pt x="478" y="454"/>
                  </a:lnTo>
                  <a:lnTo>
                    <a:pt x="478" y="454"/>
                  </a:lnTo>
                  <a:lnTo>
                    <a:pt x="478" y="452"/>
                  </a:lnTo>
                  <a:lnTo>
                    <a:pt x="478" y="452"/>
                  </a:lnTo>
                  <a:lnTo>
                    <a:pt x="480" y="452"/>
                  </a:lnTo>
                  <a:lnTo>
                    <a:pt x="480" y="452"/>
                  </a:lnTo>
                  <a:lnTo>
                    <a:pt x="482" y="452"/>
                  </a:lnTo>
                  <a:lnTo>
                    <a:pt x="483" y="452"/>
                  </a:lnTo>
                  <a:lnTo>
                    <a:pt x="489" y="454"/>
                  </a:lnTo>
                  <a:lnTo>
                    <a:pt x="493" y="456"/>
                  </a:lnTo>
                  <a:lnTo>
                    <a:pt x="494" y="454"/>
                  </a:lnTo>
                  <a:lnTo>
                    <a:pt x="494" y="456"/>
                  </a:lnTo>
                  <a:lnTo>
                    <a:pt x="496" y="457"/>
                  </a:lnTo>
                  <a:lnTo>
                    <a:pt x="498" y="459"/>
                  </a:lnTo>
                  <a:lnTo>
                    <a:pt x="496" y="459"/>
                  </a:lnTo>
                  <a:lnTo>
                    <a:pt x="496" y="459"/>
                  </a:lnTo>
                  <a:lnTo>
                    <a:pt x="496" y="459"/>
                  </a:lnTo>
                  <a:lnTo>
                    <a:pt x="493" y="461"/>
                  </a:lnTo>
                  <a:lnTo>
                    <a:pt x="493" y="463"/>
                  </a:lnTo>
                  <a:lnTo>
                    <a:pt x="489" y="463"/>
                  </a:lnTo>
                  <a:lnTo>
                    <a:pt x="485" y="463"/>
                  </a:lnTo>
                  <a:lnTo>
                    <a:pt x="485" y="463"/>
                  </a:lnTo>
                  <a:lnTo>
                    <a:pt x="483" y="463"/>
                  </a:lnTo>
                  <a:lnTo>
                    <a:pt x="483" y="463"/>
                  </a:lnTo>
                  <a:lnTo>
                    <a:pt x="482" y="465"/>
                  </a:lnTo>
                  <a:lnTo>
                    <a:pt x="483" y="465"/>
                  </a:lnTo>
                  <a:lnTo>
                    <a:pt x="483" y="466"/>
                  </a:lnTo>
                  <a:lnTo>
                    <a:pt x="483" y="466"/>
                  </a:lnTo>
                  <a:lnTo>
                    <a:pt x="485" y="466"/>
                  </a:lnTo>
                  <a:lnTo>
                    <a:pt x="489" y="466"/>
                  </a:lnTo>
                  <a:lnTo>
                    <a:pt x="489" y="466"/>
                  </a:lnTo>
                  <a:lnTo>
                    <a:pt x="489" y="466"/>
                  </a:lnTo>
                  <a:lnTo>
                    <a:pt x="489" y="465"/>
                  </a:lnTo>
                  <a:lnTo>
                    <a:pt x="489" y="465"/>
                  </a:lnTo>
                  <a:lnTo>
                    <a:pt x="493" y="468"/>
                  </a:lnTo>
                  <a:lnTo>
                    <a:pt x="494" y="468"/>
                  </a:lnTo>
                  <a:lnTo>
                    <a:pt x="496" y="468"/>
                  </a:lnTo>
                  <a:lnTo>
                    <a:pt x="498" y="470"/>
                  </a:lnTo>
                  <a:lnTo>
                    <a:pt x="500" y="472"/>
                  </a:lnTo>
                  <a:lnTo>
                    <a:pt x="500" y="472"/>
                  </a:lnTo>
                  <a:lnTo>
                    <a:pt x="502" y="472"/>
                  </a:lnTo>
                  <a:lnTo>
                    <a:pt x="503" y="474"/>
                  </a:lnTo>
                  <a:lnTo>
                    <a:pt x="505" y="474"/>
                  </a:lnTo>
                  <a:lnTo>
                    <a:pt x="507" y="474"/>
                  </a:lnTo>
                  <a:lnTo>
                    <a:pt x="507" y="472"/>
                  </a:lnTo>
                  <a:lnTo>
                    <a:pt x="507" y="474"/>
                  </a:lnTo>
                  <a:lnTo>
                    <a:pt x="507" y="474"/>
                  </a:lnTo>
                  <a:lnTo>
                    <a:pt x="507" y="474"/>
                  </a:lnTo>
                  <a:lnTo>
                    <a:pt x="507" y="475"/>
                  </a:lnTo>
                  <a:lnTo>
                    <a:pt x="507" y="475"/>
                  </a:lnTo>
                  <a:lnTo>
                    <a:pt x="507" y="477"/>
                  </a:lnTo>
                  <a:lnTo>
                    <a:pt x="507" y="477"/>
                  </a:lnTo>
                  <a:lnTo>
                    <a:pt x="507" y="477"/>
                  </a:lnTo>
                  <a:lnTo>
                    <a:pt x="507" y="477"/>
                  </a:lnTo>
                  <a:lnTo>
                    <a:pt x="507" y="477"/>
                  </a:lnTo>
                  <a:lnTo>
                    <a:pt x="509" y="477"/>
                  </a:lnTo>
                  <a:lnTo>
                    <a:pt x="509" y="479"/>
                  </a:lnTo>
                  <a:lnTo>
                    <a:pt x="520" y="481"/>
                  </a:lnTo>
                  <a:lnTo>
                    <a:pt x="521" y="481"/>
                  </a:lnTo>
                  <a:lnTo>
                    <a:pt x="521" y="481"/>
                  </a:lnTo>
                  <a:lnTo>
                    <a:pt x="523" y="481"/>
                  </a:lnTo>
                  <a:lnTo>
                    <a:pt x="523" y="479"/>
                  </a:lnTo>
                  <a:lnTo>
                    <a:pt x="523" y="479"/>
                  </a:lnTo>
                  <a:lnTo>
                    <a:pt x="530" y="479"/>
                  </a:lnTo>
                  <a:lnTo>
                    <a:pt x="532" y="477"/>
                  </a:lnTo>
                  <a:lnTo>
                    <a:pt x="532" y="477"/>
                  </a:lnTo>
                  <a:lnTo>
                    <a:pt x="534" y="477"/>
                  </a:lnTo>
                  <a:lnTo>
                    <a:pt x="536" y="479"/>
                  </a:lnTo>
                  <a:lnTo>
                    <a:pt x="538" y="479"/>
                  </a:lnTo>
                  <a:lnTo>
                    <a:pt x="538" y="479"/>
                  </a:lnTo>
                  <a:lnTo>
                    <a:pt x="538" y="479"/>
                  </a:lnTo>
                  <a:lnTo>
                    <a:pt x="539" y="479"/>
                  </a:lnTo>
                  <a:lnTo>
                    <a:pt x="539" y="479"/>
                  </a:lnTo>
                  <a:lnTo>
                    <a:pt x="539" y="479"/>
                  </a:lnTo>
                  <a:lnTo>
                    <a:pt x="545" y="477"/>
                  </a:lnTo>
                  <a:lnTo>
                    <a:pt x="547" y="477"/>
                  </a:lnTo>
                  <a:lnTo>
                    <a:pt x="545" y="475"/>
                  </a:lnTo>
                  <a:lnTo>
                    <a:pt x="548" y="477"/>
                  </a:lnTo>
                  <a:lnTo>
                    <a:pt x="548" y="477"/>
                  </a:lnTo>
                  <a:lnTo>
                    <a:pt x="550" y="477"/>
                  </a:lnTo>
                  <a:lnTo>
                    <a:pt x="550" y="477"/>
                  </a:lnTo>
                  <a:lnTo>
                    <a:pt x="550" y="477"/>
                  </a:lnTo>
                  <a:lnTo>
                    <a:pt x="552" y="477"/>
                  </a:lnTo>
                  <a:lnTo>
                    <a:pt x="552" y="475"/>
                  </a:lnTo>
                  <a:lnTo>
                    <a:pt x="554" y="474"/>
                  </a:lnTo>
                  <a:lnTo>
                    <a:pt x="554" y="472"/>
                  </a:lnTo>
                  <a:lnTo>
                    <a:pt x="556" y="472"/>
                  </a:lnTo>
                  <a:lnTo>
                    <a:pt x="556" y="475"/>
                  </a:lnTo>
                  <a:lnTo>
                    <a:pt x="556" y="477"/>
                  </a:lnTo>
                  <a:lnTo>
                    <a:pt x="556" y="477"/>
                  </a:lnTo>
                  <a:lnTo>
                    <a:pt x="559" y="477"/>
                  </a:lnTo>
                  <a:lnTo>
                    <a:pt x="559" y="477"/>
                  </a:lnTo>
                  <a:lnTo>
                    <a:pt x="559" y="479"/>
                  </a:lnTo>
                  <a:lnTo>
                    <a:pt x="559" y="479"/>
                  </a:lnTo>
                  <a:lnTo>
                    <a:pt x="559" y="481"/>
                  </a:lnTo>
                  <a:lnTo>
                    <a:pt x="559" y="481"/>
                  </a:lnTo>
                  <a:lnTo>
                    <a:pt x="559" y="481"/>
                  </a:lnTo>
                  <a:lnTo>
                    <a:pt x="559" y="481"/>
                  </a:lnTo>
                  <a:lnTo>
                    <a:pt x="559" y="481"/>
                  </a:lnTo>
                  <a:lnTo>
                    <a:pt x="561" y="479"/>
                  </a:lnTo>
                  <a:lnTo>
                    <a:pt x="563" y="479"/>
                  </a:lnTo>
                  <a:lnTo>
                    <a:pt x="563" y="481"/>
                  </a:lnTo>
                  <a:lnTo>
                    <a:pt x="565" y="483"/>
                  </a:lnTo>
                  <a:lnTo>
                    <a:pt x="565" y="483"/>
                  </a:lnTo>
                  <a:lnTo>
                    <a:pt x="568" y="483"/>
                  </a:lnTo>
                  <a:lnTo>
                    <a:pt x="570" y="484"/>
                  </a:lnTo>
                  <a:lnTo>
                    <a:pt x="570" y="484"/>
                  </a:lnTo>
                  <a:lnTo>
                    <a:pt x="568" y="483"/>
                  </a:lnTo>
                  <a:lnTo>
                    <a:pt x="570" y="481"/>
                  </a:lnTo>
                  <a:lnTo>
                    <a:pt x="570" y="481"/>
                  </a:lnTo>
                  <a:lnTo>
                    <a:pt x="572" y="481"/>
                  </a:lnTo>
                  <a:lnTo>
                    <a:pt x="572" y="481"/>
                  </a:lnTo>
                  <a:lnTo>
                    <a:pt x="570" y="479"/>
                  </a:lnTo>
                  <a:lnTo>
                    <a:pt x="570" y="479"/>
                  </a:lnTo>
                  <a:lnTo>
                    <a:pt x="572" y="477"/>
                  </a:lnTo>
                  <a:lnTo>
                    <a:pt x="572" y="477"/>
                  </a:lnTo>
                  <a:lnTo>
                    <a:pt x="574" y="475"/>
                  </a:lnTo>
                  <a:lnTo>
                    <a:pt x="576" y="477"/>
                  </a:lnTo>
                  <a:lnTo>
                    <a:pt x="576" y="479"/>
                  </a:lnTo>
                  <a:lnTo>
                    <a:pt x="577" y="481"/>
                  </a:lnTo>
                  <a:lnTo>
                    <a:pt x="576" y="481"/>
                  </a:lnTo>
                  <a:lnTo>
                    <a:pt x="576" y="483"/>
                  </a:lnTo>
                  <a:lnTo>
                    <a:pt x="576" y="483"/>
                  </a:lnTo>
                  <a:lnTo>
                    <a:pt x="576" y="486"/>
                  </a:lnTo>
                  <a:lnTo>
                    <a:pt x="576" y="486"/>
                  </a:lnTo>
                  <a:lnTo>
                    <a:pt x="576" y="486"/>
                  </a:lnTo>
                  <a:lnTo>
                    <a:pt x="576" y="488"/>
                  </a:lnTo>
                  <a:lnTo>
                    <a:pt x="576" y="488"/>
                  </a:lnTo>
                  <a:lnTo>
                    <a:pt x="576" y="488"/>
                  </a:lnTo>
                  <a:lnTo>
                    <a:pt x="577" y="488"/>
                  </a:lnTo>
                  <a:lnTo>
                    <a:pt x="576" y="490"/>
                  </a:lnTo>
                  <a:lnTo>
                    <a:pt x="576" y="490"/>
                  </a:lnTo>
                  <a:lnTo>
                    <a:pt x="576" y="492"/>
                  </a:lnTo>
                  <a:lnTo>
                    <a:pt x="576" y="492"/>
                  </a:lnTo>
                  <a:lnTo>
                    <a:pt x="577" y="490"/>
                  </a:lnTo>
                  <a:lnTo>
                    <a:pt x="577" y="490"/>
                  </a:lnTo>
                  <a:lnTo>
                    <a:pt x="579" y="490"/>
                  </a:lnTo>
                  <a:lnTo>
                    <a:pt x="581" y="492"/>
                  </a:lnTo>
                  <a:lnTo>
                    <a:pt x="583" y="492"/>
                  </a:lnTo>
                  <a:lnTo>
                    <a:pt x="583" y="492"/>
                  </a:lnTo>
                  <a:lnTo>
                    <a:pt x="583" y="493"/>
                  </a:lnTo>
                  <a:lnTo>
                    <a:pt x="581" y="493"/>
                  </a:lnTo>
                  <a:lnTo>
                    <a:pt x="579" y="493"/>
                  </a:lnTo>
                  <a:lnTo>
                    <a:pt x="579" y="493"/>
                  </a:lnTo>
                  <a:lnTo>
                    <a:pt x="579" y="495"/>
                  </a:lnTo>
                  <a:lnTo>
                    <a:pt x="579" y="497"/>
                  </a:lnTo>
                  <a:lnTo>
                    <a:pt x="579" y="497"/>
                  </a:lnTo>
                  <a:lnTo>
                    <a:pt x="577" y="497"/>
                  </a:lnTo>
                  <a:lnTo>
                    <a:pt x="577" y="497"/>
                  </a:lnTo>
                  <a:lnTo>
                    <a:pt x="577" y="497"/>
                  </a:lnTo>
                  <a:lnTo>
                    <a:pt x="577" y="497"/>
                  </a:lnTo>
                  <a:lnTo>
                    <a:pt x="576" y="495"/>
                  </a:lnTo>
                  <a:lnTo>
                    <a:pt x="576" y="495"/>
                  </a:lnTo>
                  <a:lnTo>
                    <a:pt x="576" y="495"/>
                  </a:lnTo>
                  <a:lnTo>
                    <a:pt x="576" y="495"/>
                  </a:lnTo>
                  <a:lnTo>
                    <a:pt x="574" y="495"/>
                  </a:lnTo>
                  <a:lnTo>
                    <a:pt x="574" y="497"/>
                  </a:lnTo>
                  <a:lnTo>
                    <a:pt x="572" y="499"/>
                  </a:lnTo>
                  <a:lnTo>
                    <a:pt x="570" y="499"/>
                  </a:lnTo>
                  <a:lnTo>
                    <a:pt x="570" y="499"/>
                  </a:lnTo>
                  <a:lnTo>
                    <a:pt x="570" y="499"/>
                  </a:lnTo>
                  <a:lnTo>
                    <a:pt x="568" y="497"/>
                  </a:lnTo>
                  <a:lnTo>
                    <a:pt x="568" y="497"/>
                  </a:lnTo>
                  <a:lnTo>
                    <a:pt x="568" y="497"/>
                  </a:lnTo>
                  <a:lnTo>
                    <a:pt x="565" y="499"/>
                  </a:lnTo>
                  <a:lnTo>
                    <a:pt x="565" y="499"/>
                  </a:lnTo>
                  <a:lnTo>
                    <a:pt x="563" y="501"/>
                  </a:lnTo>
                  <a:lnTo>
                    <a:pt x="563" y="502"/>
                  </a:lnTo>
                  <a:lnTo>
                    <a:pt x="561" y="502"/>
                  </a:lnTo>
                  <a:lnTo>
                    <a:pt x="558" y="504"/>
                  </a:lnTo>
                  <a:lnTo>
                    <a:pt x="556" y="504"/>
                  </a:lnTo>
                  <a:lnTo>
                    <a:pt x="554" y="504"/>
                  </a:lnTo>
                  <a:lnTo>
                    <a:pt x="554" y="502"/>
                  </a:lnTo>
                  <a:lnTo>
                    <a:pt x="552" y="502"/>
                  </a:lnTo>
                  <a:lnTo>
                    <a:pt x="552" y="502"/>
                  </a:lnTo>
                  <a:lnTo>
                    <a:pt x="552" y="504"/>
                  </a:lnTo>
                  <a:lnTo>
                    <a:pt x="552" y="504"/>
                  </a:lnTo>
                  <a:lnTo>
                    <a:pt x="552" y="504"/>
                  </a:lnTo>
                  <a:lnTo>
                    <a:pt x="554" y="504"/>
                  </a:lnTo>
                  <a:lnTo>
                    <a:pt x="552" y="506"/>
                  </a:lnTo>
                  <a:lnTo>
                    <a:pt x="552" y="506"/>
                  </a:lnTo>
                  <a:lnTo>
                    <a:pt x="541" y="511"/>
                  </a:lnTo>
                  <a:lnTo>
                    <a:pt x="538" y="513"/>
                  </a:lnTo>
                  <a:lnTo>
                    <a:pt x="536" y="515"/>
                  </a:lnTo>
                  <a:lnTo>
                    <a:pt x="536" y="515"/>
                  </a:lnTo>
                  <a:lnTo>
                    <a:pt x="536" y="517"/>
                  </a:lnTo>
                  <a:lnTo>
                    <a:pt x="536" y="517"/>
                  </a:lnTo>
                  <a:lnTo>
                    <a:pt x="536" y="517"/>
                  </a:lnTo>
                  <a:lnTo>
                    <a:pt x="536" y="519"/>
                  </a:lnTo>
                  <a:lnTo>
                    <a:pt x="536" y="519"/>
                  </a:lnTo>
                  <a:lnTo>
                    <a:pt x="534" y="519"/>
                  </a:lnTo>
                  <a:lnTo>
                    <a:pt x="534" y="519"/>
                  </a:lnTo>
                  <a:lnTo>
                    <a:pt x="534" y="519"/>
                  </a:lnTo>
                  <a:lnTo>
                    <a:pt x="532" y="519"/>
                  </a:lnTo>
                  <a:lnTo>
                    <a:pt x="532" y="519"/>
                  </a:lnTo>
                  <a:lnTo>
                    <a:pt x="532" y="519"/>
                  </a:lnTo>
                  <a:lnTo>
                    <a:pt x="532" y="519"/>
                  </a:lnTo>
                  <a:lnTo>
                    <a:pt x="530" y="521"/>
                  </a:lnTo>
                  <a:lnTo>
                    <a:pt x="530" y="521"/>
                  </a:lnTo>
                  <a:lnTo>
                    <a:pt x="529" y="521"/>
                  </a:lnTo>
                  <a:lnTo>
                    <a:pt x="529" y="521"/>
                  </a:lnTo>
                  <a:lnTo>
                    <a:pt x="527" y="521"/>
                  </a:lnTo>
                  <a:lnTo>
                    <a:pt x="527" y="521"/>
                  </a:lnTo>
                  <a:lnTo>
                    <a:pt x="520" y="526"/>
                  </a:lnTo>
                  <a:lnTo>
                    <a:pt x="520" y="528"/>
                  </a:lnTo>
                  <a:lnTo>
                    <a:pt x="518" y="530"/>
                  </a:lnTo>
                  <a:lnTo>
                    <a:pt x="518" y="530"/>
                  </a:lnTo>
                  <a:lnTo>
                    <a:pt x="520" y="535"/>
                  </a:lnTo>
                  <a:lnTo>
                    <a:pt x="521" y="535"/>
                  </a:lnTo>
                  <a:lnTo>
                    <a:pt x="523" y="535"/>
                  </a:lnTo>
                  <a:lnTo>
                    <a:pt x="523" y="535"/>
                  </a:lnTo>
                  <a:lnTo>
                    <a:pt x="527" y="535"/>
                  </a:lnTo>
                  <a:lnTo>
                    <a:pt x="529" y="535"/>
                  </a:lnTo>
                  <a:lnTo>
                    <a:pt x="530" y="533"/>
                  </a:lnTo>
                  <a:lnTo>
                    <a:pt x="530" y="533"/>
                  </a:lnTo>
                  <a:lnTo>
                    <a:pt x="532" y="533"/>
                  </a:lnTo>
                  <a:lnTo>
                    <a:pt x="539" y="533"/>
                  </a:lnTo>
                  <a:lnTo>
                    <a:pt x="541" y="535"/>
                  </a:lnTo>
                  <a:lnTo>
                    <a:pt x="543" y="535"/>
                  </a:lnTo>
                  <a:lnTo>
                    <a:pt x="547" y="539"/>
                  </a:lnTo>
                  <a:lnTo>
                    <a:pt x="547" y="539"/>
                  </a:lnTo>
                  <a:lnTo>
                    <a:pt x="548" y="539"/>
                  </a:lnTo>
                  <a:lnTo>
                    <a:pt x="548" y="539"/>
                  </a:lnTo>
                  <a:lnTo>
                    <a:pt x="548" y="540"/>
                  </a:lnTo>
                  <a:lnTo>
                    <a:pt x="548" y="540"/>
                  </a:lnTo>
                  <a:lnTo>
                    <a:pt x="550" y="542"/>
                  </a:lnTo>
                  <a:lnTo>
                    <a:pt x="552" y="544"/>
                  </a:lnTo>
                  <a:lnTo>
                    <a:pt x="552" y="544"/>
                  </a:lnTo>
                  <a:lnTo>
                    <a:pt x="556" y="546"/>
                  </a:lnTo>
                  <a:lnTo>
                    <a:pt x="556" y="546"/>
                  </a:lnTo>
                  <a:lnTo>
                    <a:pt x="558" y="546"/>
                  </a:lnTo>
                  <a:lnTo>
                    <a:pt x="558" y="548"/>
                  </a:lnTo>
                  <a:lnTo>
                    <a:pt x="558" y="548"/>
                  </a:lnTo>
                  <a:lnTo>
                    <a:pt x="559" y="546"/>
                  </a:lnTo>
                  <a:lnTo>
                    <a:pt x="561" y="546"/>
                  </a:lnTo>
                  <a:lnTo>
                    <a:pt x="565" y="546"/>
                  </a:lnTo>
                  <a:lnTo>
                    <a:pt x="565" y="546"/>
                  </a:lnTo>
                  <a:lnTo>
                    <a:pt x="568" y="548"/>
                  </a:lnTo>
                  <a:lnTo>
                    <a:pt x="572" y="549"/>
                  </a:lnTo>
                  <a:lnTo>
                    <a:pt x="572" y="551"/>
                  </a:lnTo>
                  <a:lnTo>
                    <a:pt x="574" y="555"/>
                  </a:lnTo>
                  <a:lnTo>
                    <a:pt x="574" y="557"/>
                  </a:lnTo>
                  <a:lnTo>
                    <a:pt x="574" y="557"/>
                  </a:lnTo>
                  <a:lnTo>
                    <a:pt x="574" y="558"/>
                  </a:lnTo>
                  <a:lnTo>
                    <a:pt x="574" y="558"/>
                  </a:lnTo>
                  <a:lnTo>
                    <a:pt x="574" y="560"/>
                  </a:lnTo>
                  <a:lnTo>
                    <a:pt x="576" y="564"/>
                  </a:lnTo>
                  <a:lnTo>
                    <a:pt x="576" y="564"/>
                  </a:lnTo>
                  <a:lnTo>
                    <a:pt x="576" y="566"/>
                  </a:lnTo>
                  <a:lnTo>
                    <a:pt x="574" y="567"/>
                  </a:lnTo>
                  <a:lnTo>
                    <a:pt x="574" y="567"/>
                  </a:lnTo>
                  <a:lnTo>
                    <a:pt x="572" y="569"/>
                  </a:lnTo>
                  <a:lnTo>
                    <a:pt x="572" y="569"/>
                  </a:lnTo>
                  <a:lnTo>
                    <a:pt x="570" y="571"/>
                  </a:lnTo>
                  <a:lnTo>
                    <a:pt x="570" y="573"/>
                  </a:lnTo>
                  <a:lnTo>
                    <a:pt x="570" y="573"/>
                  </a:lnTo>
                  <a:lnTo>
                    <a:pt x="570" y="573"/>
                  </a:lnTo>
                  <a:lnTo>
                    <a:pt x="570" y="573"/>
                  </a:lnTo>
                  <a:lnTo>
                    <a:pt x="570" y="575"/>
                  </a:lnTo>
                  <a:lnTo>
                    <a:pt x="570" y="575"/>
                  </a:lnTo>
                  <a:lnTo>
                    <a:pt x="570" y="577"/>
                  </a:lnTo>
                  <a:lnTo>
                    <a:pt x="572" y="578"/>
                  </a:lnTo>
                  <a:lnTo>
                    <a:pt x="572" y="580"/>
                  </a:lnTo>
                  <a:lnTo>
                    <a:pt x="572" y="580"/>
                  </a:lnTo>
                  <a:lnTo>
                    <a:pt x="570" y="582"/>
                  </a:lnTo>
                  <a:lnTo>
                    <a:pt x="570" y="582"/>
                  </a:lnTo>
                  <a:lnTo>
                    <a:pt x="570" y="584"/>
                  </a:lnTo>
                  <a:lnTo>
                    <a:pt x="570" y="584"/>
                  </a:lnTo>
                  <a:lnTo>
                    <a:pt x="570" y="584"/>
                  </a:lnTo>
                  <a:lnTo>
                    <a:pt x="572" y="586"/>
                  </a:lnTo>
                  <a:lnTo>
                    <a:pt x="572" y="586"/>
                  </a:lnTo>
                  <a:lnTo>
                    <a:pt x="572" y="586"/>
                  </a:lnTo>
                  <a:lnTo>
                    <a:pt x="568" y="586"/>
                  </a:lnTo>
                  <a:lnTo>
                    <a:pt x="568" y="586"/>
                  </a:lnTo>
                  <a:lnTo>
                    <a:pt x="568" y="586"/>
                  </a:lnTo>
                  <a:lnTo>
                    <a:pt x="568" y="586"/>
                  </a:lnTo>
                  <a:lnTo>
                    <a:pt x="567" y="586"/>
                  </a:lnTo>
                  <a:lnTo>
                    <a:pt x="567" y="586"/>
                  </a:lnTo>
                  <a:lnTo>
                    <a:pt x="565" y="587"/>
                  </a:lnTo>
                  <a:lnTo>
                    <a:pt x="565" y="587"/>
                  </a:lnTo>
                  <a:lnTo>
                    <a:pt x="563" y="587"/>
                  </a:lnTo>
                  <a:lnTo>
                    <a:pt x="563" y="587"/>
                  </a:lnTo>
                  <a:lnTo>
                    <a:pt x="563" y="587"/>
                  </a:lnTo>
                  <a:lnTo>
                    <a:pt x="563" y="587"/>
                  </a:lnTo>
                  <a:lnTo>
                    <a:pt x="563" y="589"/>
                  </a:lnTo>
                  <a:lnTo>
                    <a:pt x="568" y="593"/>
                  </a:lnTo>
                  <a:lnTo>
                    <a:pt x="568" y="593"/>
                  </a:lnTo>
                  <a:lnTo>
                    <a:pt x="570" y="595"/>
                  </a:lnTo>
                  <a:lnTo>
                    <a:pt x="572" y="595"/>
                  </a:lnTo>
                  <a:lnTo>
                    <a:pt x="572" y="595"/>
                  </a:lnTo>
                  <a:lnTo>
                    <a:pt x="574" y="593"/>
                  </a:lnTo>
                  <a:lnTo>
                    <a:pt x="574" y="595"/>
                  </a:lnTo>
                  <a:lnTo>
                    <a:pt x="576" y="596"/>
                  </a:lnTo>
                  <a:lnTo>
                    <a:pt x="576" y="596"/>
                  </a:lnTo>
                  <a:lnTo>
                    <a:pt x="576" y="598"/>
                  </a:lnTo>
                  <a:lnTo>
                    <a:pt x="576" y="598"/>
                  </a:lnTo>
                  <a:lnTo>
                    <a:pt x="581" y="600"/>
                  </a:lnTo>
                  <a:lnTo>
                    <a:pt x="581" y="600"/>
                  </a:lnTo>
                  <a:lnTo>
                    <a:pt x="585" y="600"/>
                  </a:lnTo>
                  <a:lnTo>
                    <a:pt x="585" y="600"/>
                  </a:lnTo>
                  <a:lnTo>
                    <a:pt x="586" y="600"/>
                  </a:lnTo>
                  <a:lnTo>
                    <a:pt x="586" y="600"/>
                  </a:lnTo>
                  <a:lnTo>
                    <a:pt x="590" y="602"/>
                  </a:lnTo>
                  <a:lnTo>
                    <a:pt x="592" y="602"/>
                  </a:lnTo>
                  <a:lnTo>
                    <a:pt x="592" y="602"/>
                  </a:lnTo>
                  <a:lnTo>
                    <a:pt x="597" y="598"/>
                  </a:lnTo>
                  <a:lnTo>
                    <a:pt x="599" y="598"/>
                  </a:lnTo>
                  <a:lnTo>
                    <a:pt x="599" y="598"/>
                  </a:lnTo>
                  <a:lnTo>
                    <a:pt x="601" y="598"/>
                  </a:lnTo>
                  <a:lnTo>
                    <a:pt x="601" y="596"/>
                  </a:lnTo>
                  <a:lnTo>
                    <a:pt x="603" y="596"/>
                  </a:lnTo>
                  <a:lnTo>
                    <a:pt x="603" y="595"/>
                  </a:lnTo>
                  <a:lnTo>
                    <a:pt x="603" y="595"/>
                  </a:lnTo>
                  <a:lnTo>
                    <a:pt x="606" y="593"/>
                  </a:lnTo>
                  <a:lnTo>
                    <a:pt x="606" y="593"/>
                  </a:lnTo>
                  <a:lnTo>
                    <a:pt x="608" y="591"/>
                  </a:lnTo>
                  <a:lnTo>
                    <a:pt x="608" y="591"/>
                  </a:lnTo>
                  <a:lnTo>
                    <a:pt x="608" y="591"/>
                  </a:lnTo>
                  <a:lnTo>
                    <a:pt x="608" y="591"/>
                  </a:lnTo>
                  <a:lnTo>
                    <a:pt x="608" y="591"/>
                  </a:lnTo>
                  <a:lnTo>
                    <a:pt x="608" y="591"/>
                  </a:lnTo>
                  <a:lnTo>
                    <a:pt x="608" y="591"/>
                  </a:lnTo>
                  <a:lnTo>
                    <a:pt x="610" y="591"/>
                  </a:lnTo>
                  <a:lnTo>
                    <a:pt x="610" y="591"/>
                  </a:lnTo>
                  <a:lnTo>
                    <a:pt x="612" y="591"/>
                  </a:lnTo>
                  <a:lnTo>
                    <a:pt x="612" y="589"/>
                  </a:lnTo>
                  <a:lnTo>
                    <a:pt x="614" y="584"/>
                  </a:lnTo>
                  <a:lnTo>
                    <a:pt x="615" y="582"/>
                  </a:lnTo>
                  <a:lnTo>
                    <a:pt x="615" y="580"/>
                  </a:lnTo>
                  <a:lnTo>
                    <a:pt x="615" y="580"/>
                  </a:lnTo>
                  <a:lnTo>
                    <a:pt x="617" y="577"/>
                  </a:lnTo>
                  <a:lnTo>
                    <a:pt x="617" y="577"/>
                  </a:lnTo>
                  <a:lnTo>
                    <a:pt x="617" y="577"/>
                  </a:lnTo>
                  <a:lnTo>
                    <a:pt x="617" y="578"/>
                  </a:lnTo>
                  <a:lnTo>
                    <a:pt x="617" y="578"/>
                  </a:lnTo>
                  <a:lnTo>
                    <a:pt x="619" y="577"/>
                  </a:lnTo>
                  <a:lnTo>
                    <a:pt x="621" y="577"/>
                  </a:lnTo>
                  <a:lnTo>
                    <a:pt x="624" y="575"/>
                  </a:lnTo>
                  <a:lnTo>
                    <a:pt x="626" y="575"/>
                  </a:lnTo>
                  <a:lnTo>
                    <a:pt x="630" y="571"/>
                  </a:lnTo>
                  <a:lnTo>
                    <a:pt x="632" y="571"/>
                  </a:lnTo>
                  <a:lnTo>
                    <a:pt x="635" y="571"/>
                  </a:lnTo>
                  <a:lnTo>
                    <a:pt x="637" y="571"/>
                  </a:lnTo>
                  <a:lnTo>
                    <a:pt x="637" y="571"/>
                  </a:lnTo>
                  <a:lnTo>
                    <a:pt x="639" y="571"/>
                  </a:lnTo>
                  <a:lnTo>
                    <a:pt x="639" y="571"/>
                  </a:lnTo>
                  <a:lnTo>
                    <a:pt x="641" y="571"/>
                  </a:lnTo>
                  <a:lnTo>
                    <a:pt x="641" y="571"/>
                  </a:lnTo>
                  <a:lnTo>
                    <a:pt x="641" y="569"/>
                  </a:lnTo>
                  <a:lnTo>
                    <a:pt x="641" y="569"/>
                  </a:lnTo>
                  <a:lnTo>
                    <a:pt x="642" y="569"/>
                  </a:lnTo>
                  <a:lnTo>
                    <a:pt x="644" y="569"/>
                  </a:lnTo>
                  <a:lnTo>
                    <a:pt x="644" y="569"/>
                  </a:lnTo>
                  <a:lnTo>
                    <a:pt x="646" y="571"/>
                  </a:lnTo>
                  <a:lnTo>
                    <a:pt x="646" y="571"/>
                  </a:lnTo>
                  <a:lnTo>
                    <a:pt x="646" y="573"/>
                  </a:lnTo>
                  <a:lnTo>
                    <a:pt x="648" y="573"/>
                  </a:lnTo>
                  <a:lnTo>
                    <a:pt x="650" y="571"/>
                  </a:lnTo>
                  <a:lnTo>
                    <a:pt x="651" y="567"/>
                  </a:lnTo>
                  <a:lnTo>
                    <a:pt x="651" y="566"/>
                  </a:lnTo>
                  <a:lnTo>
                    <a:pt x="653" y="566"/>
                  </a:lnTo>
                  <a:lnTo>
                    <a:pt x="655" y="564"/>
                  </a:lnTo>
                  <a:lnTo>
                    <a:pt x="657" y="564"/>
                  </a:lnTo>
                  <a:lnTo>
                    <a:pt x="657" y="562"/>
                  </a:lnTo>
                  <a:lnTo>
                    <a:pt x="659" y="560"/>
                  </a:lnTo>
                  <a:lnTo>
                    <a:pt x="659" y="562"/>
                  </a:lnTo>
                  <a:lnTo>
                    <a:pt x="659" y="560"/>
                  </a:lnTo>
                  <a:lnTo>
                    <a:pt x="660" y="560"/>
                  </a:lnTo>
                  <a:lnTo>
                    <a:pt x="660" y="560"/>
                  </a:lnTo>
                  <a:lnTo>
                    <a:pt x="662" y="562"/>
                  </a:lnTo>
                  <a:lnTo>
                    <a:pt x="662" y="560"/>
                  </a:lnTo>
                  <a:lnTo>
                    <a:pt x="662" y="558"/>
                  </a:lnTo>
                  <a:lnTo>
                    <a:pt x="662" y="558"/>
                  </a:lnTo>
                  <a:lnTo>
                    <a:pt x="664" y="558"/>
                  </a:lnTo>
                  <a:lnTo>
                    <a:pt x="666" y="558"/>
                  </a:lnTo>
                  <a:lnTo>
                    <a:pt x="666" y="558"/>
                  </a:lnTo>
                  <a:lnTo>
                    <a:pt x="666" y="558"/>
                  </a:lnTo>
                  <a:lnTo>
                    <a:pt x="664" y="557"/>
                  </a:lnTo>
                  <a:lnTo>
                    <a:pt x="664" y="557"/>
                  </a:lnTo>
                  <a:lnTo>
                    <a:pt x="664" y="557"/>
                  </a:lnTo>
                  <a:lnTo>
                    <a:pt x="664" y="555"/>
                  </a:lnTo>
                  <a:lnTo>
                    <a:pt x="664" y="555"/>
                  </a:lnTo>
                  <a:lnTo>
                    <a:pt x="664" y="553"/>
                  </a:lnTo>
                  <a:lnTo>
                    <a:pt x="666" y="553"/>
                  </a:lnTo>
                  <a:lnTo>
                    <a:pt x="668" y="551"/>
                  </a:lnTo>
                  <a:lnTo>
                    <a:pt x="669" y="549"/>
                  </a:lnTo>
                  <a:lnTo>
                    <a:pt x="671" y="549"/>
                  </a:lnTo>
                  <a:lnTo>
                    <a:pt x="673" y="549"/>
                  </a:lnTo>
                  <a:lnTo>
                    <a:pt x="677" y="549"/>
                  </a:lnTo>
                  <a:lnTo>
                    <a:pt x="680" y="551"/>
                  </a:lnTo>
                  <a:lnTo>
                    <a:pt x="682" y="553"/>
                  </a:lnTo>
                  <a:lnTo>
                    <a:pt x="684" y="555"/>
                  </a:lnTo>
                  <a:lnTo>
                    <a:pt x="686" y="557"/>
                  </a:lnTo>
                  <a:lnTo>
                    <a:pt x="686" y="557"/>
                  </a:lnTo>
                  <a:lnTo>
                    <a:pt x="686" y="558"/>
                  </a:lnTo>
                  <a:lnTo>
                    <a:pt x="688" y="558"/>
                  </a:lnTo>
                  <a:lnTo>
                    <a:pt x="689" y="558"/>
                  </a:lnTo>
                  <a:lnTo>
                    <a:pt x="695" y="558"/>
                  </a:lnTo>
                  <a:lnTo>
                    <a:pt x="695" y="558"/>
                  </a:lnTo>
                  <a:lnTo>
                    <a:pt x="695" y="557"/>
                  </a:lnTo>
                  <a:lnTo>
                    <a:pt x="697" y="555"/>
                  </a:lnTo>
                  <a:lnTo>
                    <a:pt x="698" y="555"/>
                  </a:lnTo>
                  <a:lnTo>
                    <a:pt x="698" y="555"/>
                  </a:lnTo>
                  <a:lnTo>
                    <a:pt x="702" y="557"/>
                  </a:lnTo>
                  <a:lnTo>
                    <a:pt x="706" y="558"/>
                  </a:lnTo>
                  <a:lnTo>
                    <a:pt x="707" y="558"/>
                  </a:lnTo>
                  <a:lnTo>
                    <a:pt x="707" y="557"/>
                  </a:lnTo>
                  <a:lnTo>
                    <a:pt x="707" y="557"/>
                  </a:lnTo>
                  <a:lnTo>
                    <a:pt x="707" y="555"/>
                  </a:lnTo>
                  <a:lnTo>
                    <a:pt x="707" y="555"/>
                  </a:lnTo>
                  <a:lnTo>
                    <a:pt x="707" y="555"/>
                  </a:lnTo>
                  <a:lnTo>
                    <a:pt x="713" y="555"/>
                  </a:lnTo>
                  <a:lnTo>
                    <a:pt x="716" y="553"/>
                  </a:lnTo>
                  <a:lnTo>
                    <a:pt x="716" y="553"/>
                  </a:lnTo>
                  <a:lnTo>
                    <a:pt x="716" y="551"/>
                  </a:lnTo>
                  <a:lnTo>
                    <a:pt x="716" y="551"/>
                  </a:lnTo>
                  <a:lnTo>
                    <a:pt x="715" y="549"/>
                  </a:lnTo>
                  <a:lnTo>
                    <a:pt x="715" y="548"/>
                  </a:lnTo>
                  <a:lnTo>
                    <a:pt x="715" y="546"/>
                  </a:lnTo>
                  <a:lnTo>
                    <a:pt x="715" y="542"/>
                  </a:lnTo>
                  <a:lnTo>
                    <a:pt x="716" y="540"/>
                  </a:lnTo>
                  <a:lnTo>
                    <a:pt x="716" y="539"/>
                  </a:lnTo>
                  <a:lnTo>
                    <a:pt x="716" y="539"/>
                  </a:lnTo>
                  <a:lnTo>
                    <a:pt x="716" y="539"/>
                  </a:lnTo>
                  <a:lnTo>
                    <a:pt x="718" y="539"/>
                  </a:lnTo>
                  <a:lnTo>
                    <a:pt x="718" y="537"/>
                  </a:lnTo>
                  <a:lnTo>
                    <a:pt x="720" y="537"/>
                  </a:lnTo>
                  <a:lnTo>
                    <a:pt x="718" y="537"/>
                  </a:lnTo>
                  <a:lnTo>
                    <a:pt x="718" y="537"/>
                  </a:lnTo>
                  <a:lnTo>
                    <a:pt x="718" y="537"/>
                  </a:lnTo>
                  <a:lnTo>
                    <a:pt x="718" y="535"/>
                  </a:lnTo>
                  <a:lnTo>
                    <a:pt x="720" y="533"/>
                  </a:lnTo>
                  <a:lnTo>
                    <a:pt x="720" y="533"/>
                  </a:lnTo>
                  <a:lnTo>
                    <a:pt x="722" y="533"/>
                  </a:lnTo>
                  <a:lnTo>
                    <a:pt x="724" y="535"/>
                  </a:lnTo>
                  <a:lnTo>
                    <a:pt x="724" y="535"/>
                  </a:lnTo>
                  <a:lnTo>
                    <a:pt x="724" y="535"/>
                  </a:lnTo>
                  <a:lnTo>
                    <a:pt x="725" y="535"/>
                  </a:lnTo>
                  <a:lnTo>
                    <a:pt x="725" y="533"/>
                  </a:lnTo>
                  <a:lnTo>
                    <a:pt x="725" y="531"/>
                  </a:lnTo>
                  <a:lnTo>
                    <a:pt x="725" y="530"/>
                  </a:lnTo>
                  <a:lnTo>
                    <a:pt x="724" y="528"/>
                  </a:lnTo>
                  <a:lnTo>
                    <a:pt x="724" y="528"/>
                  </a:lnTo>
                  <a:lnTo>
                    <a:pt x="722" y="528"/>
                  </a:lnTo>
                  <a:lnTo>
                    <a:pt x="722" y="530"/>
                  </a:lnTo>
                  <a:lnTo>
                    <a:pt x="722" y="530"/>
                  </a:lnTo>
                  <a:lnTo>
                    <a:pt x="720" y="528"/>
                  </a:lnTo>
                  <a:lnTo>
                    <a:pt x="718" y="528"/>
                  </a:lnTo>
                  <a:lnTo>
                    <a:pt x="718" y="526"/>
                  </a:lnTo>
                  <a:lnTo>
                    <a:pt x="715" y="528"/>
                  </a:lnTo>
                  <a:lnTo>
                    <a:pt x="715" y="528"/>
                  </a:lnTo>
                  <a:lnTo>
                    <a:pt x="713" y="526"/>
                  </a:lnTo>
                  <a:lnTo>
                    <a:pt x="711" y="526"/>
                  </a:lnTo>
                  <a:lnTo>
                    <a:pt x="711" y="526"/>
                  </a:lnTo>
                  <a:lnTo>
                    <a:pt x="711" y="526"/>
                  </a:lnTo>
                  <a:lnTo>
                    <a:pt x="709" y="528"/>
                  </a:lnTo>
                  <a:lnTo>
                    <a:pt x="709" y="528"/>
                  </a:lnTo>
                  <a:lnTo>
                    <a:pt x="709" y="526"/>
                  </a:lnTo>
                  <a:lnTo>
                    <a:pt x="709" y="524"/>
                  </a:lnTo>
                  <a:lnTo>
                    <a:pt x="709" y="524"/>
                  </a:lnTo>
                  <a:lnTo>
                    <a:pt x="707" y="526"/>
                  </a:lnTo>
                  <a:lnTo>
                    <a:pt x="707" y="526"/>
                  </a:lnTo>
                  <a:lnTo>
                    <a:pt x="702" y="526"/>
                  </a:lnTo>
                  <a:lnTo>
                    <a:pt x="700" y="526"/>
                  </a:lnTo>
                  <a:lnTo>
                    <a:pt x="698" y="528"/>
                  </a:lnTo>
                  <a:lnTo>
                    <a:pt x="698" y="528"/>
                  </a:lnTo>
                  <a:lnTo>
                    <a:pt x="698" y="528"/>
                  </a:lnTo>
                  <a:lnTo>
                    <a:pt x="697" y="530"/>
                  </a:lnTo>
                  <a:lnTo>
                    <a:pt x="695" y="533"/>
                  </a:lnTo>
                  <a:lnTo>
                    <a:pt x="693" y="533"/>
                  </a:lnTo>
                  <a:lnTo>
                    <a:pt x="691" y="531"/>
                  </a:lnTo>
                  <a:lnTo>
                    <a:pt x="688" y="530"/>
                  </a:lnTo>
                  <a:lnTo>
                    <a:pt x="688" y="530"/>
                  </a:lnTo>
                  <a:lnTo>
                    <a:pt x="688" y="528"/>
                  </a:lnTo>
                  <a:lnTo>
                    <a:pt x="688" y="528"/>
                  </a:lnTo>
                  <a:lnTo>
                    <a:pt x="688" y="526"/>
                  </a:lnTo>
                  <a:lnTo>
                    <a:pt x="688" y="526"/>
                  </a:lnTo>
                  <a:lnTo>
                    <a:pt x="686" y="524"/>
                  </a:lnTo>
                  <a:lnTo>
                    <a:pt x="686" y="526"/>
                  </a:lnTo>
                  <a:lnTo>
                    <a:pt x="684" y="526"/>
                  </a:lnTo>
                  <a:lnTo>
                    <a:pt x="684" y="528"/>
                  </a:lnTo>
                  <a:lnTo>
                    <a:pt x="684" y="530"/>
                  </a:lnTo>
                  <a:lnTo>
                    <a:pt x="684" y="530"/>
                  </a:lnTo>
                  <a:lnTo>
                    <a:pt x="682" y="531"/>
                  </a:lnTo>
                  <a:lnTo>
                    <a:pt x="682" y="531"/>
                  </a:lnTo>
                  <a:lnTo>
                    <a:pt x="682" y="531"/>
                  </a:lnTo>
                  <a:lnTo>
                    <a:pt x="682" y="531"/>
                  </a:lnTo>
                  <a:lnTo>
                    <a:pt x="682" y="531"/>
                  </a:lnTo>
                  <a:lnTo>
                    <a:pt x="682" y="533"/>
                  </a:lnTo>
                  <a:lnTo>
                    <a:pt x="680" y="535"/>
                  </a:lnTo>
                  <a:lnTo>
                    <a:pt x="679" y="535"/>
                  </a:lnTo>
                  <a:lnTo>
                    <a:pt x="669" y="537"/>
                  </a:lnTo>
                  <a:lnTo>
                    <a:pt x="668" y="537"/>
                  </a:lnTo>
                  <a:lnTo>
                    <a:pt x="660" y="531"/>
                  </a:lnTo>
                  <a:lnTo>
                    <a:pt x="646" y="511"/>
                  </a:lnTo>
                  <a:lnTo>
                    <a:pt x="642" y="502"/>
                  </a:lnTo>
                  <a:lnTo>
                    <a:pt x="639" y="495"/>
                  </a:lnTo>
                  <a:lnTo>
                    <a:pt x="639" y="493"/>
                  </a:lnTo>
                  <a:lnTo>
                    <a:pt x="639" y="493"/>
                  </a:lnTo>
                  <a:lnTo>
                    <a:pt x="639" y="492"/>
                  </a:lnTo>
                  <a:lnTo>
                    <a:pt x="637" y="484"/>
                  </a:lnTo>
                  <a:lnTo>
                    <a:pt x="635" y="483"/>
                  </a:lnTo>
                  <a:lnTo>
                    <a:pt x="635" y="481"/>
                  </a:lnTo>
                  <a:lnTo>
                    <a:pt x="635" y="477"/>
                  </a:lnTo>
                  <a:lnTo>
                    <a:pt x="635" y="475"/>
                  </a:lnTo>
                  <a:lnTo>
                    <a:pt x="635" y="475"/>
                  </a:lnTo>
                  <a:lnTo>
                    <a:pt x="635" y="474"/>
                  </a:lnTo>
                  <a:lnTo>
                    <a:pt x="635" y="474"/>
                  </a:lnTo>
                  <a:lnTo>
                    <a:pt x="635" y="472"/>
                  </a:lnTo>
                  <a:lnTo>
                    <a:pt x="637" y="472"/>
                  </a:lnTo>
                  <a:lnTo>
                    <a:pt x="639" y="472"/>
                  </a:lnTo>
                  <a:lnTo>
                    <a:pt x="639" y="470"/>
                  </a:lnTo>
                  <a:lnTo>
                    <a:pt x="639" y="470"/>
                  </a:lnTo>
                  <a:lnTo>
                    <a:pt x="639" y="468"/>
                  </a:lnTo>
                  <a:lnTo>
                    <a:pt x="639" y="468"/>
                  </a:lnTo>
                  <a:lnTo>
                    <a:pt x="639" y="468"/>
                  </a:lnTo>
                  <a:lnTo>
                    <a:pt x="639" y="470"/>
                  </a:lnTo>
                  <a:lnTo>
                    <a:pt x="641" y="470"/>
                  </a:lnTo>
                  <a:lnTo>
                    <a:pt x="641" y="470"/>
                  </a:lnTo>
                  <a:lnTo>
                    <a:pt x="641" y="470"/>
                  </a:lnTo>
                  <a:lnTo>
                    <a:pt x="646" y="468"/>
                  </a:lnTo>
                  <a:lnTo>
                    <a:pt x="648" y="468"/>
                  </a:lnTo>
                  <a:lnTo>
                    <a:pt x="650" y="466"/>
                  </a:lnTo>
                  <a:lnTo>
                    <a:pt x="650" y="466"/>
                  </a:lnTo>
                  <a:lnTo>
                    <a:pt x="653" y="461"/>
                  </a:lnTo>
                  <a:lnTo>
                    <a:pt x="655" y="459"/>
                  </a:lnTo>
                  <a:lnTo>
                    <a:pt x="655" y="459"/>
                  </a:lnTo>
                  <a:lnTo>
                    <a:pt x="655" y="457"/>
                  </a:lnTo>
                  <a:lnTo>
                    <a:pt x="655" y="457"/>
                  </a:lnTo>
                  <a:lnTo>
                    <a:pt x="655" y="456"/>
                  </a:lnTo>
                  <a:lnTo>
                    <a:pt x="655" y="456"/>
                  </a:lnTo>
                  <a:lnTo>
                    <a:pt x="653" y="454"/>
                  </a:lnTo>
                  <a:lnTo>
                    <a:pt x="653" y="454"/>
                  </a:lnTo>
                  <a:lnTo>
                    <a:pt x="653" y="452"/>
                  </a:lnTo>
                  <a:lnTo>
                    <a:pt x="653" y="450"/>
                  </a:lnTo>
                  <a:lnTo>
                    <a:pt x="653" y="452"/>
                  </a:lnTo>
                  <a:lnTo>
                    <a:pt x="655" y="452"/>
                  </a:lnTo>
                  <a:lnTo>
                    <a:pt x="655" y="454"/>
                  </a:lnTo>
                  <a:lnTo>
                    <a:pt x="655" y="454"/>
                  </a:lnTo>
                  <a:lnTo>
                    <a:pt x="657" y="456"/>
                  </a:lnTo>
                  <a:lnTo>
                    <a:pt x="657" y="456"/>
                  </a:lnTo>
                  <a:lnTo>
                    <a:pt x="657" y="456"/>
                  </a:lnTo>
                  <a:lnTo>
                    <a:pt x="659" y="456"/>
                  </a:lnTo>
                  <a:lnTo>
                    <a:pt x="659" y="456"/>
                  </a:lnTo>
                  <a:lnTo>
                    <a:pt x="657" y="459"/>
                  </a:lnTo>
                  <a:lnTo>
                    <a:pt x="657" y="461"/>
                  </a:lnTo>
                  <a:lnTo>
                    <a:pt x="657" y="463"/>
                  </a:lnTo>
                  <a:lnTo>
                    <a:pt x="659" y="463"/>
                  </a:lnTo>
                  <a:lnTo>
                    <a:pt x="660" y="463"/>
                  </a:lnTo>
                  <a:lnTo>
                    <a:pt x="660" y="463"/>
                  </a:lnTo>
                  <a:lnTo>
                    <a:pt x="662" y="461"/>
                  </a:lnTo>
                  <a:lnTo>
                    <a:pt x="662" y="463"/>
                  </a:lnTo>
                  <a:lnTo>
                    <a:pt x="660" y="465"/>
                  </a:lnTo>
                  <a:lnTo>
                    <a:pt x="659" y="466"/>
                  </a:lnTo>
                  <a:lnTo>
                    <a:pt x="657" y="468"/>
                  </a:lnTo>
                  <a:lnTo>
                    <a:pt x="657" y="470"/>
                  </a:lnTo>
                  <a:lnTo>
                    <a:pt x="655" y="472"/>
                  </a:lnTo>
                  <a:lnTo>
                    <a:pt x="655" y="474"/>
                  </a:lnTo>
                  <a:lnTo>
                    <a:pt x="651" y="475"/>
                  </a:lnTo>
                  <a:lnTo>
                    <a:pt x="646" y="477"/>
                  </a:lnTo>
                  <a:lnTo>
                    <a:pt x="646" y="477"/>
                  </a:lnTo>
                  <a:lnTo>
                    <a:pt x="646" y="477"/>
                  </a:lnTo>
                  <a:lnTo>
                    <a:pt x="646" y="479"/>
                  </a:lnTo>
                  <a:lnTo>
                    <a:pt x="644" y="481"/>
                  </a:lnTo>
                  <a:lnTo>
                    <a:pt x="644" y="481"/>
                  </a:lnTo>
                  <a:lnTo>
                    <a:pt x="644" y="483"/>
                  </a:lnTo>
                  <a:lnTo>
                    <a:pt x="646" y="481"/>
                  </a:lnTo>
                  <a:lnTo>
                    <a:pt x="648" y="481"/>
                  </a:lnTo>
                  <a:lnTo>
                    <a:pt x="650" y="479"/>
                  </a:lnTo>
                  <a:lnTo>
                    <a:pt x="650" y="479"/>
                  </a:lnTo>
                  <a:lnTo>
                    <a:pt x="653" y="477"/>
                  </a:lnTo>
                  <a:lnTo>
                    <a:pt x="653" y="477"/>
                  </a:lnTo>
                  <a:lnTo>
                    <a:pt x="655" y="475"/>
                  </a:lnTo>
                  <a:lnTo>
                    <a:pt x="657" y="470"/>
                  </a:lnTo>
                  <a:lnTo>
                    <a:pt x="659" y="468"/>
                  </a:lnTo>
                  <a:lnTo>
                    <a:pt x="659" y="468"/>
                  </a:lnTo>
                  <a:lnTo>
                    <a:pt x="664" y="461"/>
                  </a:lnTo>
                  <a:lnTo>
                    <a:pt x="664" y="459"/>
                  </a:lnTo>
                  <a:lnTo>
                    <a:pt x="666" y="459"/>
                  </a:lnTo>
                  <a:lnTo>
                    <a:pt x="666" y="457"/>
                  </a:lnTo>
                  <a:lnTo>
                    <a:pt x="668" y="456"/>
                  </a:lnTo>
                  <a:lnTo>
                    <a:pt x="669" y="456"/>
                  </a:lnTo>
                  <a:lnTo>
                    <a:pt x="669" y="454"/>
                  </a:lnTo>
                  <a:lnTo>
                    <a:pt x="675" y="452"/>
                  </a:lnTo>
                  <a:lnTo>
                    <a:pt x="677" y="450"/>
                  </a:lnTo>
                  <a:lnTo>
                    <a:pt x="682" y="445"/>
                  </a:lnTo>
                  <a:lnTo>
                    <a:pt x="682" y="443"/>
                  </a:lnTo>
                  <a:lnTo>
                    <a:pt x="686" y="443"/>
                  </a:lnTo>
                  <a:lnTo>
                    <a:pt x="689" y="439"/>
                  </a:lnTo>
                  <a:lnTo>
                    <a:pt x="691" y="439"/>
                  </a:lnTo>
                  <a:lnTo>
                    <a:pt x="697" y="439"/>
                  </a:lnTo>
                  <a:lnTo>
                    <a:pt x="700" y="439"/>
                  </a:lnTo>
                  <a:lnTo>
                    <a:pt x="704" y="439"/>
                  </a:lnTo>
                  <a:lnTo>
                    <a:pt x="704" y="439"/>
                  </a:lnTo>
                  <a:lnTo>
                    <a:pt x="706" y="439"/>
                  </a:lnTo>
                  <a:lnTo>
                    <a:pt x="706" y="439"/>
                  </a:lnTo>
                  <a:lnTo>
                    <a:pt x="706" y="439"/>
                  </a:lnTo>
                  <a:lnTo>
                    <a:pt x="706" y="441"/>
                  </a:lnTo>
                  <a:lnTo>
                    <a:pt x="706" y="441"/>
                  </a:lnTo>
                  <a:lnTo>
                    <a:pt x="707" y="441"/>
                  </a:lnTo>
                  <a:lnTo>
                    <a:pt x="707" y="441"/>
                  </a:lnTo>
                  <a:lnTo>
                    <a:pt x="707" y="443"/>
                  </a:lnTo>
                  <a:lnTo>
                    <a:pt x="706" y="443"/>
                  </a:lnTo>
                  <a:lnTo>
                    <a:pt x="707" y="443"/>
                  </a:lnTo>
                  <a:lnTo>
                    <a:pt x="707" y="443"/>
                  </a:lnTo>
                  <a:lnTo>
                    <a:pt x="707" y="443"/>
                  </a:lnTo>
                  <a:lnTo>
                    <a:pt x="707" y="443"/>
                  </a:lnTo>
                  <a:lnTo>
                    <a:pt x="707" y="441"/>
                  </a:lnTo>
                  <a:lnTo>
                    <a:pt x="707" y="443"/>
                  </a:lnTo>
                  <a:lnTo>
                    <a:pt x="707" y="443"/>
                  </a:lnTo>
                  <a:lnTo>
                    <a:pt x="707" y="443"/>
                  </a:lnTo>
                  <a:lnTo>
                    <a:pt x="709" y="441"/>
                  </a:lnTo>
                  <a:lnTo>
                    <a:pt x="709" y="439"/>
                  </a:lnTo>
                  <a:lnTo>
                    <a:pt x="713" y="436"/>
                  </a:lnTo>
                  <a:lnTo>
                    <a:pt x="715" y="436"/>
                  </a:lnTo>
                  <a:lnTo>
                    <a:pt x="716" y="434"/>
                  </a:lnTo>
                  <a:lnTo>
                    <a:pt x="718" y="434"/>
                  </a:lnTo>
                  <a:lnTo>
                    <a:pt x="720" y="432"/>
                  </a:lnTo>
                  <a:lnTo>
                    <a:pt x="724" y="432"/>
                  </a:lnTo>
                  <a:lnTo>
                    <a:pt x="724" y="432"/>
                  </a:lnTo>
                  <a:lnTo>
                    <a:pt x="725" y="432"/>
                  </a:lnTo>
                  <a:lnTo>
                    <a:pt x="725" y="430"/>
                  </a:lnTo>
                  <a:lnTo>
                    <a:pt x="725" y="430"/>
                  </a:lnTo>
                  <a:lnTo>
                    <a:pt x="727" y="432"/>
                  </a:lnTo>
                  <a:lnTo>
                    <a:pt x="729" y="432"/>
                  </a:lnTo>
                  <a:lnTo>
                    <a:pt x="729" y="430"/>
                  </a:lnTo>
                  <a:lnTo>
                    <a:pt x="729" y="432"/>
                  </a:lnTo>
                  <a:lnTo>
                    <a:pt x="731" y="432"/>
                  </a:lnTo>
                  <a:lnTo>
                    <a:pt x="733" y="432"/>
                  </a:lnTo>
                  <a:lnTo>
                    <a:pt x="734" y="434"/>
                  </a:lnTo>
                  <a:lnTo>
                    <a:pt x="734" y="434"/>
                  </a:lnTo>
                  <a:lnTo>
                    <a:pt x="734" y="436"/>
                  </a:lnTo>
                  <a:lnTo>
                    <a:pt x="734" y="439"/>
                  </a:lnTo>
                  <a:lnTo>
                    <a:pt x="733" y="441"/>
                  </a:lnTo>
                  <a:lnTo>
                    <a:pt x="733" y="441"/>
                  </a:lnTo>
                  <a:lnTo>
                    <a:pt x="731" y="441"/>
                  </a:lnTo>
                  <a:lnTo>
                    <a:pt x="731" y="441"/>
                  </a:lnTo>
                  <a:lnTo>
                    <a:pt x="733" y="441"/>
                  </a:lnTo>
                  <a:lnTo>
                    <a:pt x="734" y="439"/>
                  </a:lnTo>
                  <a:lnTo>
                    <a:pt x="734" y="437"/>
                  </a:lnTo>
                  <a:lnTo>
                    <a:pt x="734" y="436"/>
                  </a:lnTo>
                  <a:lnTo>
                    <a:pt x="736" y="434"/>
                  </a:lnTo>
                  <a:lnTo>
                    <a:pt x="736" y="432"/>
                  </a:lnTo>
                  <a:lnTo>
                    <a:pt x="738" y="430"/>
                  </a:lnTo>
                  <a:lnTo>
                    <a:pt x="736" y="428"/>
                  </a:lnTo>
                  <a:lnTo>
                    <a:pt x="738" y="428"/>
                  </a:lnTo>
                  <a:lnTo>
                    <a:pt x="742" y="427"/>
                  </a:lnTo>
                  <a:lnTo>
                    <a:pt x="744" y="427"/>
                  </a:lnTo>
                  <a:lnTo>
                    <a:pt x="744" y="425"/>
                  </a:lnTo>
                  <a:lnTo>
                    <a:pt x="745" y="425"/>
                  </a:lnTo>
                  <a:lnTo>
                    <a:pt x="745" y="423"/>
                  </a:lnTo>
                  <a:lnTo>
                    <a:pt x="747" y="423"/>
                  </a:lnTo>
                  <a:lnTo>
                    <a:pt x="753" y="421"/>
                  </a:lnTo>
                  <a:lnTo>
                    <a:pt x="754" y="419"/>
                  </a:lnTo>
                  <a:lnTo>
                    <a:pt x="756" y="419"/>
                  </a:lnTo>
                  <a:lnTo>
                    <a:pt x="758" y="419"/>
                  </a:lnTo>
                  <a:lnTo>
                    <a:pt x="760" y="421"/>
                  </a:lnTo>
                  <a:lnTo>
                    <a:pt x="760" y="421"/>
                  </a:lnTo>
                  <a:lnTo>
                    <a:pt x="760" y="423"/>
                  </a:lnTo>
                  <a:lnTo>
                    <a:pt x="762" y="423"/>
                  </a:lnTo>
                  <a:lnTo>
                    <a:pt x="762" y="421"/>
                  </a:lnTo>
                  <a:lnTo>
                    <a:pt x="763" y="419"/>
                  </a:lnTo>
                  <a:lnTo>
                    <a:pt x="769" y="412"/>
                  </a:lnTo>
                  <a:lnTo>
                    <a:pt x="772" y="409"/>
                  </a:lnTo>
                  <a:lnTo>
                    <a:pt x="774" y="409"/>
                  </a:lnTo>
                  <a:lnTo>
                    <a:pt x="780" y="409"/>
                  </a:lnTo>
                  <a:lnTo>
                    <a:pt x="781" y="409"/>
                  </a:lnTo>
                  <a:lnTo>
                    <a:pt x="787" y="407"/>
                  </a:lnTo>
                  <a:lnTo>
                    <a:pt x="792" y="409"/>
                  </a:lnTo>
                  <a:lnTo>
                    <a:pt x="792" y="407"/>
                  </a:lnTo>
                  <a:lnTo>
                    <a:pt x="794" y="409"/>
                  </a:lnTo>
                  <a:lnTo>
                    <a:pt x="796" y="409"/>
                  </a:lnTo>
                  <a:lnTo>
                    <a:pt x="796" y="409"/>
                  </a:lnTo>
                  <a:lnTo>
                    <a:pt x="798" y="409"/>
                  </a:lnTo>
                  <a:lnTo>
                    <a:pt x="798" y="407"/>
                  </a:lnTo>
                  <a:lnTo>
                    <a:pt x="798" y="407"/>
                  </a:lnTo>
                  <a:lnTo>
                    <a:pt x="800" y="409"/>
                  </a:lnTo>
                  <a:lnTo>
                    <a:pt x="801" y="409"/>
                  </a:lnTo>
                  <a:lnTo>
                    <a:pt x="801" y="410"/>
                  </a:lnTo>
                  <a:lnTo>
                    <a:pt x="800" y="412"/>
                  </a:lnTo>
                  <a:lnTo>
                    <a:pt x="801" y="412"/>
                  </a:lnTo>
                  <a:lnTo>
                    <a:pt x="805" y="409"/>
                  </a:lnTo>
                  <a:lnTo>
                    <a:pt x="805" y="407"/>
                  </a:lnTo>
                  <a:lnTo>
                    <a:pt x="805" y="407"/>
                  </a:lnTo>
                  <a:lnTo>
                    <a:pt x="805" y="407"/>
                  </a:lnTo>
                  <a:lnTo>
                    <a:pt x="805" y="405"/>
                  </a:lnTo>
                  <a:lnTo>
                    <a:pt x="805" y="403"/>
                  </a:lnTo>
                  <a:lnTo>
                    <a:pt x="805" y="401"/>
                  </a:lnTo>
                  <a:lnTo>
                    <a:pt x="805" y="400"/>
                  </a:lnTo>
                  <a:lnTo>
                    <a:pt x="807" y="398"/>
                  </a:lnTo>
                  <a:lnTo>
                    <a:pt x="809" y="398"/>
                  </a:lnTo>
                  <a:lnTo>
                    <a:pt x="809" y="398"/>
                  </a:lnTo>
                  <a:lnTo>
                    <a:pt x="809" y="396"/>
                  </a:lnTo>
                  <a:lnTo>
                    <a:pt x="810" y="394"/>
                  </a:lnTo>
                  <a:lnTo>
                    <a:pt x="809" y="394"/>
                  </a:lnTo>
                  <a:lnTo>
                    <a:pt x="809" y="394"/>
                  </a:lnTo>
                  <a:lnTo>
                    <a:pt x="807" y="392"/>
                  </a:lnTo>
                  <a:lnTo>
                    <a:pt x="805" y="394"/>
                  </a:lnTo>
                  <a:lnTo>
                    <a:pt x="805" y="394"/>
                  </a:lnTo>
                  <a:lnTo>
                    <a:pt x="803" y="392"/>
                  </a:lnTo>
                  <a:lnTo>
                    <a:pt x="803" y="390"/>
                  </a:lnTo>
                  <a:lnTo>
                    <a:pt x="805" y="390"/>
                  </a:lnTo>
                  <a:lnTo>
                    <a:pt x="807" y="389"/>
                  </a:lnTo>
                  <a:lnTo>
                    <a:pt x="807" y="385"/>
                  </a:lnTo>
                  <a:lnTo>
                    <a:pt x="809" y="383"/>
                  </a:lnTo>
                  <a:lnTo>
                    <a:pt x="807" y="378"/>
                  </a:lnTo>
                  <a:lnTo>
                    <a:pt x="809" y="376"/>
                  </a:lnTo>
                  <a:lnTo>
                    <a:pt x="809" y="372"/>
                  </a:lnTo>
                  <a:lnTo>
                    <a:pt x="810" y="371"/>
                  </a:lnTo>
                  <a:lnTo>
                    <a:pt x="812" y="371"/>
                  </a:lnTo>
                  <a:lnTo>
                    <a:pt x="823" y="369"/>
                  </a:lnTo>
                  <a:lnTo>
                    <a:pt x="823" y="369"/>
                  </a:lnTo>
                  <a:lnTo>
                    <a:pt x="825" y="367"/>
                  </a:lnTo>
                  <a:lnTo>
                    <a:pt x="827" y="365"/>
                  </a:lnTo>
                  <a:lnTo>
                    <a:pt x="828" y="365"/>
                  </a:lnTo>
                  <a:lnTo>
                    <a:pt x="828" y="363"/>
                  </a:lnTo>
                  <a:lnTo>
                    <a:pt x="830" y="365"/>
                  </a:lnTo>
                  <a:lnTo>
                    <a:pt x="832" y="365"/>
                  </a:lnTo>
                  <a:lnTo>
                    <a:pt x="832" y="363"/>
                  </a:lnTo>
                  <a:lnTo>
                    <a:pt x="832" y="360"/>
                  </a:lnTo>
                  <a:lnTo>
                    <a:pt x="834" y="358"/>
                  </a:lnTo>
                  <a:lnTo>
                    <a:pt x="834" y="354"/>
                  </a:lnTo>
                  <a:lnTo>
                    <a:pt x="836" y="353"/>
                  </a:lnTo>
                  <a:lnTo>
                    <a:pt x="839" y="351"/>
                  </a:lnTo>
                  <a:lnTo>
                    <a:pt x="846" y="351"/>
                  </a:lnTo>
                  <a:lnTo>
                    <a:pt x="846" y="351"/>
                  </a:lnTo>
                  <a:lnTo>
                    <a:pt x="848" y="353"/>
                  </a:lnTo>
                  <a:lnTo>
                    <a:pt x="850" y="354"/>
                  </a:lnTo>
                  <a:lnTo>
                    <a:pt x="852" y="353"/>
                  </a:lnTo>
                  <a:lnTo>
                    <a:pt x="854" y="353"/>
                  </a:lnTo>
                  <a:lnTo>
                    <a:pt x="861" y="353"/>
                  </a:lnTo>
                  <a:lnTo>
                    <a:pt x="861" y="353"/>
                  </a:lnTo>
                  <a:lnTo>
                    <a:pt x="863" y="354"/>
                  </a:lnTo>
                  <a:lnTo>
                    <a:pt x="865" y="354"/>
                  </a:lnTo>
                  <a:lnTo>
                    <a:pt x="865" y="354"/>
                  </a:lnTo>
                  <a:lnTo>
                    <a:pt x="868" y="353"/>
                  </a:lnTo>
                  <a:lnTo>
                    <a:pt x="868" y="354"/>
                  </a:lnTo>
                  <a:lnTo>
                    <a:pt x="870" y="354"/>
                  </a:lnTo>
                  <a:lnTo>
                    <a:pt x="874" y="353"/>
                  </a:lnTo>
                  <a:lnTo>
                    <a:pt x="875" y="353"/>
                  </a:lnTo>
                  <a:lnTo>
                    <a:pt x="879" y="354"/>
                  </a:lnTo>
                  <a:lnTo>
                    <a:pt x="881" y="354"/>
                  </a:lnTo>
                  <a:lnTo>
                    <a:pt x="883" y="353"/>
                  </a:lnTo>
                  <a:lnTo>
                    <a:pt x="883" y="351"/>
                  </a:lnTo>
                  <a:lnTo>
                    <a:pt x="884" y="349"/>
                  </a:lnTo>
                  <a:lnTo>
                    <a:pt x="884" y="349"/>
                  </a:lnTo>
                  <a:lnTo>
                    <a:pt x="883" y="347"/>
                  </a:lnTo>
                  <a:lnTo>
                    <a:pt x="883" y="347"/>
                  </a:lnTo>
                  <a:lnTo>
                    <a:pt x="884" y="347"/>
                  </a:lnTo>
                  <a:lnTo>
                    <a:pt x="884" y="345"/>
                  </a:lnTo>
                  <a:lnTo>
                    <a:pt x="884" y="345"/>
                  </a:lnTo>
                  <a:lnTo>
                    <a:pt x="884" y="344"/>
                  </a:lnTo>
                  <a:lnTo>
                    <a:pt x="884" y="344"/>
                  </a:lnTo>
                  <a:lnTo>
                    <a:pt x="884" y="342"/>
                  </a:lnTo>
                  <a:lnTo>
                    <a:pt x="883" y="340"/>
                  </a:lnTo>
                  <a:lnTo>
                    <a:pt x="883" y="340"/>
                  </a:lnTo>
                  <a:lnTo>
                    <a:pt x="883" y="340"/>
                  </a:lnTo>
                  <a:lnTo>
                    <a:pt x="883" y="338"/>
                  </a:lnTo>
                  <a:lnTo>
                    <a:pt x="884" y="338"/>
                  </a:lnTo>
                  <a:lnTo>
                    <a:pt x="886" y="338"/>
                  </a:lnTo>
                  <a:lnTo>
                    <a:pt x="886" y="338"/>
                  </a:lnTo>
                  <a:lnTo>
                    <a:pt x="886" y="338"/>
                  </a:lnTo>
                  <a:lnTo>
                    <a:pt x="886" y="338"/>
                  </a:lnTo>
                  <a:lnTo>
                    <a:pt x="886" y="334"/>
                  </a:lnTo>
                  <a:lnTo>
                    <a:pt x="886" y="333"/>
                  </a:lnTo>
                  <a:lnTo>
                    <a:pt x="886" y="333"/>
                  </a:lnTo>
                  <a:lnTo>
                    <a:pt x="890" y="327"/>
                  </a:lnTo>
                  <a:lnTo>
                    <a:pt x="890" y="325"/>
                  </a:lnTo>
                  <a:lnTo>
                    <a:pt x="893" y="324"/>
                  </a:lnTo>
                  <a:lnTo>
                    <a:pt x="893" y="324"/>
                  </a:lnTo>
                  <a:lnTo>
                    <a:pt x="893" y="322"/>
                  </a:lnTo>
                  <a:lnTo>
                    <a:pt x="893" y="320"/>
                  </a:lnTo>
                  <a:lnTo>
                    <a:pt x="893" y="318"/>
                  </a:lnTo>
                  <a:lnTo>
                    <a:pt x="892" y="318"/>
                  </a:lnTo>
                  <a:lnTo>
                    <a:pt x="890" y="320"/>
                  </a:lnTo>
                  <a:lnTo>
                    <a:pt x="888" y="320"/>
                  </a:lnTo>
                  <a:lnTo>
                    <a:pt x="886" y="318"/>
                  </a:lnTo>
                  <a:lnTo>
                    <a:pt x="888" y="315"/>
                  </a:lnTo>
                  <a:lnTo>
                    <a:pt x="890" y="313"/>
                  </a:lnTo>
                  <a:lnTo>
                    <a:pt x="892" y="313"/>
                  </a:lnTo>
                  <a:lnTo>
                    <a:pt x="890" y="313"/>
                  </a:lnTo>
                  <a:lnTo>
                    <a:pt x="890" y="311"/>
                  </a:lnTo>
                  <a:lnTo>
                    <a:pt x="890" y="309"/>
                  </a:lnTo>
                  <a:lnTo>
                    <a:pt x="888" y="306"/>
                  </a:lnTo>
                  <a:lnTo>
                    <a:pt x="888" y="306"/>
                  </a:lnTo>
                  <a:lnTo>
                    <a:pt x="886" y="304"/>
                  </a:lnTo>
                  <a:lnTo>
                    <a:pt x="886" y="304"/>
                  </a:lnTo>
                  <a:lnTo>
                    <a:pt x="886" y="304"/>
                  </a:lnTo>
                  <a:lnTo>
                    <a:pt x="888" y="304"/>
                  </a:lnTo>
                  <a:lnTo>
                    <a:pt x="888" y="304"/>
                  </a:lnTo>
                  <a:lnTo>
                    <a:pt x="888" y="302"/>
                  </a:lnTo>
                  <a:lnTo>
                    <a:pt x="888" y="302"/>
                  </a:lnTo>
                  <a:lnTo>
                    <a:pt x="888" y="302"/>
                  </a:lnTo>
                  <a:lnTo>
                    <a:pt x="888" y="302"/>
                  </a:lnTo>
                  <a:lnTo>
                    <a:pt x="888" y="300"/>
                  </a:lnTo>
                  <a:lnTo>
                    <a:pt x="888" y="298"/>
                  </a:lnTo>
                  <a:lnTo>
                    <a:pt x="886" y="298"/>
                  </a:lnTo>
                  <a:lnTo>
                    <a:pt x="884" y="297"/>
                  </a:lnTo>
                  <a:lnTo>
                    <a:pt x="879" y="297"/>
                  </a:lnTo>
                  <a:lnTo>
                    <a:pt x="877" y="297"/>
                  </a:lnTo>
                  <a:lnTo>
                    <a:pt x="875" y="297"/>
                  </a:lnTo>
                  <a:lnTo>
                    <a:pt x="877" y="295"/>
                  </a:lnTo>
                  <a:lnTo>
                    <a:pt x="879" y="284"/>
                  </a:lnTo>
                  <a:lnTo>
                    <a:pt x="881" y="284"/>
                  </a:lnTo>
                  <a:lnTo>
                    <a:pt x="881" y="284"/>
                  </a:lnTo>
                  <a:lnTo>
                    <a:pt x="883" y="282"/>
                  </a:lnTo>
                  <a:lnTo>
                    <a:pt x="883" y="282"/>
                  </a:lnTo>
                  <a:lnTo>
                    <a:pt x="883" y="280"/>
                  </a:lnTo>
                  <a:lnTo>
                    <a:pt x="884" y="280"/>
                  </a:lnTo>
                  <a:lnTo>
                    <a:pt x="884" y="280"/>
                  </a:lnTo>
                  <a:lnTo>
                    <a:pt x="886" y="280"/>
                  </a:lnTo>
                  <a:lnTo>
                    <a:pt x="892" y="282"/>
                  </a:lnTo>
                  <a:lnTo>
                    <a:pt x="893" y="282"/>
                  </a:lnTo>
                  <a:lnTo>
                    <a:pt x="895" y="280"/>
                  </a:lnTo>
                  <a:lnTo>
                    <a:pt x="897" y="278"/>
                  </a:lnTo>
                  <a:lnTo>
                    <a:pt x="897" y="277"/>
                  </a:lnTo>
                  <a:lnTo>
                    <a:pt x="897" y="275"/>
                  </a:lnTo>
                  <a:lnTo>
                    <a:pt x="897" y="275"/>
                  </a:lnTo>
                  <a:lnTo>
                    <a:pt x="895" y="273"/>
                  </a:lnTo>
                  <a:lnTo>
                    <a:pt x="893" y="275"/>
                  </a:lnTo>
                  <a:lnTo>
                    <a:pt x="893" y="277"/>
                  </a:lnTo>
                  <a:lnTo>
                    <a:pt x="892" y="277"/>
                  </a:lnTo>
                  <a:lnTo>
                    <a:pt x="892" y="277"/>
                  </a:lnTo>
                  <a:lnTo>
                    <a:pt x="890" y="275"/>
                  </a:lnTo>
                  <a:lnTo>
                    <a:pt x="890" y="275"/>
                  </a:lnTo>
                  <a:lnTo>
                    <a:pt x="890" y="275"/>
                  </a:lnTo>
                  <a:lnTo>
                    <a:pt x="888" y="275"/>
                  </a:lnTo>
                  <a:lnTo>
                    <a:pt x="884" y="273"/>
                  </a:lnTo>
                  <a:lnTo>
                    <a:pt x="883" y="273"/>
                  </a:lnTo>
                  <a:lnTo>
                    <a:pt x="883" y="273"/>
                  </a:lnTo>
                  <a:lnTo>
                    <a:pt x="881" y="271"/>
                  </a:lnTo>
                  <a:lnTo>
                    <a:pt x="881" y="269"/>
                  </a:lnTo>
                  <a:lnTo>
                    <a:pt x="881" y="269"/>
                  </a:lnTo>
                  <a:lnTo>
                    <a:pt x="879" y="269"/>
                  </a:lnTo>
                  <a:lnTo>
                    <a:pt x="879" y="268"/>
                  </a:lnTo>
                  <a:lnTo>
                    <a:pt x="879" y="264"/>
                  </a:lnTo>
                  <a:lnTo>
                    <a:pt x="879" y="264"/>
                  </a:lnTo>
                  <a:lnTo>
                    <a:pt x="883" y="264"/>
                  </a:lnTo>
                  <a:lnTo>
                    <a:pt x="886" y="262"/>
                  </a:lnTo>
                  <a:lnTo>
                    <a:pt x="888" y="262"/>
                  </a:lnTo>
                  <a:lnTo>
                    <a:pt x="890" y="262"/>
                  </a:lnTo>
                  <a:lnTo>
                    <a:pt x="890" y="262"/>
                  </a:lnTo>
                  <a:lnTo>
                    <a:pt x="890" y="262"/>
                  </a:lnTo>
                  <a:lnTo>
                    <a:pt x="892" y="260"/>
                  </a:lnTo>
                  <a:lnTo>
                    <a:pt x="892" y="259"/>
                  </a:lnTo>
                  <a:lnTo>
                    <a:pt x="892" y="259"/>
                  </a:lnTo>
                  <a:lnTo>
                    <a:pt x="892" y="257"/>
                  </a:lnTo>
                  <a:lnTo>
                    <a:pt x="893" y="255"/>
                  </a:lnTo>
                  <a:lnTo>
                    <a:pt x="897" y="253"/>
                  </a:lnTo>
                  <a:lnTo>
                    <a:pt x="897" y="251"/>
                  </a:lnTo>
                  <a:lnTo>
                    <a:pt x="899" y="250"/>
                  </a:lnTo>
                  <a:lnTo>
                    <a:pt x="901" y="248"/>
                  </a:lnTo>
                  <a:lnTo>
                    <a:pt x="901" y="248"/>
                  </a:lnTo>
                  <a:lnTo>
                    <a:pt x="902" y="246"/>
                  </a:lnTo>
                  <a:lnTo>
                    <a:pt x="902" y="244"/>
                  </a:lnTo>
                  <a:lnTo>
                    <a:pt x="902" y="241"/>
                  </a:lnTo>
                  <a:lnTo>
                    <a:pt x="902" y="241"/>
                  </a:lnTo>
                  <a:lnTo>
                    <a:pt x="902" y="239"/>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4" name="Google Shape;334;p16"/>
            <p:cNvSpPr/>
            <p:nvPr/>
          </p:nvSpPr>
          <p:spPr>
            <a:xfrm>
              <a:off x="8893377" y="5254697"/>
              <a:ext cx="1739962" cy="648542"/>
            </a:xfrm>
            <a:custGeom>
              <a:avLst/>
              <a:gdLst/>
              <a:ahLst/>
              <a:cxnLst/>
              <a:rect l="l" t="t" r="r" b="b"/>
              <a:pathLst>
                <a:path w="959" h="403" extrusionOk="0">
                  <a:moveTo>
                    <a:pt x="22" y="152"/>
                  </a:moveTo>
                  <a:lnTo>
                    <a:pt x="22" y="148"/>
                  </a:lnTo>
                  <a:lnTo>
                    <a:pt x="22" y="148"/>
                  </a:lnTo>
                  <a:lnTo>
                    <a:pt x="20" y="148"/>
                  </a:lnTo>
                  <a:lnTo>
                    <a:pt x="20" y="148"/>
                  </a:lnTo>
                  <a:lnTo>
                    <a:pt x="20" y="148"/>
                  </a:lnTo>
                  <a:lnTo>
                    <a:pt x="20" y="148"/>
                  </a:lnTo>
                  <a:lnTo>
                    <a:pt x="20" y="148"/>
                  </a:lnTo>
                  <a:lnTo>
                    <a:pt x="19" y="148"/>
                  </a:lnTo>
                  <a:lnTo>
                    <a:pt x="17" y="148"/>
                  </a:lnTo>
                  <a:lnTo>
                    <a:pt x="17" y="148"/>
                  </a:lnTo>
                  <a:lnTo>
                    <a:pt x="17" y="150"/>
                  </a:lnTo>
                  <a:lnTo>
                    <a:pt x="17" y="150"/>
                  </a:lnTo>
                  <a:lnTo>
                    <a:pt x="19" y="150"/>
                  </a:lnTo>
                  <a:lnTo>
                    <a:pt x="20" y="152"/>
                  </a:lnTo>
                  <a:lnTo>
                    <a:pt x="22" y="152"/>
                  </a:lnTo>
                  <a:lnTo>
                    <a:pt x="22" y="152"/>
                  </a:lnTo>
                  <a:close/>
                  <a:moveTo>
                    <a:pt x="19" y="128"/>
                  </a:moveTo>
                  <a:lnTo>
                    <a:pt x="19" y="126"/>
                  </a:lnTo>
                  <a:lnTo>
                    <a:pt x="19" y="126"/>
                  </a:lnTo>
                  <a:lnTo>
                    <a:pt x="17" y="128"/>
                  </a:lnTo>
                  <a:lnTo>
                    <a:pt x="17" y="128"/>
                  </a:lnTo>
                  <a:lnTo>
                    <a:pt x="17" y="128"/>
                  </a:lnTo>
                  <a:lnTo>
                    <a:pt x="17" y="126"/>
                  </a:lnTo>
                  <a:lnTo>
                    <a:pt x="17" y="126"/>
                  </a:lnTo>
                  <a:lnTo>
                    <a:pt x="17" y="125"/>
                  </a:lnTo>
                  <a:lnTo>
                    <a:pt x="17" y="125"/>
                  </a:lnTo>
                  <a:lnTo>
                    <a:pt x="17" y="125"/>
                  </a:lnTo>
                  <a:lnTo>
                    <a:pt x="17" y="123"/>
                  </a:lnTo>
                  <a:lnTo>
                    <a:pt x="15" y="123"/>
                  </a:lnTo>
                  <a:lnTo>
                    <a:pt x="15" y="123"/>
                  </a:lnTo>
                  <a:lnTo>
                    <a:pt x="15" y="123"/>
                  </a:lnTo>
                  <a:lnTo>
                    <a:pt x="15" y="123"/>
                  </a:lnTo>
                  <a:lnTo>
                    <a:pt x="15" y="123"/>
                  </a:lnTo>
                  <a:lnTo>
                    <a:pt x="13" y="123"/>
                  </a:lnTo>
                  <a:lnTo>
                    <a:pt x="10" y="125"/>
                  </a:lnTo>
                  <a:lnTo>
                    <a:pt x="6" y="125"/>
                  </a:lnTo>
                  <a:lnTo>
                    <a:pt x="4" y="126"/>
                  </a:lnTo>
                  <a:lnTo>
                    <a:pt x="2" y="128"/>
                  </a:lnTo>
                  <a:lnTo>
                    <a:pt x="0" y="130"/>
                  </a:lnTo>
                  <a:lnTo>
                    <a:pt x="0" y="130"/>
                  </a:lnTo>
                  <a:lnTo>
                    <a:pt x="2" y="130"/>
                  </a:lnTo>
                  <a:lnTo>
                    <a:pt x="4" y="130"/>
                  </a:lnTo>
                  <a:lnTo>
                    <a:pt x="4" y="132"/>
                  </a:lnTo>
                  <a:lnTo>
                    <a:pt x="6" y="132"/>
                  </a:lnTo>
                  <a:lnTo>
                    <a:pt x="6" y="132"/>
                  </a:lnTo>
                  <a:lnTo>
                    <a:pt x="11" y="130"/>
                  </a:lnTo>
                  <a:lnTo>
                    <a:pt x="13" y="130"/>
                  </a:lnTo>
                  <a:lnTo>
                    <a:pt x="17" y="130"/>
                  </a:lnTo>
                  <a:lnTo>
                    <a:pt x="17" y="128"/>
                  </a:lnTo>
                  <a:lnTo>
                    <a:pt x="19" y="128"/>
                  </a:lnTo>
                  <a:close/>
                  <a:moveTo>
                    <a:pt x="100" y="107"/>
                  </a:moveTo>
                  <a:lnTo>
                    <a:pt x="100" y="107"/>
                  </a:lnTo>
                  <a:lnTo>
                    <a:pt x="98" y="105"/>
                  </a:lnTo>
                  <a:lnTo>
                    <a:pt x="98" y="105"/>
                  </a:lnTo>
                  <a:lnTo>
                    <a:pt x="98" y="107"/>
                  </a:lnTo>
                  <a:lnTo>
                    <a:pt x="96" y="107"/>
                  </a:lnTo>
                  <a:lnTo>
                    <a:pt x="96" y="108"/>
                  </a:lnTo>
                  <a:lnTo>
                    <a:pt x="98" y="108"/>
                  </a:lnTo>
                  <a:lnTo>
                    <a:pt x="98" y="108"/>
                  </a:lnTo>
                  <a:lnTo>
                    <a:pt x="100" y="108"/>
                  </a:lnTo>
                  <a:lnTo>
                    <a:pt x="100" y="108"/>
                  </a:lnTo>
                  <a:lnTo>
                    <a:pt x="100" y="108"/>
                  </a:lnTo>
                  <a:lnTo>
                    <a:pt x="102" y="108"/>
                  </a:lnTo>
                  <a:lnTo>
                    <a:pt x="100" y="108"/>
                  </a:lnTo>
                  <a:lnTo>
                    <a:pt x="100" y="108"/>
                  </a:lnTo>
                  <a:lnTo>
                    <a:pt x="100" y="108"/>
                  </a:lnTo>
                  <a:lnTo>
                    <a:pt x="100" y="107"/>
                  </a:lnTo>
                  <a:lnTo>
                    <a:pt x="100" y="107"/>
                  </a:lnTo>
                  <a:close/>
                  <a:moveTo>
                    <a:pt x="102" y="98"/>
                  </a:moveTo>
                  <a:lnTo>
                    <a:pt x="103" y="98"/>
                  </a:lnTo>
                  <a:lnTo>
                    <a:pt x="105" y="98"/>
                  </a:lnTo>
                  <a:lnTo>
                    <a:pt x="103" y="96"/>
                  </a:lnTo>
                  <a:lnTo>
                    <a:pt x="103" y="96"/>
                  </a:lnTo>
                  <a:lnTo>
                    <a:pt x="102" y="96"/>
                  </a:lnTo>
                  <a:lnTo>
                    <a:pt x="102" y="96"/>
                  </a:lnTo>
                  <a:lnTo>
                    <a:pt x="100" y="94"/>
                  </a:lnTo>
                  <a:lnTo>
                    <a:pt x="98" y="94"/>
                  </a:lnTo>
                  <a:lnTo>
                    <a:pt x="96" y="96"/>
                  </a:lnTo>
                  <a:lnTo>
                    <a:pt x="96" y="96"/>
                  </a:lnTo>
                  <a:lnTo>
                    <a:pt x="96" y="96"/>
                  </a:lnTo>
                  <a:lnTo>
                    <a:pt x="94" y="94"/>
                  </a:lnTo>
                  <a:lnTo>
                    <a:pt x="94" y="96"/>
                  </a:lnTo>
                  <a:lnTo>
                    <a:pt x="94" y="96"/>
                  </a:lnTo>
                  <a:lnTo>
                    <a:pt x="94" y="96"/>
                  </a:lnTo>
                  <a:lnTo>
                    <a:pt x="94" y="98"/>
                  </a:lnTo>
                  <a:lnTo>
                    <a:pt x="94" y="98"/>
                  </a:lnTo>
                  <a:lnTo>
                    <a:pt x="94" y="99"/>
                  </a:lnTo>
                  <a:lnTo>
                    <a:pt x="96" y="99"/>
                  </a:lnTo>
                  <a:lnTo>
                    <a:pt x="96" y="99"/>
                  </a:lnTo>
                  <a:lnTo>
                    <a:pt x="96" y="99"/>
                  </a:lnTo>
                  <a:lnTo>
                    <a:pt x="98" y="101"/>
                  </a:lnTo>
                  <a:lnTo>
                    <a:pt x="100" y="99"/>
                  </a:lnTo>
                  <a:lnTo>
                    <a:pt x="102" y="98"/>
                  </a:lnTo>
                  <a:lnTo>
                    <a:pt x="102" y="98"/>
                  </a:lnTo>
                  <a:close/>
                  <a:moveTo>
                    <a:pt x="20" y="92"/>
                  </a:moveTo>
                  <a:lnTo>
                    <a:pt x="20" y="94"/>
                  </a:lnTo>
                  <a:lnTo>
                    <a:pt x="20" y="94"/>
                  </a:lnTo>
                  <a:lnTo>
                    <a:pt x="20" y="96"/>
                  </a:lnTo>
                  <a:lnTo>
                    <a:pt x="20" y="98"/>
                  </a:lnTo>
                  <a:lnTo>
                    <a:pt x="22" y="98"/>
                  </a:lnTo>
                  <a:lnTo>
                    <a:pt x="22" y="98"/>
                  </a:lnTo>
                  <a:lnTo>
                    <a:pt x="24" y="99"/>
                  </a:lnTo>
                  <a:lnTo>
                    <a:pt x="33" y="99"/>
                  </a:lnTo>
                  <a:lnTo>
                    <a:pt x="35" y="98"/>
                  </a:lnTo>
                  <a:lnTo>
                    <a:pt x="37" y="98"/>
                  </a:lnTo>
                  <a:lnTo>
                    <a:pt x="38" y="99"/>
                  </a:lnTo>
                  <a:lnTo>
                    <a:pt x="38" y="98"/>
                  </a:lnTo>
                  <a:lnTo>
                    <a:pt x="40" y="98"/>
                  </a:lnTo>
                  <a:lnTo>
                    <a:pt x="40" y="98"/>
                  </a:lnTo>
                  <a:lnTo>
                    <a:pt x="40" y="98"/>
                  </a:lnTo>
                  <a:lnTo>
                    <a:pt x="42" y="98"/>
                  </a:lnTo>
                  <a:lnTo>
                    <a:pt x="44" y="99"/>
                  </a:lnTo>
                  <a:lnTo>
                    <a:pt x="47" y="96"/>
                  </a:lnTo>
                  <a:lnTo>
                    <a:pt x="47" y="96"/>
                  </a:lnTo>
                  <a:lnTo>
                    <a:pt x="51" y="96"/>
                  </a:lnTo>
                  <a:lnTo>
                    <a:pt x="53" y="96"/>
                  </a:lnTo>
                  <a:lnTo>
                    <a:pt x="53" y="96"/>
                  </a:lnTo>
                  <a:lnTo>
                    <a:pt x="56" y="96"/>
                  </a:lnTo>
                  <a:lnTo>
                    <a:pt x="56" y="94"/>
                  </a:lnTo>
                  <a:lnTo>
                    <a:pt x="58" y="96"/>
                  </a:lnTo>
                  <a:lnTo>
                    <a:pt x="60" y="99"/>
                  </a:lnTo>
                  <a:lnTo>
                    <a:pt x="58" y="99"/>
                  </a:lnTo>
                  <a:lnTo>
                    <a:pt x="56" y="101"/>
                  </a:lnTo>
                  <a:lnTo>
                    <a:pt x="56" y="101"/>
                  </a:lnTo>
                  <a:lnTo>
                    <a:pt x="55" y="101"/>
                  </a:lnTo>
                  <a:lnTo>
                    <a:pt x="53" y="101"/>
                  </a:lnTo>
                  <a:lnTo>
                    <a:pt x="53" y="103"/>
                  </a:lnTo>
                  <a:lnTo>
                    <a:pt x="53" y="105"/>
                  </a:lnTo>
                  <a:lnTo>
                    <a:pt x="51" y="105"/>
                  </a:lnTo>
                  <a:lnTo>
                    <a:pt x="49" y="105"/>
                  </a:lnTo>
                  <a:lnTo>
                    <a:pt x="47" y="105"/>
                  </a:lnTo>
                  <a:lnTo>
                    <a:pt x="46" y="105"/>
                  </a:lnTo>
                  <a:lnTo>
                    <a:pt x="44" y="107"/>
                  </a:lnTo>
                  <a:lnTo>
                    <a:pt x="42" y="108"/>
                  </a:lnTo>
                  <a:lnTo>
                    <a:pt x="40" y="108"/>
                  </a:lnTo>
                  <a:lnTo>
                    <a:pt x="37" y="112"/>
                  </a:lnTo>
                  <a:lnTo>
                    <a:pt x="35" y="112"/>
                  </a:lnTo>
                  <a:lnTo>
                    <a:pt x="33" y="114"/>
                  </a:lnTo>
                  <a:lnTo>
                    <a:pt x="33" y="114"/>
                  </a:lnTo>
                  <a:lnTo>
                    <a:pt x="31" y="116"/>
                  </a:lnTo>
                  <a:lnTo>
                    <a:pt x="29" y="116"/>
                  </a:lnTo>
                  <a:lnTo>
                    <a:pt x="29" y="116"/>
                  </a:lnTo>
                  <a:lnTo>
                    <a:pt x="29" y="116"/>
                  </a:lnTo>
                  <a:lnTo>
                    <a:pt x="28" y="117"/>
                  </a:lnTo>
                  <a:lnTo>
                    <a:pt x="29" y="117"/>
                  </a:lnTo>
                  <a:lnTo>
                    <a:pt x="29" y="117"/>
                  </a:lnTo>
                  <a:lnTo>
                    <a:pt x="29" y="117"/>
                  </a:lnTo>
                  <a:lnTo>
                    <a:pt x="29" y="117"/>
                  </a:lnTo>
                  <a:lnTo>
                    <a:pt x="29" y="119"/>
                  </a:lnTo>
                  <a:lnTo>
                    <a:pt x="29" y="119"/>
                  </a:lnTo>
                  <a:lnTo>
                    <a:pt x="31" y="121"/>
                  </a:lnTo>
                  <a:lnTo>
                    <a:pt x="31" y="123"/>
                  </a:lnTo>
                  <a:lnTo>
                    <a:pt x="31" y="125"/>
                  </a:lnTo>
                  <a:lnTo>
                    <a:pt x="29" y="128"/>
                  </a:lnTo>
                  <a:lnTo>
                    <a:pt x="28" y="128"/>
                  </a:lnTo>
                  <a:lnTo>
                    <a:pt x="28" y="130"/>
                  </a:lnTo>
                  <a:lnTo>
                    <a:pt x="28" y="132"/>
                  </a:lnTo>
                  <a:lnTo>
                    <a:pt x="26" y="132"/>
                  </a:lnTo>
                  <a:lnTo>
                    <a:pt x="26" y="134"/>
                  </a:lnTo>
                  <a:lnTo>
                    <a:pt x="26" y="134"/>
                  </a:lnTo>
                  <a:lnTo>
                    <a:pt x="26" y="134"/>
                  </a:lnTo>
                  <a:lnTo>
                    <a:pt x="26" y="135"/>
                  </a:lnTo>
                  <a:lnTo>
                    <a:pt x="26" y="135"/>
                  </a:lnTo>
                  <a:lnTo>
                    <a:pt x="29" y="134"/>
                  </a:lnTo>
                  <a:lnTo>
                    <a:pt x="29" y="134"/>
                  </a:lnTo>
                  <a:lnTo>
                    <a:pt x="31" y="132"/>
                  </a:lnTo>
                  <a:lnTo>
                    <a:pt x="33" y="130"/>
                  </a:lnTo>
                  <a:lnTo>
                    <a:pt x="35" y="130"/>
                  </a:lnTo>
                  <a:lnTo>
                    <a:pt x="37" y="128"/>
                  </a:lnTo>
                  <a:lnTo>
                    <a:pt x="37" y="128"/>
                  </a:lnTo>
                  <a:lnTo>
                    <a:pt x="35" y="126"/>
                  </a:lnTo>
                  <a:lnTo>
                    <a:pt x="35" y="125"/>
                  </a:lnTo>
                  <a:lnTo>
                    <a:pt x="37" y="125"/>
                  </a:lnTo>
                  <a:lnTo>
                    <a:pt x="37" y="125"/>
                  </a:lnTo>
                  <a:lnTo>
                    <a:pt x="38" y="123"/>
                  </a:lnTo>
                  <a:lnTo>
                    <a:pt x="38" y="123"/>
                  </a:lnTo>
                  <a:lnTo>
                    <a:pt x="40" y="123"/>
                  </a:lnTo>
                  <a:lnTo>
                    <a:pt x="42" y="121"/>
                  </a:lnTo>
                  <a:lnTo>
                    <a:pt x="42" y="121"/>
                  </a:lnTo>
                  <a:lnTo>
                    <a:pt x="42" y="121"/>
                  </a:lnTo>
                  <a:lnTo>
                    <a:pt x="42" y="119"/>
                  </a:lnTo>
                  <a:lnTo>
                    <a:pt x="44" y="119"/>
                  </a:lnTo>
                  <a:lnTo>
                    <a:pt x="46" y="117"/>
                  </a:lnTo>
                  <a:lnTo>
                    <a:pt x="46" y="117"/>
                  </a:lnTo>
                  <a:lnTo>
                    <a:pt x="47" y="116"/>
                  </a:lnTo>
                  <a:lnTo>
                    <a:pt x="49" y="114"/>
                  </a:lnTo>
                  <a:lnTo>
                    <a:pt x="49" y="114"/>
                  </a:lnTo>
                  <a:lnTo>
                    <a:pt x="49" y="112"/>
                  </a:lnTo>
                  <a:lnTo>
                    <a:pt x="49" y="112"/>
                  </a:lnTo>
                  <a:lnTo>
                    <a:pt x="51" y="110"/>
                  </a:lnTo>
                  <a:lnTo>
                    <a:pt x="51" y="110"/>
                  </a:lnTo>
                  <a:lnTo>
                    <a:pt x="53" y="108"/>
                  </a:lnTo>
                  <a:lnTo>
                    <a:pt x="53" y="108"/>
                  </a:lnTo>
                  <a:lnTo>
                    <a:pt x="53" y="108"/>
                  </a:lnTo>
                  <a:lnTo>
                    <a:pt x="55" y="107"/>
                  </a:lnTo>
                  <a:lnTo>
                    <a:pt x="56" y="105"/>
                  </a:lnTo>
                  <a:lnTo>
                    <a:pt x="58" y="105"/>
                  </a:lnTo>
                  <a:lnTo>
                    <a:pt x="60" y="105"/>
                  </a:lnTo>
                  <a:lnTo>
                    <a:pt x="60" y="103"/>
                  </a:lnTo>
                  <a:lnTo>
                    <a:pt x="64" y="101"/>
                  </a:lnTo>
                  <a:lnTo>
                    <a:pt x="66" y="101"/>
                  </a:lnTo>
                  <a:lnTo>
                    <a:pt x="66" y="101"/>
                  </a:lnTo>
                  <a:lnTo>
                    <a:pt x="67" y="101"/>
                  </a:lnTo>
                  <a:lnTo>
                    <a:pt x="67" y="101"/>
                  </a:lnTo>
                  <a:lnTo>
                    <a:pt x="69" y="99"/>
                  </a:lnTo>
                  <a:lnTo>
                    <a:pt x="71" y="98"/>
                  </a:lnTo>
                  <a:lnTo>
                    <a:pt x="71" y="98"/>
                  </a:lnTo>
                  <a:lnTo>
                    <a:pt x="73" y="98"/>
                  </a:lnTo>
                  <a:lnTo>
                    <a:pt x="75" y="98"/>
                  </a:lnTo>
                  <a:lnTo>
                    <a:pt x="76" y="98"/>
                  </a:lnTo>
                  <a:lnTo>
                    <a:pt x="76" y="96"/>
                  </a:lnTo>
                  <a:lnTo>
                    <a:pt x="76" y="96"/>
                  </a:lnTo>
                  <a:lnTo>
                    <a:pt x="78" y="96"/>
                  </a:lnTo>
                  <a:lnTo>
                    <a:pt x="78" y="96"/>
                  </a:lnTo>
                  <a:lnTo>
                    <a:pt x="82" y="92"/>
                  </a:lnTo>
                  <a:lnTo>
                    <a:pt x="84" y="88"/>
                  </a:lnTo>
                  <a:lnTo>
                    <a:pt x="89" y="83"/>
                  </a:lnTo>
                  <a:lnTo>
                    <a:pt x="91" y="81"/>
                  </a:lnTo>
                  <a:lnTo>
                    <a:pt x="91" y="76"/>
                  </a:lnTo>
                  <a:lnTo>
                    <a:pt x="93" y="74"/>
                  </a:lnTo>
                  <a:lnTo>
                    <a:pt x="94" y="72"/>
                  </a:lnTo>
                  <a:lnTo>
                    <a:pt x="105" y="72"/>
                  </a:lnTo>
                  <a:lnTo>
                    <a:pt x="107" y="72"/>
                  </a:lnTo>
                  <a:lnTo>
                    <a:pt x="109" y="72"/>
                  </a:lnTo>
                  <a:lnTo>
                    <a:pt x="109" y="72"/>
                  </a:lnTo>
                  <a:lnTo>
                    <a:pt x="111" y="74"/>
                  </a:lnTo>
                  <a:lnTo>
                    <a:pt x="111" y="74"/>
                  </a:lnTo>
                  <a:lnTo>
                    <a:pt x="114" y="74"/>
                  </a:lnTo>
                  <a:lnTo>
                    <a:pt x="116" y="74"/>
                  </a:lnTo>
                  <a:lnTo>
                    <a:pt x="116" y="74"/>
                  </a:lnTo>
                  <a:lnTo>
                    <a:pt x="116" y="72"/>
                  </a:lnTo>
                  <a:lnTo>
                    <a:pt x="118" y="70"/>
                  </a:lnTo>
                  <a:lnTo>
                    <a:pt x="118" y="70"/>
                  </a:lnTo>
                  <a:lnTo>
                    <a:pt x="118" y="70"/>
                  </a:lnTo>
                  <a:lnTo>
                    <a:pt x="120" y="69"/>
                  </a:lnTo>
                  <a:lnTo>
                    <a:pt x="120" y="69"/>
                  </a:lnTo>
                  <a:lnTo>
                    <a:pt x="123" y="69"/>
                  </a:lnTo>
                  <a:lnTo>
                    <a:pt x="123" y="69"/>
                  </a:lnTo>
                  <a:lnTo>
                    <a:pt x="123" y="67"/>
                  </a:lnTo>
                  <a:lnTo>
                    <a:pt x="127" y="67"/>
                  </a:lnTo>
                  <a:lnTo>
                    <a:pt x="127" y="67"/>
                  </a:lnTo>
                  <a:lnTo>
                    <a:pt x="127" y="67"/>
                  </a:lnTo>
                  <a:lnTo>
                    <a:pt x="129" y="67"/>
                  </a:lnTo>
                  <a:lnTo>
                    <a:pt x="131" y="67"/>
                  </a:lnTo>
                  <a:lnTo>
                    <a:pt x="131" y="67"/>
                  </a:lnTo>
                  <a:lnTo>
                    <a:pt x="131" y="67"/>
                  </a:lnTo>
                  <a:lnTo>
                    <a:pt x="131" y="67"/>
                  </a:lnTo>
                  <a:lnTo>
                    <a:pt x="132" y="67"/>
                  </a:lnTo>
                  <a:lnTo>
                    <a:pt x="134" y="69"/>
                  </a:lnTo>
                  <a:lnTo>
                    <a:pt x="138" y="69"/>
                  </a:lnTo>
                  <a:lnTo>
                    <a:pt x="140" y="70"/>
                  </a:lnTo>
                  <a:lnTo>
                    <a:pt x="141" y="70"/>
                  </a:lnTo>
                  <a:lnTo>
                    <a:pt x="143" y="72"/>
                  </a:lnTo>
                  <a:lnTo>
                    <a:pt x="145" y="72"/>
                  </a:lnTo>
                  <a:lnTo>
                    <a:pt x="145" y="72"/>
                  </a:lnTo>
                  <a:lnTo>
                    <a:pt x="147" y="72"/>
                  </a:lnTo>
                  <a:lnTo>
                    <a:pt x="147" y="70"/>
                  </a:lnTo>
                  <a:lnTo>
                    <a:pt x="147" y="70"/>
                  </a:lnTo>
                  <a:lnTo>
                    <a:pt x="145" y="69"/>
                  </a:lnTo>
                  <a:lnTo>
                    <a:pt x="145" y="67"/>
                  </a:lnTo>
                  <a:lnTo>
                    <a:pt x="145" y="67"/>
                  </a:lnTo>
                  <a:lnTo>
                    <a:pt x="145" y="67"/>
                  </a:lnTo>
                  <a:lnTo>
                    <a:pt x="147" y="69"/>
                  </a:lnTo>
                  <a:lnTo>
                    <a:pt x="147" y="69"/>
                  </a:lnTo>
                  <a:lnTo>
                    <a:pt x="147" y="70"/>
                  </a:lnTo>
                  <a:lnTo>
                    <a:pt x="147" y="70"/>
                  </a:lnTo>
                  <a:lnTo>
                    <a:pt x="147" y="70"/>
                  </a:lnTo>
                  <a:lnTo>
                    <a:pt x="149" y="72"/>
                  </a:lnTo>
                  <a:lnTo>
                    <a:pt x="149" y="74"/>
                  </a:lnTo>
                  <a:lnTo>
                    <a:pt x="149" y="74"/>
                  </a:lnTo>
                  <a:lnTo>
                    <a:pt x="156" y="74"/>
                  </a:lnTo>
                  <a:lnTo>
                    <a:pt x="156" y="74"/>
                  </a:lnTo>
                  <a:lnTo>
                    <a:pt x="158" y="74"/>
                  </a:lnTo>
                  <a:lnTo>
                    <a:pt x="158" y="74"/>
                  </a:lnTo>
                  <a:lnTo>
                    <a:pt x="158" y="74"/>
                  </a:lnTo>
                  <a:lnTo>
                    <a:pt x="159" y="74"/>
                  </a:lnTo>
                  <a:lnTo>
                    <a:pt x="159" y="74"/>
                  </a:lnTo>
                  <a:lnTo>
                    <a:pt x="159" y="74"/>
                  </a:lnTo>
                  <a:lnTo>
                    <a:pt x="159" y="74"/>
                  </a:lnTo>
                  <a:lnTo>
                    <a:pt x="161" y="74"/>
                  </a:lnTo>
                  <a:lnTo>
                    <a:pt x="161" y="74"/>
                  </a:lnTo>
                  <a:lnTo>
                    <a:pt x="163" y="74"/>
                  </a:lnTo>
                  <a:lnTo>
                    <a:pt x="163" y="72"/>
                  </a:lnTo>
                  <a:lnTo>
                    <a:pt x="165" y="72"/>
                  </a:lnTo>
                  <a:lnTo>
                    <a:pt x="165" y="72"/>
                  </a:lnTo>
                  <a:lnTo>
                    <a:pt x="165" y="72"/>
                  </a:lnTo>
                  <a:lnTo>
                    <a:pt x="165" y="72"/>
                  </a:lnTo>
                  <a:lnTo>
                    <a:pt x="165" y="72"/>
                  </a:lnTo>
                  <a:lnTo>
                    <a:pt x="167" y="72"/>
                  </a:lnTo>
                  <a:lnTo>
                    <a:pt x="167" y="72"/>
                  </a:lnTo>
                  <a:lnTo>
                    <a:pt x="167" y="72"/>
                  </a:lnTo>
                  <a:lnTo>
                    <a:pt x="168" y="72"/>
                  </a:lnTo>
                  <a:lnTo>
                    <a:pt x="168" y="72"/>
                  </a:lnTo>
                  <a:lnTo>
                    <a:pt x="167" y="70"/>
                  </a:lnTo>
                  <a:lnTo>
                    <a:pt x="167" y="70"/>
                  </a:lnTo>
                  <a:lnTo>
                    <a:pt x="167" y="70"/>
                  </a:lnTo>
                  <a:lnTo>
                    <a:pt x="167" y="70"/>
                  </a:lnTo>
                  <a:lnTo>
                    <a:pt x="168" y="70"/>
                  </a:lnTo>
                  <a:lnTo>
                    <a:pt x="168" y="69"/>
                  </a:lnTo>
                  <a:lnTo>
                    <a:pt x="168" y="69"/>
                  </a:lnTo>
                  <a:lnTo>
                    <a:pt x="170" y="69"/>
                  </a:lnTo>
                  <a:lnTo>
                    <a:pt x="170" y="69"/>
                  </a:lnTo>
                  <a:lnTo>
                    <a:pt x="170" y="67"/>
                  </a:lnTo>
                  <a:lnTo>
                    <a:pt x="170" y="65"/>
                  </a:lnTo>
                  <a:lnTo>
                    <a:pt x="170" y="65"/>
                  </a:lnTo>
                  <a:lnTo>
                    <a:pt x="172" y="65"/>
                  </a:lnTo>
                  <a:lnTo>
                    <a:pt x="172" y="65"/>
                  </a:lnTo>
                  <a:lnTo>
                    <a:pt x="172" y="63"/>
                  </a:lnTo>
                  <a:lnTo>
                    <a:pt x="172" y="63"/>
                  </a:lnTo>
                  <a:lnTo>
                    <a:pt x="170" y="63"/>
                  </a:lnTo>
                  <a:lnTo>
                    <a:pt x="170" y="63"/>
                  </a:lnTo>
                  <a:lnTo>
                    <a:pt x="170" y="63"/>
                  </a:lnTo>
                  <a:lnTo>
                    <a:pt x="170" y="61"/>
                  </a:lnTo>
                  <a:lnTo>
                    <a:pt x="170" y="61"/>
                  </a:lnTo>
                  <a:lnTo>
                    <a:pt x="170" y="61"/>
                  </a:lnTo>
                  <a:lnTo>
                    <a:pt x="172" y="61"/>
                  </a:lnTo>
                  <a:lnTo>
                    <a:pt x="172" y="60"/>
                  </a:lnTo>
                  <a:lnTo>
                    <a:pt x="172" y="58"/>
                  </a:lnTo>
                  <a:lnTo>
                    <a:pt x="174" y="56"/>
                  </a:lnTo>
                  <a:lnTo>
                    <a:pt x="172" y="56"/>
                  </a:lnTo>
                  <a:lnTo>
                    <a:pt x="172" y="56"/>
                  </a:lnTo>
                  <a:lnTo>
                    <a:pt x="170" y="56"/>
                  </a:lnTo>
                  <a:lnTo>
                    <a:pt x="170" y="56"/>
                  </a:lnTo>
                  <a:lnTo>
                    <a:pt x="170" y="56"/>
                  </a:lnTo>
                  <a:lnTo>
                    <a:pt x="168" y="56"/>
                  </a:lnTo>
                  <a:lnTo>
                    <a:pt x="168" y="56"/>
                  </a:lnTo>
                  <a:lnTo>
                    <a:pt x="168" y="56"/>
                  </a:lnTo>
                  <a:lnTo>
                    <a:pt x="168" y="56"/>
                  </a:lnTo>
                  <a:lnTo>
                    <a:pt x="168" y="56"/>
                  </a:lnTo>
                  <a:lnTo>
                    <a:pt x="163" y="54"/>
                  </a:lnTo>
                  <a:lnTo>
                    <a:pt x="149" y="47"/>
                  </a:lnTo>
                  <a:lnTo>
                    <a:pt x="138" y="43"/>
                  </a:lnTo>
                  <a:lnTo>
                    <a:pt x="129" y="38"/>
                  </a:lnTo>
                  <a:lnTo>
                    <a:pt x="127" y="36"/>
                  </a:lnTo>
                  <a:lnTo>
                    <a:pt x="125" y="34"/>
                  </a:lnTo>
                  <a:lnTo>
                    <a:pt x="125" y="32"/>
                  </a:lnTo>
                  <a:lnTo>
                    <a:pt x="123" y="32"/>
                  </a:lnTo>
                  <a:lnTo>
                    <a:pt x="123" y="31"/>
                  </a:lnTo>
                  <a:lnTo>
                    <a:pt x="121" y="29"/>
                  </a:lnTo>
                  <a:lnTo>
                    <a:pt x="121" y="29"/>
                  </a:lnTo>
                  <a:lnTo>
                    <a:pt x="121" y="29"/>
                  </a:lnTo>
                  <a:lnTo>
                    <a:pt x="121" y="29"/>
                  </a:lnTo>
                  <a:lnTo>
                    <a:pt x="121" y="29"/>
                  </a:lnTo>
                  <a:lnTo>
                    <a:pt x="121" y="27"/>
                  </a:lnTo>
                  <a:lnTo>
                    <a:pt x="121" y="27"/>
                  </a:lnTo>
                  <a:lnTo>
                    <a:pt x="121" y="27"/>
                  </a:lnTo>
                  <a:lnTo>
                    <a:pt x="121" y="27"/>
                  </a:lnTo>
                  <a:lnTo>
                    <a:pt x="121" y="27"/>
                  </a:lnTo>
                  <a:lnTo>
                    <a:pt x="121" y="25"/>
                  </a:lnTo>
                  <a:lnTo>
                    <a:pt x="120" y="25"/>
                  </a:lnTo>
                  <a:lnTo>
                    <a:pt x="120" y="23"/>
                  </a:lnTo>
                  <a:lnTo>
                    <a:pt x="120" y="22"/>
                  </a:lnTo>
                  <a:lnTo>
                    <a:pt x="118" y="20"/>
                  </a:lnTo>
                  <a:lnTo>
                    <a:pt x="118" y="18"/>
                  </a:lnTo>
                  <a:lnTo>
                    <a:pt x="116" y="18"/>
                  </a:lnTo>
                  <a:lnTo>
                    <a:pt x="116" y="16"/>
                  </a:lnTo>
                  <a:lnTo>
                    <a:pt x="116" y="14"/>
                  </a:lnTo>
                  <a:lnTo>
                    <a:pt x="116" y="13"/>
                  </a:lnTo>
                  <a:lnTo>
                    <a:pt x="118" y="13"/>
                  </a:lnTo>
                  <a:lnTo>
                    <a:pt x="118" y="13"/>
                  </a:lnTo>
                  <a:lnTo>
                    <a:pt x="120" y="13"/>
                  </a:lnTo>
                  <a:lnTo>
                    <a:pt x="120" y="13"/>
                  </a:lnTo>
                  <a:lnTo>
                    <a:pt x="120" y="13"/>
                  </a:lnTo>
                  <a:lnTo>
                    <a:pt x="120" y="13"/>
                  </a:lnTo>
                  <a:lnTo>
                    <a:pt x="120" y="13"/>
                  </a:lnTo>
                  <a:lnTo>
                    <a:pt x="120" y="13"/>
                  </a:lnTo>
                  <a:lnTo>
                    <a:pt x="120" y="11"/>
                  </a:lnTo>
                  <a:lnTo>
                    <a:pt x="120" y="11"/>
                  </a:lnTo>
                  <a:lnTo>
                    <a:pt x="118" y="7"/>
                  </a:lnTo>
                  <a:lnTo>
                    <a:pt x="116" y="7"/>
                  </a:lnTo>
                  <a:lnTo>
                    <a:pt x="116" y="7"/>
                  </a:lnTo>
                  <a:lnTo>
                    <a:pt x="114" y="7"/>
                  </a:lnTo>
                  <a:lnTo>
                    <a:pt x="112" y="7"/>
                  </a:lnTo>
                  <a:lnTo>
                    <a:pt x="112" y="7"/>
                  </a:lnTo>
                  <a:lnTo>
                    <a:pt x="111" y="5"/>
                  </a:lnTo>
                  <a:lnTo>
                    <a:pt x="111" y="5"/>
                  </a:lnTo>
                  <a:lnTo>
                    <a:pt x="109" y="5"/>
                  </a:lnTo>
                  <a:lnTo>
                    <a:pt x="109" y="5"/>
                  </a:lnTo>
                  <a:lnTo>
                    <a:pt x="109" y="5"/>
                  </a:lnTo>
                  <a:lnTo>
                    <a:pt x="109" y="5"/>
                  </a:lnTo>
                  <a:lnTo>
                    <a:pt x="109" y="5"/>
                  </a:lnTo>
                  <a:lnTo>
                    <a:pt x="109" y="7"/>
                  </a:lnTo>
                  <a:lnTo>
                    <a:pt x="109" y="7"/>
                  </a:lnTo>
                  <a:lnTo>
                    <a:pt x="109" y="9"/>
                  </a:lnTo>
                  <a:lnTo>
                    <a:pt x="109" y="9"/>
                  </a:lnTo>
                  <a:lnTo>
                    <a:pt x="109" y="9"/>
                  </a:lnTo>
                  <a:lnTo>
                    <a:pt x="109" y="9"/>
                  </a:lnTo>
                  <a:lnTo>
                    <a:pt x="107" y="9"/>
                  </a:lnTo>
                  <a:lnTo>
                    <a:pt x="107" y="9"/>
                  </a:lnTo>
                  <a:lnTo>
                    <a:pt x="103" y="7"/>
                  </a:lnTo>
                  <a:lnTo>
                    <a:pt x="102" y="7"/>
                  </a:lnTo>
                  <a:lnTo>
                    <a:pt x="98" y="9"/>
                  </a:lnTo>
                  <a:lnTo>
                    <a:pt x="98" y="9"/>
                  </a:lnTo>
                  <a:lnTo>
                    <a:pt x="98" y="9"/>
                  </a:lnTo>
                  <a:lnTo>
                    <a:pt x="98" y="9"/>
                  </a:lnTo>
                  <a:lnTo>
                    <a:pt x="98" y="9"/>
                  </a:lnTo>
                  <a:lnTo>
                    <a:pt x="96" y="11"/>
                  </a:lnTo>
                  <a:lnTo>
                    <a:pt x="96" y="11"/>
                  </a:lnTo>
                  <a:lnTo>
                    <a:pt x="96" y="11"/>
                  </a:lnTo>
                  <a:lnTo>
                    <a:pt x="96" y="11"/>
                  </a:lnTo>
                  <a:lnTo>
                    <a:pt x="96" y="11"/>
                  </a:lnTo>
                  <a:lnTo>
                    <a:pt x="96" y="11"/>
                  </a:lnTo>
                  <a:lnTo>
                    <a:pt x="96" y="11"/>
                  </a:lnTo>
                  <a:lnTo>
                    <a:pt x="96" y="11"/>
                  </a:lnTo>
                  <a:lnTo>
                    <a:pt x="96" y="11"/>
                  </a:lnTo>
                  <a:lnTo>
                    <a:pt x="96" y="13"/>
                  </a:lnTo>
                  <a:lnTo>
                    <a:pt x="96" y="13"/>
                  </a:lnTo>
                  <a:lnTo>
                    <a:pt x="94" y="13"/>
                  </a:lnTo>
                  <a:lnTo>
                    <a:pt x="94" y="13"/>
                  </a:lnTo>
                  <a:lnTo>
                    <a:pt x="93" y="11"/>
                  </a:lnTo>
                  <a:lnTo>
                    <a:pt x="93" y="9"/>
                  </a:lnTo>
                  <a:lnTo>
                    <a:pt x="89" y="7"/>
                  </a:lnTo>
                  <a:lnTo>
                    <a:pt x="87" y="7"/>
                  </a:lnTo>
                  <a:lnTo>
                    <a:pt x="87" y="5"/>
                  </a:lnTo>
                  <a:lnTo>
                    <a:pt x="85" y="2"/>
                  </a:lnTo>
                  <a:lnTo>
                    <a:pt x="84" y="0"/>
                  </a:lnTo>
                  <a:lnTo>
                    <a:pt x="82" y="0"/>
                  </a:lnTo>
                  <a:lnTo>
                    <a:pt x="80" y="0"/>
                  </a:lnTo>
                  <a:lnTo>
                    <a:pt x="78" y="0"/>
                  </a:lnTo>
                  <a:lnTo>
                    <a:pt x="78" y="0"/>
                  </a:lnTo>
                  <a:lnTo>
                    <a:pt x="76" y="2"/>
                  </a:lnTo>
                  <a:lnTo>
                    <a:pt x="76" y="2"/>
                  </a:lnTo>
                  <a:lnTo>
                    <a:pt x="76" y="2"/>
                  </a:lnTo>
                  <a:lnTo>
                    <a:pt x="76" y="2"/>
                  </a:lnTo>
                  <a:lnTo>
                    <a:pt x="75" y="2"/>
                  </a:lnTo>
                  <a:lnTo>
                    <a:pt x="75" y="2"/>
                  </a:lnTo>
                  <a:lnTo>
                    <a:pt x="75" y="2"/>
                  </a:lnTo>
                  <a:lnTo>
                    <a:pt x="73" y="2"/>
                  </a:lnTo>
                  <a:lnTo>
                    <a:pt x="73" y="0"/>
                  </a:lnTo>
                  <a:lnTo>
                    <a:pt x="71" y="0"/>
                  </a:lnTo>
                  <a:lnTo>
                    <a:pt x="71" y="0"/>
                  </a:lnTo>
                  <a:lnTo>
                    <a:pt x="71" y="0"/>
                  </a:lnTo>
                  <a:lnTo>
                    <a:pt x="69" y="0"/>
                  </a:lnTo>
                  <a:lnTo>
                    <a:pt x="67" y="4"/>
                  </a:lnTo>
                  <a:lnTo>
                    <a:pt x="67" y="4"/>
                  </a:lnTo>
                  <a:lnTo>
                    <a:pt x="66" y="4"/>
                  </a:lnTo>
                  <a:lnTo>
                    <a:pt x="66" y="5"/>
                  </a:lnTo>
                  <a:lnTo>
                    <a:pt x="66" y="5"/>
                  </a:lnTo>
                  <a:lnTo>
                    <a:pt x="66" y="5"/>
                  </a:lnTo>
                  <a:lnTo>
                    <a:pt x="64" y="5"/>
                  </a:lnTo>
                  <a:lnTo>
                    <a:pt x="64" y="5"/>
                  </a:lnTo>
                  <a:lnTo>
                    <a:pt x="64" y="5"/>
                  </a:lnTo>
                  <a:lnTo>
                    <a:pt x="62" y="7"/>
                  </a:lnTo>
                  <a:lnTo>
                    <a:pt x="62" y="7"/>
                  </a:lnTo>
                  <a:lnTo>
                    <a:pt x="62" y="7"/>
                  </a:lnTo>
                  <a:lnTo>
                    <a:pt x="60" y="7"/>
                  </a:lnTo>
                  <a:lnTo>
                    <a:pt x="60" y="7"/>
                  </a:lnTo>
                  <a:lnTo>
                    <a:pt x="60" y="7"/>
                  </a:lnTo>
                  <a:lnTo>
                    <a:pt x="60" y="7"/>
                  </a:lnTo>
                  <a:lnTo>
                    <a:pt x="58" y="7"/>
                  </a:lnTo>
                  <a:lnTo>
                    <a:pt x="58" y="7"/>
                  </a:lnTo>
                  <a:lnTo>
                    <a:pt x="56" y="7"/>
                  </a:lnTo>
                  <a:lnTo>
                    <a:pt x="56" y="7"/>
                  </a:lnTo>
                  <a:lnTo>
                    <a:pt x="56" y="7"/>
                  </a:lnTo>
                  <a:lnTo>
                    <a:pt x="55" y="9"/>
                  </a:lnTo>
                  <a:lnTo>
                    <a:pt x="55" y="9"/>
                  </a:lnTo>
                  <a:lnTo>
                    <a:pt x="53" y="9"/>
                  </a:lnTo>
                  <a:lnTo>
                    <a:pt x="49" y="7"/>
                  </a:lnTo>
                  <a:lnTo>
                    <a:pt x="47" y="7"/>
                  </a:lnTo>
                  <a:lnTo>
                    <a:pt x="47" y="9"/>
                  </a:lnTo>
                  <a:lnTo>
                    <a:pt x="46" y="11"/>
                  </a:lnTo>
                  <a:lnTo>
                    <a:pt x="46" y="11"/>
                  </a:lnTo>
                  <a:lnTo>
                    <a:pt x="46" y="11"/>
                  </a:lnTo>
                  <a:lnTo>
                    <a:pt x="46" y="11"/>
                  </a:lnTo>
                  <a:lnTo>
                    <a:pt x="46" y="11"/>
                  </a:lnTo>
                  <a:lnTo>
                    <a:pt x="46" y="13"/>
                  </a:lnTo>
                  <a:lnTo>
                    <a:pt x="46" y="13"/>
                  </a:lnTo>
                  <a:lnTo>
                    <a:pt x="46" y="13"/>
                  </a:lnTo>
                  <a:lnTo>
                    <a:pt x="46" y="13"/>
                  </a:lnTo>
                  <a:lnTo>
                    <a:pt x="46" y="13"/>
                  </a:lnTo>
                  <a:lnTo>
                    <a:pt x="46" y="14"/>
                  </a:lnTo>
                  <a:lnTo>
                    <a:pt x="46" y="14"/>
                  </a:lnTo>
                  <a:lnTo>
                    <a:pt x="46" y="16"/>
                  </a:lnTo>
                  <a:lnTo>
                    <a:pt x="46" y="16"/>
                  </a:lnTo>
                  <a:lnTo>
                    <a:pt x="44" y="18"/>
                  </a:lnTo>
                  <a:lnTo>
                    <a:pt x="42" y="18"/>
                  </a:lnTo>
                  <a:lnTo>
                    <a:pt x="37" y="18"/>
                  </a:lnTo>
                  <a:lnTo>
                    <a:pt x="35" y="20"/>
                  </a:lnTo>
                  <a:lnTo>
                    <a:pt x="33" y="22"/>
                  </a:lnTo>
                  <a:lnTo>
                    <a:pt x="33" y="23"/>
                  </a:lnTo>
                  <a:lnTo>
                    <a:pt x="35" y="23"/>
                  </a:lnTo>
                  <a:lnTo>
                    <a:pt x="35" y="25"/>
                  </a:lnTo>
                  <a:lnTo>
                    <a:pt x="37" y="25"/>
                  </a:lnTo>
                  <a:lnTo>
                    <a:pt x="37" y="25"/>
                  </a:lnTo>
                  <a:lnTo>
                    <a:pt x="38" y="27"/>
                  </a:lnTo>
                  <a:lnTo>
                    <a:pt x="40" y="27"/>
                  </a:lnTo>
                  <a:lnTo>
                    <a:pt x="40" y="27"/>
                  </a:lnTo>
                  <a:lnTo>
                    <a:pt x="42" y="27"/>
                  </a:lnTo>
                  <a:lnTo>
                    <a:pt x="42" y="29"/>
                  </a:lnTo>
                  <a:lnTo>
                    <a:pt x="40" y="29"/>
                  </a:lnTo>
                  <a:lnTo>
                    <a:pt x="44" y="31"/>
                  </a:lnTo>
                  <a:lnTo>
                    <a:pt x="46" y="32"/>
                  </a:lnTo>
                  <a:lnTo>
                    <a:pt x="47" y="32"/>
                  </a:lnTo>
                  <a:lnTo>
                    <a:pt x="47" y="32"/>
                  </a:lnTo>
                  <a:lnTo>
                    <a:pt x="47" y="32"/>
                  </a:lnTo>
                  <a:lnTo>
                    <a:pt x="47" y="32"/>
                  </a:lnTo>
                  <a:lnTo>
                    <a:pt x="47" y="32"/>
                  </a:lnTo>
                  <a:lnTo>
                    <a:pt x="47" y="34"/>
                  </a:lnTo>
                  <a:lnTo>
                    <a:pt x="47" y="34"/>
                  </a:lnTo>
                  <a:lnTo>
                    <a:pt x="47" y="36"/>
                  </a:lnTo>
                  <a:lnTo>
                    <a:pt x="47" y="36"/>
                  </a:lnTo>
                  <a:lnTo>
                    <a:pt x="47" y="38"/>
                  </a:lnTo>
                  <a:lnTo>
                    <a:pt x="49" y="38"/>
                  </a:lnTo>
                  <a:lnTo>
                    <a:pt x="49" y="42"/>
                  </a:lnTo>
                  <a:lnTo>
                    <a:pt x="49" y="45"/>
                  </a:lnTo>
                  <a:lnTo>
                    <a:pt x="49" y="45"/>
                  </a:lnTo>
                  <a:lnTo>
                    <a:pt x="49" y="47"/>
                  </a:lnTo>
                  <a:lnTo>
                    <a:pt x="49" y="49"/>
                  </a:lnTo>
                  <a:lnTo>
                    <a:pt x="49" y="51"/>
                  </a:lnTo>
                  <a:lnTo>
                    <a:pt x="47" y="51"/>
                  </a:lnTo>
                  <a:lnTo>
                    <a:pt x="47" y="51"/>
                  </a:lnTo>
                  <a:lnTo>
                    <a:pt x="46" y="51"/>
                  </a:lnTo>
                  <a:lnTo>
                    <a:pt x="46" y="51"/>
                  </a:lnTo>
                  <a:lnTo>
                    <a:pt x="46" y="49"/>
                  </a:lnTo>
                  <a:lnTo>
                    <a:pt x="42" y="52"/>
                  </a:lnTo>
                  <a:lnTo>
                    <a:pt x="42" y="52"/>
                  </a:lnTo>
                  <a:lnTo>
                    <a:pt x="42" y="52"/>
                  </a:lnTo>
                  <a:lnTo>
                    <a:pt x="42" y="52"/>
                  </a:lnTo>
                  <a:lnTo>
                    <a:pt x="40" y="52"/>
                  </a:lnTo>
                  <a:lnTo>
                    <a:pt x="40" y="54"/>
                  </a:lnTo>
                  <a:lnTo>
                    <a:pt x="38" y="54"/>
                  </a:lnTo>
                  <a:lnTo>
                    <a:pt x="38" y="56"/>
                  </a:lnTo>
                  <a:lnTo>
                    <a:pt x="35" y="56"/>
                  </a:lnTo>
                  <a:lnTo>
                    <a:pt x="33" y="56"/>
                  </a:lnTo>
                  <a:lnTo>
                    <a:pt x="35" y="58"/>
                  </a:lnTo>
                  <a:lnTo>
                    <a:pt x="35" y="58"/>
                  </a:lnTo>
                  <a:lnTo>
                    <a:pt x="33" y="60"/>
                  </a:lnTo>
                  <a:lnTo>
                    <a:pt x="35" y="61"/>
                  </a:lnTo>
                  <a:lnTo>
                    <a:pt x="35" y="61"/>
                  </a:lnTo>
                  <a:lnTo>
                    <a:pt x="33" y="63"/>
                  </a:lnTo>
                  <a:lnTo>
                    <a:pt x="33" y="65"/>
                  </a:lnTo>
                  <a:lnTo>
                    <a:pt x="35" y="65"/>
                  </a:lnTo>
                  <a:lnTo>
                    <a:pt x="35" y="65"/>
                  </a:lnTo>
                  <a:lnTo>
                    <a:pt x="35" y="67"/>
                  </a:lnTo>
                  <a:lnTo>
                    <a:pt x="35" y="67"/>
                  </a:lnTo>
                  <a:lnTo>
                    <a:pt x="35" y="69"/>
                  </a:lnTo>
                  <a:lnTo>
                    <a:pt x="35" y="70"/>
                  </a:lnTo>
                  <a:lnTo>
                    <a:pt x="37" y="70"/>
                  </a:lnTo>
                  <a:lnTo>
                    <a:pt x="37" y="70"/>
                  </a:lnTo>
                  <a:lnTo>
                    <a:pt x="37" y="72"/>
                  </a:lnTo>
                  <a:lnTo>
                    <a:pt x="37" y="72"/>
                  </a:lnTo>
                  <a:lnTo>
                    <a:pt x="35" y="72"/>
                  </a:lnTo>
                  <a:lnTo>
                    <a:pt x="35" y="72"/>
                  </a:lnTo>
                  <a:lnTo>
                    <a:pt x="35" y="72"/>
                  </a:lnTo>
                  <a:lnTo>
                    <a:pt x="35" y="74"/>
                  </a:lnTo>
                  <a:lnTo>
                    <a:pt x="35" y="74"/>
                  </a:lnTo>
                  <a:lnTo>
                    <a:pt x="35" y="74"/>
                  </a:lnTo>
                  <a:lnTo>
                    <a:pt x="37" y="74"/>
                  </a:lnTo>
                  <a:lnTo>
                    <a:pt x="35" y="76"/>
                  </a:lnTo>
                  <a:lnTo>
                    <a:pt x="35" y="76"/>
                  </a:lnTo>
                  <a:lnTo>
                    <a:pt x="33" y="76"/>
                  </a:lnTo>
                  <a:lnTo>
                    <a:pt x="33" y="78"/>
                  </a:lnTo>
                  <a:lnTo>
                    <a:pt x="33" y="78"/>
                  </a:lnTo>
                  <a:lnTo>
                    <a:pt x="33" y="78"/>
                  </a:lnTo>
                  <a:lnTo>
                    <a:pt x="33" y="78"/>
                  </a:lnTo>
                  <a:lnTo>
                    <a:pt x="33" y="79"/>
                  </a:lnTo>
                  <a:lnTo>
                    <a:pt x="31" y="78"/>
                  </a:lnTo>
                  <a:lnTo>
                    <a:pt x="31" y="78"/>
                  </a:lnTo>
                  <a:lnTo>
                    <a:pt x="31" y="78"/>
                  </a:lnTo>
                  <a:lnTo>
                    <a:pt x="31" y="78"/>
                  </a:lnTo>
                  <a:lnTo>
                    <a:pt x="31" y="78"/>
                  </a:lnTo>
                  <a:lnTo>
                    <a:pt x="31" y="79"/>
                  </a:lnTo>
                  <a:lnTo>
                    <a:pt x="29" y="79"/>
                  </a:lnTo>
                  <a:lnTo>
                    <a:pt x="29" y="79"/>
                  </a:lnTo>
                  <a:lnTo>
                    <a:pt x="29" y="79"/>
                  </a:lnTo>
                  <a:lnTo>
                    <a:pt x="29" y="79"/>
                  </a:lnTo>
                  <a:lnTo>
                    <a:pt x="29" y="79"/>
                  </a:lnTo>
                  <a:lnTo>
                    <a:pt x="29" y="79"/>
                  </a:lnTo>
                  <a:lnTo>
                    <a:pt x="29" y="79"/>
                  </a:lnTo>
                  <a:lnTo>
                    <a:pt x="29" y="79"/>
                  </a:lnTo>
                  <a:lnTo>
                    <a:pt x="28" y="79"/>
                  </a:lnTo>
                  <a:lnTo>
                    <a:pt x="28" y="81"/>
                  </a:lnTo>
                  <a:lnTo>
                    <a:pt x="28" y="81"/>
                  </a:lnTo>
                  <a:lnTo>
                    <a:pt x="29" y="81"/>
                  </a:lnTo>
                  <a:lnTo>
                    <a:pt x="29" y="81"/>
                  </a:lnTo>
                  <a:lnTo>
                    <a:pt x="28" y="81"/>
                  </a:lnTo>
                  <a:lnTo>
                    <a:pt x="28" y="81"/>
                  </a:lnTo>
                  <a:lnTo>
                    <a:pt x="28" y="81"/>
                  </a:lnTo>
                  <a:lnTo>
                    <a:pt x="28" y="83"/>
                  </a:lnTo>
                  <a:lnTo>
                    <a:pt x="26" y="85"/>
                  </a:lnTo>
                  <a:lnTo>
                    <a:pt x="26" y="87"/>
                  </a:lnTo>
                  <a:lnTo>
                    <a:pt x="24" y="88"/>
                  </a:lnTo>
                  <a:lnTo>
                    <a:pt x="24" y="88"/>
                  </a:lnTo>
                  <a:lnTo>
                    <a:pt x="22" y="90"/>
                  </a:lnTo>
                  <a:lnTo>
                    <a:pt x="20" y="90"/>
                  </a:lnTo>
                  <a:lnTo>
                    <a:pt x="20" y="90"/>
                  </a:lnTo>
                  <a:lnTo>
                    <a:pt x="19" y="90"/>
                  </a:lnTo>
                  <a:lnTo>
                    <a:pt x="20" y="90"/>
                  </a:lnTo>
                  <a:lnTo>
                    <a:pt x="20" y="92"/>
                  </a:lnTo>
                  <a:close/>
                  <a:moveTo>
                    <a:pt x="956" y="307"/>
                  </a:moveTo>
                  <a:lnTo>
                    <a:pt x="954" y="307"/>
                  </a:lnTo>
                  <a:lnTo>
                    <a:pt x="954" y="305"/>
                  </a:lnTo>
                  <a:lnTo>
                    <a:pt x="954" y="305"/>
                  </a:lnTo>
                  <a:lnTo>
                    <a:pt x="952" y="305"/>
                  </a:lnTo>
                  <a:lnTo>
                    <a:pt x="952" y="305"/>
                  </a:lnTo>
                  <a:lnTo>
                    <a:pt x="950" y="303"/>
                  </a:lnTo>
                  <a:lnTo>
                    <a:pt x="950" y="303"/>
                  </a:lnTo>
                  <a:lnTo>
                    <a:pt x="949" y="303"/>
                  </a:lnTo>
                  <a:lnTo>
                    <a:pt x="947" y="302"/>
                  </a:lnTo>
                  <a:lnTo>
                    <a:pt x="947" y="302"/>
                  </a:lnTo>
                  <a:lnTo>
                    <a:pt x="949" y="300"/>
                  </a:lnTo>
                  <a:lnTo>
                    <a:pt x="947" y="298"/>
                  </a:lnTo>
                  <a:lnTo>
                    <a:pt x="947" y="298"/>
                  </a:lnTo>
                  <a:lnTo>
                    <a:pt x="947" y="296"/>
                  </a:lnTo>
                  <a:lnTo>
                    <a:pt x="947" y="296"/>
                  </a:lnTo>
                  <a:lnTo>
                    <a:pt x="949" y="294"/>
                  </a:lnTo>
                  <a:lnTo>
                    <a:pt x="949" y="293"/>
                  </a:lnTo>
                  <a:lnTo>
                    <a:pt x="949" y="291"/>
                  </a:lnTo>
                  <a:lnTo>
                    <a:pt x="947" y="291"/>
                  </a:lnTo>
                  <a:lnTo>
                    <a:pt x="947" y="289"/>
                  </a:lnTo>
                  <a:lnTo>
                    <a:pt x="947" y="287"/>
                  </a:lnTo>
                  <a:lnTo>
                    <a:pt x="947" y="287"/>
                  </a:lnTo>
                  <a:lnTo>
                    <a:pt x="949" y="285"/>
                  </a:lnTo>
                  <a:lnTo>
                    <a:pt x="949" y="285"/>
                  </a:lnTo>
                  <a:lnTo>
                    <a:pt x="949" y="284"/>
                  </a:lnTo>
                  <a:lnTo>
                    <a:pt x="947" y="282"/>
                  </a:lnTo>
                  <a:lnTo>
                    <a:pt x="945" y="282"/>
                  </a:lnTo>
                  <a:lnTo>
                    <a:pt x="945" y="280"/>
                  </a:lnTo>
                  <a:lnTo>
                    <a:pt x="943" y="280"/>
                  </a:lnTo>
                  <a:lnTo>
                    <a:pt x="941" y="280"/>
                  </a:lnTo>
                  <a:lnTo>
                    <a:pt x="941" y="282"/>
                  </a:lnTo>
                  <a:lnTo>
                    <a:pt x="941" y="282"/>
                  </a:lnTo>
                  <a:lnTo>
                    <a:pt x="940" y="280"/>
                  </a:lnTo>
                  <a:lnTo>
                    <a:pt x="940" y="280"/>
                  </a:lnTo>
                  <a:lnTo>
                    <a:pt x="941" y="278"/>
                  </a:lnTo>
                  <a:lnTo>
                    <a:pt x="941" y="278"/>
                  </a:lnTo>
                  <a:lnTo>
                    <a:pt x="940" y="278"/>
                  </a:lnTo>
                  <a:lnTo>
                    <a:pt x="940" y="278"/>
                  </a:lnTo>
                  <a:lnTo>
                    <a:pt x="940" y="278"/>
                  </a:lnTo>
                  <a:lnTo>
                    <a:pt x="940" y="278"/>
                  </a:lnTo>
                  <a:lnTo>
                    <a:pt x="938" y="278"/>
                  </a:lnTo>
                  <a:lnTo>
                    <a:pt x="938" y="276"/>
                  </a:lnTo>
                  <a:lnTo>
                    <a:pt x="938" y="276"/>
                  </a:lnTo>
                  <a:lnTo>
                    <a:pt x="938" y="276"/>
                  </a:lnTo>
                  <a:lnTo>
                    <a:pt x="938" y="275"/>
                  </a:lnTo>
                  <a:lnTo>
                    <a:pt x="936" y="275"/>
                  </a:lnTo>
                  <a:lnTo>
                    <a:pt x="934" y="275"/>
                  </a:lnTo>
                  <a:lnTo>
                    <a:pt x="932" y="275"/>
                  </a:lnTo>
                  <a:lnTo>
                    <a:pt x="931" y="275"/>
                  </a:lnTo>
                  <a:lnTo>
                    <a:pt x="929" y="273"/>
                  </a:lnTo>
                  <a:lnTo>
                    <a:pt x="929" y="273"/>
                  </a:lnTo>
                  <a:lnTo>
                    <a:pt x="929" y="273"/>
                  </a:lnTo>
                  <a:lnTo>
                    <a:pt x="931" y="271"/>
                  </a:lnTo>
                  <a:lnTo>
                    <a:pt x="931" y="271"/>
                  </a:lnTo>
                  <a:lnTo>
                    <a:pt x="931" y="269"/>
                  </a:lnTo>
                  <a:lnTo>
                    <a:pt x="931" y="269"/>
                  </a:lnTo>
                  <a:lnTo>
                    <a:pt x="931" y="269"/>
                  </a:lnTo>
                  <a:lnTo>
                    <a:pt x="931" y="267"/>
                  </a:lnTo>
                  <a:lnTo>
                    <a:pt x="931" y="267"/>
                  </a:lnTo>
                  <a:lnTo>
                    <a:pt x="931" y="267"/>
                  </a:lnTo>
                  <a:lnTo>
                    <a:pt x="931" y="267"/>
                  </a:lnTo>
                  <a:lnTo>
                    <a:pt x="931" y="267"/>
                  </a:lnTo>
                  <a:lnTo>
                    <a:pt x="931" y="265"/>
                  </a:lnTo>
                  <a:lnTo>
                    <a:pt x="932" y="264"/>
                  </a:lnTo>
                  <a:lnTo>
                    <a:pt x="932" y="264"/>
                  </a:lnTo>
                  <a:lnTo>
                    <a:pt x="932" y="262"/>
                  </a:lnTo>
                  <a:lnTo>
                    <a:pt x="934" y="262"/>
                  </a:lnTo>
                  <a:lnTo>
                    <a:pt x="934" y="260"/>
                  </a:lnTo>
                  <a:lnTo>
                    <a:pt x="936" y="260"/>
                  </a:lnTo>
                  <a:lnTo>
                    <a:pt x="936" y="260"/>
                  </a:lnTo>
                  <a:lnTo>
                    <a:pt x="936" y="258"/>
                  </a:lnTo>
                  <a:lnTo>
                    <a:pt x="936" y="258"/>
                  </a:lnTo>
                  <a:lnTo>
                    <a:pt x="936" y="258"/>
                  </a:lnTo>
                  <a:lnTo>
                    <a:pt x="936" y="258"/>
                  </a:lnTo>
                  <a:lnTo>
                    <a:pt x="938" y="256"/>
                  </a:lnTo>
                  <a:lnTo>
                    <a:pt x="938" y="256"/>
                  </a:lnTo>
                  <a:lnTo>
                    <a:pt x="938" y="255"/>
                  </a:lnTo>
                  <a:lnTo>
                    <a:pt x="938" y="253"/>
                  </a:lnTo>
                  <a:lnTo>
                    <a:pt x="938" y="251"/>
                  </a:lnTo>
                  <a:lnTo>
                    <a:pt x="940" y="249"/>
                  </a:lnTo>
                  <a:lnTo>
                    <a:pt x="941" y="247"/>
                  </a:lnTo>
                  <a:lnTo>
                    <a:pt x="941" y="246"/>
                  </a:lnTo>
                  <a:lnTo>
                    <a:pt x="941" y="246"/>
                  </a:lnTo>
                  <a:lnTo>
                    <a:pt x="941" y="244"/>
                  </a:lnTo>
                  <a:lnTo>
                    <a:pt x="941" y="244"/>
                  </a:lnTo>
                  <a:lnTo>
                    <a:pt x="940" y="242"/>
                  </a:lnTo>
                  <a:lnTo>
                    <a:pt x="940" y="242"/>
                  </a:lnTo>
                  <a:lnTo>
                    <a:pt x="938" y="242"/>
                  </a:lnTo>
                  <a:lnTo>
                    <a:pt x="938" y="244"/>
                  </a:lnTo>
                  <a:lnTo>
                    <a:pt x="934" y="242"/>
                  </a:lnTo>
                  <a:lnTo>
                    <a:pt x="934" y="242"/>
                  </a:lnTo>
                  <a:lnTo>
                    <a:pt x="934" y="242"/>
                  </a:lnTo>
                  <a:lnTo>
                    <a:pt x="932" y="242"/>
                  </a:lnTo>
                  <a:lnTo>
                    <a:pt x="934" y="240"/>
                  </a:lnTo>
                  <a:lnTo>
                    <a:pt x="934" y="240"/>
                  </a:lnTo>
                  <a:lnTo>
                    <a:pt x="932" y="238"/>
                  </a:lnTo>
                  <a:lnTo>
                    <a:pt x="932" y="237"/>
                  </a:lnTo>
                  <a:lnTo>
                    <a:pt x="934" y="235"/>
                  </a:lnTo>
                  <a:lnTo>
                    <a:pt x="934" y="233"/>
                  </a:lnTo>
                  <a:lnTo>
                    <a:pt x="934" y="231"/>
                  </a:lnTo>
                  <a:lnTo>
                    <a:pt x="934" y="228"/>
                  </a:lnTo>
                  <a:lnTo>
                    <a:pt x="934" y="228"/>
                  </a:lnTo>
                  <a:lnTo>
                    <a:pt x="934" y="226"/>
                  </a:lnTo>
                  <a:lnTo>
                    <a:pt x="932" y="226"/>
                  </a:lnTo>
                  <a:lnTo>
                    <a:pt x="932" y="226"/>
                  </a:lnTo>
                  <a:lnTo>
                    <a:pt x="932" y="224"/>
                  </a:lnTo>
                  <a:lnTo>
                    <a:pt x="931" y="224"/>
                  </a:lnTo>
                  <a:lnTo>
                    <a:pt x="931" y="224"/>
                  </a:lnTo>
                  <a:lnTo>
                    <a:pt x="932" y="224"/>
                  </a:lnTo>
                  <a:lnTo>
                    <a:pt x="932" y="224"/>
                  </a:lnTo>
                  <a:lnTo>
                    <a:pt x="932" y="222"/>
                  </a:lnTo>
                  <a:lnTo>
                    <a:pt x="931" y="220"/>
                  </a:lnTo>
                  <a:lnTo>
                    <a:pt x="931" y="220"/>
                  </a:lnTo>
                  <a:lnTo>
                    <a:pt x="932" y="219"/>
                  </a:lnTo>
                  <a:lnTo>
                    <a:pt x="932" y="215"/>
                  </a:lnTo>
                  <a:lnTo>
                    <a:pt x="932" y="213"/>
                  </a:lnTo>
                  <a:lnTo>
                    <a:pt x="931" y="211"/>
                  </a:lnTo>
                  <a:lnTo>
                    <a:pt x="929" y="211"/>
                  </a:lnTo>
                  <a:lnTo>
                    <a:pt x="929" y="209"/>
                  </a:lnTo>
                  <a:lnTo>
                    <a:pt x="929" y="208"/>
                  </a:lnTo>
                  <a:lnTo>
                    <a:pt x="927" y="208"/>
                  </a:lnTo>
                  <a:lnTo>
                    <a:pt x="927" y="208"/>
                  </a:lnTo>
                  <a:lnTo>
                    <a:pt x="927" y="206"/>
                  </a:lnTo>
                  <a:lnTo>
                    <a:pt x="927" y="206"/>
                  </a:lnTo>
                  <a:lnTo>
                    <a:pt x="927" y="206"/>
                  </a:lnTo>
                  <a:lnTo>
                    <a:pt x="927" y="206"/>
                  </a:lnTo>
                  <a:lnTo>
                    <a:pt x="927" y="204"/>
                  </a:lnTo>
                  <a:lnTo>
                    <a:pt x="927" y="204"/>
                  </a:lnTo>
                  <a:lnTo>
                    <a:pt x="927" y="204"/>
                  </a:lnTo>
                  <a:lnTo>
                    <a:pt x="925" y="202"/>
                  </a:lnTo>
                  <a:lnTo>
                    <a:pt x="925" y="202"/>
                  </a:lnTo>
                  <a:lnTo>
                    <a:pt x="927" y="202"/>
                  </a:lnTo>
                  <a:lnTo>
                    <a:pt x="927" y="200"/>
                  </a:lnTo>
                  <a:lnTo>
                    <a:pt x="927" y="200"/>
                  </a:lnTo>
                  <a:lnTo>
                    <a:pt x="927" y="199"/>
                  </a:lnTo>
                  <a:lnTo>
                    <a:pt x="927" y="197"/>
                  </a:lnTo>
                  <a:lnTo>
                    <a:pt x="929" y="195"/>
                  </a:lnTo>
                  <a:lnTo>
                    <a:pt x="929" y="193"/>
                  </a:lnTo>
                  <a:lnTo>
                    <a:pt x="927" y="191"/>
                  </a:lnTo>
                  <a:lnTo>
                    <a:pt x="923" y="191"/>
                  </a:lnTo>
                  <a:lnTo>
                    <a:pt x="923" y="190"/>
                  </a:lnTo>
                  <a:lnTo>
                    <a:pt x="923" y="190"/>
                  </a:lnTo>
                  <a:lnTo>
                    <a:pt x="923" y="188"/>
                  </a:lnTo>
                  <a:lnTo>
                    <a:pt x="923" y="188"/>
                  </a:lnTo>
                  <a:lnTo>
                    <a:pt x="921" y="186"/>
                  </a:lnTo>
                  <a:lnTo>
                    <a:pt x="921" y="186"/>
                  </a:lnTo>
                  <a:lnTo>
                    <a:pt x="921" y="184"/>
                  </a:lnTo>
                  <a:lnTo>
                    <a:pt x="921" y="184"/>
                  </a:lnTo>
                  <a:lnTo>
                    <a:pt x="921" y="184"/>
                  </a:lnTo>
                  <a:lnTo>
                    <a:pt x="921" y="182"/>
                  </a:lnTo>
                  <a:lnTo>
                    <a:pt x="921" y="181"/>
                  </a:lnTo>
                  <a:lnTo>
                    <a:pt x="921" y="181"/>
                  </a:lnTo>
                  <a:lnTo>
                    <a:pt x="921" y="181"/>
                  </a:lnTo>
                  <a:lnTo>
                    <a:pt x="920" y="179"/>
                  </a:lnTo>
                  <a:lnTo>
                    <a:pt x="920" y="179"/>
                  </a:lnTo>
                  <a:lnTo>
                    <a:pt x="920" y="177"/>
                  </a:lnTo>
                  <a:lnTo>
                    <a:pt x="921" y="177"/>
                  </a:lnTo>
                  <a:lnTo>
                    <a:pt x="921" y="177"/>
                  </a:lnTo>
                  <a:lnTo>
                    <a:pt x="923" y="177"/>
                  </a:lnTo>
                  <a:lnTo>
                    <a:pt x="923" y="177"/>
                  </a:lnTo>
                  <a:lnTo>
                    <a:pt x="925" y="177"/>
                  </a:lnTo>
                  <a:lnTo>
                    <a:pt x="927" y="177"/>
                  </a:lnTo>
                  <a:lnTo>
                    <a:pt x="929" y="177"/>
                  </a:lnTo>
                  <a:lnTo>
                    <a:pt x="932" y="179"/>
                  </a:lnTo>
                  <a:lnTo>
                    <a:pt x="934" y="179"/>
                  </a:lnTo>
                  <a:lnTo>
                    <a:pt x="934" y="177"/>
                  </a:lnTo>
                  <a:lnTo>
                    <a:pt x="938" y="177"/>
                  </a:lnTo>
                  <a:lnTo>
                    <a:pt x="938" y="175"/>
                  </a:lnTo>
                  <a:lnTo>
                    <a:pt x="940" y="175"/>
                  </a:lnTo>
                  <a:lnTo>
                    <a:pt x="940" y="173"/>
                  </a:lnTo>
                  <a:lnTo>
                    <a:pt x="940" y="172"/>
                  </a:lnTo>
                  <a:lnTo>
                    <a:pt x="940" y="172"/>
                  </a:lnTo>
                  <a:lnTo>
                    <a:pt x="940" y="172"/>
                  </a:lnTo>
                  <a:lnTo>
                    <a:pt x="940" y="172"/>
                  </a:lnTo>
                  <a:lnTo>
                    <a:pt x="940" y="170"/>
                  </a:lnTo>
                  <a:lnTo>
                    <a:pt x="940" y="170"/>
                  </a:lnTo>
                  <a:lnTo>
                    <a:pt x="940" y="168"/>
                  </a:lnTo>
                  <a:lnTo>
                    <a:pt x="940" y="168"/>
                  </a:lnTo>
                  <a:lnTo>
                    <a:pt x="940" y="166"/>
                  </a:lnTo>
                  <a:lnTo>
                    <a:pt x="940" y="166"/>
                  </a:lnTo>
                  <a:lnTo>
                    <a:pt x="941" y="163"/>
                  </a:lnTo>
                  <a:lnTo>
                    <a:pt x="941" y="161"/>
                  </a:lnTo>
                  <a:lnTo>
                    <a:pt x="941" y="161"/>
                  </a:lnTo>
                  <a:lnTo>
                    <a:pt x="941" y="161"/>
                  </a:lnTo>
                  <a:lnTo>
                    <a:pt x="941" y="159"/>
                  </a:lnTo>
                  <a:lnTo>
                    <a:pt x="941" y="157"/>
                  </a:lnTo>
                  <a:lnTo>
                    <a:pt x="947" y="153"/>
                  </a:lnTo>
                  <a:lnTo>
                    <a:pt x="949" y="153"/>
                  </a:lnTo>
                  <a:lnTo>
                    <a:pt x="949" y="153"/>
                  </a:lnTo>
                  <a:lnTo>
                    <a:pt x="950" y="155"/>
                  </a:lnTo>
                  <a:lnTo>
                    <a:pt x="950" y="155"/>
                  </a:lnTo>
                  <a:lnTo>
                    <a:pt x="954" y="157"/>
                  </a:lnTo>
                  <a:lnTo>
                    <a:pt x="956" y="159"/>
                  </a:lnTo>
                  <a:lnTo>
                    <a:pt x="959" y="161"/>
                  </a:lnTo>
                  <a:lnTo>
                    <a:pt x="959" y="161"/>
                  </a:lnTo>
                  <a:lnTo>
                    <a:pt x="958" y="159"/>
                  </a:lnTo>
                  <a:lnTo>
                    <a:pt x="958" y="157"/>
                  </a:lnTo>
                  <a:lnTo>
                    <a:pt x="958" y="155"/>
                  </a:lnTo>
                  <a:lnTo>
                    <a:pt x="954" y="152"/>
                  </a:lnTo>
                  <a:lnTo>
                    <a:pt x="954" y="152"/>
                  </a:lnTo>
                  <a:lnTo>
                    <a:pt x="954" y="152"/>
                  </a:lnTo>
                  <a:lnTo>
                    <a:pt x="952" y="152"/>
                  </a:lnTo>
                  <a:lnTo>
                    <a:pt x="952" y="152"/>
                  </a:lnTo>
                  <a:lnTo>
                    <a:pt x="952" y="152"/>
                  </a:lnTo>
                  <a:lnTo>
                    <a:pt x="950" y="150"/>
                  </a:lnTo>
                  <a:lnTo>
                    <a:pt x="949" y="148"/>
                  </a:lnTo>
                  <a:lnTo>
                    <a:pt x="949" y="148"/>
                  </a:lnTo>
                  <a:lnTo>
                    <a:pt x="949" y="148"/>
                  </a:lnTo>
                  <a:lnTo>
                    <a:pt x="949" y="148"/>
                  </a:lnTo>
                  <a:lnTo>
                    <a:pt x="949" y="148"/>
                  </a:lnTo>
                  <a:lnTo>
                    <a:pt x="947" y="146"/>
                  </a:lnTo>
                  <a:lnTo>
                    <a:pt x="947" y="146"/>
                  </a:lnTo>
                  <a:lnTo>
                    <a:pt x="947" y="146"/>
                  </a:lnTo>
                  <a:lnTo>
                    <a:pt x="947" y="144"/>
                  </a:lnTo>
                  <a:lnTo>
                    <a:pt x="947" y="144"/>
                  </a:lnTo>
                  <a:lnTo>
                    <a:pt x="945" y="143"/>
                  </a:lnTo>
                  <a:lnTo>
                    <a:pt x="941" y="139"/>
                  </a:lnTo>
                  <a:lnTo>
                    <a:pt x="938" y="137"/>
                  </a:lnTo>
                  <a:lnTo>
                    <a:pt x="936" y="135"/>
                  </a:lnTo>
                  <a:lnTo>
                    <a:pt x="934" y="135"/>
                  </a:lnTo>
                  <a:lnTo>
                    <a:pt x="932" y="135"/>
                  </a:lnTo>
                  <a:lnTo>
                    <a:pt x="929" y="135"/>
                  </a:lnTo>
                  <a:lnTo>
                    <a:pt x="927" y="135"/>
                  </a:lnTo>
                  <a:lnTo>
                    <a:pt x="927" y="137"/>
                  </a:lnTo>
                  <a:lnTo>
                    <a:pt x="925" y="137"/>
                  </a:lnTo>
                  <a:lnTo>
                    <a:pt x="925" y="137"/>
                  </a:lnTo>
                  <a:lnTo>
                    <a:pt x="925" y="135"/>
                  </a:lnTo>
                  <a:lnTo>
                    <a:pt x="923" y="135"/>
                  </a:lnTo>
                  <a:lnTo>
                    <a:pt x="923" y="135"/>
                  </a:lnTo>
                  <a:lnTo>
                    <a:pt x="921" y="137"/>
                  </a:lnTo>
                  <a:lnTo>
                    <a:pt x="920" y="137"/>
                  </a:lnTo>
                  <a:lnTo>
                    <a:pt x="914" y="137"/>
                  </a:lnTo>
                  <a:lnTo>
                    <a:pt x="909" y="134"/>
                  </a:lnTo>
                  <a:lnTo>
                    <a:pt x="905" y="132"/>
                  </a:lnTo>
                  <a:lnTo>
                    <a:pt x="902" y="130"/>
                  </a:lnTo>
                  <a:lnTo>
                    <a:pt x="902" y="128"/>
                  </a:lnTo>
                  <a:lnTo>
                    <a:pt x="902" y="128"/>
                  </a:lnTo>
                  <a:lnTo>
                    <a:pt x="905" y="128"/>
                  </a:lnTo>
                  <a:lnTo>
                    <a:pt x="905" y="126"/>
                  </a:lnTo>
                  <a:lnTo>
                    <a:pt x="905" y="126"/>
                  </a:lnTo>
                  <a:lnTo>
                    <a:pt x="903" y="125"/>
                  </a:lnTo>
                  <a:lnTo>
                    <a:pt x="902" y="123"/>
                  </a:lnTo>
                  <a:lnTo>
                    <a:pt x="903" y="123"/>
                  </a:lnTo>
                  <a:lnTo>
                    <a:pt x="903" y="123"/>
                  </a:lnTo>
                  <a:lnTo>
                    <a:pt x="903" y="121"/>
                  </a:lnTo>
                  <a:lnTo>
                    <a:pt x="900" y="117"/>
                  </a:lnTo>
                  <a:lnTo>
                    <a:pt x="900" y="116"/>
                  </a:lnTo>
                  <a:lnTo>
                    <a:pt x="898" y="116"/>
                  </a:lnTo>
                  <a:lnTo>
                    <a:pt x="898" y="114"/>
                  </a:lnTo>
                  <a:lnTo>
                    <a:pt x="900" y="114"/>
                  </a:lnTo>
                  <a:lnTo>
                    <a:pt x="900" y="112"/>
                  </a:lnTo>
                  <a:lnTo>
                    <a:pt x="900" y="110"/>
                  </a:lnTo>
                  <a:lnTo>
                    <a:pt x="900" y="110"/>
                  </a:lnTo>
                  <a:lnTo>
                    <a:pt x="898" y="108"/>
                  </a:lnTo>
                  <a:lnTo>
                    <a:pt x="896" y="108"/>
                  </a:lnTo>
                  <a:lnTo>
                    <a:pt x="896" y="107"/>
                  </a:lnTo>
                  <a:lnTo>
                    <a:pt x="898" y="105"/>
                  </a:lnTo>
                  <a:lnTo>
                    <a:pt x="900" y="105"/>
                  </a:lnTo>
                  <a:lnTo>
                    <a:pt x="902" y="103"/>
                  </a:lnTo>
                  <a:lnTo>
                    <a:pt x="900" y="103"/>
                  </a:lnTo>
                  <a:lnTo>
                    <a:pt x="900" y="103"/>
                  </a:lnTo>
                  <a:lnTo>
                    <a:pt x="900" y="103"/>
                  </a:lnTo>
                  <a:lnTo>
                    <a:pt x="900" y="103"/>
                  </a:lnTo>
                  <a:lnTo>
                    <a:pt x="902" y="103"/>
                  </a:lnTo>
                  <a:lnTo>
                    <a:pt x="902" y="103"/>
                  </a:lnTo>
                  <a:lnTo>
                    <a:pt x="902" y="103"/>
                  </a:lnTo>
                  <a:lnTo>
                    <a:pt x="902" y="101"/>
                  </a:lnTo>
                  <a:lnTo>
                    <a:pt x="902" y="101"/>
                  </a:lnTo>
                  <a:lnTo>
                    <a:pt x="903" y="98"/>
                  </a:lnTo>
                  <a:lnTo>
                    <a:pt x="903" y="96"/>
                  </a:lnTo>
                  <a:lnTo>
                    <a:pt x="903" y="96"/>
                  </a:lnTo>
                  <a:lnTo>
                    <a:pt x="905" y="94"/>
                  </a:lnTo>
                  <a:lnTo>
                    <a:pt x="905" y="94"/>
                  </a:lnTo>
                  <a:lnTo>
                    <a:pt x="905" y="88"/>
                  </a:lnTo>
                  <a:lnTo>
                    <a:pt x="905" y="88"/>
                  </a:lnTo>
                  <a:lnTo>
                    <a:pt x="905" y="87"/>
                  </a:lnTo>
                  <a:lnTo>
                    <a:pt x="902" y="83"/>
                  </a:lnTo>
                  <a:lnTo>
                    <a:pt x="902" y="81"/>
                  </a:lnTo>
                  <a:lnTo>
                    <a:pt x="902" y="81"/>
                  </a:lnTo>
                  <a:lnTo>
                    <a:pt x="902" y="79"/>
                  </a:lnTo>
                  <a:lnTo>
                    <a:pt x="902" y="78"/>
                  </a:lnTo>
                  <a:lnTo>
                    <a:pt x="900" y="78"/>
                  </a:lnTo>
                  <a:lnTo>
                    <a:pt x="900" y="74"/>
                  </a:lnTo>
                  <a:lnTo>
                    <a:pt x="896" y="74"/>
                  </a:lnTo>
                  <a:lnTo>
                    <a:pt x="894" y="72"/>
                  </a:lnTo>
                  <a:lnTo>
                    <a:pt x="893" y="72"/>
                  </a:lnTo>
                  <a:lnTo>
                    <a:pt x="893" y="70"/>
                  </a:lnTo>
                  <a:lnTo>
                    <a:pt x="891" y="69"/>
                  </a:lnTo>
                  <a:lnTo>
                    <a:pt x="891" y="67"/>
                  </a:lnTo>
                  <a:lnTo>
                    <a:pt x="891" y="65"/>
                  </a:lnTo>
                  <a:lnTo>
                    <a:pt x="891" y="63"/>
                  </a:lnTo>
                  <a:lnTo>
                    <a:pt x="891" y="61"/>
                  </a:lnTo>
                  <a:lnTo>
                    <a:pt x="889" y="61"/>
                  </a:lnTo>
                  <a:lnTo>
                    <a:pt x="887" y="60"/>
                  </a:lnTo>
                  <a:lnTo>
                    <a:pt x="887" y="60"/>
                  </a:lnTo>
                  <a:lnTo>
                    <a:pt x="885" y="60"/>
                  </a:lnTo>
                  <a:lnTo>
                    <a:pt x="880" y="61"/>
                  </a:lnTo>
                  <a:lnTo>
                    <a:pt x="880" y="60"/>
                  </a:lnTo>
                  <a:lnTo>
                    <a:pt x="878" y="58"/>
                  </a:lnTo>
                  <a:lnTo>
                    <a:pt x="878" y="56"/>
                  </a:lnTo>
                  <a:lnTo>
                    <a:pt x="876" y="56"/>
                  </a:lnTo>
                  <a:lnTo>
                    <a:pt x="875" y="56"/>
                  </a:lnTo>
                  <a:lnTo>
                    <a:pt x="875" y="56"/>
                  </a:lnTo>
                  <a:lnTo>
                    <a:pt x="876" y="54"/>
                  </a:lnTo>
                  <a:lnTo>
                    <a:pt x="878" y="54"/>
                  </a:lnTo>
                  <a:lnTo>
                    <a:pt x="878" y="52"/>
                  </a:lnTo>
                  <a:lnTo>
                    <a:pt x="878" y="52"/>
                  </a:lnTo>
                  <a:lnTo>
                    <a:pt x="876" y="52"/>
                  </a:lnTo>
                  <a:lnTo>
                    <a:pt x="875" y="52"/>
                  </a:lnTo>
                  <a:lnTo>
                    <a:pt x="873" y="49"/>
                  </a:lnTo>
                  <a:lnTo>
                    <a:pt x="869" y="47"/>
                  </a:lnTo>
                  <a:lnTo>
                    <a:pt x="867" y="47"/>
                  </a:lnTo>
                  <a:lnTo>
                    <a:pt x="867" y="43"/>
                  </a:lnTo>
                  <a:lnTo>
                    <a:pt x="865" y="43"/>
                  </a:lnTo>
                  <a:lnTo>
                    <a:pt x="865" y="43"/>
                  </a:lnTo>
                  <a:lnTo>
                    <a:pt x="865" y="43"/>
                  </a:lnTo>
                  <a:lnTo>
                    <a:pt x="865" y="42"/>
                  </a:lnTo>
                  <a:lnTo>
                    <a:pt x="865" y="42"/>
                  </a:lnTo>
                  <a:lnTo>
                    <a:pt x="864" y="42"/>
                  </a:lnTo>
                  <a:lnTo>
                    <a:pt x="864" y="42"/>
                  </a:lnTo>
                  <a:lnTo>
                    <a:pt x="862" y="40"/>
                  </a:lnTo>
                  <a:lnTo>
                    <a:pt x="862" y="40"/>
                  </a:lnTo>
                  <a:lnTo>
                    <a:pt x="862" y="40"/>
                  </a:lnTo>
                  <a:lnTo>
                    <a:pt x="862" y="40"/>
                  </a:lnTo>
                  <a:lnTo>
                    <a:pt x="860" y="42"/>
                  </a:lnTo>
                  <a:lnTo>
                    <a:pt x="860" y="42"/>
                  </a:lnTo>
                  <a:lnTo>
                    <a:pt x="858" y="40"/>
                  </a:lnTo>
                  <a:lnTo>
                    <a:pt x="856" y="40"/>
                  </a:lnTo>
                  <a:lnTo>
                    <a:pt x="858" y="38"/>
                  </a:lnTo>
                  <a:lnTo>
                    <a:pt x="858" y="38"/>
                  </a:lnTo>
                  <a:lnTo>
                    <a:pt x="858" y="36"/>
                  </a:lnTo>
                  <a:lnTo>
                    <a:pt x="858" y="36"/>
                  </a:lnTo>
                  <a:lnTo>
                    <a:pt x="858" y="36"/>
                  </a:lnTo>
                  <a:lnTo>
                    <a:pt x="860" y="34"/>
                  </a:lnTo>
                  <a:lnTo>
                    <a:pt x="860" y="34"/>
                  </a:lnTo>
                  <a:lnTo>
                    <a:pt x="858" y="34"/>
                  </a:lnTo>
                  <a:lnTo>
                    <a:pt x="851" y="32"/>
                  </a:lnTo>
                  <a:lnTo>
                    <a:pt x="849" y="34"/>
                  </a:lnTo>
                  <a:lnTo>
                    <a:pt x="847" y="34"/>
                  </a:lnTo>
                  <a:lnTo>
                    <a:pt x="847" y="34"/>
                  </a:lnTo>
                  <a:lnTo>
                    <a:pt x="847" y="34"/>
                  </a:lnTo>
                  <a:lnTo>
                    <a:pt x="847" y="34"/>
                  </a:lnTo>
                  <a:lnTo>
                    <a:pt x="846" y="36"/>
                  </a:lnTo>
                  <a:lnTo>
                    <a:pt x="846" y="38"/>
                  </a:lnTo>
                  <a:lnTo>
                    <a:pt x="846" y="40"/>
                  </a:lnTo>
                  <a:lnTo>
                    <a:pt x="844" y="42"/>
                  </a:lnTo>
                  <a:lnTo>
                    <a:pt x="842" y="43"/>
                  </a:lnTo>
                  <a:lnTo>
                    <a:pt x="842" y="43"/>
                  </a:lnTo>
                  <a:lnTo>
                    <a:pt x="842" y="43"/>
                  </a:lnTo>
                  <a:lnTo>
                    <a:pt x="840" y="43"/>
                  </a:lnTo>
                  <a:lnTo>
                    <a:pt x="831" y="40"/>
                  </a:lnTo>
                  <a:lnTo>
                    <a:pt x="829" y="40"/>
                  </a:lnTo>
                  <a:lnTo>
                    <a:pt x="828" y="40"/>
                  </a:lnTo>
                  <a:lnTo>
                    <a:pt x="828" y="40"/>
                  </a:lnTo>
                  <a:lnTo>
                    <a:pt x="826" y="40"/>
                  </a:lnTo>
                  <a:lnTo>
                    <a:pt x="826" y="40"/>
                  </a:lnTo>
                  <a:lnTo>
                    <a:pt x="824" y="40"/>
                  </a:lnTo>
                  <a:lnTo>
                    <a:pt x="824" y="40"/>
                  </a:lnTo>
                  <a:lnTo>
                    <a:pt x="822" y="40"/>
                  </a:lnTo>
                  <a:lnTo>
                    <a:pt x="822" y="40"/>
                  </a:lnTo>
                  <a:lnTo>
                    <a:pt x="822" y="40"/>
                  </a:lnTo>
                  <a:lnTo>
                    <a:pt x="820" y="40"/>
                  </a:lnTo>
                  <a:lnTo>
                    <a:pt x="817" y="40"/>
                  </a:lnTo>
                  <a:lnTo>
                    <a:pt x="815" y="40"/>
                  </a:lnTo>
                  <a:lnTo>
                    <a:pt x="813" y="40"/>
                  </a:lnTo>
                  <a:lnTo>
                    <a:pt x="811" y="42"/>
                  </a:lnTo>
                  <a:lnTo>
                    <a:pt x="810" y="43"/>
                  </a:lnTo>
                  <a:lnTo>
                    <a:pt x="810" y="45"/>
                  </a:lnTo>
                  <a:lnTo>
                    <a:pt x="810" y="43"/>
                  </a:lnTo>
                  <a:lnTo>
                    <a:pt x="806" y="42"/>
                  </a:lnTo>
                  <a:lnTo>
                    <a:pt x="806" y="42"/>
                  </a:lnTo>
                  <a:lnTo>
                    <a:pt x="804" y="42"/>
                  </a:lnTo>
                  <a:lnTo>
                    <a:pt x="804" y="42"/>
                  </a:lnTo>
                  <a:lnTo>
                    <a:pt x="804" y="42"/>
                  </a:lnTo>
                  <a:lnTo>
                    <a:pt x="804" y="42"/>
                  </a:lnTo>
                  <a:lnTo>
                    <a:pt x="804" y="40"/>
                  </a:lnTo>
                  <a:lnTo>
                    <a:pt x="804" y="40"/>
                  </a:lnTo>
                  <a:lnTo>
                    <a:pt x="804" y="40"/>
                  </a:lnTo>
                  <a:lnTo>
                    <a:pt x="802" y="40"/>
                  </a:lnTo>
                  <a:lnTo>
                    <a:pt x="800" y="40"/>
                  </a:lnTo>
                  <a:lnTo>
                    <a:pt x="800" y="40"/>
                  </a:lnTo>
                  <a:lnTo>
                    <a:pt x="795" y="38"/>
                  </a:lnTo>
                  <a:lnTo>
                    <a:pt x="793" y="40"/>
                  </a:lnTo>
                  <a:lnTo>
                    <a:pt x="791" y="42"/>
                  </a:lnTo>
                  <a:lnTo>
                    <a:pt x="790" y="43"/>
                  </a:lnTo>
                  <a:lnTo>
                    <a:pt x="790" y="43"/>
                  </a:lnTo>
                  <a:lnTo>
                    <a:pt x="790" y="45"/>
                  </a:lnTo>
                  <a:lnTo>
                    <a:pt x="790" y="47"/>
                  </a:lnTo>
                  <a:lnTo>
                    <a:pt x="788" y="47"/>
                  </a:lnTo>
                  <a:lnTo>
                    <a:pt x="788" y="47"/>
                  </a:lnTo>
                  <a:lnTo>
                    <a:pt x="786" y="47"/>
                  </a:lnTo>
                  <a:lnTo>
                    <a:pt x="786" y="49"/>
                  </a:lnTo>
                  <a:lnTo>
                    <a:pt x="784" y="49"/>
                  </a:lnTo>
                  <a:lnTo>
                    <a:pt x="782" y="49"/>
                  </a:lnTo>
                  <a:lnTo>
                    <a:pt x="779" y="52"/>
                  </a:lnTo>
                  <a:lnTo>
                    <a:pt x="777" y="52"/>
                  </a:lnTo>
                  <a:lnTo>
                    <a:pt x="775" y="52"/>
                  </a:lnTo>
                  <a:lnTo>
                    <a:pt x="775" y="54"/>
                  </a:lnTo>
                  <a:lnTo>
                    <a:pt x="773" y="54"/>
                  </a:lnTo>
                  <a:lnTo>
                    <a:pt x="772" y="56"/>
                  </a:lnTo>
                  <a:lnTo>
                    <a:pt x="772" y="58"/>
                  </a:lnTo>
                  <a:lnTo>
                    <a:pt x="770" y="58"/>
                  </a:lnTo>
                  <a:lnTo>
                    <a:pt x="768" y="58"/>
                  </a:lnTo>
                  <a:lnTo>
                    <a:pt x="768" y="58"/>
                  </a:lnTo>
                  <a:lnTo>
                    <a:pt x="766" y="58"/>
                  </a:lnTo>
                  <a:lnTo>
                    <a:pt x="764" y="60"/>
                  </a:lnTo>
                  <a:lnTo>
                    <a:pt x="763" y="60"/>
                  </a:lnTo>
                  <a:lnTo>
                    <a:pt x="761" y="60"/>
                  </a:lnTo>
                  <a:lnTo>
                    <a:pt x="761" y="60"/>
                  </a:lnTo>
                  <a:lnTo>
                    <a:pt x="761" y="60"/>
                  </a:lnTo>
                  <a:lnTo>
                    <a:pt x="757" y="61"/>
                  </a:lnTo>
                  <a:lnTo>
                    <a:pt x="754" y="65"/>
                  </a:lnTo>
                  <a:lnTo>
                    <a:pt x="754" y="67"/>
                  </a:lnTo>
                  <a:lnTo>
                    <a:pt x="752" y="67"/>
                  </a:lnTo>
                  <a:lnTo>
                    <a:pt x="750" y="67"/>
                  </a:lnTo>
                  <a:lnTo>
                    <a:pt x="750" y="67"/>
                  </a:lnTo>
                  <a:lnTo>
                    <a:pt x="748" y="69"/>
                  </a:lnTo>
                  <a:lnTo>
                    <a:pt x="746" y="70"/>
                  </a:lnTo>
                  <a:lnTo>
                    <a:pt x="744" y="70"/>
                  </a:lnTo>
                  <a:lnTo>
                    <a:pt x="743" y="70"/>
                  </a:lnTo>
                  <a:lnTo>
                    <a:pt x="743" y="69"/>
                  </a:lnTo>
                  <a:lnTo>
                    <a:pt x="734" y="74"/>
                  </a:lnTo>
                  <a:lnTo>
                    <a:pt x="732" y="76"/>
                  </a:lnTo>
                  <a:lnTo>
                    <a:pt x="730" y="76"/>
                  </a:lnTo>
                  <a:lnTo>
                    <a:pt x="728" y="76"/>
                  </a:lnTo>
                  <a:lnTo>
                    <a:pt x="726" y="78"/>
                  </a:lnTo>
                  <a:lnTo>
                    <a:pt x="726" y="78"/>
                  </a:lnTo>
                  <a:lnTo>
                    <a:pt x="725" y="78"/>
                  </a:lnTo>
                  <a:lnTo>
                    <a:pt x="723" y="78"/>
                  </a:lnTo>
                  <a:lnTo>
                    <a:pt x="721" y="76"/>
                  </a:lnTo>
                  <a:lnTo>
                    <a:pt x="719" y="74"/>
                  </a:lnTo>
                  <a:lnTo>
                    <a:pt x="717" y="74"/>
                  </a:lnTo>
                  <a:lnTo>
                    <a:pt x="714" y="74"/>
                  </a:lnTo>
                  <a:lnTo>
                    <a:pt x="714" y="76"/>
                  </a:lnTo>
                  <a:lnTo>
                    <a:pt x="712" y="76"/>
                  </a:lnTo>
                  <a:lnTo>
                    <a:pt x="712" y="74"/>
                  </a:lnTo>
                  <a:lnTo>
                    <a:pt x="708" y="72"/>
                  </a:lnTo>
                  <a:lnTo>
                    <a:pt x="708" y="72"/>
                  </a:lnTo>
                  <a:lnTo>
                    <a:pt x="707" y="72"/>
                  </a:lnTo>
                  <a:lnTo>
                    <a:pt x="707" y="72"/>
                  </a:lnTo>
                  <a:lnTo>
                    <a:pt x="705" y="70"/>
                  </a:lnTo>
                  <a:lnTo>
                    <a:pt x="705" y="72"/>
                  </a:lnTo>
                  <a:lnTo>
                    <a:pt x="703" y="72"/>
                  </a:lnTo>
                  <a:lnTo>
                    <a:pt x="701" y="72"/>
                  </a:lnTo>
                  <a:lnTo>
                    <a:pt x="699" y="72"/>
                  </a:lnTo>
                  <a:lnTo>
                    <a:pt x="698" y="70"/>
                  </a:lnTo>
                  <a:lnTo>
                    <a:pt x="696" y="69"/>
                  </a:lnTo>
                  <a:lnTo>
                    <a:pt x="694" y="67"/>
                  </a:lnTo>
                  <a:lnTo>
                    <a:pt x="694" y="65"/>
                  </a:lnTo>
                  <a:lnTo>
                    <a:pt x="690" y="65"/>
                  </a:lnTo>
                  <a:lnTo>
                    <a:pt x="690" y="65"/>
                  </a:lnTo>
                  <a:lnTo>
                    <a:pt x="689" y="65"/>
                  </a:lnTo>
                  <a:lnTo>
                    <a:pt x="689" y="65"/>
                  </a:lnTo>
                  <a:lnTo>
                    <a:pt x="689" y="65"/>
                  </a:lnTo>
                  <a:lnTo>
                    <a:pt x="687" y="67"/>
                  </a:lnTo>
                  <a:lnTo>
                    <a:pt x="685" y="67"/>
                  </a:lnTo>
                  <a:lnTo>
                    <a:pt x="685" y="69"/>
                  </a:lnTo>
                  <a:lnTo>
                    <a:pt x="683" y="69"/>
                  </a:lnTo>
                  <a:lnTo>
                    <a:pt x="681" y="69"/>
                  </a:lnTo>
                  <a:lnTo>
                    <a:pt x="681" y="69"/>
                  </a:lnTo>
                  <a:lnTo>
                    <a:pt x="679" y="67"/>
                  </a:lnTo>
                  <a:lnTo>
                    <a:pt x="678" y="67"/>
                  </a:lnTo>
                  <a:lnTo>
                    <a:pt x="678" y="67"/>
                  </a:lnTo>
                  <a:lnTo>
                    <a:pt x="676" y="67"/>
                  </a:lnTo>
                  <a:lnTo>
                    <a:pt x="676" y="69"/>
                  </a:lnTo>
                  <a:lnTo>
                    <a:pt x="674" y="69"/>
                  </a:lnTo>
                  <a:lnTo>
                    <a:pt x="670" y="69"/>
                  </a:lnTo>
                  <a:lnTo>
                    <a:pt x="665" y="70"/>
                  </a:lnTo>
                  <a:lnTo>
                    <a:pt x="663" y="70"/>
                  </a:lnTo>
                  <a:lnTo>
                    <a:pt x="663" y="70"/>
                  </a:lnTo>
                  <a:lnTo>
                    <a:pt x="661" y="70"/>
                  </a:lnTo>
                  <a:lnTo>
                    <a:pt x="660" y="72"/>
                  </a:lnTo>
                  <a:lnTo>
                    <a:pt x="658" y="72"/>
                  </a:lnTo>
                  <a:lnTo>
                    <a:pt x="658" y="72"/>
                  </a:lnTo>
                  <a:lnTo>
                    <a:pt x="658" y="72"/>
                  </a:lnTo>
                  <a:lnTo>
                    <a:pt x="656" y="74"/>
                  </a:lnTo>
                  <a:lnTo>
                    <a:pt x="656" y="74"/>
                  </a:lnTo>
                  <a:lnTo>
                    <a:pt x="656" y="74"/>
                  </a:lnTo>
                  <a:lnTo>
                    <a:pt x="654" y="76"/>
                  </a:lnTo>
                  <a:lnTo>
                    <a:pt x="654" y="76"/>
                  </a:lnTo>
                  <a:lnTo>
                    <a:pt x="654" y="76"/>
                  </a:lnTo>
                  <a:lnTo>
                    <a:pt x="652" y="76"/>
                  </a:lnTo>
                  <a:lnTo>
                    <a:pt x="652" y="76"/>
                  </a:lnTo>
                  <a:lnTo>
                    <a:pt x="652" y="76"/>
                  </a:lnTo>
                  <a:lnTo>
                    <a:pt x="651" y="74"/>
                  </a:lnTo>
                  <a:lnTo>
                    <a:pt x="651" y="74"/>
                  </a:lnTo>
                  <a:lnTo>
                    <a:pt x="651" y="74"/>
                  </a:lnTo>
                  <a:lnTo>
                    <a:pt x="649" y="74"/>
                  </a:lnTo>
                  <a:lnTo>
                    <a:pt x="649" y="74"/>
                  </a:lnTo>
                  <a:lnTo>
                    <a:pt x="647" y="76"/>
                  </a:lnTo>
                  <a:lnTo>
                    <a:pt x="645" y="78"/>
                  </a:lnTo>
                  <a:lnTo>
                    <a:pt x="642" y="78"/>
                  </a:lnTo>
                  <a:lnTo>
                    <a:pt x="642" y="78"/>
                  </a:lnTo>
                  <a:lnTo>
                    <a:pt x="640" y="78"/>
                  </a:lnTo>
                  <a:lnTo>
                    <a:pt x="638" y="78"/>
                  </a:lnTo>
                  <a:lnTo>
                    <a:pt x="636" y="78"/>
                  </a:lnTo>
                  <a:lnTo>
                    <a:pt x="634" y="78"/>
                  </a:lnTo>
                  <a:lnTo>
                    <a:pt x="633" y="76"/>
                  </a:lnTo>
                  <a:lnTo>
                    <a:pt x="633" y="76"/>
                  </a:lnTo>
                  <a:lnTo>
                    <a:pt x="629" y="76"/>
                  </a:lnTo>
                  <a:lnTo>
                    <a:pt x="629" y="76"/>
                  </a:lnTo>
                  <a:lnTo>
                    <a:pt x="627" y="76"/>
                  </a:lnTo>
                  <a:lnTo>
                    <a:pt x="624" y="76"/>
                  </a:lnTo>
                  <a:lnTo>
                    <a:pt x="618" y="72"/>
                  </a:lnTo>
                  <a:lnTo>
                    <a:pt x="614" y="72"/>
                  </a:lnTo>
                  <a:lnTo>
                    <a:pt x="613" y="74"/>
                  </a:lnTo>
                  <a:lnTo>
                    <a:pt x="613" y="72"/>
                  </a:lnTo>
                  <a:lnTo>
                    <a:pt x="613" y="72"/>
                  </a:lnTo>
                  <a:lnTo>
                    <a:pt x="611" y="70"/>
                  </a:lnTo>
                  <a:lnTo>
                    <a:pt x="609" y="70"/>
                  </a:lnTo>
                  <a:lnTo>
                    <a:pt x="607" y="69"/>
                  </a:lnTo>
                  <a:lnTo>
                    <a:pt x="607" y="65"/>
                  </a:lnTo>
                  <a:lnTo>
                    <a:pt x="605" y="65"/>
                  </a:lnTo>
                  <a:lnTo>
                    <a:pt x="605" y="63"/>
                  </a:lnTo>
                  <a:lnTo>
                    <a:pt x="605" y="65"/>
                  </a:lnTo>
                  <a:lnTo>
                    <a:pt x="604" y="65"/>
                  </a:lnTo>
                  <a:lnTo>
                    <a:pt x="604" y="65"/>
                  </a:lnTo>
                  <a:lnTo>
                    <a:pt x="604" y="63"/>
                  </a:lnTo>
                  <a:lnTo>
                    <a:pt x="602" y="63"/>
                  </a:lnTo>
                  <a:lnTo>
                    <a:pt x="602" y="65"/>
                  </a:lnTo>
                  <a:lnTo>
                    <a:pt x="600" y="65"/>
                  </a:lnTo>
                  <a:lnTo>
                    <a:pt x="600" y="67"/>
                  </a:lnTo>
                  <a:lnTo>
                    <a:pt x="600" y="69"/>
                  </a:lnTo>
                  <a:lnTo>
                    <a:pt x="598" y="69"/>
                  </a:lnTo>
                  <a:lnTo>
                    <a:pt x="598" y="69"/>
                  </a:lnTo>
                  <a:lnTo>
                    <a:pt x="598" y="70"/>
                  </a:lnTo>
                  <a:lnTo>
                    <a:pt x="598" y="70"/>
                  </a:lnTo>
                  <a:lnTo>
                    <a:pt x="596" y="70"/>
                  </a:lnTo>
                  <a:lnTo>
                    <a:pt x="595" y="70"/>
                  </a:lnTo>
                  <a:lnTo>
                    <a:pt x="593" y="70"/>
                  </a:lnTo>
                  <a:lnTo>
                    <a:pt x="593" y="69"/>
                  </a:lnTo>
                  <a:lnTo>
                    <a:pt x="593" y="69"/>
                  </a:lnTo>
                  <a:lnTo>
                    <a:pt x="591" y="67"/>
                  </a:lnTo>
                  <a:lnTo>
                    <a:pt x="589" y="67"/>
                  </a:lnTo>
                  <a:lnTo>
                    <a:pt x="587" y="65"/>
                  </a:lnTo>
                  <a:lnTo>
                    <a:pt x="587" y="65"/>
                  </a:lnTo>
                  <a:lnTo>
                    <a:pt x="586" y="65"/>
                  </a:lnTo>
                  <a:lnTo>
                    <a:pt x="586" y="65"/>
                  </a:lnTo>
                  <a:lnTo>
                    <a:pt x="584" y="65"/>
                  </a:lnTo>
                  <a:lnTo>
                    <a:pt x="584" y="63"/>
                  </a:lnTo>
                  <a:lnTo>
                    <a:pt x="582" y="63"/>
                  </a:lnTo>
                  <a:lnTo>
                    <a:pt x="575" y="63"/>
                  </a:lnTo>
                  <a:lnTo>
                    <a:pt x="575" y="61"/>
                  </a:lnTo>
                  <a:lnTo>
                    <a:pt x="573" y="61"/>
                  </a:lnTo>
                  <a:lnTo>
                    <a:pt x="571" y="61"/>
                  </a:lnTo>
                  <a:lnTo>
                    <a:pt x="571" y="60"/>
                  </a:lnTo>
                  <a:lnTo>
                    <a:pt x="569" y="60"/>
                  </a:lnTo>
                  <a:lnTo>
                    <a:pt x="569" y="56"/>
                  </a:lnTo>
                  <a:lnTo>
                    <a:pt x="569" y="54"/>
                  </a:lnTo>
                  <a:lnTo>
                    <a:pt x="568" y="52"/>
                  </a:lnTo>
                  <a:lnTo>
                    <a:pt x="560" y="49"/>
                  </a:lnTo>
                  <a:lnTo>
                    <a:pt x="557" y="49"/>
                  </a:lnTo>
                  <a:lnTo>
                    <a:pt x="551" y="49"/>
                  </a:lnTo>
                  <a:lnTo>
                    <a:pt x="551" y="49"/>
                  </a:lnTo>
                  <a:lnTo>
                    <a:pt x="549" y="47"/>
                  </a:lnTo>
                  <a:lnTo>
                    <a:pt x="549" y="47"/>
                  </a:lnTo>
                  <a:lnTo>
                    <a:pt x="549" y="49"/>
                  </a:lnTo>
                  <a:lnTo>
                    <a:pt x="549" y="49"/>
                  </a:lnTo>
                  <a:lnTo>
                    <a:pt x="548" y="49"/>
                  </a:lnTo>
                  <a:lnTo>
                    <a:pt x="548" y="51"/>
                  </a:lnTo>
                  <a:lnTo>
                    <a:pt x="548" y="51"/>
                  </a:lnTo>
                  <a:lnTo>
                    <a:pt x="548" y="51"/>
                  </a:lnTo>
                  <a:lnTo>
                    <a:pt x="548" y="52"/>
                  </a:lnTo>
                  <a:lnTo>
                    <a:pt x="548" y="52"/>
                  </a:lnTo>
                  <a:lnTo>
                    <a:pt x="544" y="54"/>
                  </a:lnTo>
                  <a:lnTo>
                    <a:pt x="542" y="56"/>
                  </a:lnTo>
                  <a:lnTo>
                    <a:pt x="540" y="56"/>
                  </a:lnTo>
                  <a:lnTo>
                    <a:pt x="540" y="56"/>
                  </a:lnTo>
                  <a:lnTo>
                    <a:pt x="540" y="56"/>
                  </a:lnTo>
                  <a:lnTo>
                    <a:pt x="539" y="56"/>
                  </a:lnTo>
                  <a:lnTo>
                    <a:pt x="539" y="56"/>
                  </a:lnTo>
                  <a:lnTo>
                    <a:pt x="539" y="56"/>
                  </a:lnTo>
                  <a:lnTo>
                    <a:pt x="537" y="54"/>
                  </a:lnTo>
                  <a:lnTo>
                    <a:pt x="537" y="54"/>
                  </a:lnTo>
                  <a:lnTo>
                    <a:pt x="537" y="54"/>
                  </a:lnTo>
                  <a:lnTo>
                    <a:pt x="537" y="54"/>
                  </a:lnTo>
                  <a:lnTo>
                    <a:pt x="535" y="52"/>
                  </a:lnTo>
                  <a:lnTo>
                    <a:pt x="535" y="52"/>
                  </a:lnTo>
                  <a:lnTo>
                    <a:pt x="535" y="52"/>
                  </a:lnTo>
                  <a:lnTo>
                    <a:pt x="535" y="51"/>
                  </a:lnTo>
                  <a:lnTo>
                    <a:pt x="535" y="51"/>
                  </a:lnTo>
                  <a:lnTo>
                    <a:pt x="533" y="51"/>
                  </a:lnTo>
                  <a:lnTo>
                    <a:pt x="531" y="49"/>
                  </a:lnTo>
                  <a:lnTo>
                    <a:pt x="530" y="49"/>
                  </a:lnTo>
                  <a:lnTo>
                    <a:pt x="528" y="45"/>
                  </a:lnTo>
                  <a:lnTo>
                    <a:pt x="528" y="45"/>
                  </a:lnTo>
                  <a:lnTo>
                    <a:pt x="524" y="42"/>
                  </a:lnTo>
                  <a:lnTo>
                    <a:pt x="524" y="40"/>
                  </a:lnTo>
                  <a:lnTo>
                    <a:pt x="524" y="40"/>
                  </a:lnTo>
                  <a:lnTo>
                    <a:pt x="524" y="38"/>
                  </a:lnTo>
                  <a:lnTo>
                    <a:pt x="524" y="38"/>
                  </a:lnTo>
                  <a:lnTo>
                    <a:pt x="524" y="36"/>
                  </a:lnTo>
                  <a:lnTo>
                    <a:pt x="524" y="36"/>
                  </a:lnTo>
                  <a:lnTo>
                    <a:pt x="524" y="32"/>
                  </a:lnTo>
                  <a:lnTo>
                    <a:pt x="524" y="31"/>
                  </a:lnTo>
                  <a:lnTo>
                    <a:pt x="521" y="25"/>
                  </a:lnTo>
                  <a:lnTo>
                    <a:pt x="521" y="25"/>
                  </a:lnTo>
                  <a:lnTo>
                    <a:pt x="521" y="27"/>
                  </a:lnTo>
                  <a:lnTo>
                    <a:pt x="517" y="23"/>
                  </a:lnTo>
                  <a:lnTo>
                    <a:pt x="517" y="23"/>
                  </a:lnTo>
                  <a:lnTo>
                    <a:pt x="517" y="25"/>
                  </a:lnTo>
                  <a:lnTo>
                    <a:pt x="515" y="25"/>
                  </a:lnTo>
                  <a:lnTo>
                    <a:pt x="515" y="27"/>
                  </a:lnTo>
                  <a:lnTo>
                    <a:pt x="515" y="27"/>
                  </a:lnTo>
                  <a:lnTo>
                    <a:pt x="515" y="29"/>
                  </a:lnTo>
                  <a:lnTo>
                    <a:pt x="513" y="29"/>
                  </a:lnTo>
                  <a:lnTo>
                    <a:pt x="513" y="29"/>
                  </a:lnTo>
                  <a:lnTo>
                    <a:pt x="515" y="27"/>
                  </a:lnTo>
                  <a:lnTo>
                    <a:pt x="515" y="25"/>
                  </a:lnTo>
                  <a:lnTo>
                    <a:pt x="515" y="25"/>
                  </a:lnTo>
                  <a:lnTo>
                    <a:pt x="515" y="25"/>
                  </a:lnTo>
                  <a:lnTo>
                    <a:pt x="515" y="23"/>
                  </a:lnTo>
                  <a:lnTo>
                    <a:pt x="517" y="23"/>
                  </a:lnTo>
                  <a:lnTo>
                    <a:pt x="517" y="23"/>
                  </a:lnTo>
                  <a:lnTo>
                    <a:pt x="515" y="23"/>
                  </a:lnTo>
                  <a:lnTo>
                    <a:pt x="513" y="25"/>
                  </a:lnTo>
                  <a:lnTo>
                    <a:pt x="512" y="25"/>
                  </a:lnTo>
                  <a:lnTo>
                    <a:pt x="510" y="25"/>
                  </a:lnTo>
                  <a:lnTo>
                    <a:pt x="506" y="29"/>
                  </a:lnTo>
                  <a:lnTo>
                    <a:pt x="503" y="29"/>
                  </a:lnTo>
                  <a:lnTo>
                    <a:pt x="501" y="31"/>
                  </a:lnTo>
                  <a:lnTo>
                    <a:pt x="499" y="31"/>
                  </a:lnTo>
                  <a:lnTo>
                    <a:pt x="497" y="31"/>
                  </a:lnTo>
                  <a:lnTo>
                    <a:pt x="495" y="31"/>
                  </a:lnTo>
                  <a:lnTo>
                    <a:pt x="493" y="29"/>
                  </a:lnTo>
                  <a:lnTo>
                    <a:pt x="490" y="29"/>
                  </a:lnTo>
                  <a:lnTo>
                    <a:pt x="490" y="27"/>
                  </a:lnTo>
                  <a:lnTo>
                    <a:pt x="488" y="27"/>
                  </a:lnTo>
                  <a:lnTo>
                    <a:pt x="486" y="25"/>
                  </a:lnTo>
                  <a:lnTo>
                    <a:pt x="483" y="25"/>
                  </a:lnTo>
                  <a:lnTo>
                    <a:pt x="483" y="23"/>
                  </a:lnTo>
                  <a:lnTo>
                    <a:pt x="481" y="22"/>
                  </a:lnTo>
                  <a:lnTo>
                    <a:pt x="479" y="22"/>
                  </a:lnTo>
                  <a:lnTo>
                    <a:pt x="479" y="22"/>
                  </a:lnTo>
                  <a:lnTo>
                    <a:pt x="479" y="20"/>
                  </a:lnTo>
                  <a:lnTo>
                    <a:pt x="477" y="18"/>
                  </a:lnTo>
                  <a:lnTo>
                    <a:pt x="479" y="18"/>
                  </a:lnTo>
                  <a:lnTo>
                    <a:pt x="479" y="18"/>
                  </a:lnTo>
                  <a:lnTo>
                    <a:pt x="475" y="16"/>
                  </a:lnTo>
                  <a:lnTo>
                    <a:pt x="475" y="14"/>
                  </a:lnTo>
                  <a:lnTo>
                    <a:pt x="474" y="11"/>
                  </a:lnTo>
                  <a:lnTo>
                    <a:pt x="474" y="11"/>
                  </a:lnTo>
                  <a:lnTo>
                    <a:pt x="474" y="9"/>
                  </a:lnTo>
                  <a:lnTo>
                    <a:pt x="474" y="7"/>
                  </a:lnTo>
                  <a:lnTo>
                    <a:pt x="474" y="7"/>
                  </a:lnTo>
                  <a:lnTo>
                    <a:pt x="474" y="5"/>
                  </a:lnTo>
                  <a:lnTo>
                    <a:pt x="475" y="4"/>
                  </a:lnTo>
                  <a:lnTo>
                    <a:pt x="477" y="4"/>
                  </a:lnTo>
                  <a:lnTo>
                    <a:pt x="479" y="5"/>
                  </a:lnTo>
                  <a:lnTo>
                    <a:pt x="479" y="4"/>
                  </a:lnTo>
                  <a:lnTo>
                    <a:pt x="477" y="4"/>
                  </a:lnTo>
                  <a:lnTo>
                    <a:pt x="477" y="4"/>
                  </a:lnTo>
                  <a:lnTo>
                    <a:pt x="477" y="4"/>
                  </a:lnTo>
                  <a:lnTo>
                    <a:pt x="475" y="4"/>
                  </a:lnTo>
                  <a:lnTo>
                    <a:pt x="475" y="4"/>
                  </a:lnTo>
                  <a:lnTo>
                    <a:pt x="475" y="4"/>
                  </a:lnTo>
                  <a:lnTo>
                    <a:pt x="474" y="4"/>
                  </a:lnTo>
                  <a:lnTo>
                    <a:pt x="472" y="4"/>
                  </a:lnTo>
                  <a:lnTo>
                    <a:pt x="470" y="2"/>
                  </a:lnTo>
                  <a:lnTo>
                    <a:pt x="470" y="2"/>
                  </a:lnTo>
                  <a:lnTo>
                    <a:pt x="470" y="2"/>
                  </a:lnTo>
                  <a:lnTo>
                    <a:pt x="470" y="2"/>
                  </a:lnTo>
                  <a:lnTo>
                    <a:pt x="470" y="0"/>
                  </a:lnTo>
                  <a:lnTo>
                    <a:pt x="470" y="0"/>
                  </a:lnTo>
                  <a:lnTo>
                    <a:pt x="468" y="0"/>
                  </a:lnTo>
                  <a:lnTo>
                    <a:pt x="468" y="0"/>
                  </a:lnTo>
                  <a:lnTo>
                    <a:pt x="468" y="0"/>
                  </a:lnTo>
                  <a:lnTo>
                    <a:pt x="468" y="0"/>
                  </a:lnTo>
                  <a:lnTo>
                    <a:pt x="468" y="0"/>
                  </a:lnTo>
                  <a:lnTo>
                    <a:pt x="466" y="0"/>
                  </a:lnTo>
                  <a:lnTo>
                    <a:pt x="466" y="0"/>
                  </a:lnTo>
                  <a:lnTo>
                    <a:pt x="465" y="2"/>
                  </a:lnTo>
                  <a:lnTo>
                    <a:pt x="465" y="4"/>
                  </a:lnTo>
                  <a:lnTo>
                    <a:pt x="463" y="5"/>
                  </a:lnTo>
                  <a:lnTo>
                    <a:pt x="461" y="7"/>
                  </a:lnTo>
                  <a:lnTo>
                    <a:pt x="459" y="7"/>
                  </a:lnTo>
                  <a:lnTo>
                    <a:pt x="457" y="9"/>
                  </a:lnTo>
                  <a:lnTo>
                    <a:pt x="456" y="9"/>
                  </a:lnTo>
                  <a:lnTo>
                    <a:pt x="454" y="9"/>
                  </a:lnTo>
                  <a:lnTo>
                    <a:pt x="447" y="9"/>
                  </a:lnTo>
                  <a:lnTo>
                    <a:pt x="445" y="9"/>
                  </a:lnTo>
                  <a:lnTo>
                    <a:pt x="443" y="7"/>
                  </a:lnTo>
                  <a:lnTo>
                    <a:pt x="443" y="7"/>
                  </a:lnTo>
                  <a:lnTo>
                    <a:pt x="441" y="7"/>
                  </a:lnTo>
                  <a:lnTo>
                    <a:pt x="436" y="9"/>
                  </a:lnTo>
                  <a:lnTo>
                    <a:pt x="418" y="7"/>
                  </a:lnTo>
                  <a:lnTo>
                    <a:pt x="412" y="7"/>
                  </a:lnTo>
                  <a:lnTo>
                    <a:pt x="410" y="7"/>
                  </a:lnTo>
                  <a:lnTo>
                    <a:pt x="410" y="7"/>
                  </a:lnTo>
                  <a:lnTo>
                    <a:pt x="400" y="5"/>
                  </a:lnTo>
                  <a:lnTo>
                    <a:pt x="396" y="5"/>
                  </a:lnTo>
                  <a:lnTo>
                    <a:pt x="396" y="5"/>
                  </a:lnTo>
                  <a:lnTo>
                    <a:pt x="391" y="5"/>
                  </a:lnTo>
                  <a:lnTo>
                    <a:pt x="387" y="4"/>
                  </a:lnTo>
                  <a:lnTo>
                    <a:pt x="385" y="4"/>
                  </a:lnTo>
                  <a:lnTo>
                    <a:pt x="376" y="9"/>
                  </a:lnTo>
                  <a:lnTo>
                    <a:pt x="369" y="11"/>
                  </a:lnTo>
                  <a:lnTo>
                    <a:pt x="367" y="13"/>
                  </a:lnTo>
                  <a:lnTo>
                    <a:pt x="365" y="14"/>
                  </a:lnTo>
                  <a:lnTo>
                    <a:pt x="362" y="14"/>
                  </a:lnTo>
                  <a:lnTo>
                    <a:pt x="360" y="14"/>
                  </a:lnTo>
                  <a:lnTo>
                    <a:pt x="360" y="14"/>
                  </a:lnTo>
                  <a:lnTo>
                    <a:pt x="358" y="14"/>
                  </a:lnTo>
                  <a:lnTo>
                    <a:pt x="356" y="14"/>
                  </a:lnTo>
                  <a:lnTo>
                    <a:pt x="356" y="14"/>
                  </a:lnTo>
                  <a:lnTo>
                    <a:pt x="354" y="16"/>
                  </a:lnTo>
                  <a:lnTo>
                    <a:pt x="353" y="16"/>
                  </a:lnTo>
                  <a:lnTo>
                    <a:pt x="351" y="16"/>
                  </a:lnTo>
                  <a:lnTo>
                    <a:pt x="351" y="16"/>
                  </a:lnTo>
                  <a:lnTo>
                    <a:pt x="349" y="16"/>
                  </a:lnTo>
                  <a:lnTo>
                    <a:pt x="347" y="18"/>
                  </a:lnTo>
                  <a:lnTo>
                    <a:pt x="347" y="18"/>
                  </a:lnTo>
                  <a:lnTo>
                    <a:pt x="345" y="18"/>
                  </a:lnTo>
                  <a:lnTo>
                    <a:pt x="345" y="18"/>
                  </a:lnTo>
                  <a:lnTo>
                    <a:pt x="345" y="18"/>
                  </a:lnTo>
                  <a:lnTo>
                    <a:pt x="344" y="18"/>
                  </a:lnTo>
                  <a:lnTo>
                    <a:pt x="340" y="20"/>
                  </a:lnTo>
                  <a:lnTo>
                    <a:pt x="340" y="22"/>
                  </a:lnTo>
                  <a:lnTo>
                    <a:pt x="338" y="23"/>
                  </a:lnTo>
                  <a:lnTo>
                    <a:pt x="338" y="23"/>
                  </a:lnTo>
                  <a:lnTo>
                    <a:pt x="338" y="23"/>
                  </a:lnTo>
                  <a:lnTo>
                    <a:pt x="338" y="22"/>
                  </a:lnTo>
                  <a:lnTo>
                    <a:pt x="336" y="22"/>
                  </a:lnTo>
                  <a:lnTo>
                    <a:pt x="336" y="22"/>
                  </a:lnTo>
                  <a:lnTo>
                    <a:pt x="336" y="22"/>
                  </a:lnTo>
                  <a:lnTo>
                    <a:pt x="336" y="23"/>
                  </a:lnTo>
                  <a:lnTo>
                    <a:pt x="336" y="23"/>
                  </a:lnTo>
                  <a:lnTo>
                    <a:pt x="336" y="23"/>
                  </a:lnTo>
                  <a:lnTo>
                    <a:pt x="336" y="23"/>
                  </a:lnTo>
                  <a:lnTo>
                    <a:pt x="333" y="23"/>
                  </a:lnTo>
                  <a:lnTo>
                    <a:pt x="331" y="25"/>
                  </a:lnTo>
                  <a:lnTo>
                    <a:pt x="331" y="25"/>
                  </a:lnTo>
                  <a:lnTo>
                    <a:pt x="331" y="27"/>
                  </a:lnTo>
                  <a:lnTo>
                    <a:pt x="327" y="31"/>
                  </a:lnTo>
                  <a:lnTo>
                    <a:pt x="326" y="32"/>
                  </a:lnTo>
                  <a:lnTo>
                    <a:pt x="326" y="32"/>
                  </a:lnTo>
                  <a:lnTo>
                    <a:pt x="320" y="34"/>
                  </a:lnTo>
                  <a:lnTo>
                    <a:pt x="320" y="34"/>
                  </a:lnTo>
                  <a:lnTo>
                    <a:pt x="318" y="36"/>
                  </a:lnTo>
                  <a:lnTo>
                    <a:pt x="311" y="40"/>
                  </a:lnTo>
                  <a:lnTo>
                    <a:pt x="300" y="45"/>
                  </a:lnTo>
                  <a:lnTo>
                    <a:pt x="293" y="49"/>
                  </a:lnTo>
                  <a:lnTo>
                    <a:pt x="293" y="49"/>
                  </a:lnTo>
                  <a:lnTo>
                    <a:pt x="293" y="49"/>
                  </a:lnTo>
                  <a:lnTo>
                    <a:pt x="291" y="51"/>
                  </a:lnTo>
                  <a:lnTo>
                    <a:pt x="291" y="51"/>
                  </a:lnTo>
                  <a:lnTo>
                    <a:pt x="289" y="51"/>
                  </a:lnTo>
                  <a:lnTo>
                    <a:pt x="288" y="51"/>
                  </a:lnTo>
                  <a:lnTo>
                    <a:pt x="288" y="52"/>
                  </a:lnTo>
                  <a:lnTo>
                    <a:pt x="288" y="52"/>
                  </a:lnTo>
                  <a:lnTo>
                    <a:pt x="289" y="54"/>
                  </a:lnTo>
                  <a:lnTo>
                    <a:pt x="289" y="54"/>
                  </a:lnTo>
                  <a:lnTo>
                    <a:pt x="289" y="54"/>
                  </a:lnTo>
                  <a:lnTo>
                    <a:pt x="288" y="56"/>
                  </a:lnTo>
                  <a:lnTo>
                    <a:pt x="288" y="56"/>
                  </a:lnTo>
                  <a:lnTo>
                    <a:pt x="288" y="58"/>
                  </a:lnTo>
                  <a:lnTo>
                    <a:pt x="288" y="60"/>
                  </a:lnTo>
                  <a:lnTo>
                    <a:pt x="288" y="60"/>
                  </a:lnTo>
                  <a:lnTo>
                    <a:pt x="288" y="61"/>
                  </a:lnTo>
                  <a:lnTo>
                    <a:pt x="284" y="63"/>
                  </a:lnTo>
                  <a:lnTo>
                    <a:pt x="282" y="65"/>
                  </a:lnTo>
                  <a:lnTo>
                    <a:pt x="280" y="65"/>
                  </a:lnTo>
                  <a:lnTo>
                    <a:pt x="280" y="65"/>
                  </a:lnTo>
                  <a:lnTo>
                    <a:pt x="280" y="65"/>
                  </a:lnTo>
                  <a:lnTo>
                    <a:pt x="280" y="67"/>
                  </a:lnTo>
                  <a:lnTo>
                    <a:pt x="280" y="67"/>
                  </a:lnTo>
                  <a:lnTo>
                    <a:pt x="279" y="67"/>
                  </a:lnTo>
                  <a:lnTo>
                    <a:pt x="279" y="67"/>
                  </a:lnTo>
                  <a:lnTo>
                    <a:pt x="279" y="65"/>
                  </a:lnTo>
                  <a:lnTo>
                    <a:pt x="277" y="67"/>
                  </a:lnTo>
                  <a:lnTo>
                    <a:pt x="277" y="67"/>
                  </a:lnTo>
                  <a:lnTo>
                    <a:pt x="275" y="67"/>
                  </a:lnTo>
                  <a:lnTo>
                    <a:pt x="275" y="65"/>
                  </a:lnTo>
                  <a:lnTo>
                    <a:pt x="273" y="67"/>
                  </a:lnTo>
                  <a:lnTo>
                    <a:pt x="273" y="67"/>
                  </a:lnTo>
                  <a:lnTo>
                    <a:pt x="261" y="67"/>
                  </a:lnTo>
                  <a:lnTo>
                    <a:pt x="255" y="67"/>
                  </a:lnTo>
                  <a:lnTo>
                    <a:pt x="255" y="65"/>
                  </a:lnTo>
                  <a:lnTo>
                    <a:pt x="253" y="65"/>
                  </a:lnTo>
                  <a:lnTo>
                    <a:pt x="237" y="60"/>
                  </a:lnTo>
                  <a:lnTo>
                    <a:pt x="235" y="60"/>
                  </a:lnTo>
                  <a:lnTo>
                    <a:pt x="233" y="58"/>
                  </a:lnTo>
                  <a:lnTo>
                    <a:pt x="232" y="58"/>
                  </a:lnTo>
                  <a:lnTo>
                    <a:pt x="232" y="58"/>
                  </a:lnTo>
                  <a:lnTo>
                    <a:pt x="232" y="60"/>
                  </a:lnTo>
                  <a:lnTo>
                    <a:pt x="230" y="60"/>
                  </a:lnTo>
                  <a:lnTo>
                    <a:pt x="230" y="60"/>
                  </a:lnTo>
                  <a:lnTo>
                    <a:pt x="230" y="60"/>
                  </a:lnTo>
                  <a:lnTo>
                    <a:pt x="230" y="61"/>
                  </a:lnTo>
                  <a:lnTo>
                    <a:pt x="228" y="61"/>
                  </a:lnTo>
                  <a:lnTo>
                    <a:pt x="228" y="61"/>
                  </a:lnTo>
                  <a:lnTo>
                    <a:pt x="226" y="63"/>
                  </a:lnTo>
                  <a:lnTo>
                    <a:pt x="226" y="63"/>
                  </a:lnTo>
                  <a:lnTo>
                    <a:pt x="224" y="63"/>
                  </a:lnTo>
                  <a:lnTo>
                    <a:pt x="212" y="63"/>
                  </a:lnTo>
                  <a:lnTo>
                    <a:pt x="199" y="61"/>
                  </a:lnTo>
                  <a:lnTo>
                    <a:pt x="188" y="58"/>
                  </a:lnTo>
                  <a:lnTo>
                    <a:pt x="179" y="56"/>
                  </a:lnTo>
                  <a:lnTo>
                    <a:pt x="179" y="56"/>
                  </a:lnTo>
                  <a:lnTo>
                    <a:pt x="177" y="58"/>
                  </a:lnTo>
                  <a:lnTo>
                    <a:pt x="177" y="58"/>
                  </a:lnTo>
                  <a:lnTo>
                    <a:pt x="176" y="58"/>
                  </a:lnTo>
                  <a:lnTo>
                    <a:pt x="174" y="58"/>
                  </a:lnTo>
                  <a:lnTo>
                    <a:pt x="172" y="60"/>
                  </a:lnTo>
                  <a:lnTo>
                    <a:pt x="172" y="61"/>
                  </a:lnTo>
                  <a:lnTo>
                    <a:pt x="172" y="63"/>
                  </a:lnTo>
                  <a:lnTo>
                    <a:pt x="172" y="63"/>
                  </a:lnTo>
                  <a:lnTo>
                    <a:pt x="172" y="65"/>
                  </a:lnTo>
                  <a:lnTo>
                    <a:pt x="170" y="67"/>
                  </a:lnTo>
                  <a:lnTo>
                    <a:pt x="170" y="69"/>
                  </a:lnTo>
                  <a:lnTo>
                    <a:pt x="168" y="70"/>
                  </a:lnTo>
                  <a:lnTo>
                    <a:pt x="168" y="70"/>
                  </a:lnTo>
                  <a:lnTo>
                    <a:pt x="168" y="70"/>
                  </a:lnTo>
                  <a:lnTo>
                    <a:pt x="168" y="72"/>
                  </a:lnTo>
                  <a:lnTo>
                    <a:pt x="168" y="72"/>
                  </a:lnTo>
                  <a:lnTo>
                    <a:pt x="170" y="72"/>
                  </a:lnTo>
                  <a:lnTo>
                    <a:pt x="170" y="74"/>
                  </a:lnTo>
                  <a:lnTo>
                    <a:pt x="170" y="74"/>
                  </a:lnTo>
                  <a:lnTo>
                    <a:pt x="170" y="74"/>
                  </a:lnTo>
                  <a:lnTo>
                    <a:pt x="170" y="74"/>
                  </a:lnTo>
                  <a:lnTo>
                    <a:pt x="172" y="76"/>
                  </a:lnTo>
                  <a:lnTo>
                    <a:pt x="174" y="76"/>
                  </a:lnTo>
                  <a:lnTo>
                    <a:pt x="174" y="78"/>
                  </a:lnTo>
                  <a:lnTo>
                    <a:pt x="176" y="78"/>
                  </a:lnTo>
                  <a:lnTo>
                    <a:pt x="177" y="79"/>
                  </a:lnTo>
                  <a:lnTo>
                    <a:pt x="179" y="79"/>
                  </a:lnTo>
                  <a:lnTo>
                    <a:pt x="179" y="79"/>
                  </a:lnTo>
                  <a:lnTo>
                    <a:pt x="181" y="81"/>
                  </a:lnTo>
                  <a:lnTo>
                    <a:pt x="181" y="81"/>
                  </a:lnTo>
                  <a:lnTo>
                    <a:pt x="183" y="81"/>
                  </a:lnTo>
                  <a:lnTo>
                    <a:pt x="183" y="83"/>
                  </a:lnTo>
                  <a:lnTo>
                    <a:pt x="183" y="83"/>
                  </a:lnTo>
                  <a:lnTo>
                    <a:pt x="183" y="83"/>
                  </a:lnTo>
                  <a:lnTo>
                    <a:pt x="183" y="83"/>
                  </a:lnTo>
                  <a:lnTo>
                    <a:pt x="183" y="83"/>
                  </a:lnTo>
                  <a:lnTo>
                    <a:pt x="183" y="83"/>
                  </a:lnTo>
                  <a:lnTo>
                    <a:pt x="181" y="83"/>
                  </a:lnTo>
                  <a:lnTo>
                    <a:pt x="181" y="83"/>
                  </a:lnTo>
                  <a:lnTo>
                    <a:pt x="181" y="85"/>
                  </a:lnTo>
                  <a:lnTo>
                    <a:pt x="181" y="85"/>
                  </a:lnTo>
                  <a:lnTo>
                    <a:pt x="181" y="85"/>
                  </a:lnTo>
                  <a:lnTo>
                    <a:pt x="181" y="85"/>
                  </a:lnTo>
                  <a:lnTo>
                    <a:pt x="183" y="85"/>
                  </a:lnTo>
                  <a:lnTo>
                    <a:pt x="183" y="85"/>
                  </a:lnTo>
                  <a:lnTo>
                    <a:pt x="183" y="83"/>
                  </a:lnTo>
                  <a:lnTo>
                    <a:pt x="183" y="85"/>
                  </a:lnTo>
                  <a:lnTo>
                    <a:pt x="183" y="83"/>
                  </a:lnTo>
                  <a:lnTo>
                    <a:pt x="185" y="85"/>
                  </a:lnTo>
                  <a:lnTo>
                    <a:pt x="185" y="85"/>
                  </a:lnTo>
                  <a:lnTo>
                    <a:pt x="185" y="85"/>
                  </a:lnTo>
                  <a:lnTo>
                    <a:pt x="185" y="85"/>
                  </a:lnTo>
                  <a:lnTo>
                    <a:pt x="185" y="87"/>
                  </a:lnTo>
                  <a:lnTo>
                    <a:pt x="185" y="87"/>
                  </a:lnTo>
                  <a:lnTo>
                    <a:pt x="185" y="87"/>
                  </a:lnTo>
                  <a:lnTo>
                    <a:pt x="185" y="87"/>
                  </a:lnTo>
                  <a:lnTo>
                    <a:pt x="185" y="87"/>
                  </a:lnTo>
                  <a:lnTo>
                    <a:pt x="185" y="87"/>
                  </a:lnTo>
                  <a:lnTo>
                    <a:pt x="185" y="87"/>
                  </a:lnTo>
                  <a:lnTo>
                    <a:pt x="186" y="88"/>
                  </a:lnTo>
                  <a:lnTo>
                    <a:pt x="186" y="88"/>
                  </a:lnTo>
                  <a:lnTo>
                    <a:pt x="188" y="88"/>
                  </a:lnTo>
                  <a:lnTo>
                    <a:pt x="188" y="87"/>
                  </a:lnTo>
                  <a:lnTo>
                    <a:pt x="190" y="87"/>
                  </a:lnTo>
                  <a:lnTo>
                    <a:pt x="201" y="87"/>
                  </a:lnTo>
                  <a:lnTo>
                    <a:pt x="203" y="87"/>
                  </a:lnTo>
                  <a:lnTo>
                    <a:pt x="205" y="87"/>
                  </a:lnTo>
                  <a:lnTo>
                    <a:pt x="205" y="87"/>
                  </a:lnTo>
                  <a:lnTo>
                    <a:pt x="205" y="88"/>
                  </a:lnTo>
                  <a:lnTo>
                    <a:pt x="206" y="88"/>
                  </a:lnTo>
                  <a:lnTo>
                    <a:pt x="206" y="88"/>
                  </a:lnTo>
                  <a:lnTo>
                    <a:pt x="208" y="88"/>
                  </a:lnTo>
                  <a:lnTo>
                    <a:pt x="208" y="88"/>
                  </a:lnTo>
                  <a:lnTo>
                    <a:pt x="208" y="88"/>
                  </a:lnTo>
                  <a:lnTo>
                    <a:pt x="208" y="88"/>
                  </a:lnTo>
                  <a:lnTo>
                    <a:pt x="212" y="88"/>
                  </a:lnTo>
                  <a:lnTo>
                    <a:pt x="214" y="88"/>
                  </a:lnTo>
                  <a:lnTo>
                    <a:pt x="215" y="90"/>
                  </a:lnTo>
                  <a:lnTo>
                    <a:pt x="214" y="90"/>
                  </a:lnTo>
                  <a:lnTo>
                    <a:pt x="214" y="90"/>
                  </a:lnTo>
                  <a:lnTo>
                    <a:pt x="212" y="90"/>
                  </a:lnTo>
                  <a:lnTo>
                    <a:pt x="206" y="90"/>
                  </a:lnTo>
                  <a:lnTo>
                    <a:pt x="196" y="92"/>
                  </a:lnTo>
                  <a:lnTo>
                    <a:pt x="196" y="92"/>
                  </a:lnTo>
                  <a:lnTo>
                    <a:pt x="196" y="92"/>
                  </a:lnTo>
                  <a:lnTo>
                    <a:pt x="194" y="90"/>
                  </a:lnTo>
                  <a:lnTo>
                    <a:pt x="194" y="90"/>
                  </a:lnTo>
                  <a:lnTo>
                    <a:pt x="194" y="90"/>
                  </a:lnTo>
                  <a:lnTo>
                    <a:pt x="192" y="90"/>
                  </a:lnTo>
                  <a:lnTo>
                    <a:pt x="192" y="90"/>
                  </a:lnTo>
                  <a:lnTo>
                    <a:pt x="192" y="90"/>
                  </a:lnTo>
                  <a:lnTo>
                    <a:pt x="192" y="92"/>
                  </a:lnTo>
                  <a:lnTo>
                    <a:pt x="192" y="92"/>
                  </a:lnTo>
                  <a:lnTo>
                    <a:pt x="190" y="92"/>
                  </a:lnTo>
                  <a:lnTo>
                    <a:pt x="190" y="92"/>
                  </a:lnTo>
                  <a:lnTo>
                    <a:pt x="190" y="92"/>
                  </a:lnTo>
                  <a:lnTo>
                    <a:pt x="188" y="94"/>
                  </a:lnTo>
                  <a:lnTo>
                    <a:pt x="188" y="92"/>
                  </a:lnTo>
                  <a:lnTo>
                    <a:pt x="188" y="92"/>
                  </a:lnTo>
                  <a:lnTo>
                    <a:pt x="188" y="92"/>
                  </a:lnTo>
                  <a:lnTo>
                    <a:pt x="186" y="92"/>
                  </a:lnTo>
                  <a:lnTo>
                    <a:pt x="186" y="92"/>
                  </a:lnTo>
                  <a:lnTo>
                    <a:pt x="185" y="94"/>
                  </a:lnTo>
                  <a:lnTo>
                    <a:pt x="183" y="94"/>
                  </a:lnTo>
                  <a:lnTo>
                    <a:pt x="167" y="96"/>
                  </a:lnTo>
                  <a:lnTo>
                    <a:pt x="167" y="96"/>
                  </a:lnTo>
                  <a:lnTo>
                    <a:pt x="165" y="98"/>
                  </a:lnTo>
                  <a:lnTo>
                    <a:pt x="163" y="99"/>
                  </a:lnTo>
                  <a:lnTo>
                    <a:pt x="159" y="101"/>
                  </a:lnTo>
                  <a:lnTo>
                    <a:pt x="158" y="101"/>
                  </a:lnTo>
                  <a:lnTo>
                    <a:pt x="156" y="103"/>
                  </a:lnTo>
                  <a:lnTo>
                    <a:pt x="159" y="105"/>
                  </a:lnTo>
                  <a:lnTo>
                    <a:pt x="163" y="107"/>
                  </a:lnTo>
                  <a:lnTo>
                    <a:pt x="167" y="108"/>
                  </a:lnTo>
                  <a:lnTo>
                    <a:pt x="167" y="108"/>
                  </a:lnTo>
                  <a:lnTo>
                    <a:pt x="168" y="107"/>
                  </a:lnTo>
                  <a:lnTo>
                    <a:pt x="168" y="107"/>
                  </a:lnTo>
                  <a:lnTo>
                    <a:pt x="172" y="107"/>
                  </a:lnTo>
                  <a:lnTo>
                    <a:pt x="172" y="107"/>
                  </a:lnTo>
                  <a:lnTo>
                    <a:pt x="174" y="108"/>
                  </a:lnTo>
                  <a:lnTo>
                    <a:pt x="174" y="108"/>
                  </a:lnTo>
                  <a:lnTo>
                    <a:pt x="176" y="110"/>
                  </a:lnTo>
                  <a:lnTo>
                    <a:pt x="176" y="110"/>
                  </a:lnTo>
                  <a:lnTo>
                    <a:pt x="174" y="110"/>
                  </a:lnTo>
                  <a:lnTo>
                    <a:pt x="174" y="110"/>
                  </a:lnTo>
                  <a:lnTo>
                    <a:pt x="172" y="110"/>
                  </a:lnTo>
                  <a:lnTo>
                    <a:pt x="172" y="110"/>
                  </a:lnTo>
                  <a:lnTo>
                    <a:pt x="172" y="112"/>
                  </a:lnTo>
                  <a:lnTo>
                    <a:pt x="172" y="114"/>
                  </a:lnTo>
                  <a:lnTo>
                    <a:pt x="170" y="114"/>
                  </a:lnTo>
                  <a:lnTo>
                    <a:pt x="170" y="114"/>
                  </a:lnTo>
                  <a:lnTo>
                    <a:pt x="167" y="114"/>
                  </a:lnTo>
                  <a:lnTo>
                    <a:pt x="165" y="114"/>
                  </a:lnTo>
                  <a:lnTo>
                    <a:pt x="165" y="114"/>
                  </a:lnTo>
                  <a:lnTo>
                    <a:pt x="163" y="114"/>
                  </a:lnTo>
                  <a:lnTo>
                    <a:pt x="163" y="112"/>
                  </a:lnTo>
                  <a:lnTo>
                    <a:pt x="161" y="112"/>
                  </a:lnTo>
                  <a:lnTo>
                    <a:pt x="159" y="112"/>
                  </a:lnTo>
                  <a:lnTo>
                    <a:pt x="158" y="112"/>
                  </a:lnTo>
                  <a:lnTo>
                    <a:pt x="156" y="112"/>
                  </a:lnTo>
                  <a:lnTo>
                    <a:pt x="156" y="112"/>
                  </a:lnTo>
                  <a:lnTo>
                    <a:pt x="156" y="112"/>
                  </a:lnTo>
                  <a:lnTo>
                    <a:pt x="152" y="114"/>
                  </a:lnTo>
                  <a:lnTo>
                    <a:pt x="152" y="114"/>
                  </a:lnTo>
                  <a:lnTo>
                    <a:pt x="150" y="114"/>
                  </a:lnTo>
                  <a:lnTo>
                    <a:pt x="150" y="114"/>
                  </a:lnTo>
                  <a:lnTo>
                    <a:pt x="150" y="114"/>
                  </a:lnTo>
                  <a:lnTo>
                    <a:pt x="150" y="114"/>
                  </a:lnTo>
                  <a:lnTo>
                    <a:pt x="150" y="114"/>
                  </a:lnTo>
                  <a:lnTo>
                    <a:pt x="150" y="114"/>
                  </a:lnTo>
                  <a:lnTo>
                    <a:pt x="147" y="114"/>
                  </a:lnTo>
                  <a:lnTo>
                    <a:pt x="145" y="112"/>
                  </a:lnTo>
                  <a:lnTo>
                    <a:pt x="143" y="112"/>
                  </a:lnTo>
                  <a:lnTo>
                    <a:pt x="141" y="114"/>
                  </a:lnTo>
                  <a:lnTo>
                    <a:pt x="141" y="112"/>
                  </a:lnTo>
                  <a:lnTo>
                    <a:pt x="141" y="112"/>
                  </a:lnTo>
                  <a:lnTo>
                    <a:pt x="141" y="112"/>
                  </a:lnTo>
                  <a:lnTo>
                    <a:pt x="143" y="112"/>
                  </a:lnTo>
                  <a:lnTo>
                    <a:pt x="138" y="112"/>
                  </a:lnTo>
                  <a:lnTo>
                    <a:pt x="136" y="112"/>
                  </a:lnTo>
                  <a:lnTo>
                    <a:pt x="123" y="112"/>
                  </a:lnTo>
                  <a:lnTo>
                    <a:pt x="120" y="114"/>
                  </a:lnTo>
                  <a:lnTo>
                    <a:pt x="114" y="114"/>
                  </a:lnTo>
                  <a:lnTo>
                    <a:pt x="112" y="114"/>
                  </a:lnTo>
                  <a:lnTo>
                    <a:pt x="112" y="112"/>
                  </a:lnTo>
                  <a:lnTo>
                    <a:pt x="114" y="110"/>
                  </a:lnTo>
                  <a:lnTo>
                    <a:pt x="118" y="108"/>
                  </a:lnTo>
                  <a:lnTo>
                    <a:pt x="120" y="107"/>
                  </a:lnTo>
                  <a:lnTo>
                    <a:pt x="118" y="107"/>
                  </a:lnTo>
                  <a:lnTo>
                    <a:pt x="116" y="105"/>
                  </a:lnTo>
                  <a:lnTo>
                    <a:pt x="109" y="103"/>
                  </a:lnTo>
                  <a:lnTo>
                    <a:pt x="107" y="105"/>
                  </a:lnTo>
                  <a:lnTo>
                    <a:pt x="107" y="105"/>
                  </a:lnTo>
                  <a:lnTo>
                    <a:pt x="107" y="105"/>
                  </a:lnTo>
                  <a:lnTo>
                    <a:pt x="107" y="105"/>
                  </a:lnTo>
                  <a:lnTo>
                    <a:pt x="107" y="105"/>
                  </a:lnTo>
                  <a:lnTo>
                    <a:pt x="105" y="103"/>
                  </a:lnTo>
                  <a:lnTo>
                    <a:pt x="105" y="103"/>
                  </a:lnTo>
                  <a:lnTo>
                    <a:pt x="105" y="103"/>
                  </a:lnTo>
                  <a:lnTo>
                    <a:pt x="105" y="103"/>
                  </a:lnTo>
                  <a:lnTo>
                    <a:pt x="103" y="103"/>
                  </a:lnTo>
                  <a:lnTo>
                    <a:pt x="103" y="105"/>
                  </a:lnTo>
                  <a:lnTo>
                    <a:pt x="103" y="105"/>
                  </a:lnTo>
                  <a:lnTo>
                    <a:pt x="102" y="105"/>
                  </a:lnTo>
                  <a:lnTo>
                    <a:pt x="102" y="105"/>
                  </a:lnTo>
                  <a:lnTo>
                    <a:pt x="103" y="107"/>
                  </a:lnTo>
                  <a:lnTo>
                    <a:pt x="103" y="108"/>
                  </a:lnTo>
                  <a:lnTo>
                    <a:pt x="105" y="108"/>
                  </a:lnTo>
                  <a:lnTo>
                    <a:pt x="105" y="108"/>
                  </a:lnTo>
                  <a:lnTo>
                    <a:pt x="105" y="108"/>
                  </a:lnTo>
                  <a:lnTo>
                    <a:pt x="105" y="108"/>
                  </a:lnTo>
                  <a:lnTo>
                    <a:pt x="105" y="110"/>
                  </a:lnTo>
                  <a:lnTo>
                    <a:pt x="105" y="110"/>
                  </a:lnTo>
                  <a:lnTo>
                    <a:pt x="105" y="110"/>
                  </a:lnTo>
                  <a:lnTo>
                    <a:pt x="107" y="110"/>
                  </a:lnTo>
                  <a:lnTo>
                    <a:pt x="107" y="110"/>
                  </a:lnTo>
                  <a:lnTo>
                    <a:pt x="107" y="110"/>
                  </a:lnTo>
                  <a:lnTo>
                    <a:pt x="107" y="110"/>
                  </a:lnTo>
                  <a:lnTo>
                    <a:pt x="107" y="112"/>
                  </a:lnTo>
                  <a:lnTo>
                    <a:pt x="107" y="112"/>
                  </a:lnTo>
                  <a:lnTo>
                    <a:pt x="107" y="112"/>
                  </a:lnTo>
                  <a:lnTo>
                    <a:pt x="109" y="112"/>
                  </a:lnTo>
                  <a:lnTo>
                    <a:pt x="111" y="112"/>
                  </a:lnTo>
                  <a:lnTo>
                    <a:pt x="112" y="112"/>
                  </a:lnTo>
                  <a:lnTo>
                    <a:pt x="111" y="114"/>
                  </a:lnTo>
                  <a:lnTo>
                    <a:pt x="109" y="116"/>
                  </a:lnTo>
                  <a:lnTo>
                    <a:pt x="107" y="117"/>
                  </a:lnTo>
                  <a:lnTo>
                    <a:pt x="105" y="117"/>
                  </a:lnTo>
                  <a:lnTo>
                    <a:pt x="105" y="117"/>
                  </a:lnTo>
                  <a:lnTo>
                    <a:pt x="103" y="117"/>
                  </a:lnTo>
                  <a:lnTo>
                    <a:pt x="102" y="117"/>
                  </a:lnTo>
                  <a:lnTo>
                    <a:pt x="102" y="117"/>
                  </a:lnTo>
                  <a:lnTo>
                    <a:pt x="100" y="117"/>
                  </a:lnTo>
                  <a:lnTo>
                    <a:pt x="98" y="116"/>
                  </a:lnTo>
                  <a:lnTo>
                    <a:pt x="98" y="117"/>
                  </a:lnTo>
                  <a:lnTo>
                    <a:pt x="96" y="117"/>
                  </a:lnTo>
                  <a:lnTo>
                    <a:pt x="96" y="117"/>
                  </a:lnTo>
                  <a:lnTo>
                    <a:pt x="94" y="117"/>
                  </a:lnTo>
                  <a:lnTo>
                    <a:pt x="91" y="117"/>
                  </a:lnTo>
                  <a:lnTo>
                    <a:pt x="87" y="116"/>
                  </a:lnTo>
                  <a:lnTo>
                    <a:pt x="85" y="114"/>
                  </a:lnTo>
                  <a:lnTo>
                    <a:pt x="82" y="112"/>
                  </a:lnTo>
                  <a:lnTo>
                    <a:pt x="84" y="112"/>
                  </a:lnTo>
                  <a:lnTo>
                    <a:pt x="84" y="112"/>
                  </a:lnTo>
                  <a:lnTo>
                    <a:pt x="84" y="112"/>
                  </a:lnTo>
                  <a:lnTo>
                    <a:pt x="84" y="112"/>
                  </a:lnTo>
                  <a:lnTo>
                    <a:pt x="84" y="112"/>
                  </a:lnTo>
                  <a:lnTo>
                    <a:pt x="84" y="110"/>
                  </a:lnTo>
                  <a:lnTo>
                    <a:pt x="84" y="108"/>
                  </a:lnTo>
                  <a:lnTo>
                    <a:pt x="84" y="108"/>
                  </a:lnTo>
                  <a:lnTo>
                    <a:pt x="82" y="107"/>
                  </a:lnTo>
                  <a:lnTo>
                    <a:pt x="82" y="107"/>
                  </a:lnTo>
                  <a:lnTo>
                    <a:pt x="80" y="108"/>
                  </a:lnTo>
                  <a:lnTo>
                    <a:pt x="78" y="108"/>
                  </a:lnTo>
                  <a:lnTo>
                    <a:pt x="76" y="108"/>
                  </a:lnTo>
                  <a:lnTo>
                    <a:pt x="75" y="108"/>
                  </a:lnTo>
                  <a:lnTo>
                    <a:pt x="73" y="108"/>
                  </a:lnTo>
                  <a:lnTo>
                    <a:pt x="71" y="110"/>
                  </a:lnTo>
                  <a:lnTo>
                    <a:pt x="69" y="112"/>
                  </a:lnTo>
                  <a:lnTo>
                    <a:pt x="69" y="112"/>
                  </a:lnTo>
                  <a:lnTo>
                    <a:pt x="67" y="112"/>
                  </a:lnTo>
                  <a:lnTo>
                    <a:pt x="64" y="112"/>
                  </a:lnTo>
                  <a:lnTo>
                    <a:pt x="64" y="112"/>
                  </a:lnTo>
                  <a:lnTo>
                    <a:pt x="62" y="112"/>
                  </a:lnTo>
                  <a:lnTo>
                    <a:pt x="60" y="112"/>
                  </a:lnTo>
                  <a:lnTo>
                    <a:pt x="56" y="112"/>
                  </a:lnTo>
                  <a:lnTo>
                    <a:pt x="55" y="112"/>
                  </a:lnTo>
                  <a:lnTo>
                    <a:pt x="53" y="112"/>
                  </a:lnTo>
                  <a:lnTo>
                    <a:pt x="47" y="119"/>
                  </a:lnTo>
                  <a:lnTo>
                    <a:pt x="47" y="119"/>
                  </a:lnTo>
                  <a:lnTo>
                    <a:pt x="47" y="119"/>
                  </a:lnTo>
                  <a:lnTo>
                    <a:pt x="46" y="119"/>
                  </a:lnTo>
                  <a:lnTo>
                    <a:pt x="46" y="121"/>
                  </a:lnTo>
                  <a:lnTo>
                    <a:pt x="44" y="123"/>
                  </a:lnTo>
                  <a:lnTo>
                    <a:pt x="42" y="125"/>
                  </a:lnTo>
                  <a:lnTo>
                    <a:pt x="42" y="125"/>
                  </a:lnTo>
                  <a:lnTo>
                    <a:pt x="40" y="125"/>
                  </a:lnTo>
                  <a:lnTo>
                    <a:pt x="38" y="125"/>
                  </a:lnTo>
                  <a:lnTo>
                    <a:pt x="38" y="125"/>
                  </a:lnTo>
                  <a:lnTo>
                    <a:pt x="38" y="125"/>
                  </a:lnTo>
                  <a:lnTo>
                    <a:pt x="38" y="126"/>
                  </a:lnTo>
                  <a:lnTo>
                    <a:pt x="38" y="126"/>
                  </a:lnTo>
                  <a:lnTo>
                    <a:pt x="38" y="128"/>
                  </a:lnTo>
                  <a:lnTo>
                    <a:pt x="38" y="128"/>
                  </a:lnTo>
                  <a:lnTo>
                    <a:pt x="38" y="130"/>
                  </a:lnTo>
                  <a:lnTo>
                    <a:pt x="37" y="130"/>
                  </a:lnTo>
                  <a:lnTo>
                    <a:pt x="37" y="132"/>
                  </a:lnTo>
                  <a:lnTo>
                    <a:pt x="37" y="132"/>
                  </a:lnTo>
                  <a:lnTo>
                    <a:pt x="37" y="132"/>
                  </a:lnTo>
                  <a:lnTo>
                    <a:pt x="37" y="132"/>
                  </a:lnTo>
                  <a:lnTo>
                    <a:pt x="37" y="132"/>
                  </a:lnTo>
                  <a:lnTo>
                    <a:pt x="37" y="132"/>
                  </a:lnTo>
                  <a:lnTo>
                    <a:pt x="37" y="132"/>
                  </a:lnTo>
                  <a:lnTo>
                    <a:pt x="37" y="132"/>
                  </a:lnTo>
                  <a:lnTo>
                    <a:pt x="37" y="134"/>
                  </a:lnTo>
                  <a:lnTo>
                    <a:pt x="37" y="134"/>
                  </a:lnTo>
                  <a:lnTo>
                    <a:pt x="35" y="135"/>
                  </a:lnTo>
                  <a:lnTo>
                    <a:pt x="33" y="137"/>
                  </a:lnTo>
                  <a:lnTo>
                    <a:pt x="33" y="137"/>
                  </a:lnTo>
                  <a:lnTo>
                    <a:pt x="31" y="137"/>
                  </a:lnTo>
                  <a:lnTo>
                    <a:pt x="31" y="139"/>
                  </a:lnTo>
                  <a:lnTo>
                    <a:pt x="28" y="137"/>
                  </a:lnTo>
                  <a:lnTo>
                    <a:pt x="28" y="137"/>
                  </a:lnTo>
                  <a:lnTo>
                    <a:pt x="26" y="139"/>
                  </a:lnTo>
                  <a:lnTo>
                    <a:pt x="26" y="141"/>
                  </a:lnTo>
                  <a:lnTo>
                    <a:pt x="26" y="141"/>
                  </a:lnTo>
                  <a:lnTo>
                    <a:pt x="26" y="141"/>
                  </a:lnTo>
                  <a:lnTo>
                    <a:pt x="26" y="143"/>
                  </a:lnTo>
                  <a:lnTo>
                    <a:pt x="26" y="143"/>
                  </a:lnTo>
                  <a:lnTo>
                    <a:pt x="26" y="144"/>
                  </a:lnTo>
                  <a:lnTo>
                    <a:pt x="26" y="144"/>
                  </a:lnTo>
                  <a:lnTo>
                    <a:pt x="26" y="148"/>
                  </a:lnTo>
                  <a:lnTo>
                    <a:pt x="24" y="148"/>
                  </a:lnTo>
                  <a:lnTo>
                    <a:pt x="26" y="148"/>
                  </a:lnTo>
                  <a:lnTo>
                    <a:pt x="26" y="150"/>
                  </a:lnTo>
                  <a:lnTo>
                    <a:pt x="26" y="152"/>
                  </a:lnTo>
                  <a:lnTo>
                    <a:pt x="26" y="152"/>
                  </a:lnTo>
                  <a:lnTo>
                    <a:pt x="26" y="153"/>
                  </a:lnTo>
                  <a:lnTo>
                    <a:pt x="26" y="153"/>
                  </a:lnTo>
                  <a:lnTo>
                    <a:pt x="24" y="153"/>
                  </a:lnTo>
                  <a:lnTo>
                    <a:pt x="24" y="153"/>
                  </a:lnTo>
                  <a:lnTo>
                    <a:pt x="24" y="155"/>
                  </a:lnTo>
                  <a:lnTo>
                    <a:pt x="26" y="157"/>
                  </a:lnTo>
                  <a:lnTo>
                    <a:pt x="26" y="157"/>
                  </a:lnTo>
                  <a:lnTo>
                    <a:pt x="26" y="161"/>
                  </a:lnTo>
                  <a:lnTo>
                    <a:pt x="26" y="163"/>
                  </a:lnTo>
                  <a:lnTo>
                    <a:pt x="24" y="164"/>
                  </a:lnTo>
                  <a:lnTo>
                    <a:pt x="22" y="168"/>
                  </a:lnTo>
                  <a:lnTo>
                    <a:pt x="22" y="170"/>
                  </a:lnTo>
                  <a:lnTo>
                    <a:pt x="22" y="172"/>
                  </a:lnTo>
                  <a:lnTo>
                    <a:pt x="24" y="173"/>
                  </a:lnTo>
                  <a:lnTo>
                    <a:pt x="26" y="173"/>
                  </a:lnTo>
                  <a:lnTo>
                    <a:pt x="29" y="172"/>
                  </a:lnTo>
                  <a:lnTo>
                    <a:pt x="29" y="173"/>
                  </a:lnTo>
                  <a:lnTo>
                    <a:pt x="29" y="173"/>
                  </a:lnTo>
                  <a:lnTo>
                    <a:pt x="31" y="172"/>
                  </a:lnTo>
                  <a:lnTo>
                    <a:pt x="31" y="172"/>
                  </a:lnTo>
                  <a:lnTo>
                    <a:pt x="31" y="172"/>
                  </a:lnTo>
                  <a:lnTo>
                    <a:pt x="31" y="172"/>
                  </a:lnTo>
                  <a:lnTo>
                    <a:pt x="33" y="172"/>
                  </a:lnTo>
                  <a:lnTo>
                    <a:pt x="33" y="172"/>
                  </a:lnTo>
                  <a:lnTo>
                    <a:pt x="35" y="172"/>
                  </a:lnTo>
                  <a:lnTo>
                    <a:pt x="37" y="172"/>
                  </a:lnTo>
                  <a:lnTo>
                    <a:pt x="37" y="172"/>
                  </a:lnTo>
                  <a:lnTo>
                    <a:pt x="38" y="170"/>
                  </a:lnTo>
                  <a:lnTo>
                    <a:pt x="38" y="170"/>
                  </a:lnTo>
                  <a:lnTo>
                    <a:pt x="40" y="170"/>
                  </a:lnTo>
                  <a:lnTo>
                    <a:pt x="40" y="170"/>
                  </a:lnTo>
                  <a:lnTo>
                    <a:pt x="51" y="168"/>
                  </a:lnTo>
                  <a:lnTo>
                    <a:pt x="58" y="166"/>
                  </a:lnTo>
                  <a:lnTo>
                    <a:pt x="60" y="166"/>
                  </a:lnTo>
                  <a:lnTo>
                    <a:pt x="60" y="166"/>
                  </a:lnTo>
                  <a:lnTo>
                    <a:pt x="62" y="166"/>
                  </a:lnTo>
                  <a:lnTo>
                    <a:pt x="62" y="164"/>
                  </a:lnTo>
                  <a:lnTo>
                    <a:pt x="64" y="164"/>
                  </a:lnTo>
                  <a:lnTo>
                    <a:pt x="66" y="166"/>
                  </a:lnTo>
                  <a:lnTo>
                    <a:pt x="66" y="166"/>
                  </a:lnTo>
                  <a:lnTo>
                    <a:pt x="66" y="168"/>
                  </a:lnTo>
                  <a:lnTo>
                    <a:pt x="64" y="170"/>
                  </a:lnTo>
                  <a:lnTo>
                    <a:pt x="64" y="172"/>
                  </a:lnTo>
                  <a:lnTo>
                    <a:pt x="64" y="172"/>
                  </a:lnTo>
                  <a:lnTo>
                    <a:pt x="64" y="172"/>
                  </a:lnTo>
                  <a:lnTo>
                    <a:pt x="62" y="172"/>
                  </a:lnTo>
                  <a:lnTo>
                    <a:pt x="60" y="173"/>
                  </a:lnTo>
                  <a:lnTo>
                    <a:pt x="60" y="173"/>
                  </a:lnTo>
                  <a:lnTo>
                    <a:pt x="60" y="173"/>
                  </a:lnTo>
                  <a:lnTo>
                    <a:pt x="60" y="175"/>
                  </a:lnTo>
                  <a:lnTo>
                    <a:pt x="58" y="175"/>
                  </a:lnTo>
                  <a:lnTo>
                    <a:pt x="58" y="175"/>
                  </a:lnTo>
                  <a:lnTo>
                    <a:pt x="58" y="175"/>
                  </a:lnTo>
                  <a:lnTo>
                    <a:pt x="58" y="175"/>
                  </a:lnTo>
                  <a:lnTo>
                    <a:pt x="58" y="177"/>
                  </a:lnTo>
                  <a:lnTo>
                    <a:pt x="58" y="177"/>
                  </a:lnTo>
                  <a:lnTo>
                    <a:pt x="58" y="177"/>
                  </a:lnTo>
                  <a:lnTo>
                    <a:pt x="53" y="181"/>
                  </a:lnTo>
                  <a:lnTo>
                    <a:pt x="53" y="182"/>
                  </a:lnTo>
                  <a:lnTo>
                    <a:pt x="51" y="182"/>
                  </a:lnTo>
                  <a:lnTo>
                    <a:pt x="51" y="182"/>
                  </a:lnTo>
                  <a:lnTo>
                    <a:pt x="51" y="184"/>
                  </a:lnTo>
                  <a:lnTo>
                    <a:pt x="51" y="184"/>
                  </a:lnTo>
                  <a:lnTo>
                    <a:pt x="51" y="184"/>
                  </a:lnTo>
                  <a:lnTo>
                    <a:pt x="51" y="184"/>
                  </a:lnTo>
                  <a:lnTo>
                    <a:pt x="49" y="184"/>
                  </a:lnTo>
                  <a:lnTo>
                    <a:pt x="49" y="184"/>
                  </a:lnTo>
                  <a:lnTo>
                    <a:pt x="49" y="182"/>
                  </a:lnTo>
                  <a:lnTo>
                    <a:pt x="51" y="182"/>
                  </a:lnTo>
                  <a:lnTo>
                    <a:pt x="51" y="182"/>
                  </a:lnTo>
                  <a:lnTo>
                    <a:pt x="49" y="182"/>
                  </a:lnTo>
                  <a:lnTo>
                    <a:pt x="49" y="182"/>
                  </a:lnTo>
                  <a:lnTo>
                    <a:pt x="49" y="182"/>
                  </a:lnTo>
                  <a:lnTo>
                    <a:pt x="49" y="184"/>
                  </a:lnTo>
                  <a:lnTo>
                    <a:pt x="47" y="184"/>
                  </a:lnTo>
                  <a:lnTo>
                    <a:pt x="49" y="186"/>
                  </a:lnTo>
                  <a:lnTo>
                    <a:pt x="51" y="186"/>
                  </a:lnTo>
                  <a:lnTo>
                    <a:pt x="53" y="186"/>
                  </a:lnTo>
                  <a:lnTo>
                    <a:pt x="53" y="186"/>
                  </a:lnTo>
                  <a:lnTo>
                    <a:pt x="55" y="186"/>
                  </a:lnTo>
                  <a:lnTo>
                    <a:pt x="55" y="188"/>
                  </a:lnTo>
                  <a:lnTo>
                    <a:pt x="55" y="190"/>
                  </a:lnTo>
                  <a:lnTo>
                    <a:pt x="55" y="190"/>
                  </a:lnTo>
                  <a:lnTo>
                    <a:pt x="55" y="191"/>
                  </a:lnTo>
                  <a:lnTo>
                    <a:pt x="56" y="191"/>
                  </a:lnTo>
                  <a:lnTo>
                    <a:pt x="56" y="191"/>
                  </a:lnTo>
                  <a:lnTo>
                    <a:pt x="58" y="193"/>
                  </a:lnTo>
                  <a:lnTo>
                    <a:pt x="58" y="193"/>
                  </a:lnTo>
                  <a:lnTo>
                    <a:pt x="60" y="195"/>
                  </a:lnTo>
                  <a:lnTo>
                    <a:pt x="62" y="197"/>
                  </a:lnTo>
                  <a:lnTo>
                    <a:pt x="62" y="199"/>
                  </a:lnTo>
                  <a:lnTo>
                    <a:pt x="62" y="199"/>
                  </a:lnTo>
                  <a:lnTo>
                    <a:pt x="60" y="199"/>
                  </a:lnTo>
                  <a:lnTo>
                    <a:pt x="60" y="199"/>
                  </a:lnTo>
                  <a:lnTo>
                    <a:pt x="58" y="200"/>
                  </a:lnTo>
                  <a:lnTo>
                    <a:pt x="58" y="200"/>
                  </a:lnTo>
                  <a:lnTo>
                    <a:pt x="58" y="200"/>
                  </a:lnTo>
                  <a:lnTo>
                    <a:pt x="58" y="200"/>
                  </a:lnTo>
                  <a:lnTo>
                    <a:pt x="58" y="202"/>
                  </a:lnTo>
                  <a:lnTo>
                    <a:pt x="58" y="202"/>
                  </a:lnTo>
                  <a:lnTo>
                    <a:pt x="58" y="204"/>
                  </a:lnTo>
                  <a:lnTo>
                    <a:pt x="58" y="206"/>
                  </a:lnTo>
                  <a:lnTo>
                    <a:pt x="58" y="206"/>
                  </a:lnTo>
                  <a:lnTo>
                    <a:pt x="60" y="206"/>
                  </a:lnTo>
                  <a:lnTo>
                    <a:pt x="60" y="208"/>
                  </a:lnTo>
                  <a:lnTo>
                    <a:pt x="62" y="208"/>
                  </a:lnTo>
                  <a:lnTo>
                    <a:pt x="62" y="208"/>
                  </a:lnTo>
                  <a:lnTo>
                    <a:pt x="64" y="208"/>
                  </a:lnTo>
                  <a:lnTo>
                    <a:pt x="64" y="206"/>
                  </a:lnTo>
                  <a:lnTo>
                    <a:pt x="64" y="208"/>
                  </a:lnTo>
                  <a:lnTo>
                    <a:pt x="66" y="208"/>
                  </a:lnTo>
                  <a:lnTo>
                    <a:pt x="66" y="206"/>
                  </a:lnTo>
                  <a:lnTo>
                    <a:pt x="66" y="206"/>
                  </a:lnTo>
                  <a:lnTo>
                    <a:pt x="66" y="206"/>
                  </a:lnTo>
                  <a:lnTo>
                    <a:pt x="67" y="208"/>
                  </a:lnTo>
                  <a:lnTo>
                    <a:pt x="67" y="208"/>
                  </a:lnTo>
                  <a:lnTo>
                    <a:pt x="67" y="208"/>
                  </a:lnTo>
                  <a:lnTo>
                    <a:pt x="69" y="208"/>
                  </a:lnTo>
                  <a:lnTo>
                    <a:pt x="69" y="208"/>
                  </a:lnTo>
                  <a:lnTo>
                    <a:pt x="69" y="206"/>
                  </a:lnTo>
                  <a:lnTo>
                    <a:pt x="71" y="208"/>
                  </a:lnTo>
                  <a:lnTo>
                    <a:pt x="71" y="208"/>
                  </a:lnTo>
                  <a:lnTo>
                    <a:pt x="69" y="209"/>
                  </a:lnTo>
                  <a:lnTo>
                    <a:pt x="71" y="209"/>
                  </a:lnTo>
                  <a:lnTo>
                    <a:pt x="71" y="211"/>
                  </a:lnTo>
                  <a:lnTo>
                    <a:pt x="69" y="211"/>
                  </a:lnTo>
                  <a:lnTo>
                    <a:pt x="69" y="211"/>
                  </a:lnTo>
                  <a:lnTo>
                    <a:pt x="67" y="211"/>
                  </a:lnTo>
                  <a:lnTo>
                    <a:pt x="67" y="211"/>
                  </a:lnTo>
                  <a:lnTo>
                    <a:pt x="67" y="213"/>
                  </a:lnTo>
                  <a:lnTo>
                    <a:pt x="66" y="213"/>
                  </a:lnTo>
                  <a:lnTo>
                    <a:pt x="67" y="215"/>
                  </a:lnTo>
                  <a:lnTo>
                    <a:pt x="66" y="215"/>
                  </a:lnTo>
                  <a:lnTo>
                    <a:pt x="66" y="215"/>
                  </a:lnTo>
                  <a:lnTo>
                    <a:pt x="66" y="213"/>
                  </a:lnTo>
                  <a:lnTo>
                    <a:pt x="62" y="215"/>
                  </a:lnTo>
                  <a:lnTo>
                    <a:pt x="64" y="215"/>
                  </a:lnTo>
                  <a:lnTo>
                    <a:pt x="64" y="217"/>
                  </a:lnTo>
                  <a:lnTo>
                    <a:pt x="64" y="217"/>
                  </a:lnTo>
                  <a:lnTo>
                    <a:pt x="64" y="217"/>
                  </a:lnTo>
                  <a:lnTo>
                    <a:pt x="64" y="217"/>
                  </a:lnTo>
                  <a:lnTo>
                    <a:pt x="64" y="219"/>
                  </a:lnTo>
                  <a:lnTo>
                    <a:pt x="64" y="219"/>
                  </a:lnTo>
                  <a:lnTo>
                    <a:pt x="64" y="219"/>
                  </a:lnTo>
                  <a:lnTo>
                    <a:pt x="64" y="219"/>
                  </a:lnTo>
                  <a:lnTo>
                    <a:pt x="64" y="219"/>
                  </a:lnTo>
                  <a:lnTo>
                    <a:pt x="62" y="219"/>
                  </a:lnTo>
                  <a:lnTo>
                    <a:pt x="64" y="220"/>
                  </a:lnTo>
                  <a:lnTo>
                    <a:pt x="62" y="220"/>
                  </a:lnTo>
                  <a:lnTo>
                    <a:pt x="62" y="219"/>
                  </a:lnTo>
                  <a:lnTo>
                    <a:pt x="60" y="219"/>
                  </a:lnTo>
                  <a:lnTo>
                    <a:pt x="60" y="219"/>
                  </a:lnTo>
                  <a:lnTo>
                    <a:pt x="60" y="219"/>
                  </a:lnTo>
                  <a:lnTo>
                    <a:pt x="60" y="219"/>
                  </a:lnTo>
                  <a:lnTo>
                    <a:pt x="60" y="219"/>
                  </a:lnTo>
                  <a:lnTo>
                    <a:pt x="58" y="219"/>
                  </a:lnTo>
                  <a:lnTo>
                    <a:pt x="58" y="219"/>
                  </a:lnTo>
                  <a:lnTo>
                    <a:pt x="56" y="219"/>
                  </a:lnTo>
                  <a:lnTo>
                    <a:pt x="55" y="220"/>
                  </a:lnTo>
                  <a:lnTo>
                    <a:pt x="55" y="220"/>
                  </a:lnTo>
                  <a:lnTo>
                    <a:pt x="55" y="222"/>
                  </a:lnTo>
                  <a:lnTo>
                    <a:pt x="55" y="222"/>
                  </a:lnTo>
                  <a:lnTo>
                    <a:pt x="55" y="224"/>
                  </a:lnTo>
                  <a:lnTo>
                    <a:pt x="55" y="224"/>
                  </a:lnTo>
                  <a:lnTo>
                    <a:pt x="55" y="224"/>
                  </a:lnTo>
                  <a:lnTo>
                    <a:pt x="55" y="224"/>
                  </a:lnTo>
                  <a:lnTo>
                    <a:pt x="55" y="224"/>
                  </a:lnTo>
                  <a:lnTo>
                    <a:pt x="55" y="226"/>
                  </a:lnTo>
                  <a:lnTo>
                    <a:pt x="55" y="226"/>
                  </a:lnTo>
                  <a:lnTo>
                    <a:pt x="56" y="226"/>
                  </a:lnTo>
                  <a:lnTo>
                    <a:pt x="56" y="226"/>
                  </a:lnTo>
                  <a:lnTo>
                    <a:pt x="56" y="228"/>
                  </a:lnTo>
                  <a:lnTo>
                    <a:pt x="55" y="228"/>
                  </a:lnTo>
                  <a:lnTo>
                    <a:pt x="56" y="228"/>
                  </a:lnTo>
                  <a:lnTo>
                    <a:pt x="56" y="228"/>
                  </a:lnTo>
                  <a:lnTo>
                    <a:pt x="58" y="228"/>
                  </a:lnTo>
                  <a:lnTo>
                    <a:pt x="58" y="228"/>
                  </a:lnTo>
                  <a:lnTo>
                    <a:pt x="58" y="228"/>
                  </a:lnTo>
                  <a:lnTo>
                    <a:pt x="58" y="228"/>
                  </a:lnTo>
                  <a:lnTo>
                    <a:pt x="58" y="228"/>
                  </a:lnTo>
                  <a:lnTo>
                    <a:pt x="60" y="228"/>
                  </a:lnTo>
                  <a:lnTo>
                    <a:pt x="60" y="228"/>
                  </a:lnTo>
                  <a:lnTo>
                    <a:pt x="60" y="229"/>
                  </a:lnTo>
                  <a:lnTo>
                    <a:pt x="60" y="231"/>
                  </a:lnTo>
                  <a:lnTo>
                    <a:pt x="60" y="231"/>
                  </a:lnTo>
                  <a:lnTo>
                    <a:pt x="60" y="231"/>
                  </a:lnTo>
                  <a:lnTo>
                    <a:pt x="62" y="233"/>
                  </a:lnTo>
                  <a:lnTo>
                    <a:pt x="62" y="233"/>
                  </a:lnTo>
                  <a:lnTo>
                    <a:pt x="62" y="233"/>
                  </a:lnTo>
                  <a:lnTo>
                    <a:pt x="62" y="235"/>
                  </a:lnTo>
                  <a:lnTo>
                    <a:pt x="62" y="235"/>
                  </a:lnTo>
                  <a:lnTo>
                    <a:pt x="60" y="233"/>
                  </a:lnTo>
                  <a:lnTo>
                    <a:pt x="60" y="233"/>
                  </a:lnTo>
                  <a:lnTo>
                    <a:pt x="58" y="231"/>
                  </a:lnTo>
                  <a:lnTo>
                    <a:pt x="58" y="233"/>
                  </a:lnTo>
                  <a:lnTo>
                    <a:pt x="60" y="233"/>
                  </a:lnTo>
                  <a:lnTo>
                    <a:pt x="60" y="235"/>
                  </a:lnTo>
                  <a:lnTo>
                    <a:pt x="62" y="235"/>
                  </a:lnTo>
                  <a:lnTo>
                    <a:pt x="62" y="235"/>
                  </a:lnTo>
                  <a:lnTo>
                    <a:pt x="64" y="237"/>
                  </a:lnTo>
                  <a:lnTo>
                    <a:pt x="66" y="238"/>
                  </a:lnTo>
                  <a:lnTo>
                    <a:pt x="66" y="238"/>
                  </a:lnTo>
                  <a:lnTo>
                    <a:pt x="66" y="238"/>
                  </a:lnTo>
                  <a:lnTo>
                    <a:pt x="66" y="238"/>
                  </a:lnTo>
                  <a:lnTo>
                    <a:pt x="69" y="237"/>
                  </a:lnTo>
                  <a:lnTo>
                    <a:pt x="71" y="237"/>
                  </a:lnTo>
                  <a:lnTo>
                    <a:pt x="71" y="238"/>
                  </a:lnTo>
                  <a:lnTo>
                    <a:pt x="73" y="237"/>
                  </a:lnTo>
                  <a:lnTo>
                    <a:pt x="75" y="237"/>
                  </a:lnTo>
                  <a:lnTo>
                    <a:pt x="75" y="237"/>
                  </a:lnTo>
                  <a:lnTo>
                    <a:pt x="75" y="238"/>
                  </a:lnTo>
                  <a:lnTo>
                    <a:pt x="75" y="237"/>
                  </a:lnTo>
                  <a:lnTo>
                    <a:pt x="76" y="237"/>
                  </a:lnTo>
                  <a:lnTo>
                    <a:pt x="76" y="238"/>
                  </a:lnTo>
                  <a:lnTo>
                    <a:pt x="76" y="238"/>
                  </a:lnTo>
                  <a:lnTo>
                    <a:pt x="75" y="238"/>
                  </a:lnTo>
                  <a:lnTo>
                    <a:pt x="73" y="240"/>
                  </a:lnTo>
                  <a:lnTo>
                    <a:pt x="73" y="240"/>
                  </a:lnTo>
                  <a:lnTo>
                    <a:pt x="71" y="240"/>
                  </a:lnTo>
                  <a:lnTo>
                    <a:pt x="71" y="240"/>
                  </a:lnTo>
                  <a:lnTo>
                    <a:pt x="71" y="240"/>
                  </a:lnTo>
                  <a:lnTo>
                    <a:pt x="69" y="240"/>
                  </a:lnTo>
                  <a:lnTo>
                    <a:pt x="69" y="240"/>
                  </a:lnTo>
                  <a:lnTo>
                    <a:pt x="69" y="240"/>
                  </a:lnTo>
                  <a:lnTo>
                    <a:pt x="69" y="240"/>
                  </a:lnTo>
                  <a:lnTo>
                    <a:pt x="67" y="240"/>
                  </a:lnTo>
                  <a:lnTo>
                    <a:pt x="67" y="240"/>
                  </a:lnTo>
                  <a:lnTo>
                    <a:pt x="67" y="240"/>
                  </a:lnTo>
                  <a:lnTo>
                    <a:pt x="67" y="242"/>
                  </a:lnTo>
                  <a:lnTo>
                    <a:pt x="64" y="242"/>
                  </a:lnTo>
                  <a:lnTo>
                    <a:pt x="60" y="242"/>
                  </a:lnTo>
                  <a:lnTo>
                    <a:pt x="60" y="244"/>
                  </a:lnTo>
                  <a:lnTo>
                    <a:pt x="58" y="244"/>
                  </a:lnTo>
                  <a:lnTo>
                    <a:pt x="58" y="244"/>
                  </a:lnTo>
                  <a:lnTo>
                    <a:pt x="56" y="242"/>
                  </a:lnTo>
                  <a:lnTo>
                    <a:pt x="56" y="242"/>
                  </a:lnTo>
                  <a:lnTo>
                    <a:pt x="56" y="244"/>
                  </a:lnTo>
                  <a:lnTo>
                    <a:pt x="56" y="244"/>
                  </a:lnTo>
                  <a:lnTo>
                    <a:pt x="55" y="240"/>
                  </a:lnTo>
                  <a:lnTo>
                    <a:pt x="55" y="240"/>
                  </a:lnTo>
                  <a:lnTo>
                    <a:pt x="55" y="238"/>
                  </a:lnTo>
                  <a:lnTo>
                    <a:pt x="55" y="238"/>
                  </a:lnTo>
                  <a:lnTo>
                    <a:pt x="55" y="238"/>
                  </a:lnTo>
                  <a:lnTo>
                    <a:pt x="53" y="238"/>
                  </a:lnTo>
                  <a:lnTo>
                    <a:pt x="53" y="240"/>
                  </a:lnTo>
                  <a:lnTo>
                    <a:pt x="51" y="240"/>
                  </a:lnTo>
                  <a:lnTo>
                    <a:pt x="51" y="242"/>
                  </a:lnTo>
                  <a:lnTo>
                    <a:pt x="51" y="244"/>
                  </a:lnTo>
                  <a:lnTo>
                    <a:pt x="53" y="246"/>
                  </a:lnTo>
                  <a:lnTo>
                    <a:pt x="53" y="246"/>
                  </a:lnTo>
                  <a:lnTo>
                    <a:pt x="53" y="246"/>
                  </a:lnTo>
                  <a:lnTo>
                    <a:pt x="51" y="247"/>
                  </a:lnTo>
                  <a:lnTo>
                    <a:pt x="51" y="246"/>
                  </a:lnTo>
                  <a:lnTo>
                    <a:pt x="49" y="242"/>
                  </a:lnTo>
                  <a:lnTo>
                    <a:pt x="49" y="242"/>
                  </a:lnTo>
                  <a:lnTo>
                    <a:pt x="49" y="240"/>
                  </a:lnTo>
                  <a:lnTo>
                    <a:pt x="49" y="240"/>
                  </a:lnTo>
                  <a:lnTo>
                    <a:pt x="47" y="240"/>
                  </a:lnTo>
                  <a:lnTo>
                    <a:pt x="47" y="238"/>
                  </a:lnTo>
                  <a:lnTo>
                    <a:pt x="47" y="238"/>
                  </a:lnTo>
                  <a:lnTo>
                    <a:pt x="47" y="237"/>
                  </a:lnTo>
                  <a:lnTo>
                    <a:pt x="47" y="237"/>
                  </a:lnTo>
                  <a:lnTo>
                    <a:pt x="47" y="237"/>
                  </a:lnTo>
                  <a:lnTo>
                    <a:pt x="49" y="237"/>
                  </a:lnTo>
                  <a:lnTo>
                    <a:pt x="49" y="237"/>
                  </a:lnTo>
                  <a:lnTo>
                    <a:pt x="49" y="237"/>
                  </a:lnTo>
                  <a:lnTo>
                    <a:pt x="49" y="237"/>
                  </a:lnTo>
                  <a:lnTo>
                    <a:pt x="49" y="237"/>
                  </a:lnTo>
                  <a:lnTo>
                    <a:pt x="49" y="237"/>
                  </a:lnTo>
                  <a:lnTo>
                    <a:pt x="49" y="237"/>
                  </a:lnTo>
                  <a:lnTo>
                    <a:pt x="49" y="235"/>
                  </a:lnTo>
                  <a:lnTo>
                    <a:pt x="49" y="235"/>
                  </a:lnTo>
                  <a:lnTo>
                    <a:pt x="49" y="235"/>
                  </a:lnTo>
                  <a:lnTo>
                    <a:pt x="49" y="233"/>
                  </a:lnTo>
                  <a:lnTo>
                    <a:pt x="49" y="233"/>
                  </a:lnTo>
                  <a:lnTo>
                    <a:pt x="49" y="233"/>
                  </a:lnTo>
                  <a:lnTo>
                    <a:pt x="47" y="233"/>
                  </a:lnTo>
                  <a:lnTo>
                    <a:pt x="47" y="231"/>
                  </a:lnTo>
                  <a:lnTo>
                    <a:pt x="46" y="229"/>
                  </a:lnTo>
                  <a:lnTo>
                    <a:pt x="46" y="228"/>
                  </a:lnTo>
                  <a:lnTo>
                    <a:pt x="46" y="226"/>
                  </a:lnTo>
                  <a:lnTo>
                    <a:pt x="44" y="224"/>
                  </a:lnTo>
                  <a:lnTo>
                    <a:pt x="42" y="224"/>
                  </a:lnTo>
                  <a:lnTo>
                    <a:pt x="40" y="224"/>
                  </a:lnTo>
                  <a:lnTo>
                    <a:pt x="40" y="224"/>
                  </a:lnTo>
                  <a:lnTo>
                    <a:pt x="38" y="224"/>
                  </a:lnTo>
                  <a:lnTo>
                    <a:pt x="38" y="224"/>
                  </a:lnTo>
                  <a:lnTo>
                    <a:pt x="37" y="224"/>
                  </a:lnTo>
                  <a:lnTo>
                    <a:pt x="37" y="224"/>
                  </a:lnTo>
                  <a:lnTo>
                    <a:pt x="35" y="224"/>
                  </a:lnTo>
                  <a:lnTo>
                    <a:pt x="35" y="226"/>
                  </a:lnTo>
                  <a:lnTo>
                    <a:pt x="35" y="226"/>
                  </a:lnTo>
                  <a:lnTo>
                    <a:pt x="35" y="228"/>
                  </a:lnTo>
                  <a:lnTo>
                    <a:pt x="37" y="229"/>
                  </a:lnTo>
                  <a:lnTo>
                    <a:pt x="37" y="229"/>
                  </a:lnTo>
                  <a:lnTo>
                    <a:pt x="37" y="229"/>
                  </a:lnTo>
                  <a:lnTo>
                    <a:pt x="37" y="231"/>
                  </a:lnTo>
                  <a:lnTo>
                    <a:pt x="37" y="233"/>
                  </a:lnTo>
                  <a:lnTo>
                    <a:pt x="37" y="233"/>
                  </a:lnTo>
                  <a:lnTo>
                    <a:pt x="38" y="235"/>
                  </a:lnTo>
                  <a:lnTo>
                    <a:pt x="38" y="235"/>
                  </a:lnTo>
                  <a:lnTo>
                    <a:pt x="38" y="237"/>
                  </a:lnTo>
                  <a:lnTo>
                    <a:pt x="37" y="237"/>
                  </a:lnTo>
                  <a:lnTo>
                    <a:pt x="37" y="237"/>
                  </a:lnTo>
                  <a:lnTo>
                    <a:pt x="38" y="238"/>
                  </a:lnTo>
                  <a:lnTo>
                    <a:pt x="38" y="237"/>
                  </a:lnTo>
                  <a:lnTo>
                    <a:pt x="38" y="237"/>
                  </a:lnTo>
                  <a:lnTo>
                    <a:pt x="40" y="237"/>
                  </a:lnTo>
                  <a:lnTo>
                    <a:pt x="40" y="237"/>
                  </a:lnTo>
                  <a:lnTo>
                    <a:pt x="40" y="237"/>
                  </a:lnTo>
                  <a:lnTo>
                    <a:pt x="42" y="237"/>
                  </a:lnTo>
                  <a:lnTo>
                    <a:pt x="42" y="238"/>
                  </a:lnTo>
                  <a:lnTo>
                    <a:pt x="44" y="238"/>
                  </a:lnTo>
                  <a:lnTo>
                    <a:pt x="42" y="240"/>
                  </a:lnTo>
                  <a:lnTo>
                    <a:pt x="42" y="240"/>
                  </a:lnTo>
                  <a:lnTo>
                    <a:pt x="42" y="240"/>
                  </a:lnTo>
                  <a:lnTo>
                    <a:pt x="40" y="238"/>
                  </a:lnTo>
                  <a:lnTo>
                    <a:pt x="40" y="240"/>
                  </a:lnTo>
                  <a:lnTo>
                    <a:pt x="42" y="240"/>
                  </a:lnTo>
                  <a:lnTo>
                    <a:pt x="42" y="242"/>
                  </a:lnTo>
                  <a:lnTo>
                    <a:pt x="42" y="244"/>
                  </a:lnTo>
                  <a:lnTo>
                    <a:pt x="40" y="244"/>
                  </a:lnTo>
                  <a:lnTo>
                    <a:pt x="40" y="244"/>
                  </a:lnTo>
                  <a:lnTo>
                    <a:pt x="38" y="244"/>
                  </a:lnTo>
                  <a:lnTo>
                    <a:pt x="38" y="246"/>
                  </a:lnTo>
                  <a:lnTo>
                    <a:pt x="38" y="246"/>
                  </a:lnTo>
                  <a:lnTo>
                    <a:pt x="38" y="246"/>
                  </a:lnTo>
                  <a:lnTo>
                    <a:pt x="37" y="244"/>
                  </a:lnTo>
                  <a:lnTo>
                    <a:pt x="37" y="246"/>
                  </a:lnTo>
                  <a:lnTo>
                    <a:pt x="37" y="246"/>
                  </a:lnTo>
                  <a:lnTo>
                    <a:pt x="37" y="246"/>
                  </a:lnTo>
                  <a:lnTo>
                    <a:pt x="37" y="246"/>
                  </a:lnTo>
                  <a:lnTo>
                    <a:pt x="35" y="246"/>
                  </a:lnTo>
                  <a:lnTo>
                    <a:pt x="35" y="246"/>
                  </a:lnTo>
                  <a:lnTo>
                    <a:pt x="35" y="246"/>
                  </a:lnTo>
                  <a:lnTo>
                    <a:pt x="35" y="246"/>
                  </a:lnTo>
                  <a:lnTo>
                    <a:pt x="35" y="246"/>
                  </a:lnTo>
                  <a:lnTo>
                    <a:pt x="35" y="246"/>
                  </a:lnTo>
                  <a:lnTo>
                    <a:pt x="35" y="246"/>
                  </a:lnTo>
                  <a:lnTo>
                    <a:pt x="33" y="246"/>
                  </a:lnTo>
                  <a:lnTo>
                    <a:pt x="33" y="246"/>
                  </a:lnTo>
                  <a:lnTo>
                    <a:pt x="35" y="244"/>
                  </a:lnTo>
                  <a:lnTo>
                    <a:pt x="35" y="244"/>
                  </a:lnTo>
                  <a:lnTo>
                    <a:pt x="35" y="244"/>
                  </a:lnTo>
                  <a:lnTo>
                    <a:pt x="33" y="242"/>
                  </a:lnTo>
                  <a:lnTo>
                    <a:pt x="33" y="242"/>
                  </a:lnTo>
                  <a:lnTo>
                    <a:pt x="33" y="242"/>
                  </a:lnTo>
                  <a:lnTo>
                    <a:pt x="33" y="244"/>
                  </a:lnTo>
                  <a:lnTo>
                    <a:pt x="33" y="244"/>
                  </a:lnTo>
                  <a:lnTo>
                    <a:pt x="33" y="242"/>
                  </a:lnTo>
                  <a:lnTo>
                    <a:pt x="33" y="244"/>
                  </a:lnTo>
                  <a:lnTo>
                    <a:pt x="33" y="244"/>
                  </a:lnTo>
                  <a:lnTo>
                    <a:pt x="33" y="246"/>
                  </a:lnTo>
                  <a:lnTo>
                    <a:pt x="33" y="246"/>
                  </a:lnTo>
                  <a:lnTo>
                    <a:pt x="31" y="246"/>
                  </a:lnTo>
                  <a:lnTo>
                    <a:pt x="31" y="247"/>
                  </a:lnTo>
                  <a:lnTo>
                    <a:pt x="31" y="247"/>
                  </a:lnTo>
                  <a:lnTo>
                    <a:pt x="29" y="247"/>
                  </a:lnTo>
                  <a:lnTo>
                    <a:pt x="29" y="249"/>
                  </a:lnTo>
                  <a:lnTo>
                    <a:pt x="29" y="249"/>
                  </a:lnTo>
                  <a:lnTo>
                    <a:pt x="33" y="249"/>
                  </a:lnTo>
                  <a:lnTo>
                    <a:pt x="33" y="249"/>
                  </a:lnTo>
                  <a:lnTo>
                    <a:pt x="35" y="251"/>
                  </a:lnTo>
                  <a:lnTo>
                    <a:pt x="35" y="251"/>
                  </a:lnTo>
                  <a:lnTo>
                    <a:pt x="37" y="251"/>
                  </a:lnTo>
                  <a:lnTo>
                    <a:pt x="37" y="249"/>
                  </a:lnTo>
                  <a:lnTo>
                    <a:pt x="37" y="249"/>
                  </a:lnTo>
                  <a:lnTo>
                    <a:pt x="38" y="251"/>
                  </a:lnTo>
                  <a:lnTo>
                    <a:pt x="38" y="251"/>
                  </a:lnTo>
                  <a:lnTo>
                    <a:pt x="37" y="251"/>
                  </a:lnTo>
                  <a:lnTo>
                    <a:pt x="37" y="253"/>
                  </a:lnTo>
                  <a:lnTo>
                    <a:pt x="38" y="253"/>
                  </a:lnTo>
                  <a:lnTo>
                    <a:pt x="38" y="253"/>
                  </a:lnTo>
                  <a:lnTo>
                    <a:pt x="38" y="253"/>
                  </a:lnTo>
                  <a:lnTo>
                    <a:pt x="38" y="253"/>
                  </a:lnTo>
                  <a:lnTo>
                    <a:pt x="38" y="253"/>
                  </a:lnTo>
                  <a:lnTo>
                    <a:pt x="40" y="253"/>
                  </a:lnTo>
                  <a:lnTo>
                    <a:pt x="42" y="255"/>
                  </a:lnTo>
                  <a:lnTo>
                    <a:pt x="42" y="255"/>
                  </a:lnTo>
                  <a:lnTo>
                    <a:pt x="44" y="255"/>
                  </a:lnTo>
                  <a:lnTo>
                    <a:pt x="44" y="256"/>
                  </a:lnTo>
                  <a:lnTo>
                    <a:pt x="44" y="256"/>
                  </a:lnTo>
                  <a:lnTo>
                    <a:pt x="44" y="256"/>
                  </a:lnTo>
                  <a:lnTo>
                    <a:pt x="46" y="258"/>
                  </a:lnTo>
                  <a:lnTo>
                    <a:pt x="46" y="258"/>
                  </a:lnTo>
                  <a:lnTo>
                    <a:pt x="46" y="258"/>
                  </a:lnTo>
                  <a:lnTo>
                    <a:pt x="46" y="256"/>
                  </a:lnTo>
                  <a:lnTo>
                    <a:pt x="47" y="258"/>
                  </a:lnTo>
                  <a:lnTo>
                    <a:pt x="47" y="260"/>
                  </a:lnTo>
                  <a:lnTo>
                    <a:pt x="47" y="260"/>
                  </a:lnTo>
                  <a:lnTo>
                    <a:pt x="47" y="260"/>
                  </a:lnTo>
                  <a:lnTo>
                    <a:pt x="49" y="258"/>
                  </a:lnTo>
                  <a:lnTo>
                    <a:pt x="49" y="258"/>
                  </a:lnTo>
                  <a:lnTo>
                    <a:pt x="47" y="256"/>
                  </a:lnTo>
                  <a:lnTo>
                    <a:pt x="49" y="256"/>
                  </a:lnTo>
                  <a:lnTo>
                    <a:pt x="49" y="256"/>
                  </a:lnTo>
                  <a:lnTo>
                    <a:pt x="49" y="256"/>
                  </a:lnTo>
                  <a:lnTo>
                    <a:pt x="49" y="258"/>
                  </a:lnTo>
                  <a:lnTo>
                    <a:pt x="49" y="253"/>
                  </a:lnTo>
                  <a:lnTo>
                    <a:pt x="49" y="253"/>
                  </a:lnTo>
                  <a:lnTo>
                    <a:pt x="53" y="253"/>
                  </a:lnTo>
                  <a:lnTo>
                    <a:pt x="55" y="253"/>
                  </a:lnTo>
                  <a:lnTo>
                    <a:pt x="55" y="253"/>
                  </a:lnTo>
                  <a:lnTo>
                    <a:pt x="56" y="253"/>
                  </a:lnTo>
                  <a:lnTo>
                    <a:pt x="56" y="253"/>
                  </a:lnTo>
                  <a:lnTo>
                    <a:pt x="56" y="255"/>
                  </a:lnTo>
                  <a:lnTo>
                    <a:pt x="56" y="256"/>
                  </a:lnTo>
                  <a:lnTo>
                    <a:pt x="58" y="255"/>
                  </a:lnTo>
                  <a:lnTo>
                    <a:pt x="58" y="256"/>
                  </a:lnTo>
                  <a:lnTo>
                    <a:pt x="58" y="256"/>
                  </a:lnTo>
                  <a:lnTo>
                    <a:pt x="60" y="258"/>
                  </a:lnTo>
                  <a:lnTo>
                    <a:pt x="60" y="258"/>
                  </a:lnTo>
                  <a:lnTo>
                    <a:pt x="60" y="260"/>
                  </a:lnTo>
                  <a:lnTo>
                    <a:pt x="60" y="260"/>
                  </a:lnTo>
                  <a:lnTo>
                    <a:pt x="60" y="262"/>
                  </a:lnTo>
                  <a:lnTo>
                    <a:pt x="62" y="264"/>
                  </a:lnTo>
                  <a:lnTo>
                    <a:pt x="62" y="264"/>
                  </a:lnTo>
                  <a:lnTo>
                    <a:pt x="62" y="264"/>
                  </a:lnTo>
                  <a:lnTo>
                    <a:pt x="62" y="264"/>
                  </a:lnTo>
                  <a:lnTo>
                    <a:pt x="62" y="264"/>
                  </a:lnTo>
                  <a:lnTo>
                    <a:pt x="62" y="262"/>
                  </a:lnTo>
                  <a:lnTo>
                    <a:pt x="64" y="262"/>
                  </a:lnTo>
                  <a:lnTo>
                    <a:pt x="64" y="262"/>
                  </a:lnTo>
                  <a:lnTo>
                    <a:pt x="66" y="262"/>
                  </a:lnTo>
                  <a:lnTo>
                    <a:pt x="67" y="262"/>
                  </a:lnTo>
                  <a:lnTo>
                    <a:pt x="69" y="264"/>
                  </a:lnTo>
                  <a:lnTo>
                    <a:pt x="71" y="264"/>
                  </a:lnTo>
                  <a:lnTo>
                    <a:pt x="71" y="264"/>
                  </a:lnTo>
                  <a:lnTo>
                    <a:pt x="71" y="265"/>
                  </a:lnTo>
                  <a:lnTo>
                    <a:pt x="71" y="265"/>
                  </a:lnTo>
                  <a:lnTo>
                    <a:pt x="71" y="265"/>
                  </a:lnTo>
                  <a:lnTo>
                    <a:pt x="73" y="265"/>
                  </a:lnTo>
                  <a:lnTo>
                    <a:pt x="73" y="265"/>
                  </a:lnTo>
                  <a:lnTo>
                    <a:pt x="73" y="265"/>
                  </a:lnTo>
                  <a:lnTo>
                    <a:pt x="73" y="265"/>
                  </a:lnTo>
                  <a:lnTo>
                    <a:pt x="73" y="265"/>
                  </a:lnTo>
                  <a:lnTo>
                    <a:pt x="75" y="267"/>
                  </a:lnTo>
                  <a:lnTo>
                    <a:pt x="75" y="267"/>
                  </a:lnTo>
                  <a:lnTo>
                    <a:pt x="76" y="267"/>
                  </a:lnTo>
                  <a:lnTo>
                    <a:pt x="78" y="267"/>
                  </a:lnTo>
                  <a:lnTo>
                    <a:pt x="80" y="267"/>
                  </a:lnTo>
                  <a:lnTo>
                    <a:pt x="82" y="269"/>
                  </a:lnTo>
                  <a:lnTo>
                    <a:pt x="82" y="271"/>
                  </a:lnTo>
                  <a:lnTo>
                    <a:pt x="82" y="271"/>
                  </a:lnTo>
                  <a:lnTo>
                    <a:pt x="82" y="273"/>
                  </a:lnTo>
                  <a:lnTo>
                    <a:pt x="82" y="273"/>
                  </a:lnTo>
                  <a:lnTo>
                    <a:pt x="82" y="273"/>
                  </a:lnTo>
                  <a:lnTo>
                    <a:pt x="82" y="273"/>
                  </a:lnTo>
                  <a:lnTo>
                    <a:pt x="80" y="275"/>
                  </a:lnTo>
                  <a:lnTo>
                    <a:pt x="80" y="275"/>
                  </a:lnTo>
                  <a:lnTo>
                    <a:pt x="80" y="275"/>
                  </a:lnTo>
                  <a:lnTo>
                    <a:pt x="80" y="276"/>
                  </a:lnTo>
                  <a:lnTo>
                    <a:pt x="80" y="276"/>
                  </a:lnTo>
                  <a:lnTo>
                    <a:pt x="80" y="278"/>
                  </a:lnTo>
                  <a:lnTo>
                    <a:pt x="82" y="278"/>
                  </a:lnTo>
                  <a:lnTo>
                    <a:pt x="82" y="278"/>
                  </a:lnTo>
                  <a:lnTo>
                    <a:pt x="82" y="280"/>
                  </a:lnTo>
                  <a:lnTo>
                    <a:pt x="80" y="282"/>
                  </a:lnTo>
                  <a:lnTo>
                    <a:pt x="80" y="282"/>
                  </a:lnTo>
                  <a:lnTo>
                    <a:pt x="80" y="284"/>
                  </a:lnTo>
                  <a:lnTo>
                    <a:pt x="78" y="284"/>
                  </a:lnTo>
                  <a:lnTo>
                    <a:pt x="75" y="285"/>
                  </a:lnTo>
                  <a:lnTo>
                    <a:pt x="73" y="285"/>
                  </a:lnTo>
                  <a:lnTo>
                    <a:pt x="69" y="285"/>
                  </a:lnTo>
                  <a:lnTo>
                    <a:pt x="69" y="285"/>
                  </a:lnTo>
                  <a:lnTo>
                    <a:pt x="69" y="287"/>
                  </a:lnTo>
                  <a:lnTo>
                    <a:pt x="71" y="289"/>
                  </a:lnTo>
                  <a:lnTo>
                    <a:pt x="75" y="289"/>
                  </a:lnTo>
                  <a:lnTo>
                    <a:pt x="78" y="291"/>
                  </a:lnTo>
                  <a:lnTo>
                    <a:pt x="78" y="293"/>
                  </a:lnTo>
                  <a:lnTo>
                    <a:pt x="78" y="293"/>
                  </a:lnTo>
                  <a:lnTo>
                    <a:pt x="78" y="294"/>
                  </a:lnTo>
                  <a:lnTo>
                    <a:pt x="78" y="294"/>
                  </a:lnTo>
                  <a:lnTo>
                    <a:pt x="76" y="294"/>
                  </a:lnTo>
                  <a:lnTo>
                    <a:pt x="76" y="294"/>
                  </a:lnTo>
                  <a:lnTo>
                    <a:pt x="76" y="296"/>
                  </a:lnTo>
                  <a:lnTo>
                    <a:pt x="78" y="296"/>
                  </a:lnTo>
                  <a:lnTo>
                    <a:pt x="76" y="296"/>
                  </a:lnTo>
                  <a:lnTo>
                    <a:pt x="78" y="296"/>
                  </a:lnTo>
                  <a:lnTo>
                    <a:pt x="76" y="298"/>
                  </a:lnTo>
                  <a:lnTo>
                    <a:pt x="76" y="298"/>
                  </a:lnTo>
                  <a:lnTo>
                    <a:pt x="76" y="300"/>
                  </a:lnTo>
                  <a:lnTo>
                    <a:pt x="76" y="300"/>
                  </a:lnTo>
                  <a:lnTo>
                    <a:pt x="78" y="300"/>
                  </a:lnTo>
                  <a:lnTo>
                    <a:pt x="78" y="300"/>
                  </a:lnTo>
                  <a:lnTo>
                    <a:pt x="78" y="300"/>
                  </a:lnTo>
                  <a:lnTo>
                    <a:pt x="78" y="300"/>
                  </a:lnTo>
                  <a:lnTo>
                    <a:pt x="78" y="302"/>
                  </a:lnTo>
                  <a:lnTo>
                    <a:pt x="80" y="303"/>
                  </a:lnTo>
                  <a:lnTo>
                    <a:pt x="80" y="303"/>
                  </a:lnTo>
                  <a:lnTo>
                    <a:pt x="78" y="303"/>
                  </a:lnTo>
                  <a:lnTo>
                    <a:pt x="78" y="303"/>
                  </a:lnTo>
                  <a:lnTo>
                    <a:pt x="78" y="305"/>
                  </a:lnTo>
                  <a:lnTo>
                    <a:pt x="78" y="305"/>
                  </a:lnTo>
                  <a:lnTo>
                    <a:pt x="78" y="307"/>
                  </a:lnTo>
                  <a:lnTo>
                    <a:pt x="78" y="307"/>
                  </a:lnTo>
                  <a:lnTo>
                    <a:pt x="78" y="307"/>
                  </a:lnTo>
                  <a:lnTo>
                    <a:pt x="78" y="307"/>
                  </a:lnTo>
                  <a:lnTo>
                    <a:pt x="78" y="307"/>
                  </a:lnTo>
                  <a:lnTo>
                    <a:pt x="78" y="307"/>
                  </a:lnTo>
                  <a:lnTo>
                    <a:pt x="78" y="307"/>
                  </a:lnTo>
                  <a:lnTo>
                    <a:pt x="78" y="307"/>
                  </a:lnTo>
                  <a:lnTo>
                    <a:pt x="78" y="307"/>
                  </a:lnTo>
                  <a:lnTo>
                    <a:pt x="80" y="307"/>
                  </a:lnTo>
                  <a:lnTo>
                    <a:pt x="80" y="307"/>
                  </a:lnTo>
                  <a:lnTo>
                    <a:pt x="80" y="307"/>
                  </a:lnTo>
                  <a:lnTo>
                    <a:pt x="80" y="309"/>
                  </a:lnTo>
                  <a:lnTo>
                    <a:pt x="80" y="307"/>
                  </a:lnTo>
                  <a:lnTo>
                    <a:pt x="82" y="307"/>
                  </a:lnTo>
                  <a:lnTo>
                    <a:pt x="84" y="307"/>
                  </a:lnTo>
                  <a:lnTo>
                    <a:pt x="85" y="307"/>
                  </a:lnTo>
                  <a:lnTo>
                    <a:pt x="84" y="307"/>
                  </a:lnTo>
                  <a:lnTo>
                    <a:pt x="84" y="305"/>
                  </a:lnTo>
                  <a:lnTo>
                    <a:pt x="85" y="305"/>
                  </a:lnTo>
                  <a:lnTo>
                    <a:pt x="85" y="305"/>
                  </a:lnTo>
                  <a:lnTo>
                    <a:pt x="85" y="305"/>
                  </a:lnTo>
                  <a:lnTo>
                    <a:pt x="87" y="303"/>
                  </a:lnTo>
                  <a:lnTo>
                    <a:pt x="87" y="303"/>
                  </a:lnTo>
                  <a:lnTo>
                    <a:pt x="87" y="303"/>
                  </a:lnTo>
                  <a:lnTo>
                    <a:pt x="89" y="303"/>
                  </a:lnTo>
                  <a:lnTo>
                    <a:pt x="89" y="303"/>
                  </a:lnTo>
                  <a:lnTo>
                    <a:pt x="89" y="305"/>
                  </a:lnTo>
                  <a:lnTo>
                    <a:pt x="89" y="305"/>
                  </a:lnTo>
                  <a:lnTo>
                    <a:pt x="87" y="307"/>
                  </a:lnTo>
                  <a:lnTo>
                    <a:pt x="87" y="307"/>
                  </a:lnTo>
                  <a:lnTo>
                    <a:pt x="87" y="309"/>
                  </a:lnTo>
                  <a:lnTo>
                    <a:pt x="89" y="311"/>
                  </a:lnTo>
                  <a:lnTo>
                    <a:pt x="91" y="311"/>
                  </a:lnTo>
                  <a:lnTo>
                    <a:pt x="91" y="309"/>
                  </a:lnTo>
                  <a:lnTo>
                    <a:pt x="91" y="307"/>
                  </a:lnTo>
                  <a:lnTo>
                    <a:pt x="93" y="307"/>
                  </a:lnTo>
                  <a:lnTo>
                    <a:pt x="93" y="309"/>
                  </a:lnTo>
                  <a:lnTo>
                    <a:pt x="93" y="309"/>
                  </a:lnTo>
                  <a:lnTo>
                    <a:pt x="93" y="311"/>
                  </a:lnTo>
                  <a:lnTo>
                    <a:pt x="93" y="311"/>
                  </a:lnTo>
                  <a:lnTo>
                    <a:pt x="91" y="312"/>
                  </a:lnTo>
                  <a:lnTo>
                    <a:pt x="91" y="312"/>
                  </a:lnTo>
                  <a:lnTo>
                    <a:pt x="91" y="312"/>
                  </a:lnTo>
                  <a:lnTo>
                    <a:pt x="91" y="314"/>
                  </a:lnTo>
                  <a:lnTo>
                    <a:pt x="91" y="312"/>
                  </a:lnTo>
                  <a:lnTo>
                    <a:pt x="93" y="312"/>
                  </a:lnTo>
                  <a:lnTo>
                    <a:pt x="93" y="312"/>
                  </a:lnTo>
                  <a:lnTo>
                    <a:pt x="93" y="312"/>
                  </a:lnTo>
                  <a:lnTo>
                    <a:pt x="94" y="312"/>
                  </a:lnTo>
                  <a:lnTo>
                    <a:pt x="94" y="314"/>
                  </a:lnTo>
                  <a:lnTo>
                    <a:pt x="93" y="314"/>
                  </a:lnTo>
                  <a:lnTo>
                    <a:pt x="94" y="314"/>
                  </a:lnTo>
                  <a:lnTo>
                    <a:pt x="94" y="314"/>
                  </a:lnTo>
                  <a:lnTo>
                    <a:pt x="94" y="314"/>
                  </a:lnTo>
                  <a:lnTo>
                    <a:pt x="94" y="312"/>
                  </a:lnTo>
                  <a:lnTo>
                    <a:pt x="96" y="312"/>
                  </a:lnTo>
                  <a:lnTo>
                    <a:pt x="96" y="312"/>
                  </a:lnTo>
                  <a:lnTo>
                    <a:pt x="98" y="312"/>
                  </a:lnTo>
                  <a:lnTo>
                    <a:pt x="98" y="312"/>
                  </a:lnTo>
                  <a:lnTo>
                    <a:pt x="98" y="312"/>
                  </a:lnTo>
                  <a:lnTo>
                    <a:pt x="98" y="311"/>
                  </a:lnTo>
                  <a:lnTo>
                    <a:pt x="98" y="311"/>
                  </a:lnTo>
                  <a:lnTo>
                    <a:pt x="98" y="311"/>
                  </a:lnTo>
                  <a:lnTo>
                    <a:pt x="98" y="312"/>
                  </a:lnTo>
                  <a:lnTo>
                    <a:pt x="98" y="312"/>
                  </a:lnTo>
                  <a:lnTo>
                    <a:pt x="98" y="312"/>
                  </a:lnTo>
                  <a:lnTo>
                    <a:pt x="98" y="314"/>
                  </a:lnTo>
                  <a:lnTo>
                    <a:pt x="98" y="314"/>
                  </a:lnTo>
                  <a:lnTo>
                    <a:pt x="98" y="314"/>
                  </a:lnTo>
                  <a:lnTo>
                    <a:pt x="98" y="314"/>
                  </a:lnTo>
                  <a:lnTo>
                    <a:pt x="98" y="316"/>
                  </a:lnTo>
                  <a:lnTo>
                    <a:pt x="98" y="316"/>
                  </a:lnTo>
                  <a:lnTo>
                    <a:pt x="98" y="316"/>
                  </a:lnTo>
                  <a:lnTo>
                    <a:pt x="98" y="318"/>
                  </a:lnTo>
                  <a:lnTo>
                    <a:pt x="98" y="318"/>
                  </a:lnTo>
                  <a:lnTo>
                    <a:pt x="96" y="318"/>
                  </a:lnTo>
                  <a:lnTo>
                    <a:pt x="98" y="316"/>
                  </a:lnTo>
                  <a:lnTo>
                    <a:pt x="96" y="316"/>
                  </a:lnTo>
                  <a:lnTo>
                    <a:pt x="94" y="318"/>
                  </a:lnTo>
                  <a:lnTo>
                    <a:pt x="94" y="318"/>
                  </a:lnTo>
                  <a:lnTo>
                    <a:pt x="94" y="318"/>
                  </a:lnTo>
                  <a:lnTo>
                    <a:pt x="94" y="320"/>
                  </a:lnTo>
                  <a:lnTo>
                    <a:pt x="96" y="321"/>
                  </a:lnTo>
                  <a:lnTo>
                    <a:pt x="96" y="321"/>
                  </a:lnTo>
                  <a:lnTo>
                    <a:pt x="96" y="321"/>
                  </a:lnTo>
                  <a:lnTo>
                    <a:pt x="96" y="320"/>
                  </a:lnTo>
                  <a:lnTo>
                    <a:pt x="96" y="321"/>
                  </a:lnTo>
                  <a:lnTo>
                    <a:pt x="96" y="321"/>
                  </a:lnTo>
                  <a:lnTo>
                    <a:pt x="94" y="321"/>
                  </a:lnTo>
                  <a:lnTo>
                    <a:pt x="94" y="321"/>
                  </a:lnTo>
                  <a:lnTo>
                    <a:pt x="94" y="321"/>
                  </a:lnTo>
                  <a:lnTo>
                    <a:pt x="93" y="323"/>
                  </a:lnTo>
                  <a:lnTo>
                    <a:pt x="91" y="323"/>
                  </a:lnTo>
                  <a:lnTo>
                    <a:pt x="91" y="323"/>
                  </a:lnTo>
                  <a:lnTo>
                    <a:pt x="91" y="323"/>
                  </a:lnTo>
                  <a:lnTo>
                    <a:pt x="89" y="321"/>
                  </a:lnTo>
                  <a:lnTo>
                    <a:pt x="89" y="321"/>
                  </a:lnTo>
                  <a:lnTo>
                    <a:pt x="89" y="321"/>
                  </a:lnTo>
                  <a:lnTo>
                    <a:pt x="89" y="321"/>
                  </a:lnTo>
                  <a:lnTo>
                    <a:pt x="89" y="321"/>
                  </a:lnTo>
                  <a:lnTo>
                    <a:pt x="89" y="321"/>
                  </a:lnTo>
                  <a:lnTo>
                    <a:pt x="89" y="321"/>
                  </a:lnTo>
                  <a:lnTo>
                    <a:pt x="89" y="321"/>
                  </a:lnTo>
                  <a:lnTo>
                    <a:pt x="87" y="321"/>
                  </a:lnTo>
                  <a:lnTo>
                    <a:pt x="87" y="321"/>
                  </a:lnTo>
                  <a:lnTo>
                    <a:pt x="87" y="321"/>
                  </a:lnTo>
                  <a:lnTo>
                    <a:pt x="87" y="321"/>
                  </a:lnTo>
                  <a:lnTo>
                    <a:pt x="87" y="320"/>
                  </a:lnTo>
                  <a:lnTo>
                    <a:pt x="87" y="320"/>
                  </a:lnTo>
                  <a:lnTo>
                    <a:pt x="87" y="320"/>
                  </a:lnTo>
                  <a:lnTo>
                    <a:pt x="87" y="320"/>
                  </a:lnTo>
                  <a:lnTo>
                    <a:pt x="87" y="320"/>
                  </a:lnTo>
                  <a:lnTo>
                    <a:pt x="87" y="320"/>
                  </a:lnTo>
                  <a:lnTo>
                    <a:pt x="85" y="320"/>
                  </a:lnTo>
                  <a:lnTo>
                    <a:pt x="85" y="320"/>
                  </a:lnTo>
                  <a:lnTo>
                    <a:pt x="85" y="321"/>
                  </a:lnTo>
                  <a:lnTo>
                    <a:pt x="85" y="321"/>
                  </a:lnTo>
                  <a:lnTo>
                    <a:pt x="85" y="320"/>
                  </a:lnTo>
                  <a:lnTo>
                    <a:pt x="85" y="320"/>
                  </a:lnTo>
                  <a:lnTo>
                    <a:pt x="85" y="320"/>
                  </a:lnTo>
                  <a:lnTo>
                    <a:pt x="84" y="320"/>
                  </a:lnTo>
                  <a:lnTo>
                    <a:pt x="84" y="320"/>
                  </a:lnTo>
                  <a:lnTo>
                    <a:pt x="84" y="320"/>
                  </a:lnTo>
                  <a:lnTo>
                    <a:pt x="84" y="321"/>
                  </a:lnTo>
                  <a:lnTo>
                    <a:pt x="84" y="321"/>
                  </a:lnTo>
                  <a:lnTo>
                    <a:pt x="84" y="321"/>
                  </a:lnTo>
                  <a:lnTo>
                    <a:pt x="82" y="321"/>
                  </a:lnTo>
                  <a:lnTo>
                    <a:pt x="82" y="321"/>
                  </a:lnTo>
                  <a:lnTo>
                    <a:pt x="80" y="321"/>
                  </a:lnTo>
                  <a:lnTo>
                    <a:pt x="80" y="321"/>
                  </a:lnTo>
                  <a:lnTo>
                    <a:pt x="80" y="321"/>
                  </a:lnTo>
                  <a:lnTo>
                    <a:pt x="82" y="321"/>
                  </a:lnTo>
                  <a:lnTo>
                    <a:pt x="82" y="321"/>
                  </a:lnTo>
                  <a:lnTo>
                    <a:pt x="82" y="321"/>
                  </a:lnTo>
                  <a:lnTo>
                    <a:pt x="82" y="321"/>
                  </a:lnTo>
                  <a:lnTo>
                    <a:pt x="82" y="321"/>
                  </a:lnTo>
                  <a:lnTo>
                    <a:pt x="82" y="323"/>
                  </a:lnTo>
                  <a:lnTo>
                    <a:pt x="82" y="323"/>
                  </a:lnTo>
                  <a:lnTo>
                    <a:pt x="80" y="323"/>
                  </a:lnTo>
                  <a:lnTo>
                    <a:pt x="80" y="323"/>
                  </a:lnTo>
                  <a:lnTo>
                    <a:pt x="80" y="325"/>
                  </a:lnTo>
                  <a:lnTo>
                    <a:pt x="80" y="327"/>
                  </a:lnTo>
                  <a:lnTo>
                    <a:pt x="80" y="327"/>
                  </a:lnTo>
                  <a:lnTo>
                    <a:pt x="80" y="329"/>
                  </a:lnTo>
                  <a:lnTo>
                    <a:pt x="80" y="329"/>
                  </a:lnTo>
                  <a:lnTo>
                    <a:pt x="80" y="331"/>
                  </a:lnTo>
                  <a:lnTo>
                    <a:pt x="82" y="331"/>
                  </a:lnTo>
                  <a:lnTo>
                    <a:pt x="82" y="331"/>
                  </a:lnTo>
                  <a:lnTo>
                    <a:pt x="82" y="332"/>
                  </a:lnTo>
                  <a:lnTo>
                    <a:pt x="82" y="332"/>
                  </a:lnTo>
                  <a:lnTo>
                    <a:pt x="84" y="332"/>
                  </a:lnTo>
                  <a:lnTo>
                    <a:pt x="84" y="332"/>
                  </a:lnTo>
                  <a:lnTo>
                    <a:pt x="84" y="332"/>
                  </a:lnTo>
                  <a:lnTo>
                    <a:pt x="84" y="331"/>
                  </a:lnTo>
                  <a:lnTo>
                    <a:pt x="84" y="331"/>
                  </a:lnTo>
                  <a:lnTo>
                    <a:pt x="84" y="331"/>
                  </a:lnTo>
                  <a:lnTo>
                    <a:pt x="85" y="329"/>
                  </a:lnTo>
                  <a:lnTo>
                    <a:pt x="84" y="329"/>
                  </a:lnTo>
                  <a:lnTo>
                    <a:pt x="84" y="329"/>
                  </a:lnTo>
                  <a:lnTo>
                    <a:pt x="85" y="329"/>
                  </a:lnTo>
                  <a:lnTo>
                    <a:pt x="85" y="327"/>
                  </a:lnTo>
                  <a:lnTo>
                    <a:pt x="87" y="327"/>
                  </a:lnTo>
                  <a:lnTo>
                    <a:pt x="87" y="329"/>
                  </a:lnTo>
                  <a:lnTo>
                    <a:pt x="87" y="329"/>
                  </a:lnTo>
                  <a:lnTo>
                    <a:pt x="87" y="329"/>
                  </a:lnTo>
                  <a:lnTo>
                    <a:pt x="87" y="329"/>
                  </a:lnTo>
                  <a:lnTo>
                    <a:pt x="87" y="329"/>
                  </a:lnTo>
                  <a:lnTo>
                    <a:pt x="87" y="329"/>
                  </a:lnTo>
                  <a:lnTo>
                    <a:pt x="87" y="329"/>
                  </a:lnTo>
                  <a:lnTo>
                    <a:pt x="87" y="329"/>
                  </a:lnTo>
                  <a:lnTo>
                    <a:pt x="87" y="329"/>
                  </a:lnTo>
                  <a:lnTo>
                    <a:pt x="87" y="329"/>
                  </a:lnTo>
                  <a:lnTo>
                    <a:pt x="87" y="329"/>
                  </a:lnTo>
                  <a:lnTo>
                    <a:pt x="87" y="329"/>
                  </a:lnTo>
                  <a:lnTo>
                    <a:pt x="87" y="329"/>
                  </a:lnTo>
                  <a:lnTo>
                    <a:pt x="87" y="327"/>
                  </a:lnTo>
                  <a:lnTo>
                    <a:pt x="87" y="327"/>
                  </a:lnTo>
                  <a:lnTo>
                    <a:pt x="87" y="327"/>
                  </a:lnTo>
                  <a:lnTo>
                    <a:pt x="89" y="329"/>
                  </a:lnTo>
                  <a:lnTo>
                    <a:pt x="89" y="327"/>
                  </a:lnTo>
                  <a:lnTo>
                    <a:pt x="89" y="327"/>
                  </a:lnTo>
                  <a:lnTo>
                    <a:pt x="91" y="327"/>
                  </a:lnTo>
                  <a:lnTo>
                    <a:pt x="91" y="329"/>
                  </a:lnTo>
                  <a:lnTo>
                    <a:pt x="91" y="329"/>
                  </a:lnTo>
                  <a:lnTo>
                    <a:pt x="93" y="331"/>
                  </a:lnTo>
                  <a:lnTo>
                    <a:pt x="94" y="329"/>
                  </a:lnTo>
                  <a:lnTo>
                    <a:pt x="94" y="331"/>
                  </a:lnTo>
                  <a:lnTo>
                    <a:pt x="94" y="331"/>
                  </a:lnTo>
                  <a:lnTo>
                    <a:pt x="96" y="331"/>
                  </a:lnTo>
                  <a:lnTo>
                    <a:pt x="96" y="329"/>
                  </a:lnTo>
                  <a:lnTo>
                    <a:pt x="98" y="329"/>
                  </a:lnTo>
                  <a:lnTo>
                    <a:pt x="98" y="331"/>
                  </a:lnTo>
                  <a:lnTo>
                    <a:pt x="100" y="331"/>
                  </a:lnTo>
                  <a:lnTo>
                    <a:pt x="100" y="329"/>
                  </a:lnTo>
                  <a:lnTo>
                    <a:pt x="102" y="329"/>
                  </a:lnTo>
                  <a:lnTo>
                    <a:pt x="103" y="329"/>
                  </a:lnTo>
                  <a:lnTo>
                    <a:pt x="105" y="329"/>
                  </a:lnTo>
                  <a:lnTo>
                    <a:pt x="105" y="329"/>
                  </a:lnTo>
                  <a:lnTo>
                    <a:pt x="105" y="329"/>
                  </a:lnTo>
                  <a:lnTo>
                    <a:pt x="107" y="329"/>
                  </a:lnTo>
                  <a:lnTo>
                    <a:pt x="107" y="329"/>
                  </a:lnTo>
                  <a:lnTo>
                    <a:pt x="107" y="329"/>
                  </a:lnTo>
                  <a:lnTo>
                    <a:pt x="107" y="329"/>
                  </a:lnTo>
                  <a:lnTo>
                    <a:pt x="107" y="329"/>
                  </a:lnTo>
                  <a:lnTo>
                    <a:pt x="109" y="329"/>
                  </a:lnTo>
                  <a:lnTo>
                    <a:pt x="112" y="327"/>
                  </a:lnTo>
                  <a:lnTo>
                    <a:pt x="114" y="327"/>
                  </a:lnTo>
                  <a:lnTo>
                    <a:pt x="114" y="327"/>
                  </a:lnTo>
                  <a:lnTo>
                    <a:pt x="116" y="327"/>
                  </a:lnTo>
                  <a:lnTo>
                    <a:pt x="116" y="327"/>
                  </a:lnTo>
                  <a:lnTo>
                    <a:pt x="116" y="327"/>
                  </a:lnTo>
                  <a:lnTo>
                    <a:pt x="118" y="327"/>
                  </a:lnTo>
                  <a:lnTo>
                    <a:pt x="123" y="327"/>
                  </a:lnTo>
                  <a:lnTo>
                    <a:pt x="123" y="329"/>
                  </a:lnTo>
                  <a:lnTo>
                    <a:pt x="123" y="327"/>
                  </a:lnTo>
                  <a:lnTo>
                    <a:pt x="123" y="327"/>
                  </a:lnTo>
                  <a:lnTo>
                    <a:pt x="125" y="327"/>
                  </a:lnTo>
                  <a:lnTo>
                    <a:pt x="127" y="327"/>
                  </a:lnTo>
                  <a:lnTo>
                    <a:pt x="132" y="325"/>
                  </a:lnTo>
                  <a:lnTo>
                    <a:pt x="134" y="327"/>
                  </a:lnTo>
                  <a:lnTo>
                    <a:pt x="134" y="327"/>
                  </a:lnTo>
                  <a:lnTo>
                    <a:pt x="134" y="327"/>
                  </a:lnTo>
                  <a:lnTo>
                    <a:pt x="134" y="327"/>
                  </a:lnTo>
                  <a:lnTo>
                    <a:pt x="132" y="327"/>
                  </a:lnTo>
                  <a:lnTo>
                    <a:pt x="131" y="329"/>
                  </a:lnTo>
                  <a:lnTo>
                    <a:pt x="131" y="329"/>
                  </a:lnTo>
                  <a:lnTo>
                    <a:pt x="131" y="331"/>
                  </a:lnTo>
                  <a:lnTo>
                    <a:pt x="129" y="331"/>
                  </a:lnTo>
                  <a:lnTo>
                    <a:pt x="129" y="329"/>
                  </a:lnTo>
                  <a:lnTo>
                    <a:pt x="129" y="331"/>
                  </a:lnTo>
                  <a:lnTo>
                    <a:pt x="129" y="331"/>
                  </a:lnTo>
                  <a:lnTo>
                    <a:pt x="129" y="331"/>
                  </a:lnTo>
                  <a:lnTo>
                    <a:pt x="129" y="331"/>
                  </a:lnTo>
                  <a:lnTo>
                    <a:pt x="129" y="331"/>
                  </a:lnTo>
                  <a:lnTo>
                    <a:pt x="127" y="332"/>
                  </a:lnTo>
                  <a:lnTo>
                    <a:pt x="127" y="332"/>
                  </a:lnTo>
                  <a:lnTo>
                    <a:pt x="127" y="332"/>
                  </a:lnTo>
                  <a:lnTo>
                    <a:pt x="127" y="332"/>
                  </a:lnTo>
                  <a:lnTo>
                    <a:pt x="125" y="332"/>
                  </a:lnTo>
                  <a:lnTo>
                    <a:pt x="125" y="332"/>
                  </a:lnTo>
                  <a:lnTo>
                    <a:pt x="127" y="332"/>
                  </a:lnTo>
                  <a:lnTo>
                    <a:pt x="127" y="334"/>
                  </a:lnTo>
                  <a:lnTo>
                    <a:pt x="127" y="334"/>
                  </a:lnTo>
                  <a:lnTo>
                    <a:pt x="127" y="334"/>
                  </a:lnTo>
                  <a:lnTo>
                    <a:pt x="127" y="334"/>
                  </a:lnTo>
                  <a:lnTo>
                    <a:pt x="127" y="334"/>
                  </a:lnTo>
                  <a:lnTo>
                    <a:pt x="127" y="334"/>
                  </a:lnTo>
                  <a:lnTo>
                    <a:pt x="127" y="334"/>
                  </a:lnTo>
                  <a:lnTo>
                    <a:pt x="125" y="334"/>
                  </a:lnTo>
                  <a:lnTo>
                    <a:pt x="125" y="334"/>
                  </a:lnTo>
                  <a:lnTo>
                    <a:pt x="125" y="334"/>
                  </a:lnTo>
                  <a:lnTo>
                    <a:pt x="125" y="334"/>
                  </a:lnTo>
                  <a:lnTo>
                    <a:pt x="123" y="332"/>
                  </a:lnTo>
                  <a:lnTo>
                    <a:pt x="123" y="334"/>
                  </a:lnTo>
                  <a:lnTo>
                    <a:pt x="123" y="334"/>
                  </a:lnTo>
                  <a:lnTo>
                    <a:pt x="123" y="332"/>
                  </a:lnTo>
                  <a:lnTo>
                    <a:pt x="123" y="332"/>
                  </a:lnTo>
                  <a:lnTo>
                    <a:pt x="121" y="332"/>
                  </a:lnTo>
                  <a:lnTo>
                    <a:pt x="121" y="334"/>
                  </a:lnTo>
                  <a:lnTo>
                    <a:pt x="121" y="332"/>
                  </a:lnTo>
                  <a:lnTo>
                    <a:pt x="121" y="332"/>
                  </a:lnTo>
                  <a:lnTo>
                    <a:pt x="120" y="332"/>
                  </a:lnTo>
                  <a:lnTo>
                    <a:pt x="120" y="334"/>
                  </a:lnTo>
                  <a:lnTo>
                    <a:pt x="121" y="334"/>
                  </a:lnTo>
                  <a:lnTo>
                    <a:pt x="121" y="334"/>
                  </a:lnTo>
                  <a:lnTo>
                    <a:pt x="120" y="334"/>
                  </a:lnTo>
                  <a:lnTo>
                    <a:pt x="120" y="334"/>
                  </a:lnTo>
                  <a:lnTo>
                    <a:pt x="120" y="334"/>
                  </a:lnTo>
                  <a:lnTo>
                    <a:pt x="120" y="334"/>
                  </a:lnTo>
                  <a:lnTo>
                    <a:pt x="120" y="334"/>
                  </a:lnTo>
                  <a:lnTo>
                    <a:pt x="120" y="334"/>
                  </a:lnTo>
                  <a:lnTo>
                    <a:pt x="120" y="334"/>
                  </a:lnTo>
                  <a:lnTo>
                    <a:pt x="120" y="336"/>
                  </a:lnTo>
                  <a:lnTo>
                    <a:pt x="120" y="334"/>
                  </a:lnTo>
                  <a:lnTo>
                    <a:pt x="120" y="336"/>
                  </a:lnTo>
                  <a:lnTo>
                    <a:pt x="120" y="336"/>
                  </a:lnTo>
                  <a:lnTo>
                    <a:pt x="121" y="336"/>
                  </a:lnTo>
                  <a:lnTo>
                    <a:pt x="121" y="338"/>
                  </a:lnTo>
                  <a:lnTo>
                    <a:pt x="120" y="338"/>
                  </a:lnTo>
                  <a:lnTo>
                    <a:pt x="120" y="338"/>
                  </a:lnTo>
                  <a:lnTo>
                    <a:pt x="120" y="338"/>
                  </a:lnTo>
                  <a:lnTo>
                    <a:pt x="120" y="338"/>
                  </a:lnTo>
                  <a:lnTo>
                    <a:pt x="118" y="338"/>
                  </a:lnTo>
                  <a:lnTo>
                    <a:pt x="118" y="338"/>
                  </a:lnTo>
                  <a:lnTo>
                    <a:pt x="118" y="338"/>
                  </a:lnTo>
                  <a:lnTo>
                    <a:pt x="118" y="338"/>
                  </a:lnTo>
                  <a:lnTo>
                    <a:pt x="120" y="338"/>
                  </a:lnTo>
                  <a:lnTo>
                    <a:pt x="120" y="340"/>
                  </a:lnTo>
                  <a:lnTo>
                    <a:pt x="120" y="340"/>
                  </a:lnTo>
                  <a:lnTo>
                    <a:pt x="118" y="340"/>
                  </a:lnTo>
                  <a:lnTo>
                    <a:pt x="118" y="340"/>
                  </a:lnTo>
                  <a:lnTo>
                    <a:pt x="120" y="340"/>
                  </a:lnTo>
                  <a:lnTo>
                    <a:pt x="120" y="340"/>
                  </a:lnTo>
                  <a:lnTo>
                    <a:pt x="120" y="340"/>
                  </a:lnTo>
                  <a:lnTo>
                    <a:pt x="121" y="341"/>
                  </a:lnTo>
                  <a:lnTo>
                    <a:pt x="120" y="341"/>
                  </a:lnTo>
                  <a:lnTo>
                    <a:pt x="120" y="341"/>
                  </a:lnTo>
                  <a:lnTo>
                    <a:pt x="120" y="343"/>
                  </a:lnTo>
                  <a:lnTo>
                    <a:pt x="118" y="341"/>
                  </a:lnTo>
                  <a:lnTo>
                    <a:pt x="118" y="341"/>
                  </a:lnTo>
                  <a:lnTo>
                    <a:pt x="116" y="341"/>
                  </a:lnTo>
                  <a:lnTo>
                    <a:pt x="114" y="341"/>
                  </a:lnTo>
                  <a:lnTo>
                    <a:pt x="114" y="341"/>
                  </a:lnTo>
                  <a:lnTo>
                    <a:pt x="112" y="341"/>
                  </a:lnTo>
                  <a:lnTo>
                    <a:pt x="112" y="341"/>
                  </a:lnTo>
                  <a:lnTo>
                    <a:pt x="112" y="341"/>
                  </a:lnTo>
                  <a:lnTo>
                    <a:pt x="107" y="341"/>
                  </a:lnTo>
                  <a:lnTo>
                    <a:pt x="107" y="341"/>
                  </a:lnTo>
                  <a:lnTo>
                    <a:pt x="105" y="343"/>
                  </a:lnTo>
                  <a:lnTo>
                    <a:pt x="105" y="343"/>
                  </a:lnTo>
                  <a:lnTo>
                    <a:pt x="105" y="343"/>
                  </a:lnTo>
                  <a:lnTo>
                    <a:pt x="103" y="343"/>
                  </a:lnTo>
                  <a:lnTo>
                    <a:pt x="103" y="343"/>
                  </a:lnTo>
                  <a:lnTo>
                    <a:pt x="102" y="343"/>
                  </a:lnTo>
                  <a:lnTo>
                    <a:pt x="100" y="341"/>
                  </a:lnTo>
                  <a:lnTo>
                    <a:pt x="100" y="341"/>
                  </a:lnTo>
                  <a:lnTo>
                    <a:pt x="98" y="341"/>
                  </a:lnTo>
                  <a:lnTo>
                    <a:pt x="98" y="343"/>
                  </a:lnTo>
                  <a:lnTo>
                    <a:pt x="98" y="343"/>
                  </a:lnTo>
                  <a:lnTo>
                    <a:pt x="98" y="343"/>
                  </a:lnTo>
                  <a:lnTo>
                    <a:pt x="96" y="343"/>
                  </a:lnTo>
                  <a:lnTo>
                    <a:pt x="93" y="345"/>
                  </a:lnTo>
                  <a:lnTo>
                    <a:pt x="91" y="345"/>
                  </a:lnTo>
                  <a:lnTo>
                    <a:pt x="91" y="345"/>
                  </a:lnTo>
                  <a:lnTo>
                    <a:pt x="89" y="345"/>
                  </a:lnTo>
                  <a:lnTo>
                    <a:pt x="89" y="345"/>
                  </a:lnTo>
                  <a:lnTo>
                    <a:pt x="89" y="347"/>
                  </a:lnTo>
                  <a:lnTo>
                    <a:pt x="89" y="347"/>
                  </a:lnTo>
                  <a:lnTo>
                    <a:pt x="87" y="347"/>
                  </a:lnTo>
                  <a:lnTo>
                    <a:pt x="87" y="347"/>
                  </a:lnTo>
                  <a:lnTo>
                    <a:pt x="87" y="347"/>
                  </a:lnTo>
                  <a:lnTo>
                    <a:pt x="85" y="347"/>
                  </a:lnTo>
                  <a:lnTo>
                    <a:pt x="85" y="347"/>
                  </a:lnTo>
                  <a:lnTo>
                    <a:pt x="85" y="347"/>
                  </a:lnTo>
                  <a:lnTo>
                    <a:pt x="87" y="349"/>
                  </a:lnTo>
                  <a:lnTo>
                    <a:pt x="87" y="349"/>
                  </a:lnTo>
                  <a:lnTo>
                    <a:pt x="85" y="349"/>
                  </a:lnTo>
                  <a:lnTo>
                    <a:pt x="85" y="349"/>
                  </a:lnTo>
                  <a:lnTo>
                    <a:pt x="87" y="349"/>
                  </a:lnTo>
                  <a:lnTo>
                    <a:pt x="87" y="349"/>
                  </a:lnTo>
                  <a:lnTo>
                    <a:pt x="87" y="349"/>
                  </a:lnTo>
                  <a:lnTo>
                    <a:pt x="87" y="349"/>
                  </a:lnTo>
                  <a:lnTo>
                    <a:pt x="87" y="349"/>
                  </a:lnTo>
                  <a:lnTo>
                    <a:pt x="87" y="349"/>
                  </a:lnTo>
                  <a:lnTo>
                    <a:pt x="87" y="350"/>
                  </a:lnTo>
                  <a:lnTo>
                    <a:pt x="89" y="350"/>
                  </a:lnTo>
                  <a:lnTo>
                    <a:pt x="89" y="350"/>
                  </a:lnTo>
                  <a:lnTo>
                    <a:pt x="91" y="350"/>
                  </a:lnTo>
                  <a:lnTo>
                    <a:pt x="91" y="350"/>
                  </a:lnTo>
                  <a:lnTo>
                    <a:pt x="91" y="350"/>
                  </a:lnTo>
                  <a:lnTo>
                    <a:pt x="91" y="350"/>
                  </a:lnTo>
                  <a:lnTo>
                    <a:pt x="93" y="350"/>
                  </a:lnTo>
                  <a:lnTo>
                    <a:pt x="93" y="350"/>
                  </a:lnTo>
                  <a:lnTo>
                    <a:pt x="93" y="350"/>
                  </a:lnTo>
                  <a:lnTo>
                    <a:pt x="96" y="349"/>
                  </a:lnTo>
                  <a:lnTo>
                    <a:pt x="96" y="349"/>
                  </a:lnTo>
                  <a:lnTo>
                    <a:pt x="96" y="349"/>
                  </a:lnTo>
                  <a:lnTo>
                    <a:pt x="98" y="349"/>
                  </a:lnTo>
                  <a:lnTo>
                    <a:pt x="98" y="349"/>
                  </a:lnTo>
                  <a:lnTo>
                    <a:pt x="98" y="349"/>
                  </a:lnTo>
                  <a:lnTo>
                    <a:pt x="100" y="350"/>
                  </a:lnTo>
                  <a:lnTo>
                    <a:pt x="102" y="350"/>
                  </a:lnTo>
                  <a:lnTo>
                    <a:pt x="102" y="349"/>
                  </a:lnTo>
                  <a:lnTo>
                    <a:pt x="102" y="347"/>
                  </a:lnTo>
                  <a:lnTo>
                    <a:pt x="102" y="347"/>
                  </a:lnTo>
                  <a:lnTo>
                    <a:pt x="102" y="347"/>
                  </a:lnTo>
                  <a:lnTo>
                    <a:pt x="103" y="345"/>
                  </a:lnTo>
                  <a:lnTo>
                    <a:pt x="103" y="345"/>
                  </a:lnTo>
                  <a:lnTo>
                    <a:pt x="105" y="343"/>
                  </a:lnTo>
                  <a:lnTo>
                    <a:pt x="105" y="345"/>
                  </a:lnTo>
                  <a:lnTo>
                    <a:pt x="105" y="345"/>
                  </a:lnTo>
                  <a:lnTo>
                    <a:pt x="107" y="345"/>
                  </a:lnTo>
                  <a:lnTo>
                    <a:pt x="107" y="343"/>
                  </a:lnTo>
                  <a:lnTo>
                    <a:pt x="107" y="345"/>
                  </a:lnTo>
                  <a:lnTo>
                    <a:pt x="109" y="343"/>
                  </a:lnTo>
                  <a:lnTo>
                    <a:pt x="109" y="345"/>
                  </a:lnTo>
                  <a:lnTo>
                    <a:pt x="111" y="345"/>
                  </a:lnTo>
                  <a:lnTo>
                    <a:pt x="111" y="345"/>
                  </a:lnTo>
                  <a:lnTo>
                    <a:pt x="111" y="345"/>
                  </a:lnTo>
                  <a:lnTo>
                    <a:pt x="111" y="345"/>
                  </a:lnTo>
                  <a:lnTo>
                    <a:pt x="112" y="345"/>
                  </a:lnTo>
                  <a:lnTo>
                    <a:pt x="112" y="345"/>
                  </a:lnTo>
                  <a:lnTo>
                    <a:pt x="112" y="345"/>
                  </a:lnTo>
                  <a:lnTo>
                    <a:pt x="112" y="345"/>
                  </a:lnTo>
                  <a:lnTo>
                    <a:pt x="112" y="345"/>
                  </a:lnTo>
                  <a:lnTo>
                    <a:pt x="114" y="345"/>
                  </a:lnTo>
                  <a:lnTo>
                    <a:pt x="114" y="345"/>
                  </a:lnTo>
                  <a:lnTo>
                    <a:pt x="114" y="345"/>
                  </a:lnTo>
                  <a:lnTo>
                    <a:pt x="114" y="345"/>
                  </a:lnTo>
                  <a:lnTo>
                    <a:pt x="116" y="345"/>
                  </a:lnTo>
                  <a:lnTo>
                    <a:pt x="116" y="345"/>
                  </a:lnTo>
                  <a:lnTo>
                    <a:pt x="116" y="345"/>
                  </a:lnTo>
                  <a:lnTo>
                    <a:pt x="116" y="345"/>
                  </a:lnTo>
                  <a:lnTo>
                    <a:pt x="120" y="343"/>
                  </a:lnTo>
                  <a:lnTo>
                    <a:pt x="120" y="343"/>
                  </a:lnTo>
                  <a:lnTo>
                    <a:pt x="120" y="343"/>
                  </a:lnTo>
                  <a:lnTo>
                    <a:pt x="120" y="343"/>
                  </a:lnTo>
                  <a:lnTo>
                    <a:pt x="121" y="343"/>
                  </a:lnTo>
                  <a:lnTo>
                    <a:pt x="121" y="341"/>
                  </a:lnTo>
                  <a:lnTo>
                    <a:pt x="123" y="341"/>
                  </a:lnTo>
                  <a:lnTo>
                    <a:pt x="123" y="341"/>
                  </a:lnTo>
                  <a:lnTo>
                    <a:pt x="123" y="341"/>
                  </a:lnTo>
                  <a:lnTo>
                    <a:pt x="123" y="341"/>
                  </a:lnTo>
                  <a:lnTo>
                    <a:pt x="123" y="343"/>
                  </a:lnTo>
                  <a:lnTo>
                    <a:pt x="125" y="345"/>
                  </a:lnTo>
                  <a:lnTo>
                    <a:pt x="123" y="343"/>
                  </a:lnTo>
                  <a:lnTo>
                    <a:pt x="123" y="343"/>
                  </a:lnTo>
                  <a:lnTo>
                    <a:pt x="123" y="343"/>
                  </a:lnTo>
                  <a:lnTo>
                    <a:pt x="123" y="343"/>
                  </a:lnTo>
                  <a:lnTo>
                    <a:pt x="123" y="345"/>
                  </a:lnTo>
                  <a:lnTo>
                    <a:pt x="121" y="345"/>
                  </a:lnTo>
                  <a:lnTo>
                    <a:pt x="121" y="345"/>
                  </a:lnTo>
                  <a:lnTo>
                    <a:pt x="121" y="345"/>
                  </a:lnTo>
                  <a:lnTo>
                    <a:pt x="123" y="345"/>
                  </a:lnTo>
                  <a:lnTo>
                    <a:pt x="123" y="345"/>
                  </a:lnTo>
                  <a:lnTo>
                    <a:pt x="123" y="347"/>
                  </a:lnTo>
                  <a:lnTo>
                    <a:pt x="123" y="347"/>
                  </a:lnTo>
                  <a:lnTo>
                    <a:pt x="121" y="347"/>
                  </a:lnTo>
                  <a:lnTo>
                    <a:pt x="121" y="347"/>
                  </a:lnTo>
                  <a:lnTo>
                    <a:pt x="121" y="347"/>
                  </a:lnTo>
                  <a:lnTo>
                    <a:pt x="120" y="347"/>
                  </a:lnTo>
                  <a:lnTo>
                    <a:pt x="120" y="347"/>
                  </a:lnTo>
                  <a:lnTo>
                    <a:pt x="120" y="347"/>
                  </a:lnTo>
                  <a:lnTo>
                    <a:pt x="120" y="347"/>
                  </a:lnTo>
                  <a:lnTo>
                    <a:pt x="120" y="347"/>
                  </a:lnTo>
                  <a:lnTo>
                    <a:pt x="120" y="347"/>
                  </a:lnTo>
                  <a:lnTo>
                    <a:pt x="118" y="347"/>
                  </a:lnTo>
                  <a:lnTo>
                    <a:pt x="118" y="349"/>
                  </a:lnTo>
                  <a:lnTo>
                    <a:pt x="116" y="349"/>
                  </a:lnTo>
                  <a:lnTo>
                    <a:pt x="116" y="349"/>
                  </a:lnTo>
                  <a:lnTo>
                    <a:pt x="116" y="349"/>
                  </a:lnTo>
                  <a:lnTo>
                    <a:pt x="116" y="349"/>
                  </a:lnTo>
                  <a:lnTo>
                    <a:pt x="118" y="349"/>
                  </a:lnTo>
                  <a:lnTo>
                    <a:pt x="118" y="349"/>
                  </a:lnTo>
                  <a:lnTo>
                    <a:pt x="118" y="349"/>
                  </a:lnTo>
                  <a:lnTo>
                    <a:pt x="120" y="350"/>
                  </a:lnTo>
                  <a:lnTo>
                    <a:pt x="120" y="350"/>
                  </a:lnTo>
                  <a:lnTo>
                    <a:pt x="120" y="349"/>
                  </a:lnTo>
                  <a:lnTo>
                    <a:pt x="120" y="349"/>
                  </a:lnTo>
                  <a:lnTo>
                    <a:pt x="120" y="349"/>
                  </a:lnTo>
                  <a:lnTo>
                    <a:pt x="120" y="349"/>
                  </a:lnTo>
                  <a:lnTo>
                    <a:pt x="121" y="349"/>
                  </a:lnTo>
                  <a:lnTo>
                    <a:pt x="121" y="350"/>
                  </a:lnTo>
                  <a:lnTo>
                    <a:pt x="121" y="350"/>
                  </a:lnTo>
                  <a:lnTo>
                    <a:pt x="120" y="352"/>
                  </a:lnTo>
                  <a:lnTo>
                    <a:pt x="120" y="352"/>
                  </a:lnTo>
                  <a:lnTo>
                    <a:pt x="121" y="352"/>
                  </a:lnTo>
                  <a:lnTo>
                    <a:pt x="121" y="350"/>
                  </a:lnTo>
                  <a:lnTo>
                    <a:pt x="121" y="352"/>
                  </a:lnTo>
                  <a:lnTo>
                    <a:pt x="121" y="352"/>
                  </a:lnTo>
                  <a:lnTo>
                    <a:pt x="121" y="352"/>
                  </a:lnTo>
                  <a:lnTo>
                    <a:pt x="121" y="354"/>
                  </a:lnTo>
                  <a:lnTo>
                    <a:pt x="120" y="354"/>
                  </a:lnTo>
                  <a:lnTo>
                    <a:pt x="116" y="354"/>
                  </a:lnTo>
                  <a:lnTo>
                    <a:pt x="116" y="354"/>
                  </a:lnTo>
                  <a:lnTo>
                    <a:pt x="116" y="354"/>
                  </a:lnTo>
                  <a:lnTo>
                    <a:pt x="116" y="354"/>
                  </a:lnTo>
                  <a:lnTo>
                    <a:pt x="116" y="354"/>
                  </a:lnTo>
                  <a:lnTo>
                    <a:pt x="116" y="356"/>
                  </a:lnTo>
                  <a:lnTo>
                    <a:pt x="116" y="356"/>
                  </a:lnTo>
                  <a:lnTo>
                    <a:pt x="116" y="356"/>
                  </a:lnTo>
                  <a:lnTo>
                    <a:pt x="118" y="356"/>
                  </a:lnTo>
                  <a:lnTo>
                    <a:pt x="118" y="356"/>
                  </a:lnTo>
                  <a:lnTo>
                    <a:pt x="118" y="356"/>
                  </a:lnTo>
                  <a:lnTo>
                    <a:pt x="120" y="356"/>
                  </a:lnTo>
                  <a:lnTo>
                    <a:pt x="120" y="356"/>
                  </a:lnTo>
                  <a:lnTo>
                    <a:pt x="120" y="356"/>
                  </a:lnTo>
                  <a:lnTo>
                    <a:pt x="120" y="356"/>
                  </a:lnTo>
                  <a:lnTo>
                    <a:pt x="120" y="356"/>
                  </a:lnTo>
                  <a:lnTo>
                    <a:pt x="120" y="356"/>
                  </a:lnTo>
                  <a:lnTo>
                    <a:pt x="120" y="356"/>
                  </a:lnTo>
                  <a:lnTo>
                    <a:pt x="120" y="356"/>
                  </a:lnTo>
                  <a:lnTo>
                    <a:pt x="121" y="354"/>
                  </a:lnTo>
                  <a:lnTo>
                    <a:pt x="121" y="354"/>
                  </a:lnTo>
                  <a:lnTo>
                    <a:pt x="121" y="354"/>
                  </a:lnTo>
                  <a:lnTo>
                    <a:pt x="121" y="354"/>
                  </a:lnTo>
                  <a:lnTo>
                    <a:pt x="123" y="354"/>
                  </a:lnTo>
                  <a:lnTo>
                    <a:pt x="125" y="352"/>
                  </a:lnTo>
                  <a:lnTo>
                    <a:pt x="125" y="350"/>
                  </a:lnTo>
                  <a:lnTo>
                    <a:pt x="127" y="350"/>
                  </a:lnTo>
                  <a:lnTo>
                    <a:pt x="127" y="349"/>
                  </a:lnTo>
                  <a:lnTo>
                    <a:pt x="129" y="349"/>
                  </a:lnTo>
                  <a:lnTo>
                    <a:pt x="129" y="347"/>
                  </a:lnTo>
                  <a:lnTo>
                    <a:pt x="129" y="347"/>
                  </a:lnTo>
                  <a:lnTo>
                    <a:pt x="129" y="347"/>
                  </a:lnTo>
                  <a:lnTo>
                    <a:pt x="129" y="347"/>
                  </a:lnTo>
                  <a:lnTo>
                    <a:pt x="129" y="347"/>
                  </a:lnTo>
                  <a:lnTo>
                    <a:pt x="129" y="347"/>
                  </a:lnTo>
                  <a:lnTo>
                    <a:pt x="129" y="347"/>
                  </a:lnTo>
                  <a:lnTo>
                    <a:pt x="131" y="347"/>
                  </a:lnTo>
                  <a:lnTo>
                    <a:pt x="131" y="347"/>
                  </a:lnTo>
                  <a:lnTo>
                    <a:pt x="131" y="347"/>
                  </a:lnTo>
                  <a:lnTo>
                    <a:pt x="131" y="347"/>
                  </a:lnTo>
                  <a:lnTo>
                    <a:pt x="132" y="347"/>
                  </a:lnTo>
                  <a:lnTo>
                    <a:pt x="132" y="347"/>
                  </a:lnTo>
                  <a:lnTo>
                    <a:pt x="132" y="345"/>
                  </a:lnTo>
                  <a:lnTo>
                    <a:pt x="131" y="343"/>
                  </a:lnTo>
                  <a:lnTo>
                    <a:pt x="131" y="343"/>
                  </a:lnTo>
                  <a:lnTo>
                    <a:pt x="131" y="341"/>
                  </a:lnTo>
                  <a:lnTo>
                    <a:pt x="131" y="341"/>
                  </a:lnTo>
                  <a:lnTo>
                    <a:pt x="131" y="340"/>
                  </a:lnTo>
                  <a:lnTo>
                    <a:pt x="131" y="340"/>
                  </a:lnTo>
                  <a:lnTo>
                    <a:pt x="132" y="338"/>
                  </a:lnTo>
                  <a:lnTo>
                    <a:pt x="132" y="340"/>
                  </a:lnTo>
                  <a:lnTo>
                    <a:pt x="132" y="340"/>
                  </a:lnTo>
                  <a:lnTo>
                    <a:pt x="134" y="340"/>
                  </a:lnTo>
                  <a:lnTo>
                    <a:pt x="134" y="340"/>
                  </a:lnTo>
                  <a:lnTo>
                    <a:pt x="132" y="340"/>
                  </a:lnTo>
                  <a:lnTo>
                    <a:pt x="132" y="341"/>
                  </a:lnTo>
                  <a:lnTo>
                    <a:pt x="132" y="341"/>
                  </a:lnTo>
                  <a:lnTo>
                    <a:pt x="132" y="341"/>
                  </a:lnTo>
                  <a:lnTo>
                    <a:pt x="132" y="341"/>
                  </a:lnTo>
                  <a:lnTo>
                    <a:pt x="134" y="341"/>
                  </a:lnTo>
                  <a:lnTo>
                    <a:pt x="134" y="341"/>
                  </a:lnTo>
                  <a:lnTo>
                    <a:pt x="134" y="341"/>
                  </a:lnTo>
                  <a:lnTo>
                    <a:pt x="134" y="341"/>
                  </a:lnTo>
                  <a:lnTo>
                    <a:pt x="134" y="341"/>
                  </a:lnTo>
                  <a:lnTo>
                    <a:pt x="136" y="343"/>
                  </a:lnTo>
                  <a:lnTo>
                    <a:pt x="138" y="341"/>
                  </a:lnTo>
                  <a:lnTo>
                    <a:pt x="138" y="341"/>
                  </a:lnTo>
                  <a:lnTo>
                    <a:pt x="138" y="341"/>
                  </a:lnTo>
                  <a:lnTo>
                    <a:pt x="140" y="340"/>
                  </a:lnTo>
                  <a:lnTo>
                    <a:pt x="140" y="340"/>
                  </a:lnTo>
                  <a:lnTo>
                    <a:pt x="138" y="340"/>
                  </a:lnTo>
                  <a:lnTo>
                    <a:pt x="138" y="340"/>
                  </a:lnTo>
                  <a:lnTo>
                    <a:pt x="138" y="340"/>
                  </a:lnTo>
                  <a:lnTo>
                    <a:pt x="138" y="340"/>
                  </a:lnTo>
                  <a:lnTo>
                    <a:pt x="136" y="338"/>
                  </a:lnTo>
                  <a:lnTo>
                    <a:pt x="136" y="338"/>
                  </a:lnTo>
                  <a:lnTo>
                    <a:pt x="138" y="338"/>
                  </a:lnTo>
                  <a:lnTo>
                    <a:pt x="140" y="338"/>
                  </a:lnTo>
                  <a:lnTo>
                    <a:pt x="140" y="338"/>
                  </a:lnTo>
                  <a:lnTo>
                    <a:pt x="140" y="338"/>
                  </a:lnTo>
                  <a:lnTo>
                    <a:pt x="140" y="336"/>
                  </a:lnTo>
                  <a:lnTo>
                    <a:pt x="141" y="336"/>
                  </a:lnTo>
                  <a:lnTo>
                    <a:pt x="141" y="336"/>
                  </a:lnTo>
                  <a:lnTo>
                    <a:pt x="141" y="338"/>
                  </a:lnTo>
                  <a:lnTo>
                    <a:pt x="141" y="338"/>
                  </a:lnTo>
                  <a:lnTo>
                    <a:pt x="141" y="338"/>
                  </a:lnTo>
                  <a:lnTo>
                    <a:pt x="141" y="338"/>
                  </a:lnTo>
                  <a:lnTo>
                    <a:pt x="141" y="338"/>
                  </a:lnTo>
                  <a:lnTo>
                    <a:pt x="141" y="338"/>
                  </a:lnTo>
                  <a:lnTo>
                    <a:pt x="141" y="338"/>
                  </a:lnTo>
                  <a:lnTo>
                    <a:pt x="141" y="338"/>
                  </a:lnTo>
                  <a:lnTo>
                    <a:pt x="141" y="340"/>
                  </a:lnTo>
                  <a:lnTo>
                    <a:pt x="141" y="340"/>
                  </a:lnTo>
                  <a:lnTo>
                    <a:pt x="141" y="341"/>
                  </a:lnTo>
                  <a:lnTo>
                    <a:pt x="143" y="341"/>
                  </a:lnTo>
                  <a:lnTo>
                    <a:pt x="143" y="341"/>
                  </a:lnTo>
                  <a:lnTo>
                    <a:pt x="143" y="341"/>
                  </a:lnTo>
                  <a:lnTo>
                    <a:pt x="143" y="341"/>
                  </a:lnTo>
                  <a:lnTo>
                    <a:pt x="143" y="341"/>
                  </a:lnTo>
                  <a:lnTo>
                    <a:pt x="143" y="341"/>
                  </a:lnTo>
                  <a:lnTo>
                    <a:pt x="145" y="343"/>
                  </a:lnTo>
                  <a:lnTo>
                    <a:pt x="145" y="341"/>
                  </a:lnTo>
                  <a:lnTo>
                    <a:pt x="145" y="340"/>
                  </a:lnTo>
                  <a:lnTo>
                    <a:pt x="147" y="340"/>
                  </a:lnTo>
                  <a:lnTo>
                    <a:pt x="147" y="341"/>
                  </a:lnTo>
                  <a:lnTo>
                    <a:pt x="147" y="341"/>
                  </a:lnTo>
                  <a:lnTo>
                    <a:pt x="147" y="341"/>
                  </a:lnTo>
                  <a:lnTo>
                    <a:pt x="149" y="341"/>
                  </a:lnTo>
                  <a:lnTo>
                    <a:pt x="149" y="341"/>
                  </a:lnTo>
                  <a:lnTo>
                    <a:pt x="149" y="341"/>
                  </a:lnTo>
                  <a:lnTo>
                    <a:pt x="149" y="341"/>
                  </a:lnTo>
                  <a:lnTo>
                    <a:pt x="149" y="341"/>
                  </a:lnTo>
                  <a:lnTo>
                    <a:pt x="149" y="341"/>
                  </a:lnTo>
                  <a:lnTo>
                    <a:pt x="149" y="341"/>
                  </a:lnTo>
                  <a:lnTo>
                    <a:pt x="149" y="341"/>
                  </a:lnTo>
                  <a:lnTo>
                    <a:pt x="149" y="341"/>
                  </a:lnTo>
                  <a:lnTo>
                    <a:pt x="149" y="341"/>
                  </a:lnTo>
                  <a:lnTo>
                    <a:pt x="149" y="341"/>
                  </a:lnTo>
                  <a:lnTo>
                    <a:pt x="149" y="341"/>
                  </a:lnTo>
                  <a:lnTo>
                    <a:pt x="149" y="341"/>
                  </a:lnTo>
                  <a:lnTo>
                    <a:pt x="149" y="343"/>
                  </a:lnTo>
                  <a:lnTo>
                    <a:pt x="149" y="343"/>
                  </a:lnTo>
                  <a:lnTo>
                    <a:pt x="149" y="345"/>
                  </a:lnTo>
                  <a:lnTo>
                    <a:pt x="149" y="345"/>
                  </a:lnTo>
                  <a:lnTo>
                    <a:pt x="149" y="347"/>
                  </a:lnTo>
                  <a:lnTo>
                    <a:pt x="149" y="349"/>
                  </a:lnTo>
                  <a:lnTo>
                    <a:pt x="150" y="347"/>
                  </a:lnTo>
                  <a:lnTo>
                    <a:pt x="150" y="347"/>
                  </a:lnTo>
                  <a:lnTo>
                    <a:pt x="150" y="347"/>
                  </a:lnTo>
                  <a:lnTo>
                    <a:pt x="150" y="349"/>
                  </a:lnTo>
                  <a:lnTo>
                    <a:pt x="152" y="349"/>
                  </a:lnTo>
                  <a:lnTo>
                    <a:pt x="152" y="347"/>
                  </a:lnTo>
                  <a:lnTo>
                    <a:pt x="156" y="349"/>
                  </a:lnTo>
                  <a:lnTo>
                    <a:pt x="158" y="349"/>
                  </a:lnTo>
                  <a:lnTo>
                    <a:pt x="158" y="350"/>
                  </a:lnTo>
                  <a:lnTo>
                    <a:pt x="158" y="350"/>
                  </a:lnTo>
                  <a:lnTo>
                    <a:pt x="159" y="350"/>
                  </a:lnTo>
                  <a:lnTo>
                    <a:pt x="159" y="350"/>
                  </a:lnTo>
                  <a:lnTo>
                    <a:pt x="159" y="352"/>
                  </a:lnTo>
                  <a:lnTo>
                    <a:pt x="159" y="352"/>
                  </a:lnTo>
                  <a:lnTo>
                    <a:pt x="159" y="352"/>
                  </a:lnTo>
                  <a:lnTo>
                    <a:pt x="159" y="352"/>
                  </a:lnTo>
                  <a:lnTo>
                    <a:pt x="159" y="354"/>
                  </a:lnTo>
                  <a:lnTo>
                    <a:pt x="159" y="354"/>
                  </a:lnTo>
                  <a:lnTo>
                    <a:pt x="159" y="354"/>
                  </a:lnTo>
                  <a:lnTo>
                    <a:pt x="161" y="354"/>
                  </a:lnTo>
                  <a:lnTo>
                    <a:pt x="161" y="354"/>
                  </a:lnTo>
                  <a:lnTo>
                    <a:pt x="161" y="352"/>
                  </a:lnTo>
                  <a:lnTo>
                    <a:pt x="161" y="352"/>
                  </a:lnTo>
                  <a:lnTo>
                    <a:pt x="163" y="352"/>
                  </a:lnTo>
                  <a:lnTo>
                    <a:pt x="163" y="350"/>
                  </a:lnTo>
                  <a:lnTo>
                    <a:pt x="163" y="350"/>
                  </a:lnTo>
                  <a:lnTo>
                    <a:pt x="163" y="350"/>
                  </a:lnTo>
                  <a:lnTo>
                    <a:pt x="163" y="350"/>
                  </a:lnTo>
                  <a:lnTo>
                    <a:pt x="161" y="352"/>
                  </a:lnTo>
                  <a:lnTo>
                    <a:pt x="161" y="352"/>
                  </a:lnTo>
                  <a:lnTo>
                    <a:pt x="161" y="352"/>
                  </a:lnTo>
                  <a:lnTo>
                    <a:pt x="161" y="352"/>
                  </a:lnTo>
                  <a:lnTo>
                    <a:pt x="161" y="352"/>
                  </a:lnTo>
                  <a:lnTo>
                    <a:pt x="161" y="350"/>
                  </a:lnTo>
                  <a:lnTo>
                    <a:pt x="161" y="350"/>
                  </a:lnTo>
                  <a:lnTo>
                    <a:pt x="161" y="350"/>
                  </a:lnTo>
                  <a:lnTo>
                    <a:pt x="161" y="350"/>
                  </a:lnTo>
                  <a:lnTo>
                    <a:pt x="161" y="350"/>
                  </a:lnTo>
                  <a:lnTo>
                    <a:pt x="161" y="349"/>
                  </a:lnTo>
                  <a:lnTo>
                    <a:pt x="161" y="349"/>
                  </a:lnTo>
                  <a:lnTo>
                    <a:pt x="161" y="349"/>
                  </a:lnTo>
                  <a:lnTo>
                    <a:pt x="161" y="349"/>
                  </a:lnTo>
                  <a:lnTo>
                    <a:pt x="161" y="349"/>
                  </a:lnTo>
                  <a:lnTo>
                    <a:pt x="163" y="349"/>
                  </a:lnTo>
                  <a:lnTo>
                    <a:pt x="163" y="347"/>
                  </a:lnTo>
                  <a:lnTo>
                    <a:pt x="163" y="347"/>
                  </a:lnTo>
                  <a:lnTo>
                    <a:pt x="163" y="347"/>
                  </a:lnTo>
                  <a:lnTo>
                    <a:pt x="163" y="347"/>
                  </a:lnTo>
                  <a:lnTo>
                    <a:pt x="165" y="345"/>
                  </a:lnTo>
                  <a:lnTo>
                    <a:pt x="165" y="345"/>
                  </a:lnTo>
                  <a:lnTo>
                    <a:pt x="165" y="345"/>
                  </a:lnTo>
                  <a:lnTo>
                    <a:pt x="167" y="347"/>
                  </a:lnTo>
                  <a:lnTo>
                    <a:pt x="170" y="349"/>
                  </a:lnTo>
                  <a:lnTo>
                    <a:pt x="172" y="350"/>
                  </a:lnTo>
                  <a:lnTo>
                    <a:pt x="174" y="350"/>
                  </a:lnTo>
                  <a:lnTo>
                    <a:pt x="174" y="350"/>
                  </a:lnTo>
                  <a:lnTo>
                    <a:pt x="174" y="352"/>
                  </a:lnTo>
                  <a:lnTo>
                    <a:pt x="174" y="352"/>
                  </a:lnTo>
                  <a:lnTo>
                    <a:pt x="174" y="352"/>
                  </a:lnTo>
                  <a:lnTo>
                    <a:pt x="172" y="352"/>
                  </a:lnTo>
                  <a:lnTo>
                    <a:pt x="172" y="352"/>
                  </a:lnTo>
                  <a:lnTo>
                    <a:pt x="172" y="352"/>
                  </a:lnTo>
                  <a:lnTo>
                    <a:pt x="172" y="352"/>
                  </a:lnTo>
                  <a:lnTo>
                    <a:pt x="172" y="352"/>
                  </a:lnTo>
                  <a:lnTo>
                    <a:pt x="172" y="352"/>
                  </a:lnTo>
                  <a:lnTo>
                    <a:pt x="170" y="354"/>
                  </a:lnTo>
                  <a:lnTo>
                    <a:pt x="170" y="352"/>
                  </a:lnTo>
                  <a:lnTo>
                    <a:pt x="170" y="354"/>
                  </a:lnTo>
                  <a:lnTo>
                    <a:pt x="168" y="354"/>
                  </a:lnTo>
                  <a:lnTo>
                    <a:pt x="168" y="354"/>
                  </a:lnTo>
                  <a:lnTo>
                    <a:pt x="170" y="356"/>
                  </a:lnTo>
                  <a:lnTo>
                    <a:pt x="170" y="356"/>
                  </a:lnTo>
                  <a:lnTo>
                    <a:pt x="170" y="358"/>
                  </a:lnTo>
                  <a:lnTo>
                    <a:pt x="168" y="358"/>
                  </a:lnTo>
                  <a:lnTo>
                    <a:pt x="170" y="358"/>
                  </a:lnTo>
                  <a:lnTo>
                    <a:pt x="172" y="356"/>
                  </a:lnTo>
                  <a:lnTo>
                    <a:pt x="172" y="358"/>
                  </a:lnTo>
                  <a:lnTo>
                    <a:pt x="174" y="358"/>
                  </a:lnTo>
                  <a:lnTo>
                    <a:pt x="174" y="358"/>
                  </a:lnTo>
                  <a:lnTo>
                    <a:pt x="174" y="358"/>
                  </a:lnTo>
                  <a:lnTo>
                    <a:pt x="174" y="359"/>
                  </a:lnTo>
                  <a:lnTo>
                    <a:pt x="174" y="361"/>
                  </a:lnTo>
                  <a:lnTo>
                    <a:pt x="174" y="361"/>
                  </a:lnTo>
                  <a:lnTo>
                    <a:pt x="174" y="361"/>
                  </a:lnTo>
                  <a:lnTo>
                    <a:pt x="172" y="361"/>
                  </a:lnTo>
                  <a:lnTo>
                    <a:pt x="172" y="361"/>
                  </a:lnTo>
                  <a:lnTo>
                    <a:pt x="174" y="363"/>
                  </a:lnTo>
                  <a:lnTo>
                    <a:pt x="174" y="363"/>
                  </a:lnTo>
                  <a:lnTo>
                    <a:pt x="174" y="365"/>
                  </a:lnTo>
                  <a:lnTo>
                    <a:pt x="174" y="365"/>
                  </a:lnTo>
                  <a:lnTo>
                    <a:pt x="174" y="365"/>
                  </a:lnTo>
                  <a:lnTo>
                    <a:pt x="174" y="365"/>
                  </a:lnTo>
                  <a:lnTo>
                    <a:pt x="174" y="365"/>
                  </a:lnTo>
                  <a:lnTo>
                    <a:pt x="174" y="365"/>
                  </a:lnTo>
                  <a:lnTo>
                    <a:pt x="174" y="367"/>
                  </a:lnTo>
                  <a:lnTo>
                    <a:pt x="174" y="367"/>
                  </a:lnTo>
                  <a:lnTo>
                    <a:pt x="174" y="367"/>
                  </a:lnTo>
                  <a:lnTo>
                    <a:pt x="172" y="367"/>
                  </a:lnTo>
                  <a:lnTo>
                    <a:pt x="174" y="367"/>
                  </a:lnTo>
                  <a:lnTo>
                    <a:pt x="174" y="367"/>
                  </a:lnTo>
                  <a:lnTo>
                    <a:pt x="174" y="367"/>
                  </a:lnTo>
                  <a:lnTo>
                    <a:pt x="174" y="368"/>
                  </a:lnTo>
                  <a:lnTo>
                    <a:pt x="176" y="368"/>
                  </a:lnTo>
                  <a:lnTo>
                    <a:pt x="176" y="368"/>
                  </a:lnTo>
                  <a:lnTo>
                    <a:pt x="176" y="368"/>
                  </a:lnTo>
                  <a:lnTo>
                    <a:pt x="176" y="368"/>
                  </a:lnTo>
                  <a:lnTo>
                    <a:pt x="176" y="370"/>
                  </a:lnTo>
                  <a:lnTo>
                    <a:pt x="176" y="368"/>
                  </a:lnTo>
                  <a:lnTo>
                    <a:pt x="177" y="370"/>
                  </a:lnTo>
                  <a:lnTo>
                    <a:pt x="179" y="370"/>
                  </a:lnTo>
                  <a:lnTo>
                    <a:pt x="181" y="372"/>
                  </a:lnTo>
                  <a:lnTo>
                    <a:pt x="181" y="372"/>
                  </a:lnTo>
                  <a:lnTo>
                    <a:pt x="181" y="374"/>
                  </a:lnTo>
                  <a:lnTo>
                    <a:pt x="185" y="376"/>
                  </a:lnTo>
                  <a:lnTo>
                    <a:pt x="185" y="376"/>
                  </a:lnTo>
                  <a:lnTo>
                    <a:pt x="185" y="376"/>
                  </a:lnTo>
                  <a:lnTo>
                    <a:pt x="185" y="376"/>
                  </a:lnTo>
                  <a:lnTo>
                    <a:pt x="185" y="377"/>
                  </a:lnTo>
                  <a:lnTo>
                    <a:pt x="186" y="377"/>
                  </a:lnTo>
                  <a:lnTo>
                    <a:pt x="186" y="376"/>
                  </a:lnTo>
                  <a:lnTo>
                    <a:pt x="186" y="376"/>
                  </a:lnTo>
                  <a:lnTo>
                    <a:pt x="186" y="376"/>
                  </a:lnTo>
                  <a:lnTo>
                    <a:pt x="186" y="376"/>
                  </a:lnTo>
                  <a:lnTo>
                    <a:pt x="186" y="376"/>
                  </a:lnTo>
                  <a:lnTo>
                    <a:pt x="186" y="376"/>
                  </a:lnTo>
                  <a:lnTo>
                    <a:pt x="188" y="374"/>
                  </a:lnTo>
                  <a:lnTo>
                    <a:pt x="188" y="374"/>
                  </a:lnTo>
                  <a:lnTo>
                    <a:pt x="188" y="376"/>
                  </a:lnTo>
                  <a:lnTo>
                    <a:pt x="188" y="376"/>
                  </a:lnTo>
                  <a:lnTo>
                    <a:pt x="188" y="374"/>
                  </a:lnTo>
                  <a:lnTo>
                    <a:pt x="188" y="376"/>
                  </a:lnTo>
                  <a:lnTo>
                    <a:pt x="188" y="377"/>
                  </a:lnTo>
                  <a:lnTo>
                    <a:pt x="190" y="376"/>
                  </a:lnTo>
                  <a:lnTo>
                    <a:pt x="192" y="377"/>
                  </a:lnTo>
                  <a:lnTo>
                    <a:pt x="194" y="379"/>
                  </a:lnTo>
                  <a:lnTo>
                    <a:pt x="197" y="377"/>
                  </a:lnTo>
                  <a:lnTo>
                    <a:pt x="199" y="379"/>
                  </a:lnTo>
                  <a:lnTo>
                    <a:pt x="199" y="379"/>
                  </a:lnTo>
                  <a:lnTo>
                    <a:pt x="197" y="379"/>
                  </a:lnTo>
                  <a:lnTo>
                    <a:pt x="197" y="379"/>
                  </a:lnTo>
                  <a:lnTo>
                    <a:pt x="197" y="379"/>
                  </a:lnTo>
                  <a:lnTo>
                    <a:pt x="197" y="379"/>
                  </a:lnTo>
                  <a:lnTo>
                    <a:pt x="199" y="379"/>
                  </a:lnTo>
                  <a:lnTo>
                    <a:pt x="201" y="379"/>
                  </a:lnTo>
                  <a:lnTo>
                    <a:pt x="201" y="379"/>
                  </a:lnTo>
                  <a:lnTo>
                    <a:pt x="199" y="381"/>
                  </a:lnTo>
                  <a:lnTo>
                    <a:pt x="199" y="379"/>
                  </a:lnTo>
                  <a:lnTo>
                    <a:pt x="199" y="381"/>
                  </a:lnTo>
                  <a:lnTo>
                    <a:pt x="201" y="383"/>
                  </a:lnTo>
                  <a:lnTo>
                    <a:pt x="201" y="383"/>
                  </a:lnTo>
                  <a:lnTo>
                    <a:pt x="203" y="383"/>
                  </a:lnTo>
                  <a:lnTo>
                    <a:pt x="203" y="383"/>
                  </a:lnTo>
                  <a:lnTo>
                    <a:pt x="203" y="383"/>
                  </a:lnTo>
                  <a:lnTo>
                    <a:pt x="203" y="381"/>
                  </a:lnTo>
                  <a:lnTo>
                    <a:pt x="203" y="381"/>
                  </a:lnTo>
                  <a:lnTo>
                    <a:pt x="203" y="381"/>
                  </a:lnTo>
                  <a:lnTo>
                    <a:pt x="205" y="381"/>
                  </a:lnTo>
                  <a:lnTo>
                    <a:pt x="205" y="381"/>
                  </a:lnTo>
                  <a:lnTo>
                    <a:pt x="205" y="381"/>
                  </a:lnTo>
                  <a:lnTo>
                    <a:pt x="206" y="381"/>
                  </a:lnTo>
                  <a:lnTo>
                    <a:pt x="206" y="381"/>
                  </a:lnTo>
                  <a:lnTo>
                    <a:pt x="206" y="381"/>
                  </a:lnTo>
                  <a:lnTo>
                    <a:pt x="206" y="381"/>
                  </a:lnTo>
                  <a:lnTo>
                    <a:pt x="206" y="381"/>
                  </a:lnTo>
                  <a:lnTo>
                    <a:pt x="206" y="381"/>
                  </a:lnTo>
                  <a:lnTo>
                    <a:pt x="206" y="383"/>
                  </a:lnTo>
                  <a:lnTo>
                    <a:pt x="206" y="383"/>
                  </a:lnTo>
                  <a:lnTo>
                    <a:pt x="206" y="383"/>
                  </a:lnTo>
                  <a:lnTo>
                    <a:pt x="206" y="383"/>
                  </a:lnTo>
                  <a:lnTo>
                    <a:pt x="208" y="383"/>
                  </a:lnTo>
                  <a:lnTo>
                    <a:pt x="208" y="381"/>
                  </a:lnTo>
                  <a:lnTo>
                    <a:pt x="210" y="381"/>
                  </a:lnTo>
                  <a:lnTo>
                    <a:pt x="208" y="381"/>
                  </a:lnTo>
                  <a:lnTo>
                    <a:pt x="208" y="381"/>
                  </a:lnTo>
                  <a:lnTo>
                    <a:pt x="210" y="379"/>
                  </a:lnTo>
                  <a:lnTo>
                    <a:pt x="210" y="379"/>
                  </a:lnTo>
                  <a:lnTo>
                    <a:pt x="210" y="379"/>
                  </a:lnTo>
                  <a:lnTo>
                    <a:pt x="210" y="379"/>
                  </a:lnTo>
                  <a:lnTo>
                    <a:pt x="210" y="379"/>
                  </a:lnTo>
                  <a:lnTo>
                    <a:pt x="210" y="379"/>
                  </a:lnTo>
                  <a:lnTo>
                    <a:pt x="210" y="379"/>
                  </a:lnTo>
                  <a:lnTo>
                    <a:pt x="212" y="379"/>
                  </a:lnTo>
                  <a:lnTo>
                    <a:pt x="214" y="379"/>
                  </a:lnTo>
                  <a:lnTo>
                    <a:pt x="214" y="377"/>
                  </a:lnTo>
                  <a:lnTo>
                    <a:pt x="214" y="377"/>
                  </a:lnTo>
                  <a:lnTo>
                    <a:pt x="214" y="377"/>
                  </a:lnTo>
                  <a:lnTo>
                    <a:pt x="215" y="377"/>
                  </a:lnTo>
                  <a:lnTo>
                    <a:pt x="215" y="377"/>
                  </a:lnTo>
                  <a:lnTo>
                    <a:pt x="215" y="377"/>
                  </a:lnTo>
                  <a:lnTo>
                    <a:pt x="217" y="377"/>
                  </a:lnTo>
                  <a:lnTo>
                    <a:pt x="217" y="377"/>
                  </a:lnTo>
                  <a:lnTo>
                    <a:pt x="221" y="376"/>
                  </a:lnTo>
                  <a:lnTo>
                    <a:pt x="221" y="376"/>
                  </a:lnTo>
                  <a:lnTo>
                    <a:pt x="219" y="376"/>
                  </a:lnTo>
                  <a:lnTo>
                    <a:pt x="221" y="376"/>
                  </a:lnTo>
                  <a:lnTo>
                    <a:pt x="221" y="376"/>
                  </a:lnTo>
                  <a:lnTo>
                    <a:pt x="221" y="376"/>
                  </a:lnTo>
                  <a:lnTo>
                    <a:pt x="221" y="376"/>
                  </a:lnTo>
                  <a:lnTo>
                    <a:pt x="224" y="376"/>
                  </a:lnTo>
                  <a:lnTo>
                    <a:pt x="224" y="376"/>
                  </a:lnTo>
                  <a:lnTo>
                    <a:pt x="224" y="376"/>
                  </a:lnTo>
                  <a:lnTo>
                    <a:pt x="224" y="376"/>
                  </a:lnTo>
                  <a:lnTo>
                    <a:pt x="224" y="376"/>
                  </a:lnTo>
                  <a:lnTo>
                    <a:pt x="224" y="374"/>
                  </a:lnTo>
                  <a:lnTo>
                    <a:pt x="224" y="376"/>
                  </a:lnTo>
                  <a:lnTo>
                    <a:pt x="224" y="376"/>
                  </a:lnTo>
                  <a:lnTo>
                    <a:pt x="224" y="376"/>
                  </a:lnTo>
                  <a:lnTo>
                    <a:pt x="224" y="374"/>
                  </a:lnTo>
                  <a:lnTo>
                    <a:pt x="226" y="374"/>
                  </a:lnTo>
                  <a:lnTo>
                    <a:pt x="226" y="372"/>
                  </a:lnTo>
                  <a:lnTo>
                    <a:pt x="230" y="372"/>
                  </a:lnTo>
                  <a:lnTo>
                    <a:pt x="232" y="372"/>
                  </a:lnTo>
                  <a:lnTo>
                    <a:pt x="235" y="374"/>
                  </a:lnTo>
                  <a:lnTo>
                    <a:pt x="237" y="374"/>
                  </a:lnTo>
                  <a:lnTo>
                    <a:pt x="237" y="374"/>
                  </a:lnTo>
                  <a:lnTo>
                    <a:pt x="239" y="376"/>
                  </a:lnTo>
                  <a:lnTo>
                    <a:pt x="237" y="379"/>
                  </a:lnTo>
                  <a:lnTo>
                    <a:pt x="239" y="377"/>
                  </a:lnTo>
                  <a:lnTo>
                    <a:pt x="241" y="376"/>
                  </a:lnTo>
                  <a:lnTo>
                    <a:pt x="241" y="376"/>
                  </a:lnTo>
                  <a:lnTo>
                    <a:pt x="241" y="374"/>
                  </a:lnTo>
                  <a:lnTo>
                    <a:pt x="242" y="374"/>
                  </a:lnTo>
                  <a:lnTo>
                    <a:pt x="242" y="374"/>
                  </a:lnTo>
                  <a:lnTo>
                    <a:pt x="242" y="374"/>
                  </a:lnTo>
                  <a:lnTo>
                    <a:pt x="242" y="374"/>
                  </a:lnTo>
                  <a:lnTo>
                    <a:pt x="242" y="374"/>
                  </a:lnTo>
                  <a:lnTo>
                    <a:pt x="242" y="374"/>
                  </a:lnTo>
                  <a:lnTo>
                    <a:pt x="241" y="374"/>
                  </a:lnTo>
                  <a:lnTo>
                    <a:pt x="242" y="372"/>
                  </a:lnTo>
                  <a:lnTo>
                    <a:pt x="242" y="370"/>
                  </a:lnTo>
                  <a:lnTo>
                    <a:pt x="244" y="370"/>
                  </a:lnTo>
                  <a:lnTo>
                    <a:pt x="242" y="370"/>
                  </a:lnTo>
                  <a:lnTo>
                    <a:pt x="242" y="368"/>
                  </a:lnTo>
                  <a:lnTo>
                    <a:pt x="242" y="368"/>
                  </a:lnTo>
                  <a:lnTo>
                    <a:pt x="242" y="367"/>
                  </a:lnTo>
                  <a:lnTo>
                    <a:pt x="242" y="367"/>
                  </a:lnTo>
                  <a:lnTo>
                    <a:pt x="242" y="365"/>
                  </a:lnTo>
                  <a:lnTo>
                    <a:pt x="242" y="365"/>
                  </a:lnTo>
                  <a:lnTo>
                    <a:pt x="244" y="363"/>
                  </a:lnTo>
                  <a:lnTo>
                    <a:pt x="244" y="361"/>
                  </a:lnTo>
                  <a:lnTo>
                    <a:pt x="244" y="359"/>
                  </a:lnTo>
                  <a:lnTo>
                    <a:pt x="246" y="358"/>
                  </a:lnTo>
                  <a:lnTo>
                    <a:pt x="246" y="358"/>
                  </a:lnTo>
                  <a:lnTo>
                    <a:pt x="248" y="356"/>
                  </a:lnTo>
                  <a:lnTo>
                    <a:pt x="248" y="354"/>
                  </a:lnTo>
                  <a:lnTo>
                    <a:pt x="246" y="354"/>
                  </a:lnTo>
                  <a:lnTo>
                    <a:pt x="246" y="354"/>
                  </a:lnTo>
                  <a:lnTo>
                    <a:pt x="246" y="354"/>
                  </a:lnTo>
                  <a:lnTo>
                    <a:pt x="246" y="352"/>
                  </a:lnTo>
                  <a:lnTo>
                    <a:pt x="246" y="352"/>
                  </a:lnTo>
                  <a:lnTo>
                    <a:pt x="246" y="350"/>
                  </a:lnTo>
                  <a:lnTo>
                    <a:pt x="246" y="350"/>
                  </a:lnTo>
                  <a:lnTo>
                    <a:pt x="246" y="350"/>
                  </a:lnTo>
                  <a:lnTo>
                    <a:pt x="246" y="349"/>
                  </a:lnTo>
                  <a:lnTo>
                    <a:pt x="246" y="349"/>
                  </a:lnTo>
                  <a:lnTo>
                    <a:pt x="246" y="349"/>
                  </a:lnTo>
                  <a:lnTo>
                    <a:pt x="246" y="347"/>
                  </a:lnTo>
                  <a:lnTo>
                    <a:pt x="246" y="345"/>
                  </a:lnTo>
                  <a:lnTo>
                    <a:pt x="246" y="343"/>
                  </a:lnTo>
                  <a:lnTo>
                    <a:pt x="246" y="341"/>
                  </a:lnTo>
                  <a:lnTo>
                    <a:pt x="248" y="341"/>
                  </a:lnTo>
                  <a:lnTo>
                    <a:pt x="248" y="340"/>
                  </a:lnTo>
                  <a:lnTo>
                    <a:pt x="250" y="338"/>
                  </a:lnTo>
                  <a:lnTo>
                    <a:pt x="252" y="336"/>
                  </a:lnTo>
                  <a:lnTo>
                    <a:pt x="255" y="338"/>
                  </a:lnTo>
                  <a:lnTo>
                    <a:pt x="255" y="338"/>
                  </a:lnTo>
                  <a:lnTo>
                    <a:pt x="257" y="338"/>
                  </a:lnTo>
                  <a:lnTo>
                    <a:pt x="264" y="338"/>
                  </a:lnTo>
                  <a:lnTo>
                    <a:pt x="286" y="341"/>
                  </a:lnTo>
                  <a:lnTo>
                    <a:pt x="288" y="341"/>
                  </a:lnTo>
                  <a:lnTo>
                    <a:pt x="288" y="343"/>
                  </a:lnTo>
                  <a:lnTo>
                    <a:pt x="288" y="343"/>
                  </a:lnTo>
                  <a:lnTo>
                    <a:pt x="298" y="349"/>
                  </a:lnTo>
                  <a:lnTo>
                    <a:pt x="298" y="349"/>
                  </a:lnTo>
                  <a:lnTo>
                    <a:pt x="300" y="350"/>
                  </a:lnTo>
                  <a:lnTo>
                    <a:pt x="304" y="352"/>
                  </a:lnTo>
                  <a:lnTo>
                    <a:pt x="304" y="352"/>
                  </a:lnTo>
                  <a:lnTo>
                    <a:pt x="306" y="352"/>
                  </a:lnTo>
                  <a:lnTo>
                    <a:pt x="306" y="352"/>
                  </a:lnTo>
                  <a:lnTo>
                    <a:pt x="306" y="354"/>
                  </a:lnTo>
                  <a:lnTo>
                    <a:pt x="309" y="354"/>
                  </a:lnTo>
                  <a:lnTo>
                    <a:pt x="309" y="354"/>
                  </a:lnTo>
                  <a:lnTo>
                    <a:pt x="309" y="354"/>
                  </a:lnTo>
                  <a:lnTo>
                    <a:pt x="311" y="354"/>
                  </a:lnTo>
                  <a:lnTo>
                    <a:pt x="313" y="356"/>
                  </a:lnTo>
                  <a:lnTo>
                    <a:pt x="313" y="356"/>
                  </a:lnTo>
                  <a:lnTo>
                    <a:pt x="313" y="356"/>
                  </a:lnTo>
                  <a:lnTo>
                    <a:pt x="315" y="356"/>
                  </a:lnTo>
                  <a:lnTo>
                    <a:pt x="317" y="356"/>
                  </a:lnTo>
                  <a:lnTo>
                    <a:pt x="317" y="356"/>
                  </a:lnTo>
                  <a:lnTo>
                    <a:pt x="317" y="358"/>
                  </a:lnTo>
                  <a:lnTo>
                    <a:pt x="318" y="358"/>
                  </a:lnTo>
                  <a:lnTo>
                    <a:pt x="318" y="358"/>
                  </a:lnTo>
                  <a:lnTo>
                    <a:pt x="318" y="358"/>
                  </a:lnTo>
                  <a:lnTo>
                    <a:pt x="318" y="358"/>
                  </a:lnTo>
                  <a:lnTo>
                    <a:pt x="320" y="358"/>
                  </a:lnTo>
                  <a:lnTo>
                    <a:pt x="322" y="361"/>
                  </a:lnTo>
                  <a:lnTo>
                    <a:pt x="324" y="361"/>
                  </a:lnTo>
                  <a:lnTo>
                    <a:pt x="324" y="361"/>
                  </a:lnTo>
                  <a:lnTo>
                    <a:pt x="326" y="365"/>
                  </a:lnTo>
                  <a:lnTo>
                    <a:pt x="326" y="365"/>
                  </a:lnTo>
                  <a:lnTo>
                    <a:pt x="326" y="365"/>
                  </a:lnTo>
                  <a:lnTo>
                    <a:pt x="326" y="365"/>
                  </a:lnTo>
                  <a:lnTo>
                    <a:pt x="326" y="365"/>
                  </a:lnTo>
                  <a:lnTo>
                    <a:pt x="327" y="367"/>
                  </a:lnTo>
                  <a:lnTo>
                    <a:pt x="327" y="367"/>
                  </a:lnTo>
                  <a:lnTo>
                    <a:pt x="327" y="367"/>
                  </a:lnTo>
                  <a:lnTo>
                    <a:pt x="327" y="368"/>
                  </a:lnTo>
                  <a:lnTo>
                    <a:pt x="331" y="372"/>
                  </a:lnTo>
                  <a:lnTo>
                    <a:pt x="333" y="374"/>
                  </a:lnTo>
                  <a:lnTo>
                    <a:pt x="333" y="374"/>
                  </a:lnTo>
                  <a:lnTo>
                    <a:pt x="333" y="376"/>
                  </a:lnTo>
                  <a:lnTo>
                    <a:pt x="333" y="376"/>
                  </a:lnTo>
                  <a:lnTo>
                    <a:pt x="333" y="377"/>
                  </a:lnTo>
                  <a:lnTo>
                    <a:pt x="333" y="377"/>
                  </a:lnTo>
                  <a:lnTo>
                    <a:pt x="335" y="377"/>
                  </a:lnTo>
                  <a:lnTo>
                    <a:pt x="336" y="379"/>
                  </a:lnTo>
                  <a:lnTo>
                    <a:pt x="336" y="381"/>
                  </a:lnTo>
                  <a:lnTo>
                    <a:pt x="338" y="381"/>
                  </a:lnTo>
                  <a:lnTo>
                    <a:pt x="340" y="381"/>
                  </a:lnTo>
                  <a:lnTo>
                    <a:pt x="340" y="383"/>
                  </a:lnTo>
                  <a:lnTo>
                    <a:pt x="340" y="383"/>
                  </a:lnTo>
                  <a:lnTo>
                    <a:pt x="344" y="385"/>
                  </a:lnTo>
                  <a:lnTo>
                    <a:pt x="345" y="385"/>
                  </a:lnTo>
                  <a:lnTo>
                    <a:pt x="347" y="385"/>
                  </a:lnTo>
                  <a:lnTo>
                    <a:pt x="347" y="385"/>
                  </a:lnTo>
                  <a:lnTo>
                    <a:pt x="349" y="387"/>
                  </a:lnTo>
                  <a:lnTo>
                    <a:pt x="351" y="388"/>
                  </a:lnTo>
                  <a:lnTo>
                    <a:pt x="356" y="390"/>
                  </a:lnTo>
                  <a:lnTo>
                    <a:pt x="358" y="390"/>
                  </a:lnTo>
                  <a:lnTo>
                    <a:pt x="362" y="387"/>
                  </a:lnTo>
                  <a:lnTo>
                    <a:pt x="362" y="387"/>
                  </a:lnTo>
                  <a:lnTo>
                    <a:pt x="362" y="387"/>
                  </a:lnTo>
                  <a:lnTo>
                    <a:pt x="365" y="385"/>
                  </a:lnTo>
                  <a:lnTo>
                    <a:pt x="367" y="385"/>
                  </a:lnTo>
                  <a:lnTo>
                    <a:pt x="369" y="387"/>
                  </a:lnTo>
                  <a:lnTo>
                    <a:pt x="371" y="385"/>
                  </a:lnTo>
                  <a:lnTo>
                    <a:pt x="372" y="387"/>
                  </a:lnTo>
                  <a:lnTo>
                    <a:pt x="372" y="387"/>
                  </a:lnTo>
                  <a:lnTo>
                    <a:pt x="372" y="387"/>
                  </a:lnTo>
                  <a:lnTo>
                    <a:pt x="372" y="387"/>
                  </a:lnTo>
                  <a:lnTo>
                    <a:pt x="372" y="387"/>
                  </a:lnTo>
                  <a:lnTo>
                    <a:pt x="374" y="385"/>
                  </a:lnTo>
                  <a:lnTo>
                    <a:pt x="374" y="385"/>
                  </a:lnTo>
                  <a:lnTo>
                    <a:pt x="374" y="383"/>
                  </a:lnTo>
                  <a:lnTo>
                    <a:pt x="376" y="383"/>
                  </a:lnTo>
                  <a:lnTo>
                    <a:pt x="376" y="383"/>
                  </a:lnTo>
                  <a:lnTo>
                    <a:pt x="378" y="383"/>
                  </a:lnTo>
                  <a:lnTo>
                    <a:pt x="378" y="383"/>
                  </a:lnTo>
                  <a:lnTo>
                    <a:pt x="378" y="383"/>
                  </a:lnTo>
                  <a:lnTo>
                    <a:pt x="380" y="383"/>
                  </a:lnTo>
                  <a:lnTo>
                    <a:pt x="383" y="383"/>
                  </a:lnTo>
                  <a:lnTo>
                    <a:pt x="383" y="383"/>
                  </a:lnTo>
                  <a:lnTo>
                    <a:pt x="385" y="381"/>
                  </a:lnTo>
                  <a:lnTo>
                    <a:pt x="385" y="383"/>
                  </a:lnTo>
                  <a:lnTo>
                    <a:pt x="387" y="383"/>
                  </a:lnTo>
                  <a:lnTo>
                    <a:pt x="389" y="383"/>
                  </a:lnTo>
                  <a:lnTo>
                    <a:pt x="391" y="381"/>
                  </a:lnTo>
                  <a:lnTo>
                    <a:pt x="391" y="381"/>
                  </a:lnTo>
                  <a:lnTo>
                    <a:pt x="392" y="381"/>
                  </a:lnTo>
                  <a:lnTo>
                    <a:pt x="394" y="383"/>
                  </a:lnTo>
                  <a:lnTo>
                    <a:pt x="396" y="383"/>
                  </a:lnTo>
                  <a:lnTo>
                    <a:pt x="396" y="383"/>
                  </a:lnTo>
                  <a:lnTo>
                    <a:pt x="394" y="383"/>
                  </a:lnTo>
                  <a:lnTo>
                    <a:pt x="396" y="383"/>
                  </a:lnTo>
                  <a:lnTo>
                    <a:pt x="398" y="383"/>
                  </a:lnTo>
                  <a:lnTo>
                    <a:pt x="398" y="381"/>
                  </a:lnTo>
                  <a:lnTo>
                    <a:pt x="400" y="379"/>
                  </a:lnTo>
                  <a:lnTo>
                    <a:pt x="400" y="379"/>
                  </a:lnTo>
                  <a:lnTo>
                    <a:pt x="401" y="379"/>
                  </a:lnTo>
                  <a:lnTo>
                    <a:pt x="401" y="379"/>
                  </a:lnTo>
                  <a:lnTo>
                    <a:pt x="401" y="381"/>
                  </a:lnTo>
                  <a:lnTo>
                    <a:pt x="403" y="383"/>
                  </a:lnTo>
                  <a:lnTo>
                    <a:pt x="403" y="383"/>
                  </a:lnTo>
                  <a:lnTo>
                    <a:pt x="403" y="383"/>
                  </a:lnTo>
                  <a:lnTo>
                    <a:pt x="403" y="381"/>
                  </a:lnTo>
                  <a:lnTo>
                    <a:pt x="403" y="379"/>
                  </a:lnTo>
                  <a:lnTo>
                    <a:pt x="405" y="377"/>
                  </a:lnTo>
                  <a:lnTo>
                    <a:pt x="405" y="377"/>
                  </a:lnTo>
                  <a:lnTo>
                    <a:pt x="407" y="377"/>
                  </a:lnTo>
                  <a:lnTo>
                    <a:pt x="407" y="377"/>
                  </a:lnTo>
                  <a:lnTo>
                    <a:pt x="409" y="377"/>
                  </a:lnTo>
                  <a:lnTo>
                    <a:pt x="409" y="376"/>
                  </a:lnTo>
                  <a:lnTo>
                    <a:pt x="409" y="376"/>
                  </a:lnTo>
                  <a:lnTo>
                    <a:pt x="409" y="376"/>
                  </a:lnTo>
                  <a:lnTo>
                    <a:pt x="409" y="374"/>
                  </a:lnTo>
                  <a:lnTo>
                    <a:pt x="409" y="374"/>
                  </a:lnTo>
                  <a:lnTo>
                    <a:pt x="410" y="374"/>
                  </a:lnTo>
                  <a:lnTo>
                    <a:pt x="410" y="374"/>
                  </a:lnTo>
                  <a:lnTo>
                    <a:pt x="410" y="372"/>
                  </a:lnTo>
                  <a:lnTo>
                    <a:pt x="412" y="372"/>
                  </a:lnTo>
                  <a:lnTo>
                    <a:pt x="412" y="372"/>
                  </a:lnTo>
                  <a:lnTo>
                    <a:pt x="412" y="372"/>
                  </a:lnTo>
                  <a:lnTo>
                    <a:pt x="414" y="372"/>
                  </a:lnTo>
                  <a:lnTo>
                    <a:pt x="414" y="374"/>
                  </a:lnTo>
                  <a:lnTo>
                    <a:pt x="416" y="376"/>
                  </a:lnTo>
                  <a:lnTo>
                    <a:pt x="416" y="376"/>
                  </a:lnTo>
                  <a:lnTo>
                    <a:pt x="416" y="377"/>
                  </a:lnTo>
                  <a:lnTo>
                    <a:pt x="416" y="377"/>
                  </a:lnTo>
                  <a:lnTo>
                    <a:pt x="416" y="377"/>
                  </a:lnTo>
                  <a:lnTo>
                    <a:pt x="416" y="377"/>
                  </a:lnTo>
                  <a:lnTo>
                    <a:pt x="416" y="377"/>
                  </a:lnTo>
                  <a:lnTo>
                    <a:pt x="416" y="376"/>
                  </a:lnTo>
                  <a:lnTo>
                    <a:pt x="418" y="376"/>
                  </a:lnTo>
                  <a:lnTo>
                    <a:pt x="418" y="374"/>
                  </a:lnTo>
                  <a:lnTo>
                    <a:pt x="418" y="374"/>
                  </a:lnTo>
                  <a:lnTo>
                    <a:pt x="418" y="374"/>
                  </a:lnTo>
                  <a:lnTo>
                    <a:pt x="418" y="374"/>
                  </a:lnTo>
                  <a:lnTo>
                    <a:pt x="418" y="372"/>
                  </a:lnTo>
                  <a:lnTo>
                    <a:pt x="419" y="372"/>
                  </a:lnTo>
                  <a:lnTo>
                    <a:pt x="421" y="372"/>
                  </a:lnTo>
                  <a:lnTo>
                    <a:pt x="421" y="370"/>
                  </a:lnTo>
                  <a:lnTo>
                    <a:pt x="423" y="368"/>
                  </a:lnTo>
                  <a:lnTo>
                    <a:pt x="421" y="367"/>
                  </a:lnTo>
                  <a:lnTo>
                    <a:pt x="421" y="365"/>
                  </a:lnTo>
                  <a:lnTo>
                    <a:pt x="423" y="365"/>
                  </a:lnTo>
                  <a:lnTo>
                    <a:pt x="425" y="363"/>
                  </a:lnTo>
                  <a:lnTo>
                    <a:pt x="427" y="363"/>
                  </a:lnTo>
                  <a:lnTo>
                    <a:pt x="427" y="361"/>
                  </a:lnTo>
                  <a:lnTo>
                    <a:pt x="427" y="361"/>
                  </a:lnTo>
                  <a:lnTo>
                    <a:pt x="428" y="361"/>
                  </a:lnTo>
                  <a:lnTo>
                    <a:pt x="432" y="354"/>
                  </a:lnTo>
                  <a:lnTo>
                    <a:pt x="434" y="354"/>
                  </a:lnTo>
                  <a:lnTo>
                    <a:pt x="439" y="350"/>
                  </a:lnTo>
                  <a:lnTo>
                    <a:pt x="443" y="347"/>
                  </a:lnTo>
                  <a:lnTo>
                    <a:pt x="445" y="345"/>
                  </a:lnTo>
                  <a:lnTo>
                    <a:pt x="445" y="345"/>
                  </a:lnTo>
                  <a:lnTo>
                    <a:pt x="447" y="343"/>
                  </a:lnTo>
                  <a:lnTo>
                    <a:pt x="447" y="343"/>
                  </a:lnTo>
                  <a:lnTo>
                    <a:pt x="448" y="343"/>
                  </a:lnTo>
                  <a:lnTo>
                    <a:pt x="448" y="343"/>
                  </a:lnTo>
                  <a:lnTo>
                    <a:pt x="450" y="343"/>
                  </a:lnTo>
                  <a:lnTo>
                    <a:pt x="454" y="341"/>
                  </a:lnTo>
                  <a:lnTo>
                    <a:pt x="456" y="340"/>
                  </a:lnTo>
                  <a:lnTo>
                    <a:pt x="457" y="341"/>
                  </a:lnTo>
                  <a:lnTo>
                    <a:pt x="457" y="341"/>
                  </a:lnTo>
                  <a:lnTo>
                    <a:pt x="461" y="343"/>
                  </a:lnTo>
                  <a:lnTo>
                    <a:pt x="463" y="345"/>
                  </a:lnTo>
                  <a:lnTo>
                    <a:pt x="463" y="345"/>
                  </a:lnTo>
                  <a:lnTo>
                    <a:pt x="463" y="347"/>
                  </a:lnTo>
                  <a:lnTo>
                    <a:pt x="463" y="347"/>
                  </a:lnTo>
                  <a:lnTo>
                    <a:pt x="465" y="347"/>
                  </a:lnTo>
                  <a:lnTo>
                    <a:pt x="465" y="347"/>
                  </a:lnTo>
                  <a:lnTo>
                    <a:pt x="465" y="347"/>
                  </a:lnTo>
                  <a:lnTo>
                    <a:pt x="466" y="347"/>
                  </a:lnTo>
                  <a:lnTo>
                    <a:pt x="466" y="347"/>
                  </a:lnTo>
                  <a:lnTo>
                    <a:pt x="468" y="347"/>
                  </a:lnTo>
                  <a:lnTo>
                    <a:pt x="468" y="347"/>
                  </a:lnTo>
                  <a:lnTo>
                    <a:pt x="470" y="349"/>
                  </a:lnTo>
                  <a:lnTo>
                    <a:pt x="483" y="356"/>
                  </a:lnTo>
                  <a:lnTo>
                    <a:pt x="484" y="356"/>
                  </a:lnTo>
                  <a:lnTo>
                    <a:pt x="484" y="356"/>
                  </a:lnTo>
                  <a:lnTo>
                    <a:pt x="484" y="358"/>
                  </a:lnTo>
                  <a:lnTo>
                    <a:pt x="486" y="358"/>
                  </a:lnTo>
                  <a:lnTo>
                    <a:pt x="486" y="358"/>
                  </a:lnTo>
                  <a:lnTo>
                    <a:pt x="486" y="356"/>
                  </a:lnTo>
                  <a:lnTo>
                    <a:pt x="488" y="356"/>
                  </a:lnTo>
                  <a:lnTo>
                    <a:pt x="488" y="356"/>
                  </a:lnTo>
                  <a:lnTo>
                    <a:pt x="488" y="356"/>
                  </a:lnTo>
                  <a:lnTo>
                    <a:pt x="488" y="356"/>
                  </a:lnTo>
                  <a:lnTo>
                    <a:pt x="490" y="354"/>
                  </a:lnTo>
                  <a:lnTo>
                    <a:pt x="490" y="354"/>
                  </a:lnTo>
                  <a:lnTo>
                    <a:pt x="493" y="354"/>
                  </a:lnTo>
                  <a:lnTo>
                    <a:pt x="495" y="356"/>
                  </a:lnTo>
                  <a:lnTo>
                    <a:pt x="493" y="354"/>
                  </a:lnTo>
                  <a:lnTo>
                    <a:pt x="493" y="354"/>
                  </a:lnTo>
                  <a:lnTo>
                    <a:pt x="492" y="354"/>
                  </a:lnTo>
                  <a:lnTo>
                    <a:pt x="492" y="354"/>
                  </a:lnTo>
                  <a:lnTo>
                    <a:pt x="493" y="354"/>
                  </a:lnTo>
                  <a:lnTo>
                    <a:pt x="493" y="352"/>
                  </a:lnTo>
                  <a:lnTo>
                    <a:pt x="493" y="354"/>
                  </a:lnTo>
                  <a:lnTo>
                    <a:pt x="495" y="354"/>
                  </a:lnTo>
                  <a:lnTo>
                    <a:pt x="495" y="354"/>
                  </a:lnTo>
                  <a:lnTo>
                    <a:pt x="497" y="354"/>
                  </a:lnTo>
                  <a:lnTo>
                    <a:pt x="499" y="354"/>
                  </a:lnTo>
                  <a:lnTo>
                    <a:pt x="499" y="354"/>
                  </a:lnTo>
                  <a:lnTo>
                    <a:pt x="499" y="354"/>
                  </a:lnTo>
                  <a:lnTo>
                    <a:pt x="501" y="354"/>
                  </a:lnTo>
                  <a:lnTo>
                    <a:pt x="501" y="352"/>
                  </a:lnTo>
                  <a:lnTo>
                    <a:pt x="501" y="352"/>
                  </a:lnTo>
                  <a:lnTo>
                    <a:pt x="501" y="352"/>
                  </a:lnTo>
                  <a:lnTo>
                    <a:pt x="501" y="350"/>
                  </a:lnTo>
                  <a:lnTo>
                    <a:pt x="501" y="350"/>
                  </a:lnTo>
                  <a:lnTo>
                    <a:pt x="501" y="349"/>
                  </a:lnTo>
                  <a:lnTo>
                    <a:pt x="503" y="347"/>
                  </a:lnTo>
                  <a:lnTo>
                    <a:pt x="503" y="347"/>
                  </a:lnTo>
                  <a:lnTo>
                    <a:pt x="503" y="349"/>
                  </a:lnTo>
                  <a:lnTo>
                    <a:pt x="499" y="350"/>
                  </a:lnTo>
                  <a:lnTo>
                    <a:pt x="499" y="350"/>
                  </a:lnTo>
                  <a:lnTo>
                    <a:pt x="499" y="350"/>
                  </a:lnTo>
                  <a:lnTo>
                    <a:pt x="499" y="349"/>
                  </a:lnTo>
                  <a:lnTo>
                    <a:pt x="501" y="349"/>
                  </a:lnTo>
                  <a:lnTo>
                    <a:pt x="504" y="347"/>
                  </a:lnTo>
                  <a:lnTo>
                    <a:pt x="503" y="347"/>
                  </a:lnTo>
                  <a:lnTo>
                    <a:pt x="503" y="347"/>
                  </a:lnTo>
                  <a:lnTo>
                    <a:pt x="503" y="347"/>
                  </a:lnTo>
                  <a:lnTo>
                    <a:pt x="501" y="347"/>
                  </a:lnTo>
                  <a:lnTo>
                    <a:pt x="501" y="347"/>
                  </a:lnTo>
                  <a:lnTo>
                    <a:pt x="501" y="347"/>
                  </a:lnTo>
                  <a:lnTo>
                    <a:pt x="501" y="345"/>
                  </a:lnTo>
                  <a:lnTo>
                    <a:pt x="501" y="347"/>
                  </a:lnTo>
                  <a:lnTo>
                    <a:pt x="501" y="347"/>
                  </a:lnTo>
                  <a:lnTo>
                    <a:pt x="501" y="347"/>
                  </a:lnTo>
                  <a:lnTo>
                    <a:pt x="501" y="347"/>
                  </a:lnTo>
                  <a:lnTo>
                    <a:pt x="501" y="349"/>
                  </a:lnTo>
                  <a:lnTo>
                    <a:pt x="501" y="347"/>
                  </a:lnTo>
                  <a:lnTo>
                    <a:pt x="499" y="347"/>
                  </a:lnTo>
                  <a:lnTo>
                    <a:pt x="499" y="347"/>
                  </a:lnTo>
                  <a:lnTo>
                    <a:pt x="499" y="347"/>
                  </a:lnTo>
                  <a:lnTo>
                    <a:pt x="499" y="349"/>
                  </a:lnTo>
                  <a:lnTo>
                    <a:pt x="499" y="349"/>
                  </a:lnTo>
                  <a:lnTo>
                    <a:pt x="497" y="349"/>
                  </a:lnTo>
                  <a:lnTo>
                    <a:pt x="497" y="349"/>
                  </a:lnTo>
                  <a:lnTo>
                    <a:pt x="497" y="347"/>
                  </a:lnTo>
                  <a:lnTo>
                    <a:pt x="499" y="347"/>
                  </a:lnTo>
                  <a:lnTo>
                    <a:pt x="499" y="345"/>
                  </a:lnTo>
                  <a:lnTo>
                    <a:pt x="499" y="345"/>
                  </a:lnTo>
                  <a:lnTo>
                    <a:pt x="499" y="345"/>
                  </a:lnTo>
                  <a:lnTo>
                    <a:pt x="499" y="347"/>
                  </a:lnTo>
                  <a:lnTo>
                    <a:pt x="499" y="347"/>
                  </a:lnTo>
                  <a:lnTo>
                    <a:pt x="499" y="347"/>
                  </a:lnTo>
                  <a:lnTo>
                    <a:pt x="501" y="345"/>
                  </a:lnTo>
                  <a:lnTo>
                    <a:pt x="501" y="345"/>
                  </a:lnTo>
                  <a:lnTo>
                    <a:pt x="503" y="343"/>
                  </a:lnTo>
                  <a:lnTo>
                    <a:pt x="506" y="343"/>
                  </a:lnTo>
                  <a:lnTo>
                    <a:pt x="508" y="343"/>
                  </a:lnTo>
                  <a:lnTo>
                    <a:pt x="510" y="343"/>
                  </a:lnTo>
                  <a:lnTo>
                    <a:pt x="512" y="341"/>
                  </a:lnTo>
                  <a:lnTo>
                    <a:pt x="512" y="340"/>
                  </a:lnTo>
                  <a:lnTo>
                    <a:pt x="512" y="340"/>
                  </a:lnTo>
                  <a:lnTo>
                    <a:pt x="513" y="340"/>
                  </a:lnTo>
                  <a:lnTo>
                    <a:pt x="515" y="336"/>
                  </a:lnTo>
                  <a:lnTo>
                    <a:pt x="517" y="334"/>
                  </a:lnTo>
                  <a:lnTo>
                    <a:pt x="519" y="334"/>
                  </a:lnTo>
                  <a:lnTo>
                    <a:pt x="521" y="334"/>
                  </a:lnTo>
                  <a:lnTo>
                    <a:pt x="522" y="336"/>
                  </a:lnTo>
                  <a:lnTo>
                    <a:pt x="524" y="338"/>
                  </a:lnTo>
                  <a:lnTo>
                    <a:pt x="528" y="341"/>
                  </a:lnTo>
                  <a:lnTo>
                    <a:pt x="528" y="343"/>
                  </a:lnTo>
                  <a:lnTo>
                    <a:pt x="528" y="343"/>
                  </a:lnTo>
                  <a:lnTo>
                    <a:pt x="528" y="347"/>
                  </a:lnTo>
                  <a:lnTo>
                    <a:pt x="528" y="349"/>
                  </a:lnTo>
                  <a:lnTo>
                    <a:pt x="528" y="349"/>
                  </a:lnTo>
                  <a:lnTo>
                    <a:pt x="530" y="349"/>
                  </a:lnTo>
                  <a:lnTo>
                    <a:pt x="530" y="350"/>
                  </a:lnTo>
                  <a:lnTo>
                    <a:pt x="530" y="350"/>
                  </a:lnTo>
                  <a:lnTo>
                    <a:pt x="530" y="352"/>
                  </a:lnTo>
                  <a:lnTo>
                    <a:pt x="528" y="352"/>
                  </a:lnTo>
                  <a:lnTo>
                    <a:pt x="528" y="354"/>
                  </a:lnTo>
                  <a:lnTo>
                    <a:pt x="528" y="354"/>
                  </a:lnTo>
                  <a:lnTo>
                    <a:pt x="526" y="354"/>
                  </a:lnTo>
                  <a:lnTo>
                    <a:pt x="521" y="358"/>
                  </a:lnTo>
                  <a:lnTo>
                    <a:pt x="521" y="358"/>
                  </a:lnTo>
                  <a:lnTo>
                    <a:pt x="521" y="359"/>
                  </a:lnTo>
                  <a:lnTo>
                    <a:pt x="517" y="361"/>
                  </a:lnTo>
                  <a:lnTo>
                    <a:pt x="517" y="361"/>
                  </a:lnTo>
                  <a:lnTo>
                    <a:pt x="515" y="363"/>
                  </a:lnTo>
                  <a:lnTo>
                    <a:pt x="515" y="363"/>
                  </a:lnTo>
                  <a:lnTo>
                    <a:pt x="515" y="363"/>
                  </a:lnTo>
                  <a:lnTo>
                    <a:pt x="515" y="363"/>
                  </a:lnTo>
                  <a:lnTo>
                    <a:pt x="513" y="365"/>
                  </a:lnTo>
                  <a:lnTo>
                    <a:pt x="513" y="365"/>
                  </a:lnTo>
                  <a:lnTo>
                    <a:pt x="513" y="365"/>
                  </a:lnTo>
                  <a:lnTo>
                    <a:pt x="512" y="367"/>
                  </a:lnTo>
                  <a:lnTo>
                    <a:pt x="512" y="367"/>
                  </a:lnTo>
                  <a:lnTo>
                    <a:pt x="512" y="368"/>
                  </a:lnTo>
                  <a:lnTo>
                    <a:pt x="512" y="368"/>
                  </a:lnTo>
                  <a:lnTo>
                    <a:pt x="510" y="368"/>
                  </a:lnTo>
                  <a:lnTo>
                    <a:pt x="510" y="368"/>
                  </a:lnTo>
                  <a:lnTo>
                    <a:pt x="510" y="368"/>
                  </a:lnTo>
                  <a:lnTo>
                    <a:pt x="510" y="368"/>
                  </a:lnTo>
                  <a:lnTo>
                    <a:pt x="508" y="372"/>
                  </a:lnTo>
                  <a:lnTo>
                    <a:pt x="508" y="372"/>
                  </a:lnTo>
                  <a:lnTo>
                    <a:pt x="508" y="374"/>
                  </a:lnTo>
                  <a:lnTo>
                    <a:pt x="510" y="374"/>
                  </a:lnTo>
                  <a:lnTo>
                    <a:pt x="510" y="376"/>
                  </a:lnTo>
                  <a:lnTo>
                    <a:pt x="510" y="376"/>
                  </a:lnTo>
                  <a:lnTo>
                    <a:pt x="512" y="377"/>
                  </a:lnTo>
                  <a:lnTo>
                    <a:pt x="512" y="379"/>
                  </a:lnTo>
                  <a:lnTo>
                    <a:pt x="512" y="379"/>
                  </a:lnTo>
                  <a:lnTo>
                    <a:pt x="515" y="387"/>
                  </a:lnTo>
                  <a:lnTo>
                    <a:pt x="517" y="390"/>
                  </a:lnTo>
                  <a:lnTo>
                    <a:pt x="517" y="392"/>
                  </a:lnTo>
                  <a:lnTo>
                    <a:pt x="517" y="392"/>
                  </a:lnTo>
                  <a:lnTo>
                    <a:pt x="515" y="396"/>
                  </a:lnTo>
                  <a:lnTo>
                    <a:pt x="513" y="396"/>
                  </a:lnTo>
                  <a:lnTo>
                    <a:pt x="513" y="396"/>
                  </a:lnTo>
                  <a:lnTo>
                    <a:pt x="515" y="396"/>
                  </a:lnTo>
                  <a:lnTo>
                    <a:pt x="515" y="396"/>
                  </a:lnTo>
                  <a:lnTo>
                    <a:pt x="517" y="396"/>
                  </a:lnTo>
                  <a:lnTo>
                    <a:pt x="517" y="396"/>
                  </a:lnTo>
                  <a:lnTo>
                    <a:pt x="519" y="396"/>
                  </a:lnTo>
                  <a:lnTo>
                    <a:pt x="519" y="397"/>
                  </a:lnTo>
                  <a:lnTo>
                    <a:pt x="517" y="397"/>
                  </a:lnTo>
                  <a:lnTo>
                    <a:pt x="519" y="399"/>
                  </a:lnTo>
                  <a:lnTo>
                    <a:pt x="519" y="399"/>
                  </a:lnTo>
                  <a:lnTo>
                    <a:pt x="519" y="399"/>
                  </a:lnTo>
                  <a:lnTo>
                    <a:pt x="521" y="399"/>
                  </a:lnTo>
                  <a:lnTo>
                    <a:pt x="522" y="401"/>
                  </a:lnTo>
                  <a:lnTo>
                    <a:pt x="526" y="403"/>
                  </a:lnTo>
                  <a:lnTo>
                    <a:pt x="526" y="403"/>
                  </a:lnTo>
                  <a:lnTo>
                    <a:pt x="526" y="403"/>
                  </a:lnTo>
                  <a:lnTo>
                    <a:pt x="526" y="401"/>
                  </a:lnTo>
                  <a:lnTo>
                    <a:pt x="528" y="396"/>
                  </a:lnTo>
                  <a:lnTo>
                    <a:pt x="528" y="394"/>
                  </a:lnTo>
                  <a:lnTo>
                    <a:pt x="530" y="394"/>
                  </a:lnTo>
                  <a:lnTo>
                    <a:pt x="531" y="394"/>
                  </a:lnTo>
                  <a:lnTo>
                    <a:pt x="531" y="394"/>
                  </a:lnTo>
                  <a:lnTo>
                    <a:pt x="531" y="392"/>
                  </a:lnTo>
                  <a:lnTo>
                    <a:pt x="531" y="392"/>
                  </a:lnTo>
                  <a:lnTo>
                    <a:pt x="531" y="392"/>
                  </a:lnTo>
                  <a:lnTo>
                    <a:pt x="531" y="392"/>
                  </a:lnTo>
                  <a:lnTo>
                    <a:pt x="533" y="392"/>
                  </a:lnTo>
                  <a:lnTo>
                    <a:pt x="535" y="392"/>
                  </a:lnTo>
                  <a:lnTo>
                    <a:pt x="537" y="392"/>
                  </a:lnTo>
                  <a:lnTo>
                    <a:pt x="537" y="390"/>
                  </a:lnTo>
                  <a:lnTo>
                    <a:pt x="537" y="381"/>
                  </a:lnTo>
                  <a:lnTo>
                    <a:pt x="537" y="379"/>
                  </a:lnTo>
                  <a:lnTo>
                    <a:pt x="537" y="379"/>
                  </a:lnTo>
                  <a:lnTo>
                    <a:pt x="537" y="379"/>
                  </a:lnTo>
                  <a:lnTo>
                    <a:pt x="537" y="379"/>
                  </a:lnTo>
                  <a:lnTo>
                    <a:pt x="537" y="377"/>
                  </a:lnTo>
                  <a:lnTo>
                    <a:pt x="537" y="377"/>
                  </a:lnTo>
                  <a:lnTo>
                    <a:pt x="537" y="377"/>
                  </a:lnTo>
                  <a:lnTo>
                    <a:pt x="539" y="377"/>
                  </a:lnTo>
                  <a:lnTo>
                    <a:pt x="539" y="379"/>
                  </a:lnTo>
                  <a:lnTo>
                    <a:pt x="540" y="379"/>
                  </a:lnTo>
                  <a:lnTo>
                    <a:pt x="540" y="379"/>
                  </a:lnTo>
                  <a:lnTo>
                    <a:pt x="540" y="379"/>
                  </a:lnTo>
                  <a:lnTo>
                    <a:pt x="540" y="379"/>
                  </a:lnTo>
                  <a:lnTo>
                    <a:pt x="542" y="377"/>
                  </a:lnTo>
                  <a:lnTo>
                    <a:pt x="542" y="377"/>
                  </a:lnTo>
                  <a:lnTo>
                    <a:pt x="542" y="377"/>
                  </a:lnTo>
                  <a:lnTo>
                    <a:pt x="542" y="377"/>
                  </a:lnTo>
                  <a:lnTo>
                    <a:pt x="544" y="377"/>
                  </a:lnTo>
                  <a:lnTo>
                    <a:pt x="548" y="377"/>
                  </a:lnTo>
                  <a:lnTo>
                    <a:pt x="548" y="377"/>
                  </a:lnTo>
                  <a:lnTo>
                    <a:pt x="551" y="377"/>
                  </a:lnTo>
                  <a:lnTo>
                    <a:pt x="551" y="376"/>
                  </a:lnTo>
                  <a:lnTo>
                    <a:pt x="551" y="376"/>
                  </a:lnTo>
                  <a:lnTo>
                    <a:pt x="551" y="374"/>
                  </a:lnTo>
                  <a:lnTo>
                    <a:pt x="551" y="374"/>
                  </a:lnTo>
                  <a:lnTo>
                    <a:pt x="551" y="372"/>
                  </a:lnTo>
                  <a:lnTo>
                    <a:pt x="551" y="372"/>
                  </a:lnTo>
                  <a:lnTo>
                    <a:pt x="549" y="372"/>
                  </a:lnTo>
                  <a:lnTo>
                    <a:pt x="549" y="372"/>
                  </a:lnTo>
                  <a:lnTo>
                    <a:pt x="548" y="370"/>
                  </a:lnTo>
                  <a:lnTo>
                    <a:pt x="548" y="370"/>
                  </a:lnTo>
                  <a:lnTo>
                    <a:pt x="548" y="370"/>
                  </a:lnTo>
                  <a:lnTo>
                    <a:pt x="548" y="370"/>
                  </a:lnTo>
                  <a:lnTo>
                    <a:pt x="548" y="368"/>
                  </a:lnTo>
                  <a:lnTo>
                    <a:pt x="548" y="368"/>
                  </a:lnTo>
                  <a:lnTo>
                    <a:pt x="548" y="368"/>
                  </a:lnTo>
                  <a:lnTo>
                    <a:pt x="548" y="368"/>
                  </a:lnTo>
                  <a:lnTo>
                    <a:pt x="548" y="367"/>
                  </a:lnTo>
                  <a:lnTo>
                    <a:pt x="548" y="367"/>
                  </a:lnTo>
                  <a:lnTo>
                    <a:pt x="546" y="367"/>
                  </a:lnTo>
                  <a:lnTo>
                    <a:pt x="546" y="367"/>
                  </a:lnTo>
                  <a:lnTo>
                    <a:pt x="546" y="367"/>
                  </a:lnTo>
                  <a:lnTo>
                    <a:pt x="546" y="363"/>
                  </a:lnTo>
                  <a:lnTo>
                    <a:pt x="544" y="361"/>
                  </a:lnTo>
                  <a:lnTo>
                    <a:pt x="546" y="361"/>
                  </a:lnTo>
                  <a:lnTo>
                    <a:pt x="546" y="358"/>
                  </a:lnTo>
                  <a:lnTo>
                    <a:pt x="548" y="356"/>
                  </a:lnTo>
                  <a:lnTo>
                    <a:pt x="548" y="352"/>
                  </a:lnTo>
                  <a:lnTo>
                    <a:pt x="548" y="350"/>
                  </a:lnTo>
                  <a:lnTo>
                    <a:pt x="548" y="349"/>
                  </a:lnTo>
                  <a:lnTo>
                    <a:pt x="548" y="347"/>
                  </a:lnTo>
                  <a:lnTo>
                    <a:pt x="548" y="347"/>
                  </a:lnTo>
                  <a:lnTo>
                    <a:pt x="548" y="345"/>
                  </a:lnTo>
                  <a:lnTo>
                    <a:pt x="549" y="343"/>
                  </a:lnTo>
                  <a:lnTo>
                    <a:pt x="549" y="343"/>
                  </a:lnTo>
                  <a:lnTo>
                    <a:pt x="551" y="341"/>
                  </a:lnTo>
                  <a:lnTo>
                    <a:pt x="549" y="340"/>
                  </a:lnTo>
                  <a:lnTo>
                    <a:pt x="551" y="340"/>
                  </a:lnTo>
                  <a:lnTo>
                    <a:pt x="551" y="340"/>
                  </a:lnTo>
                  <a:lnTo>
                    <a:pt x="551" y="340"/>
                  </a:lnTo>
                  <a:lnTo>
                    <a:pt x="560" y="343"/>
                  </a:lnTo>
                  <a:lnTo>
                    <a:pt x="564" y="343"/>
                  </a:lnTo>
                  <a:lnTo>
                    <a:pt x="564" y="343"/>
                  </a:lnTo>
                  <a:lnTo>
                    <a:pt x="566" y="343"/>
                  </a:lnTo>
                  <a:lnTo>
                    <a:pt x="566" y="345"/>
                  </a:lnTo>
                  <a:lnTo>
                    <a:pt x="568" y="345"/>
                  </a:lnTo>
                  <a:lnTo>
                    <a:pt x="569" y="347"/>
                  </a:lnTo>
                  <a:lnTo>
                    <a:pt x="569" y="347"/>
                  </a:lnTo>
                  <a:lnTo>
                    <a:pt x="569" y="349"/>
                  </a:lnTo>
                  <a:lnTo>
                    <a:pt x="569" y="350"/>
                  </a:lnTo>
                  <a:lnTo>
                    <a:pt x="569" y="352"/>
                  </a:lnTo>
                  <a:lnTo>
                    <a:pt x="569" y="352"/>
                  </a:lnTo>
                  <a:lnTo>
                    <a:pt x="571" y="352"/>
                  </a:lnTo>
                  <a:lnTo>
                    <a:pt x="571" y="352"/>
                  </a:lnTo>
                  <a:lnTo>
                    <a:pt x="571" y="352"/>
                  </a:lnTo>
                  <a:lnTo>
                    <a:pt x="573" y="352"/>
                  </a:lnTo>
                  <a:lnTo>
                    <a:pt x="573" y="350"/>
                  </a:lnTo>
                  <a:lnTo>
                    <a:pt x="575" y="350"/>
                  </a:lnTo>
                  <a:lnTo>
                    <a:pt x="575" y="350"/>
                  </a:lnTo>
                  <a:lnTo>
                    <a:pt x="577" y="352"/>
                  </a:lnTo>
                  <a:lnTo>
                    <a:pt x="580" y="350"/>
                  </a:lnTo>
                  <a:lnTo>
                    <a:pt x="580" y="350"/>
                  </a:lnTo>
                  <a:lnTo>
                    <a:pt x="589" y="352"/>
                  </a:lnTo>
                  <a:lnTo>
                    <a:pt x="591" y="352"/>
                  </a:lnTo>
                  <a:lnTo>
                    <a:pt x="598" y="347"/>
                  </a:lnTo>
                  <a:lnTo>
                    <a:pt x="602" y="345"/>
                  </a:lnTo>
                  <a:lnTo>
                    <a:pt x="609" y="343"/>
                  </a:lnTo>
                  <a:lnTo>
                    <a:pt x="618" y="340"/>
                  </a:lnTo>
                  <a:lnTo>
                    <a:pt x="618" y="340"/>
                  </a:lnTo>
                  <a:lnTo>
                    <a:pt x="620" y="340"/>
                  </a:lnTo>
                  <a:lnTo>
                    <a:pt x="625" y="336"/>
                  </a:lnTo>
                  <a:lnTo>
                    <a:pt x="627" y="334"/>
                  </a:lnTo>
                  <a:lnTo>
                    <a:pt x="629" y="334"/>
                  </a:lnTo>
                  <a:lnTo>
                    <a:pt x="633" y="336"/>
                  </a:lnTo>
                  <a:lnTo>
                    <a:pt x="643" y="338"/>
                  </a:lnTo>
                  <a:lnTo>
                    <a:pt x="645" y="340"/>
                  </a:lnTo>
                  <a:lnTo>
                    <a:pt x="651" y="345"/>
                  </a:lnTo>
                  <a:lnTo>
                    <a:pt x="652" y="347"/>
                  </a:lnTo>
                  <a:lnTo>
                    <a:pt x="654" y="349"/>
                  </a:lnTo>
                  <a:lnTo>
                    <a:pt x="658" y="349"/>
                  </a:lnTo>
                  <a:lnTo>
                    <a:pt x="667" y="349"/>
                  </a:lnTo>
                  <a:lnTo>
                    <a:pt x="667" y="349"/>
                  </a:lnTo>
                  <a:lnTo>
                    <a:pt x="670" y="349"/>
                  </a:lnTo>
                  <a:lnTo>
                    <a:pt x="678" y="350"/>
                  </a:lnTo>
                  <a:lnTo>
                    <a:pt x="681" y="350"/>
                  </a:lnTo>
                  <a:lnTo>
                    <a:pt x="690" y="349"/>
                  </a:lnTo>
                  <a:lnTo>
                    <a:pt x="707" y="345"/>
                  </a:lnTo>
                  <a:lnTo>
                    <a:pt x="717" y="341"/>
                  </a:lnTo>
                  <a:lnTo>
                    <a:pt x="723" y="338"/>
                  </a:lnTo>
                  <a:lnTo>
                    <a:pt x="725" y="338"/>
                  </a:lnTo>
                  <a:lnTo>
                    <a:pt x="726" y="338"/>
                  </a:lnTo>
                  <a:lnTo>
                    <a:pt x="728" y="336"/>
                  </a:lnTo>
                  <a:lnTo>
                    <a:pt x="732" y="334"/>
                  </a:lnTo>
                  <a:lnTo>
                    <a:pt x="739" y="329"/>
                  </a:lnTo>
                  <a:lnTo>
                    <a:pt x="739" y="329"/>
                  </a:lnTo>
                  <a:lnTo>
                    <a:pt x="741" y="329"/>
                  </a:lnTo>
                  <a:lnTo>
                    <a:pt x="741" y="329"/>
                  </a:lnTo>
                  <a:lnTo>
                    <a:pt x="743" y="329"/>
                  </a:lnTo>
                  <a:lnTo>
                    <a:pt x="744" y="327"/>
                  </a:lnTo>
                  <a:lnTo>
                    <a:pt x="752" y="323"/>
                  </a:lnTo>
                  <a:lnTo>
                    <a:pt x="754" y="323"/>
                  </a:lnTo>
                  <a:lnTo>
                    <a:pt x="763" y="321"/>
                  </a:lnTo>
                  <a:lnTo>
                    <a:pt x="775" y="323"/>
                  </a:lnTo>
                  <a:lnTo>
                    <a:pt x="777" y="325"/>
                  </a:lnTo>
                  <a:lnTo>
                    <a:pt x="779" y="325"/>
                  </a:lnTo>
                  <a:lnTo>
                    <a:pt x="793" y="325"/>
                  </a:lnTo>
                  <a:lnTo>
                    <a:pt x="813" y="320"/>
                  </a:lnTo>
                  <a:lnTo>
                    <a:pt x="819" y="318"/>
                  </a:lnTo>
                  <a:lnTo>
                    <a:pt x="822" y="316"/>
                  </a:lnTo>
                  <a:lnTo>
                    <a:pt x="826" y="312"/>
                  </a:lnTo>
                  <a:lnTo>
                    <a:pt x="828" y="311"/>
                  </a:lnTo>
                  <a:lnTo>
                    <a:pt x="828" y="309"/>
                  </a:lnTo>
                  <a:lnTo>
                    <a:pt x="829" y="309"/>
                  </a:lnTo>
                  <a:lnTo>
                    <a:pt x="829" y="309"/>
                  </a:lnTo>
                  <a:lnTo>
                    <a:pt x="829" y="311"/>
                  </a:lnTo>
                  <a:lnTo>
                    <a:pt x="829" y="311"/>
                  </a:lnTo>
                  <a:lnTo>
                    <a:pt x="829" y="311"/>
                  </a:lnTo>
                  <a:lnTo>
                    <a:pt x="831" y="311"/>
                  </a:lnTo>
                  <a:lnTo>
                    <a:pt x="831" y="312"/>
                  </a:lnTo>
                  <a:lnTo>
                    <a:pt x="833" y="312"/>
                  </a:lnTo>
                  <a:lnTo>
                    <a:pt x="833" y="311"/>
                  </a:lnTo>
                  <a:lnTo>
                    <a:pt x="833" y="311"/>
                  </a:lnTo>
                  <a:lnTo>
                    <a:pt x="833" y="311"/>
                  </a:lnTo>
                  <a:lnTo>
                    <a:pt x="833" y="312"/>
                  </a:lnTo>
                  <a:lnTo>
                    <a:pt x="833" y="312"/>
                  </a:lnTo>
                  <a:lnTo>
                    <a:pt x="835" y="312"/>
                  </a:lnTo>
                  <a:lnTo>
                    <a:pt x="835" y="314"/>
                  </a:lnTo>
                  <a:lnTo>
                    <a:pt x="837" y="314"/>
                  </a:lnTo>
                  <a:lnTo>
                    <a:pt x="837" y="314"/>
                  </a:lnTo>
                  <a:lnTo>
                    <a:pt x="835" y="318"/>
                  </a:lnTo>
                  <a:lnTo>
                    <a:pt x="837" y="320"/>
                  </a:lnTo>
                  <a:lnTo>
                    <a:pt x="837" y="320"/>
                  </a:lnTo>
                  <a:lnTo>
                    <a:pt x="837" y="320"/>
                  </a:lnTo>
                  <a:lnTo>
                    <a:pt x="837" y="321"/>
                  </a:lnTo>
                  <a:lnTo>
                    <a:pt x="838" y="321"/>
                  </a:lnTo>
                  <a:lnTo>
                    <a:pt x="842" y="321"/>
                  </a:lnTo>
                  <a:lnTo>
                    <a:pt x="846" y="320"/>
                  </a:lnTo>
                  <a:lnTo>
                    <a:pt x="847" y="320"/>
                  </a:lnTo>
                  <a:lnTo>
                    <a:pt x="847" y="320"/>
                  </a:lnTo>
                  <a:lnTo>
                    <a:pt x="847" y="318"/>
                  </a:lnTo>
                  <a:lnTo>
                    <a:pt x="855" y="309"/>
                  </a:lnTo>
                  <a:lnTo>
                    <a:pt x="855" y="309"/>
                  </a:lnTo>
                  <a:lnTo>
                    <a:pt x="855" y="307"/>
                  </a:lnTo>
                  <a:lnTo>
                    <a:pt x="855" y="307"/>
                  </a:lnTo>
                  <a:lnTo>
                    <a:pt x="855" y="307"/>
                  </a:lnTo>
                  <a:lnTo>
                    <a:pt x="855" y="307"/>
                  </a:lnTo>
                  <a:lnTo>
                    <a:pt x="856" y="305"/>
                  </a:lnTo>
                  <a:lnTo>
                    <a:pt x="858" y="305"/>
                  </a:lnTo>
                  <a:lnTo>
                    <a:pt x="858" y="305"/>
                  </a:lnTo>
                  <a:lnTo>
                    <a:pt x="858" y="305"/>
                  </a:lnTo>
                  <a:lnTo>
                    <a:pt x="858" y="307"/>
                  </a:lnTo>
                  <a:lnTo>
                    <a:pt x="860" y="307"/>
                  </a:lnTo>
                  <a:lnTo>
                    <a:pt x="864" y="309"/>
                  </a:lnTo>
                  <a:lnTo>
                    <a:pt x="865" y="309"/>
                  </a:lnTo>
                  <a:lnTo>
                    <a:pt x="867" y="309"/>
                  </a:lnTo>
                  <a:lnTo>
                    <a:pt x="869" y="307"/>
                  </a:lnTo>
                  <a:lnTo>
                    <a:pt x="871" y="307"/>
                  </a:lnTo>
                  <a:lnTo>
                    <a:pt x="873" y="305"/>
                  </a:lnTo>
                  <a:lnTo>
                    <a:pt x="875" y="305"/>
                  </a:lnTo>
                  <a:lnTo>
                    <a:pt x="875" y="307"/>
                  </a:lnTo>
                  <a:lnTo>
                    <a:pt x="882" y="309"/>
                  </a:lnTo>
                  <a:lnTo>
                    <a:pt x="882" y="311"/>
                  </a:lnTo>
                  <a:lnTo>
                    <a:pt x="884" y="311"/>
                  </a:lnTo>
                  <a:lnTo>
                    <a:pt x="884" y="311"/>
                  </a:lnTo>
                  <a:lnTo>
                    <a:pt x="884" y="309"/>
                  </a:lnTo>
                  <a:lnTo>
                    <a:pt x="884" y="309"/>
                  </a:lnTo>
                  <a:lnTo>
                    <a:pt x="885" y="309"/>
                  </a:lnTo>
                  <a:lnTo>
                    <a:pt x="885" y="309"/>
                  </a:lnTo>
                  <a:lnTo>
                    <a:pt x="887" y="311"/>
                  </a:lnTo>
                  <a:lnTo>
                    <a:pt x="887" y="311"/>
                  </a:lnTo>
                  <a:lnTo>
                    <a:pt x="889" y="312"/>
                  </a:lnTo>
                  <a:lnTo>
                    <a:pt x="893" y="314"/>
                  </a:lnTo>
                  <a:lnTo>
                    <a:pt x="893" y="314"/>
                  </a:lnTo>
                  <a:lnTo>
                    <a:pt x="893" y="314"/>
                  </a:lnTo>
                  <a:lnTo>
                    <a:pt x="894" y="312"/>
                  </a:lnTo>
                  <a:lnTo>
                    <a:pt x="894" y="312"/>
                  </a:lnTo>
                  <a:lnTo>
                    <a:pt x="896" y="312"/>
                  </a:lnTo>
                  <a:lnTo>
                    <a:pt x="896" y="314"/>
                  </a:lnTo>
                  <a:lnTo>
                    <a:pt x="898" y="314"/>
                  </a:lnTo>
                  <a:lnTo>
                    <a:pt x="898" y="314"/>
                  </a:lnTo>
                  <a:lnTo>
                    <a:pt x="900" y="314"/>
                  </a:lnTo>
                  <a:lnTo>
                    <a:pt x="905" y="314"/>
                  </a:lnTo>
                  <a:lnTo>
                    <a:pt x="905" y="314"/>
                  </a:lnTo>
                  <a:lnTo>
                    <a:pt x="907" y="314"/>
                  </a:lnTo>
                  <a:lnTo>
                    <a:pt x="907" y="316"/>
                  </a:lnTo>
                  <a:lnTo>
                    <a:pt x="909" y="316"/>
                  </a:lnTo>
                  <a:lnTo>
                    <a:pt x="909" y="316"/>
                  </a:lnTo>
                  <a:lnTo>
                    <a:pt x="911" y="316"/>
                  </a:lnTo>
                  <a:lnTo>
                    <a:pt x="911" y="316"/>
                  </a:lnTo>
                  <a:lnTo>
                    <a:pt x="914" y="314"/>
                  </a:lnTo>
                  <a:lnTo>
                    <a:pt x="914" y="312"/>
                  </a:lnTo>
                  <a:lnTo>
                    <a:pt x="916" y="311"/>
                  </a:lnTo>
                  <a:lnTo>
                    <a:pt x="918" y="309"/>
                  </a:lnTo>
                  <a:lnTo>
                    <a:pt x="920" y="309"/>
                  </a:lnTo>
                  <a:lnTo>
                    <a:pt x="921" y="309"/>
                  </a:lnTo>
                  <a:lnTo>
                    <a:pt x="923" y="309"/>
                  </a:lnTo>
                  <a:lnTo>
                    <a:pt x="929" y="312"/>
                  </a:lnTo>
                  <a:lnTo>
                    <a:pt x="929" y="312"/>
                  </a:lnTo>
                  <a:lnTo>
                    <a:pt x="931" y="312"/>
                  </a:lnTo>
                  <a:lnTo>
                    <a:pt x="931" y="314"/>
                  </a:lnTo>
                  <a:lnTo>
                    <a:pt x="931" y="316"/>
                  </a:lnTo>
                  <a:lnTo>
                    <a:pt x="931" y="318"/>
                  </a:lnTo>
                  <a:lnTo>
                    <a:pt x="931" y="318"/>
                  </a:lnTo>
                  <a:lnTo>
                    <a:pt x="931" y="318"/>
                  </a:lnTo>
                  <a:lnTo>
                    <a:pt x="931" y="320"/>
                  </a:lnTo>
                  <a:lnTo>
                    <a:pt x="931" y="320"/>
                  </a:lnTo>
                  <a:lnTo>
                    <a:pt x="931" y="320"/>
                  </a:lnTo>
                  <a:lnTo>
                    <a:pt x="929" y="320"/>
                  </a:lnTo>
                  <a:lnTo>
                    <a:pt x="929" y="321"/>
                  </a:lnTo>
                  <a:lnTo>
                    <a:pt x="929" y="321"/>
                  </a:lnTo>
                  <a:lnTo>
                    <a:pt x="927" y="323"/>
                  </a:lnTo>
                  <a:lnTo>
                    <a:pt x="929" y="325"/>
                  </a:lnTo>
                  <a:lnTo>
                    <a:pt x="931" y="329"/>
                  </a:lnTo>
                  <a:lnTo>
                    <a:pt x="931" y="331"/>
                  </a:lnTo>
                  <a:lnTo>
                    <a:pt x="931" y="331"/>
                  </a:lnTo>
                  <a:lnTo>
                    <a:pt x="932" y="331"/>
                  </a:lnTo>
                  <a:lnTo>
                    <a:pt x="934" y="331"/>
                  </a:lnTo>
                  <a:lnTo>
                    <a:pt x="934" y="331"/>
                  </a:lnTo>
                  <a:lnTo>
                    <a:pt x="934" y="329"/>
                  </a:lnTo>
                  <a:lnTo>
                    <a:pt x="934" y="329"/>
                  </a:lnTo>
                  <a:lnTo>
                    <a:pt x="934" y="329"/>
                  </a:lnTo>
                  <a:lnTo>
                    <a:pt x="934" y="329"/>
                  </a:lnTo>
                  <a:lnTo>
                    <a:pt x="936" y="329"/>
                  </a:lnTo>
                  <a:lnTo>
                    <a:pt x="936" y="327"/>
                  </a:lnTo>
                  <a:lnTo>
                    <a:pt x="936" y="327"/>
                  </a:lnTo>
                  <a:lnTo>
                    <a:pt x="940" y="325"/>
                  </a:lnTo>
                  <a:lnTo>
                    <a:pt x="941" y="325"/>
                  </a:lnTo>
                  <a:lnTo>
                    <a:pt x="943" y="323"/>
                  </a:lnTo>
                  <a:lnTo>
                    <a:pt x="943" y="321"/>
                  </a:lnTo>
                  <a:lnTo>
                    <a:pt x="945" y="320"/>
                  </a:lnTo>
                  <a:lnTo>
                    <a:pt x="949" y="318"/>
                  </a:lnTo>
                  <a:lnTo>
                    <a:pt x="949" y="318"/>
                  </a:lnTo>
                  <a:lnTo>
                    <a:pt x="950" y="318"/>
                  </a:lnTo>
                  <a:lnTo>
                    <a:pt x="956" y="318"/>
                  </a:lnTo>
                  <a:lnTo>
                    <a:pt x="956" y="320"/>
                  </a:lnTo>
                  <a:lnTo>
                    <a:pt x="958" y="320"/>
                  </a:lnTo>
                  <a:lnTo>
                    <a:pt x="958" y="320"/>
                  </a:lnTo>
                  <a:lnTo>
                    <a:pt x="958" y="318"/>
                  </a:lnTo>
                  <a:lnTo>
                    <a:pt x="956" y="316"/>
                  </a:lnTo>
                  <a:lnTo>
                    <a:pt x="956" y="316"/>
                  </a:lnTo>
                  <a:lnTo>
                    <a:pt x="958" y="314"/>
                  </a:lnTo>
                  <a:lnTo>
                    <a:pt x="958" y="314"/>
                  </a:lnTo>
                  <a:lnTo>
                    <a:pt x="958" y="314"/>
                  </a:lnTo>
                  <a:lnTo>
                    <a:pt x="959" y="312"/>
                  </a:lnTo>
                  <a:lnTo>
                    <a:pt x="959" y="311"/>
                  </a:lnTo>
                  <a:lnTo>
                    <a:pt x="958" y="309"/>
                  </a:lnTo>
                  <a:lnTo>
                    <a:pt x="956" y="307"/>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5" name="Google Shape;335;p16"/>
            <p:cNvSpPr/>
            <p:nvPr/>
          </p:nvSpPr>
          <p:spPr>
            <a:xfrm>
              <a:off x="5736410" y="711688"/>
              <a:ext cx="3648653" cy="2528187"/>
            </a:xfrm>
            <a:custGeom>
              <a:avLst/>
              <a:gdLst/>
              <a:ahLst/>
              <a:cxnLst/>
              <a:rect l="l" t="t" r="r" b="b"/>
              <a:pathLst>
                <a:path w="2011" h="1571" extrusionOk="0">
                  <a:moveTo>
                    <a:pt x="1011" y="1466"/>
                  </a:moveTo>
                  <a:lnTo>
                    <a:pt x="1011" y="1466"/>
                  </a:lnTo>
                  <a:lnTo>
                    <a:pt x="1011" y="1466"/>
                  </a:lnTo>
                  <a:lnTo>
                    <a:pt x="1009" y="1466"/>
                  </a:lnTo>
                  <a:lnTo>
                    <a:pt x="1009" y="1466"/>
                  </a:lnTo>
                  <a:lnTo>
                    <a:pt x="1009" y="1466"/>
                  </a:lnTo>
                  <a:lnTo>
                    <a:pt x="1009" y="1466"/>
                  </a:lnTo>
                  <a:lnTo>
                    <a:pt x="1007" y="1465"/>
                  </a:lnTo>
                  <a:lnTo>
                    <a:pt x="1007" y="1466"/>
                  </a:lnTo>
                  <a:lnTo>
                    <a:pt x="1007" y="1466"/>
                  </a:lnTo>
                  <a:lnTo>
                    <a:pt x="1007" y="1468"/>
                  </a:lnTo>
                  <a:lnTo>
                    <a:pt x="1007" y="1470"/>
                  </a:lnTo>
                  <a:lnTo>
                    <a:pt x="1007" y="1472"/>
                  </a:lnTo>
                  <a:lnTo>
                    <a:pt x="1007" y="1472"/>
                  </a:lnTo>
                  <a:lnTo>
                    <a:pt x="1007" y="1472"/>
                  </a:lnTo>
                  <a:lnTo>
                    <a:pt x="1007" y="1472"/>
                  </a:lnTo>
                  <a:lnTo>
                    <a:pt x="1007" y="1472"/>
                  </a:lnTo>
                  <a:lnTo>
                    <a:pt x="1007" y="1472"/>
                  </a:lnTo>
                  <a:lnTo>
                    <a:pt x="1009" y="1472"/>
                  </a:lnTo>
                  <a:lnTo>
                    <a:pt x="1009" y="1472"/>
                  </a:lnTo>
                  <a:lnTo>
                    <a:pt x="1009" y="1470"/>
                  </a:lnTo>
                  <a:lnTo>
                    <a:pt x="1009" y="1470"/>
                  </a:lnTo>
                  <a:lnTo>
                    <a:pt x="1009" y="1470"/>
                  </a:lnTo>
                  <a:lnTo>
                    <a:pt x="1011" y="1470"/>
                  </a:lnTo>
                  <a:lnTo>
                    <a:pt x="1011" y="1468"/>
                  </a:lnTo>
                  <a:lnTo>
                    <a:pt x="1011" y="1468"/>
                  </a:lnTo>
                  <a:lnTo>
                    <a:pt x="1011" y="1466"/>
                  </a:lnTo>
                  <a:lnTo>
                    <a:pt x="1011" y="1466"/>
                  </a:lnTo>
                  <a:lnTo>
                    <a:pt x="1011" y="1466"/>
                  </a:lnTo>
                  <a:close/>
                  <a:moveTo>
                    <a:pt x="1002" y="1463"/>
                  </a:moveTo>
                  <a:lnTo>
                    <a:pt x="1002" y="1463"/>
                  </a:lnTo>
                  <a:lnTo>
                    <a:pt x="1000" y="1465"/>
                  </a:lnTo>
                  <a:lnTo>
                    <a:pt x="1000" y="1465"/>
                  </a:lnTo>
                  <a:lnTo>
                    <a:pt x="1000" y="1465"/>
                  </a:lnTo>
                  <a:lnTo>
                    <a:pt x="1000" y="1465"/>
                  </a:lnTo>
                  <a:lnTo>
                    <a:pt x="1000" y="1465"/>
                  </a:lnTo>
                  <a:lnTo>
                    <a:pt x="1000" y="1463"/>
                  </a:lnTo>
                  <a:lnTo>
                    <a:pt x="1000" y="1463"/>
                  </a:lnTo>
                  <a:lnTo>
                    <a:pt x="1000" y="1463"/>
                  </a:lnTo>
                  <a:lnTo>
                    <a:pt x="998" y="1463"/>
                  </a:lnTo>
                  <a:lnTo>
                    <a:pt x="998" y="1465"/>
                  </a:lnTo>
                  <a:lnTo>
                    <a:pt x="998" y="1465"/>
                  </a:lnTo>
                  <a:lnTo>
                    <a:pt x="998" y="1466"/>
                  </a:lnTo>
                  <a:lnTo>
                    <a:pt x="998" y="1466"/>
                  </a:lnTo>
                  <a:lnTo>
                    <a:pt x="1000" y="1466"/>
                  </a:lnTo>
                  <a:lnTo>
                    <a:pt x="1000" y="1466"/>
                  </a:lnTo>
                  <a:lnTo>
                    <a:pt x="1000" y="1466"/>
                  </a:lnTo>
                  <a:lnTo>
                    <a:pt x="1000" y="1466"/>
                  </a:lnTo>
                  <a:lnTo>
                    <a:pt x="1000" y="1468"/>
                  </a:lnTo>
                  <a:lnTo>
                    <a:pt x="1002" y="1466"/>
                  </a:lnTo>
                  <a:lnTo>
                    <a:pt x="1002" y="1466"/>
                  </a:lnTo>
                  <a:lnTo>
                    <a:pt x="1002" y="1465"/>
                  </a:lnTo>
                  <a:lnTo>
                    <a:pt x="1002" y="1463"/>
                  </a:lnTo>
                  <a:lnTo>
                    <a:pt x="1002" y="1463"/>
                  </a:lnTo>
                  <a:close/>
                  <a:moveTo>
                    <a:pt x="744" y="1466"/>
                  </a:moveTo>
                  <a:lnTo>
                    <a:pt x="745" y="1466"/>
                  </a:lnTo>
                  <a:lnTo>
                    <a:pt x="745" y="1465"/>
                  </a:lnTo>
                  <a:lnTo>
                    <a:pt x="745" y="1463"/>
                  </a:lnTo>
                  <a:lnTo>
                    <a:pt x="745" y="1463"/>
                  </a:lnTo>
                  <a:lnTo>
                    <a:pt x="744" y="1463"/>
                  </a:lnTo>
                  <a:lnTo>
                    <a:pt x="742" y="1463"/>
                  </a:lnTo>
                  <a:lnTo>
                    <a:pt x="742" y="1463"/>
                  </a:lnTo>
                  <a:lnTo>
                    <a:pt x="740" y="1463"/>
                  </a:lnTo>
                  <a:lnTo>
                    <a:pt x="738" y="1461"/>
                  </a:lnTo>
                  <a:lnTo>
                    <a:pt x="738" y="1461"/>
                  </a:lnTo>
                  <a:lnTo>
                    <a:pt x="738" y="1461"/>
                  </a:lnTo>
                  <a:lnTo>
                    <a:pt x="736" y="1461"/>
                  </a:lnTo>
                  <a:lnTo>
                    <a:pt x="736" y="1461"/>
                  </a:lnTo>
                  <a:lnTo>
                    <a:pt x="736" y="1463"/>
                  </a:lnTo>
                  <a:lnTo>
                    <a:pt x="735" y="1463"/>
                  </a:lnTo>
                  <a:lnTo>
                    <a:pt x="736" y="1463"/>
                  </a:lnTo>
                  <a:lnTo>
                    <a:pt x="740" y="1465"/>
                  </a:lnTo>
                  <a:lnTo>
                    <a:pt x="744" y="1466"/>
                  </a:lnTo>
                  <a:close/>
                  <a:moveTo>
                    <a:pt x="729" y="1454"/>
                  </a:moveTo>
                  <a:lnTo>
                    <a:pt x="729" y="1452"/>
                  </a:lnTo>
                  <a:lnTo>
                    <a:pt x="729" y="1452"/>
                  </a:lnTo>
                  <a:lnTo>
                    <a:pt x="727" y="1452"/>
                  </a:lnTo>
                  <a:lnTo>
                    <a:pt x="727" y="1452"/>
                  </a:lnTo>
                  <a:lnTo>
                    <a:pt x="727" y="1450"/>
                  </a:lnTo>
                  <a:lnTo>
                    <a:pt x="727" y="1450"/>
                  </a:lnTo>
                  <a:lnTo>
                    <a:pt x="726" y="1450"/>
                  </a:lnTo>
                  <a:lnTo>
                    <a:pt x="726" y="1452"/>
                  </a:lnTo>
                  <a:lnTo>
                    <a:pt x="726" y="1452"/>
                  </a:lnTo>
                  <a:lnTo>
                    <a:pt x="726" y="1454"/>
                  </a:lnTo>
                  <a:lnTo>
                    <a:pt x="726" y="1454"/>
                  </a:lnTo>
                  <a:lnTo>
                    <a:pt x="726" y="1456"/>
                  </a:lnTo>
                  <a:lnTo>
                    <a:pt x="726" y="1456"/>
                  </a:lnTo>
                  <a:lnTo>
                    <a:pt x="727" y="1457"/>
                  </a:lnTo>
                  <a:lnTo>
                    <a:pt x="727" y="1457"/>
                  </a:lnTo>
                  <a:lnTo>
                    <a:pt x="727" y="1457"/>
                  </a:lnTo>
                  <a:lnTo>
                    <a:pt x="727" y="1457"/>
                  </a:lnTo>
                  <a:lnTo>
                    <a:pt x="727" y="1459"/>
                  </a:lnTo>
                  <a:lnTo>
                    <a:pt x="729" y="1459"/>
                  </a:lnTo>
                  <a:lnTo>
                    <a:pt x="729" y="1459"/>
                  </a:lnTo>
                  <a:lnTo>
                    <a:pt x="729" y="1459"/>
                  </a:lnTo>
                  <a:lnTo>
                    <a:pt x="729" y="1457"/>
                  </a:lnTo>
                  <a:lnTo>
                    <a:pt x="729" y="1456"/>
                  </a:lnTo>
                  <a:lnTo>
                    <a:pt x="729" y="1454"/>
                  </a:lnTo>
                  <a:lnTo>
                    <a:pt x="729" y="1454"/>
                  </a:lnTo>
                  <a:close/>
                  <a:moveTo>
                    <a:pt x="760" y="1450"/>
                  </a:moveTo>
                  <a:lnTo>
                    <a:pt x="762" y="1448"/>
                  </a:lnTo>
                  <a:lnTo>
                    <a:pt x="762" y="1447"/>
                  </a:lnTo>
                  <a:lnTo>
                    <a:pt x="760" y="1447"/>
                  </a:lnTo>
                  <a:lnTo>
                    <a:pt x="758" y="1447"/>
                  </a:lnTo>
                  <a:lnTo>
                    <a:pt x="756" y="1447"/>
                  </a:lnTo>
                  <a:lnTo>
                    <a:pt x="754" y="1447"/>
                  </a:lnTo>
                  <a:lnTo>
                    <a:pt x="753" y="1448"/>
                  </a:lnTo>
                  <a:lnTo>
                    <a:pt x="753" y="1450"/>
                  </a:lnTo>
                  <a:lnTo>
                    <a:pt x="754" y="1452"/>
                  </a:lnTo>
                  <a:lnTo>
                    <a:pt x="756" y="1452"/>
                  </a:lnTo>
                  <a:lnTo>
                    <a:pt x="760" y="1450"/>
                  </a:lnTo>
                  <a:close/>
                  <a:moveTo>
                    <a:pt x="722" y="1447"/>
                  </a:moveTo>
                  <a:lnTo>
                    <a:pt x="720" y="1447"/>
                  </a:lnTo>
                  <a:lnTo>
                    <a:pt x="720" y="1445"/>
                  </a:lnTo>
                  <a:lnTo>
                    <a:pt x="720" y="1445"/>
                  </a:lnTo>
                  <a:lnTo>
                    <a:pt x="720" y="1443"/>
                  </a:lnTo>
                  <a:lnTo>
                    <a:pt x="720" y="1443"/>
                  </a:lnTo>
                  <a:lnTo>
                    <a:pt x="720" y="1443"/>
                  </a:lnTo>
                  <a:lnTo>
                    <a:pt x="720" y="1441"/>
                  </a:lnTo>
                  <a:lnTo>
                    <a:pt x="720" y="1441"/>
                  </a:lnTo>
                  <a:lnTo>
                    <a:pt x="720" y="1441"/>
                  </a:lnTo>
                  <a:lnTo>
                    <a:pt x="718" y="1438"/>
                  </a:lnTo>
                  <a:lnTo>
                    <a:pt x="717" y="1434"/>
                  </a:lnTo>
                  <a:lnTo>
                    <a:pt x="717" y="1434"/>
                  </a:lnTo>
                  <a:lnTo>
                    <a:pt x="715" y="1436"/>
                  </a:lnTo>
                  <a:lnTo>
                    <a:pt x="717" y="1438"/>
                  </a:lnTo>
                  <a:lnTo>
                    <a:pt x="717" y="1438"/>
                  </a:lnTo>
                  <a:lnTo>
                    <a:pt x="717" y="1439"/>
                  </a:lnTo>
                  <a:lnTo>
                    <a:pt x="717" y="1439"/>
                  </a:lnTo>
                  <a:lnTo>
                    <a:pt x="715" y="1441"/>
                  </a:lnTo>
                  <a:lnTo>
                    <a:pt x="715" y="1441"/>
                  </a:lnTo>
                  <a:lnTo>
                    <a:pt x="717" y="1443"/>
                  </a:lnTo>
                  <a:lnTo>
                    <a:pt x="718" y="1447"/>
                  </a:lnTo>
                  <a:lnTo>
                    <a:pt x="715" y="1447"/>
                  </a:lnTo>
                  <a:lnTo>
                    <a:pt x="715" y="1448"/>
                  </a:lnTo>
                  <a:lnTo>
                    <a:pt x="715" y="1448"/>
                  </a:lnTo>
                  <a:lnTo>
                    <a:pt x="715" y="1448"/>
                  </a:lnTo>
                  <a:lnTo>
                    <a:pt x="715" y="1450"/>
                  </a:lnTo>
                  <a:lnTo>
                    <a:pt x="715" y="1454"/>
                  </a:lnTo>
                  <a:lnTo>
                    <a:pt x="715" y="1456"/>
                  </a:lnTo>
                  <a:lnTo>
                    <a:pt x="715" y="1457"/>
                  </a:lnTo>
                  <a:lnTo>
                    <a:pt x="717" y="1459"/>
                  </a:lnTo>
                  <a:lnTo>
                    <a:pt x="717" y="1461"/>
                  </a:lnTo>
                  <a:lnTo>
                    <a:pt x="718" y="1461"/>
                  </a:lnTo>
                  <a:lnTo>
                    <a:pt x="720" y="1459"/>
                  </a:lnTo>
                  <a:lnTo>
                    <a:pt x="722" y="1457"/>
                  </a:lnTo>
                  <a:lnTo>
                    <a:pt x="722" y="1454"/>
                  </a:lnTo>
                  <a:lnTo>
                    <a:pt x="722" y="1452"/>
                  </a:lnTo>
                  <a:lnTo>
                    <a:pt x="722" y="1450"/>
                  </a:lnTo>
                  <a:lnTo>
                    <a:pt x="722" y="1448"/>
                  </a:lnTo>
                  <a:lnTo>
                    <a:pt x="722" y="1447"/>
                  </a:lnTo>
                  <a:close/>
                  <a:moveTo>
                    <a:pt x="717" y="1416"/>
                  </a:moveTo>
                  <a:lnTo>
                    <a:pt x="717" y="1414"/>
                  </a:lnTo>
                  <a:lnTo>
                    <a:pt x="717" y="1414"/>
                  </a:lnTo>
                  <a:lnTo>
                    <a:pt x="717" y="1414"/>
                  </a:lnTo>
                  <a:lnTo>
                    <a:pt x="717" y="1412"/>
                  </a:lnTo>
                  <a:lnTo>
                    <a:pt x="717" y="1412"/>
                  </a:lnTo>
                  <a:lnTo>
                    <a:pt x="717" y="1410"/>
                  </a:lnTo>
                  <a:lnTo>
                    <a:pt x="717" y="1410"/>
                  </a:lnTo>
                  <a:lnTo>
                    <a:pt x="717" y="1409"/>
                  </a:lnTo>
                  <a:lnTo>
                    <a:pt x="717" y="1407"/>
                  </a:lnTo>
                  <a:lnTo>
                    <a:pt x="717" y="1409"/>
                  </a:lnTo>
                  <a:lnTo>
                    <a:pt x="715" y="1409"/>
                  </a:lnTo>
                  <a:lnTo>
                    <a:pt x="715" y="1410"/>
                  </a:lnTo>
                  <a:lnTo>
                    <a:pt x="715" y="1409"/>
                  </a:lnTo>
                  <a:lnTo>
                    <a:pt x="715" y="1407"/>
                  </a:lnTo>
                  <a:lnTo>
                    <a:pt x="717" y="1405"/>
                  </a:lnTo>
                  <a:lnTo>
                    <a:pt x="717" y="1405"/>
                  </a:lnTo>
                  <a:lnTo>
                    <a:pt x="717" y="1403"/>
                  </a:lnTo>
                  <a:lnTo>
                    <a:pt x="717" y="1403"/>
                  </a:lnTo>
                  <a:lnTo>
                    <a:pt x="717" y="1401"/>
                  </a:lnTo>
                  <a:lnTo>
                    <a:pt x="717" y="1401"/>
                  </a:lnTo>
                  <a:lnTo>
                    <a:pt x="717" y="1401"/>
                  </a:lnTo>
                  <a:lnTo>
                    <a:pt x="717" y="1400"/>
                  </a:lnTo>
                  <a:lnTo>
                    <a:pt x="718" y="1400"/>
                  </a:lnTo>
                  <a:lnTo>
                    <a:pt x="718" y="1400"/>
                  </a:lnTo>
                  <a:lnTo>
                    <a:pt x="718" y="1401"/>
                  </a:lnTo>
                  <a:lnTo>
                    <a:pt x="720" y="1403"/>
                  </a:lnTo>
                  <a:lnTo>
                    <a:pt x="720" y="1401"/>
                  </a:lnTo>
                  <a:lnTo>
                    <a:pt x="720" y="1401"/>
                  </a:lnTo>
                  <a:lnTo>
                    <a:pt x="722" y="1401"/>
                  </a:lnTo>
                  <a:lnTo>
                    <a:pt x="722" y="1401"/>
                  </a:lnTo>
                  <a:lnTo>
                    <a:pt x="722" y="1403"/>
                  </a:lnTo>
                  <a:lnTo>
                    <a:pt x="722" y="1405"/>
                  </a:lnTo>
                  <a:lnTo>
                    <a:pt x="720" y="1407"/>
                  </a:lnTo>
                  <a:lnTo>
                    <a:pt x="720" y="1407"/>
                  </a:lnTo>
                  <a:lnTo>
                    <a:pt x="720" y="1407"/>
                  </a:lnTo>
                  <a:lnTo>
                    <a:pt x="722" y="1407"/>
                  </a:lnTo>
                  <a:lnTo>
                    <a:pt x="722" y="1407"/>
                  </a:lnTo>
                  <a:lnTo>
                    <a:pt x="724" y="1405"/>
                  </a:lnTo>
                  <a:lnTo>
                    <a:pt x="724" y="1403"/>
                  </a:lnTo>
                  <a:lnTo>
                    <a:pt x="722" y="1401"/>
                  </a:lnTo>
                  <a:lnTo>
                    <a:pt x="722" y="1400"/>
                  </a:lnTo>
                  <a:lnTo>
                    <a:pt x="722" y="1400"/>
                  </a:lnTo>
                  <a:lnTo>
                    <a:pt x="720" y="1398"/>
                  </a:lnTo>
                  <a:lnTo>
                    <a:pt x="720" y="1396"/>
                  </a:lnTo>
                  <a:lnTo>
                    <a:pt x="718" y="1396"/>
                  </a:lnTo>
                  <a:lnTo>
                    <a:pt x="718" y="1396"/>
                  </a:lnTo>
                  <a:lnTo>
                    <a:pt x="718" y="1394"/>
                  </a:lnTo>
                  <a:lnTo>
                    <a:pt x="718" y="1394"/>
                  </a:lnTo>
                  <a:lnTo>
                    <a:pt x="718" y="1392"/>
                  </a:lnTo>
                  <a:lnTo>
                    <a:pt x="717" y="1392"/>
                  </a:lnTo>
                  <a:lnTo>
                    <a:pt x="717" y="1392"/>
                  </a:lnTo>
                  <a:lnTo>
                    <a:pt x="717" y="1392"/>
                  </a:lnTo>
                  <a:lnTo>
                    <a:pt x="715" y="1391"/>
                  </a:lnTo>
                  <a:lnTo>
                    <a:pt x="715" y="1391"/>
                  </a:lnTo>
                  <a:lnTo>
                    <a:pt x="715" y="1389"/>
                  </a:lnTo>
                  <a:lnTo>
                    <a:pt x="713" y="1389"/>
                  </a:lnTo>
                  <a:lnTo>
                    <a:pt x="713" y="1389"/>
                  </a:lnTo>
                  <a:lnTo>
                    <a:pt x="711" y="1389"/>
                  </a:lnTo>
                  <a:lnTo>
                    <a:pt x="713" y="1392"/>
                  </a:lnTo>
                  <a:lnTo>
                    <a:pt x="715" y="1392"/>
                  </a:lnTo>
                  <a:lnTo>
                    <a:pt x="713" y="1392"/>
                  </a:lnTo>
                  <a:lnTo>
                    <a:pt x="713" y="1392"/>
                  </a:lnTo>
                  <a:lnTo>
                    <a:pt x="713" y="1392"/>
                  </a:lnTo>
                  <a:lnTo>
                    <a:pt x="713" y="1394"/>
                  </a:lnTo>
                  <a:lnTo>
                    <a:pt x="713" y="1394"/>
                  </a:lnTo>
                  <a:lnTo>
                    <a:pt x="711" y="1392"/>
                  </a:lnTo>
                  <a:lnTo>
                    <a:pt x="711" y="1392"/>
                  </a:lnTo>
                  <a:lnTo>
                    <a:pt x="711" y="1394"/>
                  </a:lnTo>
                  <a:lnTo>
                    <a:pt x="711" y="1396"/>
                  </a:lnTo>
                  <a:lnTo>
                    <a:pt x="711" y="1396"/>
                  </a:lnTo>
                  <a:lnTo>
                    <a:pt x="709" y="1398"/>
                  </a:lnTo>
                  <a:lnTo>
                    <a:pt x="711" y="1400"/>
                  </a:lnTo>
                  <a:lnTo>
                    <a:pt x="711" y="1400"/>
                  </a:lnTo>
                  <a:lnTo>
                    <a:pt x="711" y="1400"/>
                  </a:lnTo>
                  <a:lnTo>
                    <a:pt x="713" y="1398"/>
                  </a:lnTo>
                  <a:lnTo>
                    <a:pt x="713" y="1400"/>
                  </a:lnTo>
                  <a:lnTo>
                    <a:pt x="713" y="1400"/>
                  </a:lnTo>
                  <a:lnTo>
                    <a:pt x="717" y="1400"/>
                  </a:lnTo>
                  <a:lnTo>
                    <a:pt x="715" y="1401"/>
                  </a:lnTo>
                  <a:lnTo>
                    <a:pt x="713" y="1405"/>
                  </a:lnTo>
                  <a:lnTo>
                    <a:pt x="713" y="1407"/>
                  </a:lnTo>
                  <a:lnTo>
                    <a:pt x="713" y="1410"/>
                  </a:lnTo>
                  <a:lnTo>
                    <a:pt x="713" y="1412"/>
                  </a:lnTo>
                  <a:lnTo>
                    <a:pt x="713" y="1414"/>
                  </a:lnTo>
                  <a:lnTo>
                    <a:pt x="713" y="1414"/>
                  </a:lnTo>
                  <a:lnTo>
                    <a:pt x="715" y="1416"/>
                  </a:lnTo>
                  <a:lnTo>
                    <a:pt x="715" y="1416"/>
                  </a:lnTo>
                  <a:lnTo>
                    <a:pt x="715" y="1416"/>
                  </a:lnTo>
                  <a:lnTo>
                    <a:pt x="715" y="1416"/>
                  </a:lnTo>
                  <a:lnTo>
                    <a:pt x="715" y="1416"/>
                  </a:lnTo>
                  <a:lnTo>
                    <a:pt x="717" y="1416"/>
                  </a:lnTo>
                  <a:close/>
                  <a:moveTo>
                    <a:pt x="724" y="1378"/>
                  </a:moveTo>
                  <a:lnTo>
                    <a:pt x="724" y="1378"/>
                  </a:lnTo>
                  <a:lnTo>
                    <a:pt x="722" y="1378"/>
                  </a:lnTo>
                  <a:lnTo>
                    <a:pt x="722" y="1378"/>
                  </a:lnTo>
                  <a:lnTo>
                    <a:pt x="722" y="1378"/>
                  </a:lnTo>
                  <a:lnTo>
                    <a:pt x="720" y="1380"/>
                  </a:lnTo>
                  <a:lnTo>
                    <a:pt x="720" y="1380"/>
                  </a:lnTo>
                  <a:lnTo>
                    <a:pt x="720" y="1380"/>
                  </a:lnTo>
                  <a:lnTo>
                    <a:pt x="722" y="1382"/>
                  </a:lnTo>
                  <a:lnTo>
                    <a:pt x="720" y="1382"/>
                  </a:lnTo>
                  <a:lnTo>
                    <a:pt x="718" y="1385"/>
                  </a:lnTo>
                  <a:lnTo>
                    <a:pt x="720" y="1385"/>
                  </a:lnTo>
                  <a:lnTo>
                    <a:pt x="720" y="1387"/>
                  </a:lnTo>
                  <a:lnTo>
                    <a:pt x="720" y="1387"/>
                  </a:lnTo>
                  <a:lnTo>
                    <a:pt x="720" y="1389"/>
                  </a:lnTo>
                  <a:lnTo>
                    <a:pt x="720" y="1389"/>
                  </a:lnTo>
                  <a:lnTo>
                    <a:pt x="720" y="1391"/>
                  </a:lnTo>
                  <a:lnTo>
                    <a:pt x="722" y="1394"/>
                  </a:lnTo>
                  <a:lnTo>
                    <a:pt x="722" y="1396"/>
                  </a:lnTo>
                  <a:lnTo>
                    <a:pt x="722" y="1396"/>
                  </a:lnTo>
                  <a:lnTo>
                    <a:pt x="722" y="1398"/>
                  </a:lnTo>
                  <a:lnTo>
                    <a:pt x="724" y="1398"/>
                  </a:lnTo>
                  <a:lnTo>
                    <a:pt x="724" y="1398"/>
                  </a:lnTo>
                  <a:lnTo>
                    <a:pt x="726" y="1398"/>
                  </a:lnTo>
                  <a:lnTo>
                    <a:pt x="726" y="1396"/>
                  </a:lnTo>
                  <a:lnTo>
                    <a:pt x="726" y="1396"/>
                  </a:lnTo>
                  <a:lnTo>
                    <a:pt x="726" y="1396"/>
                  </a:lnTo>
                  <a:lnTo>
                    <a:pt x="727" y="1398"/>
                  </a:lnTo>
                  <a:lnTo>
                    <a:pt x="727" y="1398"/>
                  </a:lnTo>
                  <a:lnTo>
                    <a:pt x="727" y="1398"/>
                  </a:lnTo>
                  <a:lnTo>
                    <a:pt x="726" y="1398"/>
                  </a:lnTo>
                  <a:lnTo>
                    <a:pt x="726" y="1398"/>
                  </a:lnTo>
                  <a:lnTo>
                    <a:pt x="724" y="1398"/>
                  </a:lnTo>
                  <a:lnTo>
                    <a:pt x="726" y="1400"/>
                  </a:lnTo>
                  <a:lnTo>
                    <a:pt x="726" y="1400"/>
                  </a:lnTo>
                  <a:lnTo>
                    <a:pt x="727" y="1400"/>
                  </a:lnTo>
                  <a:lnTo>
                    <a:pt x="731" y="1398"/>
                  </a:lnTo>
                  <a:lnTo>
                    <a:pt x="731" y="1396"/>
                  </a:lnTo>
                  <a:lnTo>
                    <a:pt x="731" y="1394"/>
                  </a:lnTo>
                  <a:lnTo>
                    <a:pt x="731" y="1391"/>
                  </a:lnTo>
                  <a:lnTo>
                    <a:pt x="731" y="1391"/>
                  </a:lnTo>
                  <a:lnTo>
                    <a:pt x="729" y="1387"/>
                  </a:lnTo>
                  <a:lnTo>
                    <a:pt x="729" y="1385"/>
                  </a:lnTo>
                  <a:lnTo>
                    <a:pt x="727" y="1382"/>
                  </a:lnTo>
                  <a:lnTo>
                    <a:pt x="726" y="1380"/>
                  </a:lnTo>
                  <a:lnTo>
                    <a:pt x="724" y="1380"/>
                  </a:lnTo>
                  <a:lnTo>
                    <a:pt x="724" y="1378"/>
                  </a:lnTo>
                  <a:close/>
                  <a:moveTo>
                    <a:pt x="726" y="1376"/>
                  </a:moveTo>
                  <a:lnTo>
                    <a:pt x="726" y="1376"/>
                  </a:lnTo>
                  <a:lnTo>
                    <a:pt x="726" y="1378"/>
                  </a:lnTo>
                  <a:lnTo>
                    <a:pt x="726" y="1380"/>
                  </a:lnTo>
                  <a:lnTo>
                    <a:pt x="727" y="1380"/>
                  </a:lnTo>
                  <a:lnTo>
                    <a:pt x="727" y="1380"/>
                  </a:lnTo>
                  <a:lnTo>
                    <a:pt x="729" y="1382"/>
                  </a:lnTo>
                  <a:lnTo>
                    <a:pt x="729" y="1380"/>
                  </a:lnTo>
                  <a:lnTo>
                    <a:pt x="729" y="1380"/>
                  </a:lnTo>
                  <a:lnTo>
                    <a:pt x="731" y="1380"/>
                  </a:lnTo>
                  <a:lnTo>
                    <a:pt x="731" y="1380"/>
                  </a:lnTo>
                  <a:lnTo>
                    <a:pt x="731" y="1385"/>
                  </a:lnTo>
                  <a:lnTo>
                    <a:pt x="733" y="1385"/>
                  </a:lnTo>
                  <a:lnTo>
                    <a:pt x="733" y="1385"/>
                  </a:lnTo>
                  <a:lnTo>
                    <a:pt x="735" y="1383"/>
                  </a:lnTo>
                  <a:lnTo>
                    <a:pt x="736" y="1383"/>
                  </a:lnTo>
                  <a:lnTo>
                    <a:pt x="738" y="1385"/>
                  </a:lnTo>
                  <a:lnTo>
                    <a:pt x="738" y="1385"/>
                  </a:lnTo>
                  <a:lnTo>
                    <a:pt x="738" y="1382"/>
                  </a:lnTo>
                  <a:lnTo>
                    <a:pt x="736" y="1382"/>
                  </a:lnTo>
                  <a:lnTo>
                    <a:pt x="736" y="1380"/>
                  </a:lnTo>
                  <a:lnTo>
                    <a:pt x="740" y="1376"/>
                  </a:lnTo>
                  <a:lnTo>
                    <a:pt x="740" y="1374"/>
                  </a:lnTo>
                  <a:lnTo>
                    <a:pt x="740" y="1369"/>
                  </a:lnTo>
                  <a:lnTo>
                    <a:pt x="740" y="1367"/>
                  </a:lnTo>
                  <a:lnTo>
                    <a:pt x="738" y="1367"/>
                  </a:lnTo>
                  <a:lnTo>
                    <a:pt x="738" y="1369"/>
                  </a:lnTo>
                  <a:lnTo>
                    <a:pt x="736" y="1369"/>
                  </a:lnTo>
                  <a:lnTo>
                    <a:pt x="736" y="1369"/>
                  </a:lnTo>
                  <a:lnTo>
                    <a:pt x="736" y="1369"/>
                  </a:lnTo>
                  <a:lnTo>
                    <a:pt x="736" y="1369"/>
                  </a:lnTo>
                  <a:lnTo>
                    <a:pt x="736" y="1371"/>
                  </a:lnTo>
                  <a:lnTo>
                    <a:pt x="736" y="1369"/>
                  </a:lnTo>
                  <a:lnTo>
                    <a:pt x="736" y="1369"/>
                  </a:lnTo>
                  <a:lnTo>
                    <a:pt x="735" y="1369"/>
                  </a:lnTo>
                  <a:lnTo>
                    <a:pt x="733" y="1371"/>
                  </a:lnTo>
                  <a:lnTo>
                    <a:pt x="733" y="1371"/>
                  </a:lnTo>
                  <a:lnTo>
                    <a:pt x="731" y="1371"/>
                  </a:lnTo>
                  <a:lnTo>
                    <a:pt x="731" y="1371"/>
                  </a:lnTo>
                  <a:lnTo>
                    <a:pt x="731" y="1371"/>
                  </a:lnTo>
                  <a:lnTo>
                    <a:pt x="731" y="1371"/>
                  </a:lnTo>
                  <a:lnTo>
                    <a:pt x="729" y="1371"/>
                  </a:lnTo>
                  <a:lnTo>
                    <a:pt x="729" y="1371"/>
                  </a:lnTo>
                  <a:lnTo>
                    <a:pt x="729" y="1371"/>
                  </a:lnTo>
                  <a:lnTo>
                    <a:pt x="729" y="1372"/>
                  </a:lnTo>
                  <a:lnTo>
                    <a:pt x="729" y="1372"/>
                  </a:lnTo>
                  <a:lnTo>
                    <a:pt x="729" y="1374"/>
                  </a:lnTo>
                  <a:lnTo>
                    <a:pt x="729" y="1374"/>
                  </a:lnTo>
                  <a:lnTo>
                    <a:pt x="729" y="1376"/>
                  </a:lnTo>
                  <a:lnTo>
                    <a:pt x="726" y="1376"/>
                  </a:lnTo>
                  <a:close/>
                  <a:moveTo>
                    <a:pt x="718" y="1372"/>
                  </a:moveTo>
                  <a:lnTo>
                    <a:pt x="718" y="1372"/>
                  </a:lnTo>
                  <a:lnTo>
                    <a:pt x="718" y="1371"/>
                  </a:lnTo>
                  <a:lnTo>
                    <a:pt x="717" y="1369"/>
                  </a:lnTo>
                  <a:lnTo>
                    <a:pt x="717" y="1369"/>
                  </a:lnTo>
                  <a:lnTo>
                    <a:pt x="717" y="1367"/>
                  </a:lnTo>
                  <a:lnTo>
                    <a:pt x="717" y="1367"/>
                  </a:lnTo>
                  <a:lnTo>
                    <a:pt x="717" y="1367"/>
                  </a:lnTo>
                  <a:lnTo>
                    <a:pt x="717" y="1367"/>
                  </a:lnTo>
                  <a:lnTo>
                    <a:pt x="715" y="1369"/>
                  </a:lnTo>
                  <a:lnTo>
                    <a:pt x="715" y="1371"/>
                  </a:lnTo>
                  <a:lnTo>
                    <a:pt x="715" y="1371"/>
                  </a:lnTo>
                  <a:lnTo>
                    <a:pt x="715" y="1371"/>
                  </a:lnTo>
                  <a:lnTo>
                    <a:pt x="717" y="1372"/>
                  </a:lnTo>
                  <a:lnTo>
                    <a:pt x="717" y="1372"/>
                  </a:lnTo>
                  <a:lnTo>
                    <a:pt x="717" y="1374"/>
                  </a:lnTo>
                  <a:lnTo>
                    <a:pt x="717" y="1374"/>
                  </a:lnTo>
                  <a:lnTo>
                    <a:pt x="718" y="1374"/>
                  </a:lnTo>
                  <a:lnTo>
                    <a:pt x="718" y="1376"/>
                  </a:lnTo>
                  <a:lnTo>
                    <a:pt x="718" y="1374"/>
                  </a:lnTo>
                  <a:lnTo>
                    <a:pt x="718" y="1376"/>
                  </a:lnTo>
                  <a:lnTo>
                    <a:pt x="718" y="1376"/>
                  </a:lnTo>
                  <a:lnTo>
                    <a:pt x="720" y="1376"/>
                  </a:lnTo>
                  <a:lnTo>
                    <a:pt x="720" y="1376"/>
                  </a:lnTo>
                  <a:lnTo>
                    <a:pt x="720" y="1376"/>
                  </a:lnTo>
                  <a:lnTo>
                    <a:pt x="720" y="1374"/>
                  </a:lnTo>
                  <a:lnTo>
                    <a:pt x="722" y="1372"/>
                  </a:lnTo>
                  <a:lnTo>
                    <a:pt x="722" y="1372"/>
                  </a:lnTo>
                  <a:lnTo>
                    <a:pt x="722" y="1371"/>
                  </a:lnTo>
                  <a:lnTo>
                    <a:pt x="722" y="1371"/>
                  </a:lnTo>
                  <a:lnTo>
                    <a:pt x="722" y="1371"/>
                  </a:lnTo>
                  <a:lnTo>
                    <a:pt x="722" y="1369"/>
                  </a:lnTo>
                  <a:lnTo>
                    <a:pt x="720" y="1367"/>
                  </a:lnTo>
                  <a:lnTo>
                    <a:pt x="720" y="1367"/>
                  </a:lnTo>
                  <a:lnTo>
                    <a:pt x="720" y="1367"/>
                  </a:lnTo>
                  <a:lnTo>
                    <a:pt x="720" y="1369"/>
                  </a:lnTo>
                  <a:lnTo>
                    <a:pt x="720" y="1369"/>
                  </a:lnTo>
                  <a:lnTo>
                    <a:pt x="718" y="1367"/>
                  </a:lnTo>
                  <a:lnTo>
                    <a:pt x="718" y="1367"/>
                  </a:lnTo>
                  <a:lnTo>
                    <a:pt x="720" y="1367"/>
                  </a:lnTo>
                  <a:lnTo>
                    <a:pt x="718" y="1365"/>
                  </a:lnTo>
                  <a:lnTo>
                    <a:pt x="718" y="1365"/>
                  </a:lnTo>
                  <a:lnTo>
                    <a:pt x="718" y="1363"/>
                  </a:lnTo>
                  <a:lnTo>
                    <a:pt x="718" y="1363"/>
                  </a:lnTo>
                  <a:lnTo>
                    <a:pt x="717" y="1363"/>
                  </a:lnTo>
                  <a:lnTo>
                    <a:pt x="717" y="1365"/>
                  </a:lnTo>
                  <a:lnTo>
                    <a:pt x="717" y="1367"/>
                  </a:lnTo>
                  <a:lnTo>
                    <a:pt x="718" y="1367"/>
                  </a:lnTo>
                  <a:lnTo>
                    <a:pt x="718" y="1367"/>
                  </a:lnTo>
                  <a:lnTo>
                    <a:pt x="718" y="1367"/>
                  </a:lnTo>
                  <a:lnTo>
                    <a:pt x="718" y="1369"/>
                  </a:lnTo>
                  <a:lnTo>
                    <a:pt x="718" y="1371"/>
                  </a:lnTo>
                  <a:lnTo>
                    <a:pt x="718" y="1371"/>
                  </a:lnTo>
                  <a:lnTo>
                    <a:pt x="718" y="1371"/>
                  </a:lnTo>
                  <a:lnTo>
                    <a:pt x="718" y="1371"/>
                  </a:lnTo>
                  <a:lnTo>
                    <a:pt x="718" y="1371"/>
                  </a:lnTo>
                  <a:lnTo>
                    <a:pt x="718" y="1371"/>
                  </a:lnTo>
                  <a:lnTo>
                    <a:pt x="718" y="1372"/>
                  </a:lnTo>
                  <a:close/>
                  <a:moveTo>
                    <a:pt x="711" y="1356"/>
                  </a:moveTo>
                  <a:lnTo>
                    <a:pt x="713" y="1356"/>
                  </a:lnTo>
                  <a:lnTo>
                    <a:pt x="713" y="1354"/>
                  </a:lnTo>
                  <a:lnTo>
                    <a:pt x="711" y="1353"/>
                  </a:lnTo>
                  <a:lnTo>
                    <a:pt x="711" y="1351"/>
                  </a:lnTo>
                  <a:lnTo>
                    <a:pt x="711" y="1351"/>
                  </a:lnTo>
                  <a:lnTo>
                    <a:pt x="711" y="1349"/>
                  </a:lnTo>
                  <a:lnTo>
                    <a:pt x="709" y="1349"/>
                  </a:lnTo>
                  <a:lnTo>
                    <a:pt x="709" y="1347"/>
                  </a:lnTo>
                  <a:lnTo>
                    <a:pt x="711" y="1347"/>
                  </a:lnTo>
                  <a:lnTo>
                    <a:pt x="711" y="1345"/>
                  </a:lnTo>
                  <a:lnTo>
                    <a:pt x="711" y="1344"/>
                  </a:lnTo>
                  <a:lnTo>
                    <a:pt x="709" y="1342"/>
                  </a:lnTo>
                  <a:lnTo>
                    <a:pt x="708" y="1336"/>
                  </a:lnTo>
                  <a:lnTo>
                    <a:pt x="706" y="1333"/>
                  </a:lnTo>
                  <a:lnTo>
                    <a:pt x="706" y="1331"/>
                  </a:lnTo>
                  <a:lnTo>
                    <a:pt x="706" y="1331"/>
                  </a:lnTo>
                  <a:lnTo>
                    <a:pt x="704" y="1331"/>
                  </a:lnTo>
                  <a:lnTo>
                    <a:pt x="704" y="1333"/>
                  </a:lnTo>
                  <a:lnTo>
                    <a:pt x="704" y="1335"/>
                  </a:lnTo>
                  <a:lnTo>
                    <a:pt x="704" y="1336"/>
                  </a:lnTo>
                  <a:lnTo>
                    <a:pt x="706" y="1336"/>
                  </a:lnTo>
                  <a:lnTo>
                    <a:pt x="706" y="1336"/>
                  </a:lnTo>
                  <a:lnTo>
                    <a:pt x="704" y="1338"/>
                  </a:lnTo>
                  <a:lnTo>
                    <a:pt x="706" y="1340"/>
                  </a:lnTo>
                  <a:lnTo>
                    <a:pt x="706" y="1342"/>
                  </a:lnTo>
                  <a:lnTo>
                    <a:pt x="706" y="1344"/>
                  </a:lnTo>
                  <a:lnTo>
                    <a:pt x="706" y="1344"/>
                  </a:lnTo>
                  <a:lnTo>
                    <a:pt x="708" y="1344"/>
                  </a:lnTo>
                  <a:lnTo>
                    <a:pt x="708" y="1345"/>
                  </a:lnTo>
                  <a:lnTo>
                    <a:pt x="708" y="1344"/>
                  </a:lnTo>
                  <a:lnTo>
                    <a:pt x="708" y="1347"/>
                  </a:lnTo>
                  <a:lnTo>
                    <a:pt x="708" y="1345"/>
                  </a:lnTo>
                  <a:lnTo>
                    <a:pt x="706" y="1345"/>
                  </a:lnTo>
                  <a:lnTo>
                    <a:pt x="704" y="1347"/>
                  </a:lnTo>
                  <a:lnTo>
                    <a:pt x="704" y="1347"/>
                  </a:lnTo>
                  <a:lnTo>
                    <a:pt x="704" y="1349"/>
                  </a:lnTo>
                  <a:lnTo>
                    <a:pt x="704" y="1349"/>
                  </a:lnTo>
                  <a:lnTo>
                    <a:pt x="704" y="1351"/>
                  </a:lnTo>
                  <a:lnTo>
                    <a:pt x="706" y="1353"/>
                  </a:lnTo>
                  <a:lnTo>
                    <a:pt x="708" y="1354"/>
                  </a:lnTo>
                  <a:lnTo>
                    <a:pt x="708" y="1351"/>
                  </a:lnTo>
                  <a:lnTo>
                    <a:pt x="708" y="1353"/>
                  </a:lnTo>
                  <a:lnTo>
                    <a:pt x="709" y="1353"/>
                  </a:lnTo>
                  <a:lnTo>
                    <a:pt x="709" y="1354"/>
                  </a:lnTo>
                  <a:lnTo>
                    <a:pt x="709" y="1356"/>
                  </a:lnTo>
                  <a:lnTo>
                    <a:pt x="709" y="1356"/>
                  </a:lnTo>
                  <a:lnTo>
                    <a:pt x="711" y="1356"/>
                  </a:lnTo>
                  <a:lnTo>
                    <a:pt x="711" y="1356"/>
                  </a:lnTo>
                  <a:close/>
                  <a:moveTo>
                    <a:pt x="713" y="1333"/>
                  </a:moveTo>
                  <a:lnTo>
                    <a:pt x="713" y="1335"/>
                  </a:lnTo>
                  <a:lnTo>
                    <a:pt x="713" y="1335"/>
                  </a:lnTo>
                  <a:lnTo>
                    <a:pt x="713" y="1335"/>
                  </a:lnTo>
                  <a:lnTo>
                    <a:pt x="717" y="1335"/>
                  </a:lnTo>
                  <a:lnTo>
                    <a:pt x="717" y="1333"/>
                  </a:lnTo>
                  <a:lnTo>
                    <a:pt x="717" y="1331"/>
                  </a:lnTo>
                  <a:lnTo>
                    <a:pt x="717" y="1329"/>
                  </a:lnTo>
                  <a:lnTo>
                    <a:pt x="715" y="1326"/>
                  </a:lnTo>
                  <a:lnTo>
                    <a:pt x="708" y="1324"/>
                  </a:lnTo>
                  <a:lnTo>
                    <a:pt x="706" y="1320"/>
                  </a:lnTo>
                  <a:lnTo>
                    <a:pt x="706" y="1320"/>
                  </a:lnTo>
                  <a:lnTo>
                    <a:pt x="706" y="1320"/>
                  </a:lnTo>
                  <a:lnTo>
                    <a:pt x="704" y="1320"/>
                  </a:lnTo>
                  <a:lnTo>
                    <a:pt x="706" y="1324"/>
                  </a:lnTo>
                  <a:lnTo>
                    <a:pt x="706" y="1326"/>
                  </a:lnTo>
                  <a:lnTo>
                    <a:pt x="708" y="1326"/>
                  </a:lnTo>
                  <a:lnTo>
                    <a:pt x="708" y="1326"/>
                  </a:lnTo>
                  <a:lnTo>
                    <a:pt x="708" y="1326"/>
                  </a:lnTo>
                  <a:lnTo>
                    <a:pt x="709" y="1326"/>
                  </a:lnTo>
                  <a:lnTo>
                    <a:pt x="709" y="1326"/>
                  </a:lnTo>
                  <a:lnTo>
                    <a:pt x="709" y="1326"/>
                  </a:lnTo>
                  <a:lnTo>
                    <a:pt x="709" y="1327"/>
                  </a:lnTo>
                  <a:lnTo>
                    <a:pt x="709" y="1327"/>
                  </a:lnTo>
                  <a:lnTo>
                    <a:pt x="711" y="1327"/>
                  </a:lnTo>
                  <a:lnTo>
                    <a:pt x="711" y="1329"/>
                  </a:lnTo>
                  <a:lnTo>
                    <a:pt x="711" y="1329"/>
                  </a:lnTo>
                  <a:lnTo>
                    <a:pt x="709" y="1329"/>
                  </a:lnTo>
                  <a:lnTo>
                    <a:pt x="709" y="1329"/>
                  </a:lnTo>
                  <a:lnTo>
                    <a:pt x="711" y="1329"/>
                  </a:lnTo>
                  <a:lnTo>
                    <a:pt x="713" y="1331"/>
                  </a:lnTo>
                  <a:lnTo>
                    <a:pt x="713" y="1333"/>
                  </a:lnTo>
                  <a:lnTo>
                    <a:pt x="713" y="1333"/>
                  </a:lnTo>
                  <a:close/>
                  <a:moveTo>
                    <a:pt x="699" y="1313"/>
                  </a:moveTo>
                  <a:lnTo>
                    <a:pt x="699" y="1313"/>
                  </a:lnTo>
                  <a:lnTo>
                    <a:pt x="699" y="1313"/>
                  </a:lnTo>
                  <a:lnTo>
                    <a:pt x="699" y="1313"/>
                  </a:lnTo>
                  <a:lnTo>
                    <a:pt x="699" y="1311"/>
                  </a:lnTo>
                  <a:lnTo>
                    <a:pt x="699" y="1311"/>
                  </a:lnTo>
                  <a:lnTo>
                    <a:pt x="699" y="1311"/>
                  </a:lnTo>
                  <a:lnTo>
                    <a:pt x="699" y="1311"/>
                  </a:lnTo>
                  <a:lnTo>
                    <a:pt x="699" y="1309"/>
                  </a:lnTo>
                  <a:lnTo>
                    <a:pt x="699" y="1309"/>
                  </a:lnTo>
                  <a:lnTo>
                    <a:pt x="697" y="1309"/>
                  </a:lnTo>
                  <a:lnTo>
                    <a:pt x="697" y="1309"/>
                  </a:lnTo>
                  <a:lnTo>
                    <a:pt x="697" y="1309"/>
                  </a:lnTo>
                  <a:lnTo>
                    <a:pt x="697" y="1309"/>
                  </a:lnTo>
                  <a:lnTo>
                    <a:pt x="697" y="1311"/>
                  </a:lnTo>
                  <a:lnTo>
                    <a:pt x="697" y="1311"/>
                  </a:lnTo>
                  <a:lnTo>
                    <a:pt x="697" y="1311"/>
                  </a:lnTo>
                  <a:lnTo>
                    <a:pt x="697" y="1313"/>
                  </a:lnTo>
                  <a:lnTo>
                    <a:pt x="697" y="1313"/>
                  </a:lnTo>
                  <a:lnTo>
                    <a:pt x="697" y="1313"/>
                  </a:lnTo>
                  <a:lnTo>
                    <a:pt x="697" y="1315"/>
                  </a:lnTo>
                  <a:lnTo>
                    <a:pt x="697" y="1315"/>
                  </a:lnTo>
                  <a:lnTo>
                    <a:pt x="697" y="1313"/>
                  </a:lnTo>
                  <a:lnTo>
                    <a:pt x="697" y="1315"/>
                  </a:lnTo>
                  <a:lnTo>
                    <a:pt x="697" y="1315"/>
                  </a:lnTo>
                  <a:lnTo>
                    <a:pt x="697" y="1315"/>
                  </a:lnTo>
                  <a:lnTo>
                    <a:pt x="695" y="1315"/>
                  </a:lnTo>
                  <a:lnTo>
                    <a:pt x="695" y="1316"/>
                  </a:lnTo>
                  <a:lnTo>
                    <a:pt x="697" y="1316"/>
                  </a:lnTo>
                  <a:lnTo>
                    <a:pt x="699" y="1316"/>
                  </a:lnTo>
                  <a:lnTo>
                    <a:pt x="699" y="1316"/>
                  </a:lnTo>
                  <a:lnTo>
                    <a:pt x="699" y="1316"/>
                  </a:lnTo>
                  <a:lnTo>
                    <a:pt x="699" y="1315"/>
                  </a:lnTo>
                  <a:lnTo>
                    <a:pt x="699" y="1315"/>
                  </a:lnTo>
                  <a:lnTo>
                    <a:pt x="699" y="1315"/>
                  </a:lnTo>
                  <a:lnTo>
                    <a:pt x="699" y="1313"/>
                  </a:lnTo>
                  <a:lnTo>
                    <a:pt x="699" y="1313"/>
                  </a:lnTo>
                  <a:close/>
                  <a:moveTo>
                    <a:pt x="742" y="1315"/>
                  </a:moveTo>
                  <a:lnTo>
                    <a:pt x="742" y="1307"/>
                  </a:lnTo>
                  <a:lnTo>
                    <a:pt x="740" y="1306"/>
                  </a:lnTo>
                  <a:lnTo>
                    <a:pt x="738" y="1306"/>
                  </a:lnTo>
                  <a:lnTo>
                    <a:pt x="736" y="1306"/>
                  </a:lnTo>
                  <a:lnTo>
                    <a:pt x="736" y="1307"/>
                  </a:lnTo>
                  <a:lnTo>
                    <a:pt x="736" y="1309"/>
                  </a:lnTo>
                  <a:lnTo>
                    <a:pt x="736" y="1311"/>
                  </a:lnTo>
                  <a:lnTo>
                    <a:pt x="736" y="1313"/>
                  </a:lnTo>
                  <a:lnTo>
                    <a:pt x="735" y="1313"/>
                  </a:lnTo>
                  <a:lnTo>
                    <a:pt x="735" y="1313"/>
                  </a:lnTo>
                  <a:lnTo>
                    <a:pt x="733" y="1315"/>
                  </a:lnTo>
                  <a:lnTo>
                    <a:pt x="731" y="1316"/>
                  </a:lnTo>
                  <a:lnTo>
                    <a:pt x="729" y="1318"/>
                  </a:lnTo>
                  <a:lnTo>
                    <a:pt x="727" y="1318"/>
                  </a:lnTo>
                  <a:lnTo>
                    <a:pt x="727" y="1318"/>
                  </a:lnTo>
                  <a:lnTo>
                    <a:pt x="727" y="1320"/>
                  </a:lnTo>
                  <a:lnTo>
                    <a:pt x="726" y="1320"/>
                  </a:lnTo>
                  <a:lnTo>
                    <a:pt x="724" y="1320"/>
                  </a:lnTo>
                  <a:lnTo>
                    <a:pt x="722" y="1320"/>
                  </a:lnTo>
                  <a:lnTo>
                    <a:pt x="726" y="1324"/>
                  </a:lnTo>
                  <a:lnTo>
                    <a:pt x="729" y="1327"/>
                  </a:lnTo>
                  <a:lnTo>
                    <a:pt x="729" y="1329"/>
                  </a:lnTo>
                  <a:lnTo>
                    <a:pt x="729" y="1329"/>
                  </a:lnTo>
                  <a:lnTo>
                    <a:pt x="731" y="1331"/>
                  </a:lnTo>
                  <a:lnTo>
                    <a:pt x="731" y="1333"/>
                  </a:lnTo>
                  <a:lnTo>
                    <a:pt x="733" y="1333"/>
                  </a:lnTo>
                  <a:lnTo>
                    <a:pt x="736" y="1331"/>
                  </a:lnTo>
                  <a:lnTo>
                    <a:pt x="736" y="1331"/>
                  </a:lnTo>
                  <a:lnTo>
                    <a:pt x="738" y="1329"/>
                  </a:lnTo>
                  <a:lnTo>
                    <a:pt x="738" y="1329"/>
                  </a:lnTo>
                  <a:lnTo>
                    <a:pt x="738" y="1329"/>
                  </a:lnTo>
                  <a:lnTo>
                    <a:pt x="740" y="1329"/>
                  </a:lnTo>
                  <a:lnTo>
                    <a:pt x="740" y="1327"/>
                  </a:lnTo>
                  <a:lnTo>
                    <a:pt x="740" y="1327"/>
                  </a:lnTo>
                  <a:lnTo>
                    <a:pt x="740" y="1322"/>
                  </a:lnTo>
                  <a:lnTo>
                    <a:pt x="740" y="1320"/>
                  </a:lnTo>
                  <a:lnTo>
                    <a:pt x="740" y="1316"/>
                  </a:lnTo>
                  <a:lnTo>
                    <a:pt x="742" y="1315"/>
                  </a:lnTo>
                  <a:close/>
                  <a:moveTo>
                    <a:pt x="704" y="1289"/>
                  </a:moveTo>
                  <a:lnTo>
                    <a:pt x="702" y="1288"/>
                  </a:lnTo>
                  <a:lnTo>
                    <a:pt x="702" y="1288"/>
                  </a:lnTo>
                  <a:lnTo>
                    <a:pt x="702" y="1288"/>
                  </a:lnTo>
                  <a:lnTo>
                    <a:pt x="702" y="1288"/>
                  </a:lnTo>
                  <a:lnTo>
                    <a:pt x="702" y="1288"/>
                  </a:lnTo>
                  <a:lnTo>
                    <a:pt x="702" y="1284"/>
                  </a:lnTo>
                  <a:lnTo>
                    <a:pt x="700" y="1284"/>
                  </a:lnTo>
                  <a:lnTo>
                    <a:pt x="700" y="1282"/>
                  </a:lnTo>
                  <a:lnTo>
                    <a:pt x="700" y="1282"/>
                  </a:lnTo>
                  <a:lnTo>
                    <a:pt x="700" y="1282"/>
                  </a:lnTo>
                  <a:lnTo>
                    <a:pt x="700" y="1282"/>
                  </a:lnTo>
                  <a:lnTo>
                    <a:pt x="700" y="1282"/>
                  </a:lnTo>
                  <a:lnTo>
                    <a:pt x="700" y="1280"/>
                  </a:lnTo>
                  <a:lnTo>
                    <a:pt x="699" y="1280"/>
                  </a:lnTo>
                  <a:lnTo>
                    <a:pt x="699" y="1282"/>
                  </a:lnTo>
                  <a:lnTo>
                    <a:pt x="699" y="1282"/>
                  </a:lnTo>
                  <a:lnTo>
                    <a:pt x="699" y="1280"/>
                  </a:lnTo>
                  <a:lnTo>
                    <a:pt x="699" y="1280"/>
                  </a:lnTo>
                  <a:lnTo>
                    <a:pt x="699" y="1280"/>
                  </a:lnTo>
                  <a:lnTo>
                    <a:pt x="697" y="1280"/>
                  </a:lnTo>
                  <a:lnTo>
                    <a:pt x="695" y="1280"/>
                  </a:lnTo>
                  <a:lnTo>
                    <a:pt x="695" y="1282"/>
                  </a:lnTo>
                  <a:lnTo>
                    <a:pt x="695" y="1282"/>
                  </a:lnTo>
                  <a:lnTo>
                    <a:pt x="695" y="1282"/>
                  </a:lnTo>
                  <a:lnTo>
                    <a:pt x="695" y="1282"/>
                  </a:lnTo>
                  <a:lnTo>
                    <a:pt x="695" y="1282"/>
                  </a:lnTo>
                  <a:lnTo>
                    <a:pt x="697" y="1282"/>
                  </a:lnTo>
                  <a:lnTo>
                    <a:pt x="697" y="1282"/>
                  </a:lnTo>
                  <a:lnTo>
                    <a:pt x="697" y="1284"/>
                  </a:lnTo>
                  <a:lnTo>
                    <a:pt x="697" y="1284"/>
                  </a:lnTo>
                  <a:lnTo>
                    <a:pt x="699" y="1282"/>
                  </a:lnTo>
                  <a:lnTo>
                    <a:pt x="699" y="1282"/>
                  </a:lnTo>
                  <a:lnTo>
                    <a:pt x="699" y="1284"/>
                  </a:lnTo>
                  <a:lnTo>
                    <a:pt x="699" y="1284"/>
                  </a:lnTo>
                  <a:lnTo>
                    <a:pt x="699" y="1284"/>
                  </a:lnTo>
                  <a:lnTo>
                    <a:pt x="699" y="1286"/>
                  </a:lnTo>
                  <a:lnTo>
                    <a:pt x="699" y="1286"/>
                  </a:lnTo>
                  <a:lnTo>
                    <a:pt x="700" y="1286"/>
                  </a:lnTo>
                  <a:lnTo>
                    <a:pt x="700" y="1286"/>
                  </a:lnTo>
                  <a:lnTo>
                    <a:pt x="700" y="1286"/>
                  </a:lnTo>
                  <a:lnTo>
                    <a:pt x="700" y="1286"/>
                  </a:lnTo>
                  <a:lnTo>
                    <a:pt x="700" y="1288"/>
                  </a:lnTo>
                  <a:lnTo>
                    <a:pt x="700" y="1288"/>
                  </a:lnTo>
                  <a:lnTo>
                    <a:pt x="702" y="1289"/>
                  </a:lnTo>
                  <a:lnTo>
                    <a:pt x="702" y="1289"/>
                  </a:lnTo>
                  <a:lnTo>
                    <a:pt x="702" y="1289"/>
                  </a:lnTo>
                  <a:lnTo>
                    <a:pt x="704" y="1289"/>
                  </a:lnTo>
                  <a:lnTo>
                    <a:pt x="704" y="1289"/>
                  </a:lnTo>
                  <a:close/>
                  <a:moveTo>
                    <a:pt x="693" y="1270"/>
                  </a:moveTo>
                  <a:lnTo>
                    <a:pt x="691" y="1270"/>
                  </a:lnTo>
                  <a:lnTo>
                    <a:pt x="693" y="1268"/>
                  </a:lnTo>
                  <a:lnTo>
                    <a:pt x="693" y="1268"/>
                  </a:lnTo>
                  <a:lnTo>
                    <a:pt x="691" y="1268"/>
                  </a:lnTo>
                  <a:lnTo>
                    <a:pt x="691" y="1266"/>
                  </a:lnTo>
                  <a:lnTo>
                    <a:pt x="691" y="1266"/>
                  </a:lnTo>
                  <a:lnTo>
                    <a:pt x="691" y="1266"/>
                  </a:lnTo>
                  <a:lnTo>
                    <a:pt x="691" y="1266"/>
                  </a:lnTo>
                  <a:lnTo>
                    <a:pt x="689" y="1266"/>
                  </a:lnTo>
                  <a:lnTo>
                    <a:pt x="689" y="1268"/>
                  </a:lnTo>
                  <a:lnTo>
                    <a:pt x="689" y="1268"/>
                  </a:lnTo>
                  <a:lnTo>
                    <a:pt x="689" y="1268"/>
                  </a:lnTo>
                  <a:lnTo>
                    <a:pt x="689" y="1268"/>
                  </a:lnTo>
                  <a:lnTo>
                    <a:pt x="689" y="1268"/>
                  </a:lnTo>
                  <a:lnTo>
                    <a:pt x="689" y="1270"/>
                  </a:lnTo>
                  <a:lnTo>
                    <a:pt x="689" y="1270"/>
                  </a:lnTo>
                  <a:lnTo>
                    <a:pt x="689" y="1270"/>
                  </a:lnTo>
                  <a:lnTo>
                    <a:pt x="689" y="1271"/>
                  </a:lnTo>
                  <a:lnTo>
                    <a:pt x="689" y="1271"/>
                  </a:lnTo>
                  <a:lnTo>
                    <a:pt x="689" y="1273"/>
                  </a:lnTo>
                  <a:lnTo>
                    <a:pt x="689" y="1273"/>
                  </a:lnTo>
                  <a:lnTo>
                    <a:pt x="689" y="1273"/>
                  </a:lnTo>
                  <a:lnTo>
                    <a:pt x="689" y="1273"/>
                  </a:lnTo>
                  <a:lnTo>
                    <a:pt x="691" y="1275"/>
                  </a:lnTo>
                  <a:lnTo>
                    <a:pt x="691" y="1275"/>
                  </a:lnTo>
                  <a:lnTo>
                    <a:pt x="691" y="1275"/>
                  </a:lnTo>
                  <a:lnTo>
                    <a:pt x="691" y="1273"/>
                  </a:lnTo>
                  <a:lnTo>
                    <a:pt x="691" y="1273"/>
                  </a:lnTo>
                  <a:lnTo>
                    <a:pt x="691" y="1273"/>
                  </a:lnTo>
                  <a:lnTo>
                    <a:pt x="691" y="1273"/>
                  </a:lnTo>
                  <a:lnTo>
                    <a:pt x="691" y="1275"/>
                  </a:lnTo>
                  <a:lnTo>
                    <a:pt x="691" y="1275"/>
                  </a:lnTo>
                  <a:lnTo>
                    <a:pt x="691" y="1275"/>
                  </a:lnTo>
                  <a:lnTo>
                    <a:pt x="693" y="1275"/>
                  </a:lnTo>
                  <a:lnTo>
                    <a:pt x="693" y="1275"/>
                  </a:lnTo>
                  <a:lnTo>
                    <a:pt x="693" y="1273"/>
                  </a:lnTo>
                  <a:lnTo>
                    <a:pt x="693" y="1271"/>
                  </a:lnTo>
                  <a:lnTo>
                    <a:pt x="693" y="1271"/>
                  </a:lnTo>
                  <a:lnTo>
                    <a:pt x="693" y="1270"/>
                  </a:lnTo>
                  <a:close/>
                  <a:moveTo>
                    <a:pt x="697" y="1261"/>
                  </a:moveTo>
                  <a:lnTo>
                    <a:pt x="697" y="1262"/>
                  </a:lnTo>
                  <a:lnTo>
                    <a:pt x="697" y="1266"/>
                  </a:lnTo>
                  <a:lnTo>
                    <a:pt x="697" y="1268"/>
                  </a:lnTo>
                  <a:lnTo>
                    <a:pt x="697" y="1270"/>
                  </a:lnTo>
                  <a:lnTo>
                    <a:pt x="697" y="1270"/>
                  </a:lnTo>
                  <a:lnTo>
                    <a:pt x="697" y="1268"/>
                  </a:lnTo>
                  <a:lnTo>
                    <a:pt x="697" y="1268"/>
                  </a:lnTo>
                  <a:lnTo>
                    <a:pt x="699" y="1266"/>
                  </a:lnTo>
                  <a:lnTo>
                    <a:pt x="699" y="1266"/>
                  </a:lnTo>
                  <a:lnTo>
                    <a:pt x="699" y="1264"/>
                  </a:lnTo>
                  <a:lnTo>
                    <a:pt x="700" y="1264"/>
                  </a:lnTo>
                  <a:lnTo>
                    <a:pt x="700" y="1266"/>
                  </a:lnTo>
                  <a:lnTo>
                    <a:pt x="700" y="1268"/>
                  </a:lnTo>
                  <a:lnTo>
                    <a:pt x="702" y="1268"/>
                  </a:lnTo>
                  <a:lnTo>
                    <a:pt x="702" y="1268"/>
                  </a:lnTo>
                  <a:lnTo>
                    <a:pt x="702" y="1266"/>
                  </a:lnTo>
                  <a:lnTo>
                    <a:pt x="706" y="1264"/>
                  </a:lnTo>
                  <a:lnTo>
                    <a:pt x="706" y="1264"/>
                  </a:lnTo>
                  <a:lnTo>
                    <a:pt x="706" y="1262"/>
                  </a:lnTo>
                  <a:lnTo>
                    <a:pt x="704" y="1255"/>
                  </a:lnTo>
                  <a:lnTo>
                    <a:pt x="704" y="1255"/>
                  </a:lnTo>
                  <a:lnTo>
                    <a:pt x="704" y="1255"/>
                  </a:lnTo>
                  <a:lnTo>
                    <a:pt x="704" y="1255"/>
                  </a:lnTo>
                  <a:lnTo>
                    <a:pt x="702" y="1255"/>
                  </a:lnTo>
                  <a:lnTo>
                    <a:pt x="702" y="1255"/>
                  </a:lnTo>
                  <a:lnTo>
                    <a:pt x="704" y="1255"/>
                  </a:lnTo>
                  <a:lnTo>
                    <a:pt x="704" y="1255"/>
                  </a:lnTo>
                  <a:lnTo>
                    <a:pt x="702" y="1257"/>
                  </a:lnTo>
                  <a:lnTo>
                    <a:pt x="702" y="1257"/>
                  </a:lnTo>
                  <a:lnTo>
                    <a:pt x="702" y="1257"/>
                  </a:lnTo>
                  <a:lnTo>
                    <a:pt x="702" y="1257"/>
                  </a:lnTo>
                  <a:lnTo>
                    <a:pt x="702" y="1257"/>
                  </a:lnTo>
                  <a:lnTo>
                    <a:pt x="702" y="1259"/>
                  </a:lnTo>
                  <a:lnTo>
                    <a:pt x="702" y="1259"/>
                  </a:lnTo>
                  <a:lnTo>
                    <a:pt x="702" y="1261"/>
                  </a:lnTo>
                  <a:lnTo>
                    <a:pt x="702" y="1261"/>
                  </a:lnTo>
                  <a:lnTo>
                    <a:pt x="700" y="1259"/>
                  </a:lnTo>
                  <a:lnTo>
                    <a:pt x="700" y="1257"/>
                  </a:lnTo>
                  <a:lnTo>
                    <a:pt x="700" y="1255"/>
                  </a:lnTo>
                  <a:lnTo>
                    <a:pt x="700" y="1253"/>
                  </a:lnTo>
                  <a:lnTo>
                    <a:pt x="699" y="1253"/>
                  </a:lnTo>
                  <a:lnTo>
                    <a:pt x="700" y="1259"/>
                  </a:lnTo>
                  <a:lnTo>
                    <a:pt x="700" y="1261"/>
                  </a:lnTo>
                  <a:lnTo>
                    <a:pt x="700" y="1262"/>
                  </a:lnTo>
                  <a:lnTo>
                    <a:pt x="699" y="1261"/>
                  </a:lnTo>
                  <a:lnTo>
                    <a:pt x="699" y="1257"/>
                  </a:lnTo>
                  <a:lnTo>
                    <a:pt x="697" y="1259"/>
                  </a:lnTo>
                  <a:lnTo>
                    <a:pt x="697" y="1259"/>
                  </a:lnTo>
                  <a:lnTo>
                    <a:pt x="697" y="1259"/>
                  </a:lnTo>
                  <a:lnTo>
                    <a:pt x="697" y="1261"/>
                  </a:lnTo>
                  <a:lnTo>
                    <a:pt x="697" y="1261"/>
                  </a:lnTo>
                  <a:close/>
                  <a:moveTo>
                    <a:pt x="700" y="1199"/>
                  </a:moveTo>
                  <a:lnTo>
                    <a:pt x="700" y="1201"/>
                  </a:lnTo>
                  <a:lnTo>
                    <a:pt x="700" y="1201"/>
                  </a:lnTo>
                  <a:lnTo>
                    <a:pt x="699" y="1201"/>
                  </a:lnTo>
                  <a:lnTo>
                    <a:pt x="699" y="1201"/>
                  </a:lnTo>
                  <a:lnTo>
                    <a:pt x="699" y="1201"/>
                  </a:lnTo>
                  <a:lnTo>
                    <a:pt x="699" y="1203"/>
                  </a:lnTo>
                  <a:lnTo>
                    <a:pt x="699" y="1203"/>
                  </a:lnTo>
                  <a:lnTo>
                    <a:pt x="699" y="1205"/>
                  </a:lnTo>
                  <a:lnTo>
                    <a:pt x="699" y="1205"/>
                  </a:lnTo>
                  <a:lnTo>
                    <a:pt x="699" y="1205"/>
                  </a:lnTo>
                  <a:lnTo>
                    <a:pt x="699" y="1205"/>
                  </a:lnTo>
                  <a:lnTo>
                    <a:pt x="700" y="1205"/>
                  </a:lnTo>
                  <a:lnTo>
                    <a:pt x="700" y="1206"/>
                  </a:lnTo>
                  <a:lnTo>
                    <a:pt x="700" y="1205"/>
                  </a:lnTo>
                  <a:lnTo>
                    <a:pt x="700" y="1205"/>
                  </a:lnTo>
                  <a:lnTo>
                    <a:pt x="702" y="1206"/>
                  </a:lnTo>
                  <a:lnTo>
                    <a:pt x="702" y="1206"/>
                  </a:lnTo>
                  <a:lnTo>
                    <a:pt x="702" y="1206"/>
                  </a:lnTo>
                  <a:lnTo>
                    <a:pt x="702" y="1206"/>
                  </a:lnTo>
                  <a:lnTo>
                    <a:pt x="702" y="1205"/>
                  </a:lnTo>
                  <a:lnTo>
                    <a:pt x="702" y="1203"/>
                  </a:lnTo>
                  <a:lnTo>
                    <a:pt x="700" y="1203"/>
                  </a:lnTo>
                  <a:lnTo>
                    <a:pt x="700" y="1201"/>
                  </a:lnTo>
                  <a:lnTo>
                    <a:pt x="700" y="1201"/>
                  </a:lnTo>
                  <a:lnTo>
                    <a:pt x="700" y="1201"/>
                  </a:lnTo>
                  <a:lnTo>
                    <a:pt x="700" y="1199"/>
                  </a:lnTo>
                  <a:close/>
                  <a:moveTo>
                    <a:pt x="702" y="1188"/>
                  </a:moveTo>
                  <a:lnTo>
                    <a:pt x="702" y="1188"/>
                  </a:lnTo>
                  <a:lnTo>
                    <a:pt x="702" y="1188"/>
                  </a:lnTo>
                  <a:lnTo>
                    <a:pt x="702" y="1190"/>
                  </a:lnTo>
                  <a:lnTo>
                    <a:pt x="702" y="1190"/>
                  </a:lnTo>
                  <a:lnTo>
                    <a:pt x="700" y="1190"/>
                  </a:lnTo>
                  <a:lnTo>
                    <a:pt x="700" y="1190"/>
                  </a:lnTo>
                  <a:lnTo>
                    <a:pt x="700" y="1190"/>
                  </a:lnTo>
                  <a:lnTo>
                    <a:pt x="700" y="1192"/>
                  </a:lnTo>
                  <a:lnTo>
                    <a:pt x="702" y="1194"/>
                  </a:lnTo>
                  <a:lnTo>
                    <a:pt x="708" y="1192"/>
                  </a:lnTo>
                  <a:lnTo>
                    <a:pt x="709" y="1190"/>
                  </a:lnTo>
                  <a:lnTo>
                    <a:pt x="711" y="1188"/>
                  </a:lnTo>
                  <a:lnTo>
                    <a:pt x="713" y="1185"/>
                  </a:lnTo>
                  <a:lnTo>
                    <a:pt x="713" y="1186"/>
                  </a:lnTo>
                  <a:lnTo>
                    <a:pt x="713" y="1186"/>
                  </a:lnTo>
                  <a:lnTo>
                    <a:pt x="713" y="1188"/>
                  </a:lnTo>
                  <a:lnTo>
                    <a:pt x="713" y="1188"/>
                  </a:lnTo>
                  <a:lnTo>
                    <a:pt x="715" y="1188"/>
                  </a:lnTo>
                  <a:lnTo>
                    <a:pt x="717" y="1186"/>
                  </a:lnTo>
                  <a:lnTo>
                    <a:pt x="718" y="1186"/>
                  </a:lnTo>
                  <a:lnTo>
                    <a:pt x="704" y="1181"/>
                  </a:lnTo>
                  <a:lnTo>
                    <a:pt x="702" y="1181"/>
                  </a:lnTo>
                  <a:lnTo>
                    <a:pt x="700" y="1181"/>
                  </a:lnTo>
                  <a:lnTo>
                    <a:pt x="700" y="1183"/>
                  </a:lnTo>
                  <a:lnTo>
                    <a:pt x="699" y="1185"/>
                  </a:lnTo>
                  <a:lnTo>
                    <a:pt x="699" y="1185"/>
                  </a:lnTo>
                  <a:lnTo>
                    <a:pt x="697" y="1186"/>
                  </a:lnTo>
                  <a:lnTo>
                    <a:pt x="699" y="1186"/>
                  </a:lnTo>
                  <a:lnTo>
                    <a:pt x="702" y="1188"/>
                  </a:lnTo>
                  <a:close/>
                  <a:moveTo>
                    <a:pt x="706" y="1168"/>
                  </a:moveTo>
                  <a:lnTo>
                    <a:pt x="706" y="1168"/>
                  </a:lnTo>
                  <a:lnTo>
                    <a:pt x="706" y="1170"/>
                  </a:lnTo>
                  <a:lnTo>
                    <a:pt x="709" y="1172"/>
                  </a:lnTo>
                  <a:lnTo>
                    <a:pt x="709" y="1174"/>
                  </a:lnTo>
                  <a:lnTo>
                    <a:pt x="709" y="1174"/>
                  </a:lnTo>
                  <a:lnTo>
                    <a:pt x="709" y="1174"/>
                  </a:lnTo>
                  <a:lnTo>
                    <a:pt x="708" y="1174"/>
                  </a:lnTo>
                  <a:lnTo>
                    <a:pt x="708" y="1174"/>
                  </a:lnTo>
                  <a:lnTo>
                    <a:pt x="708" y="1174"/>
                  </a:lnTo>
                  <a:lnTo>
                    <a:pt x="708" y="1176"/>
                  </a:lnTo>
                  <a:lnTo>
                    <a:pt x="708" y="1176"/>
                  </a:lnTo>
                  <a:lnTo>
                    <a:pt x="708" y="1176"/>
                  </a:lnTo>
                  <a:lnTo>
                    <a:pt x="709" y="1176"/>
                  </a:lnTo>
                  <a:lnTo>
                    <a:pt x="711" y="1177"/>
                  </a:lnTo>
                  <a:lnTo>
                    <a:pt x="711" y="1177"/>
                  </a:lnTo>
                  <a:lnTo>
                    <a:pt x="713" y="1176"/>
                  </a:lnTo>
                  <a:lnTo>
                    <a:pt x="713" y="1176"/>
                  </a:lnTo>
                  <a:lnTo>
                    <a:pt x="713" y="1174"/>
                  </a:lnTo>
                  <a:lnTo>
                    <a:pt x="713" y="1174"/>
                  </a:lnTo>
                  <a:lnTo>
                    <a:pt x="713" y="1172"/>
                  </a:lnTo>
                  <a:lnTo>
                    <a:pt x="715" y="1170"/>
                  </a:lnTo>
                  <a:lnTo>
                    <a:pt x="715" y="1170"/>
                  </a:lnTo>
                  <a:lnTo>
                    <a:pt x="713" y="1167"/>
                  </a:lnTo>
                  <a:lnTo>
                    <a:pt x="713" y="1167"/>
                  </a:lnTo>
                  <a:lnTo>
                    <a:pt x="711" y="1167"/>
                  </a:lnTo>
                  <a:lnTo>
                    <a:pt x="711" y="1168"/>
                  </a:lnTo>
                  <a:lnTo>
                    <a:pt x="711" y="1168"/>
                  </a:lnTo>
                  <a:lnTo>
                    <a:pt x="711" y="1168"/>
                  </a:lnTo>
                  <a:lnTo>
                    <a:pt x="709" y="1168"/>
                  </a:lnTo>
                  <a:lnTo>
                    <a:pt x="708" y="1167"/>
                  </a:lnTo>
                  <a:lnTo>
                    <a:pt x="706" y="1167"/>
                  </a:lnTo>
                  <a:lnTo>
                    <a:pt x="706" y="1167"/>
                  </a:lnTo>
                  <a:lnTo>
                    <a:pt x="706" y="1167"/>
                  </a:lnTo>
                  <a:lnTo>
                    <a:pt x="706" y="1168"/>
                  </a:lnTo>
                  <a:lnTo>
                    <a:pt x="706" y="1168"/>
                  </a:lnTo>
                  <a:close/>
                  <a:moveTo>
                    <a:pt x="733" y="1147"/>
                  </a:moveTo>
                  <a:lnTo>
                    <a:pt x="733" y="1149"/>
                  </a:lnTo>
                  <a:lnTo>
                    <a:pt x="733" y="1149"/>
                  </a:lnTo>
                  <a:lnTo>
                    <a:pt x="733" y="1149"/>
                  </a:lnTo>
                  <a:lnTo>
                    <a:pt x="735" y="1149"/>
                  </a:lnTo>
                  <a:lnTo>
                    <a:pt x="742" y="1149"/>
                  </a:lnTo>
                  <a:lnTo>
                    <a:pt x="745" y="1147"/>
                  </a:lnTo>
                  <a:lnTo>
                    <a:pt x="745" y="1147"/>
                  </a:lnTo>
                  <a:lnTo>
                    <a:pt x="745" y="1147"/>
                  </a:lnTo>
                  <a:lnTo>
                    <a:pt x="747" y="1145"/>
                  </a:lnTo>
                  <a:lnTo>
                    <a:pt x="747" y="1145"/>
                  </a:lnTo>
                  <a:lnTo>
                    <a:pt x="745" y="1145"/>
                  </a:lnTo>
                  <a:lnTo>
                    <a:pt x="745" y="1145"/>
                  </a:lnTo>
                  <a:lnTo>
                    <a:pt x="745" y="1143"/>
                  </a:lnTo>
                  <a:lnTo>
                    <a:pt x="745" y="1143"/>
                  </a:lnTo>
                  <a:lnTo>
                    <a:pt x="745" y="1141"/>
                  </a:lnTo>
                  <a:lnTo>
                    <a:pt x="747" y="1141"/>
                  </a:lnTo>
                  <a:lnTo>
                    <a:pt x="747" y="1141"/>
                  </a:lnTo>
                  <a:lnTo>
                    <a:pt x="747" y="1139"/>
                  </a:lnTo>
                  <a:lnTo>
                    <a:pt x="745" y="1139"/>
                  </a:lnTo>
                  <a:lnTo>
                    <a:pt x="744" y="1139"/>
                  </a:lnTo>
                  <a:lnTo>
                    <a:pt x="744" y="1139"/>
                  </a:lnTo>
                  <a:lnTo>
                    <a:pt x="742" y="1139"/>
                  </a:lnTo>
                  <a:lnTo>
                    <a:pt x="742" y="1138"/>
                  </a:lnTo>
                  <a:lnTo>
                    <a:pt x="742" y="1138"/>
                  </a:lnTo>
                  <a:lnTo>
                    <a:pt x="742" y="1138"/>
                  </a:lnTo>
                  <a:lnTo>
                    <a:pt x="742" y="1138"/>
                  </a:lnTo>
                  <a:lnTo>
                    <a:pt x="740" y="1138"/>
                  </a:lnTo>
                  <a:lnTo>
                    <a:pt x="740" y="1138"/>
                  </a:lnTo>
                  <a:lnTo>
                    <a:pt x="736" y="1138"/>
                  </a:lnTo>
                  <a:lnTo>
                    <a:pt x="735" y="1138"/>
                  </a:lnTo>
                  <a:lnTo>
                    <a:pt x="735" y="1139"/>
                  </a:lnTo>
                  <a:lnTo>
                    <a:pt x="735" y="1141"/>
                  </a:lnTo>
                  <a:lnTo>
                    <a:pt x="735" y="1141"/>
                  </a:lnTo>
                  <a:lnTo>
                    <a:pt x="735" y="1141"/>
                  </a:lnTo>
                  <a:lnTo>
                    <a:pt x="735" y="1141"/>
                  </a:lnTo>
                  <a:lnTo>
                    <a:pt x="733" y="1141"/>
                  </a:lnTo>
                  <a:lnTo>
                    <a:pt x="733" y="1143"/>
                  </a:lnTo>
                  <a:lnTo>
                    <a:pt x="733" y="1143"/>
                  </a:lnTo>
                  <a:lnTo>
                    <a:pt x="733" y="1143"/>
                  </a:lnTo>
                  <a:lnTo>
                    <a:pt x="735" y="1145"/>
                  </a:lnTo>
                  <a:lnTo>
                    <a:pt x="736" y="1145"/>
                  </a:lnTo>
                  <a:lnTo>
                    <a:pt x="736" y="1145"/>
                  </a:lnTo>
                  <a:lnTo>
                    <a:pt x="736" y="1147"/>
                  </a:lnTo>
                  <a:lnTo>
                    <a:pt x="731" y="1145"/>
                  </a:lnTo>
                  <a:lnTo>
                    <a:pt x="733" y="1147"/>
                  </a:lnTo>
                  <a:lnTo>
                    <a:pt x="733" y="1147"/>
                  </a:lnTo>
                  <a:close/>
                  <a:moveTo>
                    <a:pt x="738" y="1136"/>
                  </a:moveTo>
                  <a:lnTo>
                    <a:pt x="738" y="1136"/>
                  </a:lnTo>
                  <a:lnTo>
                    <a:pt x="740" y="1134"/>
                  </a:lnTo>
                  <a:lnTo>
                    <a:pt x="740" y="1134"/>
                  </a:lnTo>
                  <a:lnTo>
                    <a:pt x="740" y="1134"/>
                  </a:lnTo>
                  <a:lnTo>
                    <a:pt x="740" y="1134"/>
                  </a:lnTo>
                  <a:lnTo>
                    <a:pt x="740" y="1136"/>
                  </a:lnTo>
                  <a:lnTo>
                    <a:pt x="742" y="1136"/>
                  </a:lnTo>
                  <a:lnTo>
                    <a:pt x="744" y="1134"/>
                  </a:lnTo>
                  <a:lnTo>
                    <a:pt x="744" y="1134"/>
                  </a:lnTo>
                  <a:lnTo>
                    <a:pt x="744" y="1134"/>
                  </a:lnTo>
                  <a:lnTo>
                    <a:pt x="744" y="1134"/>
                  </a:lnTo>
                  <a:lnTo>
                    <a:pt x="744" y="1132"/>
                  </a:lnTo>
                  <a:lnTo>
                    <a:pt x="744" y="1130"/>
                  </a:lnTo>
                  <a:lnTo>
                    <a:pt x="744" y="1130"/>
                  </a:lnTo>
                  <a:lnTo>
                    <a:pt x="742" y="1130"/>
                  </a:lnTo>
                  <a:lnTo>
                    <a:pt x="742" y="1130"/>
                  </a:lnTo>
                  <a:lnTo>
                    <a:pt x="742" y="1130"/>
                  </a:lnTo>
                  <a:lnTo>
                    <a:pt x="742" y="1130"/>
                  </a:lnTo>
                  <a:lnTo>
                    <a:pt x="740" y="1130"/>
                  </a:lnTo>
                  <a:lnTo>
                    <a:pt x="740" y="1132"/>
                  </a:lnTo>
                  <a:lnTo>
                    <a:pt x="740" y="1132"/>
                  </a:lnTo>
                  <a:lnTo>
                    <a:pt x="740" y="1132"/>
                  </a:lnTo>
                  <a:lnTo>
                    <a:pt x="740" y="1132"/>
                  </a:lnTo>
                  <a:lnTo>
                    <a:pt x="738" y="1132"/>
                  </a:lnTo>
                  <a:lnTo>
                    <a:pt x="736" y="1134"/>
                  </a:lnTo>
                  <a:lnTo>
                    <a:pt x="736" y="1134"/>
                  </a:lnTo>
                  <a:lnTo>
                    <a:pt x="736" y="1134"/>
                  </a:lnTo>
                  <a:lnTo>
                    <a:pt x="738" y="1136"/>
                  </a:lnTo>
                  <a:close/>
                  <a:moveTo>
                    <a:pt x="733" y="1132"/>
                  </a:moveTo>
                  <a:lnTo>
                    <a:pt x="733" y="1132"/>
                  </a:lnTo>
                  <a:lnTo>
                    <a:pt x="733" y="1134"/>
                  </a:lnTo>
                  <a:lnTo>
                    <a:pt x="735" y="1134"/>
                  </a:lnTo>
                  <a:lnTo>
                    <a:pt x="735" y="1134"/>
                  </a:lnTo>
                  <a:lnTo>
                    <a:pt x="736" y="1132"/>
                  </a:lnTo>
                  <a:lnTo>
                    <a:pt x="736" y="1132"/>
                  </a:lnTo>
                  <a:lnTo>
                    <a:pt x="736" y="1132"/>
                  </a:lnTo>
                  <a:lnTo>
                    <a:pt x="736" y="1130"/>
                  </a:lnTo>
                  <a:lnTo>
                    <a:pt x="735" y="1130"/>
                  </a:lnTo>
                  <a:lnTo>
                    <a:pt x="735" y="1130"/>
                  </a:lnTo>
                  <a:lnTo>
                    <a:pt x="733" y="1130"/>
                  </a:lnTo>
                  <a:lnTo>
                    <a:pt x="733" y="1130"/>
                  </a:lnTo>
                  <a:lnTo>
                    <a:pt x="733" y="1132"/>
                  </a:lnTo>
                  <a:lnTo>
                    <a:pt x="733" y="1132"/>
                  </a:lnTo>
                  <a:close/>
                  <a:moveTo>
                    <a:pt x="747" y="1134"/>
                  </a:moveTo>
                  <a:lnTo>
                    <a:pt x="749" y="1136"/>
                  </a:lnTo>
                  <a:lnTo>
                    <a:pt x="749" y="1139"/>
                  </a:lnTo>
                  <a:lnTo>
                    <a:pt x="749" y="1139"/>
                  </a:lnTo>
                  <a:lnTo>
                    <a:pt x="749" y="1139"/>
                  </a:lnTo>
                  <a:lnTo>
                    <a:pt x="749" y="1139"/>
                  </a:lnTo>
                  <a:lnTo>
                    <a:pt x="749" y="1141"/>
                  </a:lnTo>
                  <a:lnTo>
                    <a:pt x="747" y="1141"/>
                  </a:lnTo>
                  <a:lnTo>
                    <a:pt x="747" y="1143"/>
                  </a:lnTo>
                  <a:lnTo>
                    <a:pt x="751" y="1143"/>
                  </a:lnTo>
                  <a:lnTo>
                    <a:pt x="758" y="1134"/>
                  </a:lnTo>
                  <a:lnTo>
                    <a:pt x="760" y="1132"/>
                  </a:lnTo>
                  <a:lnTo>
                    <a:pt x="760" y="1132"/>
                  </a:lnTo>
                  <a:lnTo>
                    <a:pt x="760" y="1132"/>
                  </a:lnTo>
                  <a:lnTo>
                    <a:pt x="760" y="1132"/>
                  </a:lnTo>
                  <a:lnTo>
                    <a:pt x="758" y="1130"/>
                  </a:lnTo>
                  <a:lnTo>
                    <a:pt x="758" y="1130"/>
                  </a:lnTo>
                  <a:lnTo>
                    <a:pt x="756" y="1130"/>
                  </a:lnTo>
                  <a:lnTo>
                    <a:pt x="756" y="1129"/>
                  </a:lnTo>
                  <a:lnTo>
                    <a:pt x="756" y="1129"/>
                  </a:lnTo>
                  <a:lnTo>
                    <a:pt x="756" y="1127"/>
                  </a:lnTo>
                  <a:lnTo>
                    <a:pt x="754" y="1125"/>
                  </a:lnTo>
                  <a:lnTo>
                    <a:pt x="754" y="1123"/>
                  </a:lnTo>
                  <a:lnTo>
                    <a:pt x="753" y="1123"/>
                  </a:lnTo>
                  <a:lnTo>
                    <a:pt x="751" y="1123"/>
                  </a:lnTo>
                  <a:lnTo>
                    <a:pt x="749" y="1125"/>
                  </a:lnTo>
                  <a:lnTo>
                    <a:pt x="749" y="1127"/>
                  </a:lnTo>
                  <a:lnTo>
                    <a:pt x="747" y="1129"/>
                  </a:lnTo>
                  <a:lnTo>
                    <a:pt x="747" y="1130"/>
                  </a:lnTo>
                  <a:lnTo>
                    <a:pt x="747" y="1132"/>
                  </a:lnTo>
                  <a:lnTo>
                    <a:pt x="747" y="1134"/>
                  </a:lnTo>
                  <a:close/>
                  <a:moveTo>
                    <a:pt x="765" y="1127"/>
                  </a:moveTo>
                  <a:lnTo>
                    <a:pt x="773" y="1127"/>
                  </a:lnTo>
                  <a:lnTo>
                    <a:pt x="773" y="1127"/>
                  </a:lnTo>
                  <a:lnTo>
                    <a:pt x="773" y="1125"/>
                  </a:lnTo>
                  <a:lnTo>
                    <a:pt x="773" y="1125"/>
                  </a:lnTo>
                  <a:lnTo>
                    <a:pt x="773" y="1125"/>
                  </a:lnTo>
                  <a:lnTo>
                    <a:pt x="773" y="1125"/>
                  </a:lnTo>
                  <a:lnTo>
                    <a:pt x="773" y="1123"/>
                  </a:lnTo>
                  <a:lnTo>
                    <a:pt x="769" y="1123"/>
                  </a:lnTo>
                  <a:lnTo>
                    <a:pt x="767" y="1121"/>
                  </a:lnTo>
                  <a:lnTo>
                    <a:pt x="767" y="1121"/>
                  </a:lnTo>
                  <a:lnTo>
                    <a:pt x="758" y="1123"/>
                  </a:lnTo>
                  <a:lnTo>
                    <a:pt x="762" y="1127"/>
                  </a:lnTo>
                  <a:lnTo>
                    <a:pt x="765" y="1127"/>
                  </a:lnTo>
                  <a:close/>
                  <a:moveTo>
                    <a:pt x="791" y="1096"/>
                  </a:moveTo>
                  <a:lnTo>
                    <a:pt x="791" y="1098"/>
                  </a:lnTo>
                  <a:lnTo>
                    <a:pt x="791" y="1098"/>
                  </a:lnTo>
                  <a:lnTo>
                    <a:pt x="791" y="1100"/>
                  </a:lnTo>
                  <a:lnTo>
                    <a:pt x="791" y="1098"/>
                  </a:lnTo>
                  <a:lnTo>
                    <a:pt x="794" y="1096"/>
                  </a:lnTo>
                  <a:lnTo>
                    <a:pt x="803" y="1094"/>
                  </a:lnTo>
                  <a:lnTo>
                    <a:pt x="803" y="1093"/>
                  </a:lnTo>
                  <a:lnTo>
                    <a:pt x="801" y="1091"/>
                  </a:lnTo>
                  <a:lnTo>
                    <a:pt x="801" y="1089"/>
                  </a:lnTo>
                  <a:lnTo>
                    <a:pt x="800" y="1089"/>
                  </a:lnTo>
                  <a:lnTo>
                    <a:pt x="794" y="1093"/>
                  </a:lnTo>
                  <a:lnTo>
                    <a:pt x="792" y="1091"/>
                  </a:lnTo>
                  <a:lnTo>
                    <a:pt x="792" y="1091"/>
                  </a:lnTo>
                  <a:lnTo>
                    <a:pt x="792" y="1091"/>
                  </a:lnTo>
                  <a:lnTo>
                    <a:pt x="791" y="1091"/>
                  </a:lnTo>
                  <a:lnTo>
                    <a:pt x="791" y="1093"/>
                  </a:lnTo>
                  <a:lnTo>
                    <a:pt x="791" y="1094"/>
                  </a:lnTo>
                  <a:lnTo>
                    <a:pt x="791" y="1094"/>
                  </a:lnTo>
                  <a:lnTo>
                    <a:pt x="791" y="1096"/>
                  </a:lnTo>
                  <a:lnTo>
                    <a:pt x="789" y="1096"/>
                  </a:lnTo>
                  <a:lnTo>
                    <a:pt x="789" y="1096"/>
                  </a:lnTo>
                  <a:lnTo>
                    <a:pt x="789" y="1096"/>
                  </a:lnTo>
                  <a:lnTo>
                    <a:pt x="789" y="1096"/>
                  </a:lnTo>
                  <a:lnTo>
                    <a:pt x="791" y="1096"/>
                  </a:lnTo>
                  <a:close/>
                  <a:moveTo>
                    <a:pt x="798" y="1083"/>
                  </a:moveTo>
                  <a:lnTo>
                    <a:pt x="800" y="1085"/>
                  </a:lnTo>
                  <a:lnTo>
                    <a:pt x="801" y="1085"/>
                  </a:lnTo>
                  <a:lnTo>
                    <a:pt x="801" y="1085"/>
                  </a:lnTo>
                  <a:lnTo>
                    <a:pt x="801" y="1083"/>
                  </a:lnTo>
                  <a:lnTo>
                    <a:pt x="801" y="1083"/>
                  </a:lnTo>
                  <a:lnTo>
                    <a:pt x="801" y="1083"/>
                  </a:lnTo>
                  <a:lnTo>
                    <a:pt x="801" y="1082"/>
                  </a:lnTo>
                  <a:lnTo>
                    <a:pt x="801" y="1082"/>
                  </a:lnTo>
                  <a:lnTo>
                    <a:pt x="803" y="1080"/>
                  </a:lnTo>
                  <a:lnTo>
                    <a:pt x="803" y="1078"/>
                  </a:lnTo>
                  <a:lnTo>
                    <a:pt x="803" y="1076"/>
                  </a:lnTo>
                  <a:lnTo>
                    <a:pt x="801" y="1078"/>
                  </a:lnTo>
                  <a:lnTo>
                    <a:pt x="800" y="1078"/>
                  </a:lnTo>
                  <a:lnTo>
                    <a:pt x="798" y="1078"/>
                  </a:lnTo>
                  <a:lnTo>
                    <a:pt x="798" y="1078"/>
                  </a:lnTo>
                  <a:lnTo>
                    <a:pt x="796" y="1076"/>
                  </a:lnTo>
                  <a:lnTo>
                    <a:pt x="796" y="1078"/>
                  </a:lnTo>
                  <a:lnTo>
                    <a:pt x="796" y="1078"/>
                  </a:lnTo>
                  <a:lnTo>
                    <a:pt x="796" y="1080"/>
                  </a:lnTo>
                  <a:lnTo>
                    <a:pt x="796" y="1080"/>
                  </a:lnTo>
                  <a:lnTo>
                    <a:pt x="796" y="1080"/>
                  </a:lnTo>
                  <a:lnTo>
                    <a:pt x="796" y="1080"/>
                  </a:lnTo>
                  <a:lnTo>
                    <a:pt x="796" y="1082"/>
                  </a:lnTo>
                  <a:lnTo>
                    <a:pt x="796" y="1082"/>
                  </a:lnTo>
                  <a:lnTo>
                    <a:pt x="798" y="1083"/>
                  </a:lnTo>
                  <a:close/>
                  <a:moveTo>
                    <a:pt x="845" y="1058"/>
                  </a:moveTo>
                  <a:lnTo>
                    <a:pt x="845" y="1058"/>
                  </a:lnTo>
                  <a:lnTo>
                    <a:pt x="845" y="1058"/>
                  </a:lnTo>
                  <a:lnTo>
                    <a:pt x="845" y="1058"/>
                  </a:lnTo>
                  <a:lnTo>
                    <a:pt x="847" y="1058"/>
                  </a:lnTo>
                  <a:lnTo>
                    <a:pt x="847" y="1058"/>
                  </a:lnTo>
                  <a:lnTo>
                    <a:pt x="848" y="1058"/>
                  </a:lnTo>
                  <a:lnTo>
                    <a:pt x="850" y="1056"/>
                  </a:lnTo>
                  <a:lnTo>
                    <a:pt x="852" y="1055"/>
                  </a:lnTo>
                  <a:lnTo>
                    <a:pt x="852" y="1053"/>
                  </a:lnTo>
                  <a:lnTo>
                    <a:pt x="850" y="1051"/>
                  </a:lnTo>
                  <a:lnTo>
                    <a:pt x="848" y="1051"/>
                  </a:lnTo>
                  <a:lnTo>
                    <a:pt x="845" y="1053"/>
                  </a:lnTo>
                  <a:lnTo>
                    <a:pt x="843" y="1051"/>
                  </a:lnTo>
                  <a:lnTo>
                    <a:pt x="843" y="1051"/>
                  </a:lnTo>
                  <a:lnTo>
                    <a:pt x="843" y="1051"/>
                  </a:lnTo>
                  <a:lnTo>
                    <a:pt x="843" y="1051"/>
                  </a:lnTo>
                  <a:lnTo>
                    <a:pt x="843" y="1053"/>
                  </a:lnTo>
                  <a:lnTo>
                    <a:pt x="841" y="1053"/>
                  </a:lnTo>
                  <a:lnTo>
                    <a:pt x="841" y="1055"/>
                  </a:lnTo>
                  <a:lnTo>
                    <a:pt x="841" y="1055"/>
                  </a:lnTo>
                  <a:lnTo>
                    <a:pt x="841" y="1055"/>
                  </a:lnTo>
                  <a:lnTo>
                    <a:pt x="843" y="1056"/>
                  </a:lnTo>
                  <a:lnTo>
                    <a:pt x="845" y="1058"/>
                  </a:lnTo>
                  <a:close/>
                  <a:moveTo>
                    <a:pt x="827" y="1064"/>
                  </a:moveTo>
                  <a:lnTo>
                    <a:pt x="830" y="1065"/>
                  </a:lnTo>
                  <a:lnTo>
                    <a:pt x="830" y="1065"/>
                  </a:lnTo>
                  <a:lnTo>
                    <a:pt x="830" y="1067"/>
                  </a:lnTo>
                  <a:lnTo>
                    <a:pt x="832" y="1067"/>
                  </a:lnTo>
                  <a:lnTo>
                    <a:pt x="832" y="1067"/>
                  </a:lnTo>
                  <a:lnTo>
                    <a:pt x="834" y="1067"/>
                  </a:lnTo>
                  <a:lnTo>
                    <a:pt x="838" y="1064"/>
                  </a:lnTo>
                  <a:lnTo>
                    <a:pt x="838" y="1064"/>
                  </a:lnTo>
                  <a:lnTo>
                    <a:pt x="838" y="1062"/>
                  </a:lnTo>
                  <a:lnTo>
                    <a:pt x="839" y="1062"/>
                  </a:lnTo>
                  <a:lnTo>
                    <a:pt x="841" y="1062"/>
                  </a:lnTo>
                  <a:lnTo>
                    <a:pt x="841" y="1060"/>
                  </a:lnTo>
                  <a:lnTo>
                    <a:pt x="841" y="1060"/>
                  </a:lnTo>
                  <a:lnTo>
                    <a:pt x="841" y="1058"/>
                  </a:lnTo>
                  <a:lnTo>
                    <a:pt x="839" y="1056"/>
                  </a:lnTo>
                  <a:lnTo>
                    <a:pt x="839" y="1056"/>
                  </a:lnTo>
                  <a:lnTo>
                    <a:pt x="839" y="1055"/>
                  </a:lnTo>
                  <a:lnTo>
                    <a:pt x="839" y="1053"/>
                  </a:lnTo>
                  <a:lnTo>
                    <a:pt x="839" y="1053"/>
                  </a:lnTo>
                  <a:lnTo>
                    <a:pt x="839" y="1051"/>
                  </a:lnTo>
                  <a:lnTo>
                    <a:pt x="839" y="1049"/>
                  </a:lnTo>
                  <a:lnTo>
                    <a:pt x="839" y="1049"/>
                  </a:lnTo>
                  <a:lnTo>
                    <a:pt x="838" y="1049"/>
                  </a:lnTo>
                  <a:lnTo>
                    <a:pt x="836" y="1049"/>
                  </a:lnTo>
                  <a:lnTo>
                    <a:pt x="838" y="1051"/>
                  </a:lnTo>
                  <a:lnTo>
                    <a:pt x="838" y="1053"/>
                  </a:lnTo>
                  <a:lnTo>
                    <a:pt x="836" y="1055"/>
                  </a:lnTo>
                  <a:lnTo>
                    <a:pt x="836" y="1055"/>
                  </a:lnTo>
                  <a:lnTo>
                    <a:pt x="836" y="1055"/>
                  </a:lnTo>
                  <a:lnTo>
                    <a:pt x="836" y="1056"/>
                  </a:lnTo>
                  <a:lnTo>
                    <a:pt x="836" y="1056"/>
                  </a:lnTo>
                  <a:lnTo>
                    <a:pt x="836" y="1056"/>
                  </a:lnTo>
                  <a:lnTo>
                    <a:pt x="836" y="1058"/>
                  </a:lnTo>
                  <a:lnTo>
                    <a:pt x="836" y="1058"/>
                  </a:lnTo>
                  <a:lnTo>
                    <a:pt x="834" y="1056"/>
                  </a:lnTo>
                  <a:lnTo>
                    <a:pt x="832" y="1055"/>
                  </a:lnTo>
                  <a:lnTo>
                    <a:pt x="830" y="1055"/>
                  </a:lnTo>
                  <a:lnTo>
                    <a:pt x="832" y="1055"/>
                  </a:lnTo>
                  <a:lnTo>
                    <a:pt x="829" y="1055"/>
                  </a:lnTo>
                  <a:lnTo>
                    <a:pt x="827" y="1055"/>
                  </a:lnTo>
                  <a:lnTo>
                    <a:pt x="827" y="1055"/>
                  </a:lnTo>
                  <a:lnTo>
                    <a:pt x="827" y="1055"/>
                  </a:lnTo>
                  <a:lnTo>
                    <a:pt x="829" y="1055"/>
                  </a:lnTo>
                  <a:lnTo>
                    <a:pt x="829" y="1056"/>
                  </a:lnTo>
                  <a:lnTo>
                    <a:pt x="829" y="1056"/>
                  </a:lnTo>
                  <a:lnTo>
                    <a:pt x="827" y="1056"/>
                  </a:lnTo>
                  <a:lnTo>
                    <a:pt x="829" y="1058"/>
                  </a:lnTo>
                  <a:lnTo>
                    <a:pt x="829" y="1058"/>
                  </a:lnTo>
                  <a:lnTo>
                    <a:pt x="827" y="1060"/>
                  </a:lnTo>
                  <a:lnTo>
                    <a:pt x="825" y="1060"/>
                  </a:lnTo>
                  <a:lnTo>
                    <a:pt x="825" y="1062"/>
                  </a:lnTo>
                  <a:lnTo>
                    <a:pt x="825" y="1062"/>
                  </a:lnTo>
                  <a:lnTo>
                    <a:pt x="827" y="1064"/>
                  </a:lnTo>
                  <a:close/>
                  <a:moveTo>
                    <a:pt x="865" y="1038"/>
                  </a:moveTo>
                  <a:lnTo>
                    <a:pt x="865" y="1038"/>
                  </a:lnTo>
                  <a:lnTo>
                    <a:pt x="866" y="1038"/>
                  </a:lnTo>
                  <a:lnTo>
                    <a:pt x="866" y="1042"/>
                  </a:lnTo>
                  <a:lnTo>
                    <a:pt x="866" y="1042"/>
                  </a:lnTo>
                  <a:lnTo>
                    <a:pt x="866" y="1044"/>
                  </a:lnTo>
                  <a:lnTo>
                    <a:pt x="868" y="1044"/>
                  </a:lnTo>
                  <a:lnTo>
                    <a:pt x="872" y="1042"/>
                  </a:lnTo>
                  <a:lnTo>
                    <a:pt x="874" y="1042"/>
                  </a:lnTo>
                  <a:lnTo>
                    <a:pt x="872" y="1042"/>
                  </a:lnTo>
                  <a:lnTo>
                    <a:pt x="872" y="1042"/>
                  </a:lnTo>
                  <a:lnTo>
                    <a:pt x="872" y="1040"/>
                  </a:lnTo>
                  <a:lnTo>
                    <a:pt x="872" y="1040"/>
                  </a:lnTo>
                  <a:lnTo>
                    <a:pt x="870" y="1038"/>
                  </a:lnTo>
                  <a:lnTo>
                    <a:pt x="868" y="1037"/>
                  </a:lnTo>
                  <a:lnTo>
                    <a:pt x="866" y="1037"/>
                  </a:lnTo>
                  <a:lnTo>
                    <a:pt x="866" y="1037"/>
                  </a:lnTo>
                  <a:lnTo>
                    <a:pt x="865" y="1037"/>
                  </a:lnTo>
                  <a:lnTo>
                    <a:pt x="865" y="1038"/>
                  </a:lnTo>
                  <a:close/>
                  <a:moveTo>
                    <a:pt x="865" y="1038"/>
                  </a:moveTo>
                  <a:lnTo>
                    <a:pt x="863" y="1037"/>
                  </a:lnTo>
                  <a:lnTo>
                    <a:pt x="863" y="1035"/>
                  </a:lnTo>
                  <a:lnTo>
                    <a:pt x="861" y="1035"/>
                  </a:lnTo>
                  <a:lnTo>
                    <a:pt x="859" y="1037"/>
                  </a:lnTo>
                  <a:lnTo>
                    <a:pt x="856" y="1040"/>
                  </a:lnTo>
                  <a:lnTo>
                    <a:pt x="854" y="1040"/>
                  </a:lnTo>
                  <a:lnTo>
                    <a:pt x="854" y="1042"/>
                  </a:lnTo>
                  <a:lnTo>
                    <a:pt x="856" y="1046"/>
                  </a:lnTo>
                  <a:lnTo>
                    <a:pt x="857" y="1046"/>
                  </a:lnTo>
                  <a:lnTo>
                    <a:pt x="866" y="1044"/>
                  </a:lnTo>
                  <a:lnTo>
                    <a:pt x="866" y="1044"/>
                  </a:lnTo>
                  <a:lnTo>
                    <a:pt x="866" y="1042"/>
                  </a:lnTo>
                  <a:lnTo>
                    <a:pt x="865" y="1042"/>
                  </a:lnTo>
                  <a:lnTo>
                    <a:pt x="865" y="1040"/>
                  </a:lnTo>
                  <a:lnTo>
                    <a:pt x="865" y="1038"/>
                  </a:lnTo>
                  <a:close/>
                  <a:moveTo>
                    <a:pt x="874" y="1042"/>
                  </a:moveTo>
                  <a:lnTo>
                    <a:pt x="875" y="1044"/>
                  </a:lnTo>
                  <a:lnTo>
                    <a:pt x="877" y="1044"/>
                  </a:lnTo>
                  <a:lnTo>
                    <a:pt x="885" y="1042"/>
                  </a:lnTo>
                  <a:lnTo>
                    <a:pt x="886" y="1038"/>
                  </a:lnTo>
                  <a:lnTo>
                    <a:pt x="885" y="1037"/>
                  </a:lnTo>
                  <a:lnTo>
                    <a:pt x="881" y="1035"/>
                  </a:lnTo>
                  <a:lnTo>
                    <a:pt x="879" y="1031"/>
                  </a:lnTo>
                  <a:lnTo>
                    <a:pt x="879" y="1029"/>
                  </a:lnTo>
                  <a:lnTo>
                    <a:pt x="879" y="1029"/>
                  </a:lnTo>
                  <a:lnTo>
                    <a:pt x="877" y="1029"/>
                  </a:lnTo>
                  <a:lnTo>
                    <a:pt x="877" y="1031"/>
                  </a:lnTo>
                  <a:lnTo>
                    <a:pt x="877" y="1033"/>
                  </a:lnTo>
                  <a:lnTo>
                    <a:pt x="877" y="1035"/>
                  </a:lnTo>
                  <a:lnTo>
                    <a:pt x="877" y="1037"/>
                  </a:lnTo>
                  <a:lnTo>
                    <a:pt x="875" y="1035"/>
                  </a:lnTo>
                  <a:lnTo>
                    <a:pt x="875" y="1033"/>
                  </a:lnTo>
                  <a:lnTo>
                    <a:pt x="874" y="1031"/>
                  </a:lnTo>
                  <a:lnTo>
                    <a:pt x="874" y="1031"/>
                  </a:lnTo>
                  <a:lnTo>
                    <a:pt x="874" y="1033"/>
                  </a:lnTo>
                  <a:lnTo>
                    <a:pt x="874" y="1033"/>
                  </a:lnTo>
                  <a:lnTo>
                    <a:pt x="872" y="1033"/>
                  </a:lnTo>
                  <a:lnTo>
                    <a:pt x="872" y="1031"/>
                  </a:lnTo>
                  <a:lnTo>
                    <a:pt x="872" y="1031"/>
                  </a:lnTo>
                  <a:lnTo>
                    <a:pt x="872" y="1031"/>
                  </a:lnTo>
                  <a:lnTo>
                    <a:pt x="870" y="1031"/>
                  </a:lnTo>
                  <a:lnTo>
                    <a:pt x="870" y="1031"/>
                  </a:lnTo>
                  <a:lnTo>
                    <a:pt x="870" y="1035"/>
                  </a:lnTo>
                  <a:lnTo>
                    <a:pt x="870" y="1035"/>
                  </a:lnTo>
                  <a:lnTo>
                    <a:pt x="872" y="1037"/>
                  </a:lnTo>
                  <a:lnTo>
                    <a:pt x="874" y="1042"/>
                  </a:lnTo>
                  <a:close/>
                  <a:moveTo>
                    <a:pt x="847" y="1017"/>
                  </a:moveTo>
                  <a:lnTo>
                    <a:pt x="847" y="1018"/>
                  </a:lnTo>
                  <a:lnTo>
                    <a:pt x="847" y="1020"/>
                  </a:lnTo>
                  <a:lnTo>
                    <a:pt x="856" y="1022"/>
                  </a:lnTo>
                  <a:lnTo>
                    <a:pt x="857" y="1024"/>
                  </a:lnTo>
                  <a:lnTo>
                    <a:pt x="854" y="1022"/>
                  </a:lnTo>
                  <a:lnTo>
                    <a:pt x="852" y="1024"/>
                  </a:lnTo>
                  <a:lnTo>
                    <a:pt x="854" y="1024"/>
                  </a:lnTo>
                  <a:lnTo>
                    <a:pt x="856" y="1026"/>
                  </a:lnTo>
                  <a:lnTo>
                    <a:pt x="856" y="1026"/>
                  </a:lnTo>
                  <a:lnTo>
                    <a:pt x="856" y="1026"/>
                  </a:lnTo>
                  <a:lnTo>
                    <a:pt x="857" y="1026"/>
                  </a:lnTo>
                  <a:lnTo>
                    <a:pt x="859" y="1026"/>
                  </a:lnTo>
                  <a:lnTo>
                    <a:pt x="861" y="1026"/>
                  </a:lnTo>
                  <a:lnTo>
                    <a:pt x="861" y="1024"/>
                  </a:lnTo>
                  <a:lnTo>
                    <a:pt x="861" y="1024"/>
                  </a:lnTo>
                  <a:lnTo>
                    <a:pt x="861" y="1024"/>
                  </a:lnTo>
                  <a:lnTo>
                    <a:pt x="863" y="1022"/>
                  </a:lnTo>
                  <a:lnTo>
                    <a:pt x="863" y="1022"/>
                  </a:lnTo>
                  <a:lnTo>
                    <a:pt x="865" y="1022"/>
                  </a:lnTo>
                  <a:lnTo>
                    <a:pt x="866" y="1018"/>
                  </a:lnTo>
                  <a:lnTo>
                    <a:pt x="865" y="1017"/>
                  </a:lnTo>
                  <a:lnTo>
                    <a:pt x="863" y="1015"/>
                  </a:lnTo>
                  <a:lnTo>
                    <a:pt x="861" y="1009"/>
                  </a:lnTo>
                  <a:lnTo>
                    <a:pt x="861" y="1009"/>
                  </a:lnTo>
                  <a:lnTo>
                    <a:pt x="857" y="1009"/>
                  </a:lnTo>
                  <a:lnTo>
                    <a:pt x="856" y="1009"/>
                  </a:lnTo>
                  <a:lnTo>
                    <a:pt x="854" y="1013"/>
                  </a:lnTo>
                  <a:lnTo>
                    <a:pt x="852" y="1013"/>
                  </a:lnTo>
                  <a:lnTo>
                    <a:pt x="848" y="1013"/>
                  </a:lnTo>
                  <a:lnTo>
                    <a:pt x="847" y="1015"/>
                  </a:lnTo>
                  <a:lnTo>
                    <a:pt x="845" y="1015"/>
                  </a:lnTo>
                  <a:lnTo>
                    <a:pt x="847" y="1017"/>
                  </a:lnTo>
                  <a:lnTo>
                    <a:pt x="847" y="1017"/>
                  </a:lnTo>
                  <a:close/>
                  <a:moveTo>
                    <a:pt x="888" y="993"/>
                  </a:moveTo>
                  <a:lnTo>
                    <a:pt x="886" y="993"/>
                  </a:lnTo>
                  <a:lnTo>
                    <a:pt x="885" y="993"/>
                  </a:lnTo>
                  <a:lnTo>
                    <a:pt x="885" y="995"/>
                  </a:lnTo>
                  <a:lnTo>
                    <a:pt x="886" y="997"/>
                  </a:lnTo>
                  <a:lnTo>
                    <a:pt x="892" y="997"/>
                  </a:lnTo>
                  <a:lnTo>
                    <a:pt x="894" y="999"/>
                  </a:lnTo>
                  <a:lnTo>
                    <a:pt x="892" y="999"/>
                  </a:lnTo>
                  <a:lnTo>
                    <a:pt x="892" y="999"/>
                  </a:lnTo>
                  <a:lnTo>
                    <a:pt x="888" y="999"/>
                  </a:lnTo>
                  <a:lnTo>
                    <a:pt x="879" y="999"/>
                  </a:lnTo>
                  <a:lnTo>
                    <a:pt x="877" y="999"/>
                  </a:lnTo>
                  <a:lnTo>
                    <a:pt x="872" y="1004"/>
                  </a:lnTo>
                  <a:lnTo>
                    <a:pt x="872" y="1006"/>
                  </a:lnTo>
                  <a:lnTo>
                    <a:pt x="872" y="1008"/>
                  </a:lnTo>
                  <a:lnTo>
                    <a:pt x="870" y="1009"/>
                  </a:lnTo>
                  <a:lnTo>
                    <a:pt x="872" y="1009"/>
                  </a:lnTo>
                  <a:lnTo>
                    <a:pt x="870" y="1011"/>
                  </a:lnTo>
                  <a:lnTo>
                    <a:pt x="872" y="1011"/>
                  </a:lnTo>
                  <a:lnTo>
                    <a:pt x="872" y="1011"/>
                  </a:lnTo>
                  <a:lnTo>
                    <a:pt x="872" y="1011"/>
                  </a:lnTo>
                  <a:lnTo>
                    <a:pt x="872" y="1011"/>
                  </a:lnTo>
                  <a:lnTo>
                    <a:pt x="874" y="1011"/>
                  </a:lnTo>
                  <a:lnTo>
                    <a:pt x="874" y="1011"/>
                  </a:lnTo>
                  <a:lnTo>
                    <a:pt x="874" y="1009"/>
                  </a:lnTo>
                  <a:lnTo>
                    <a:pt x="874" y="1011"/>
                  </a:lnTo>
                  <a:lnTo>
                    <a:pt x="874" y="1011"/>
                  </a:lnTo>
                  <a:lnTo>
                    <a:pt x="874" y="1011"/>
                  </a:lnTo>
                  <a:lnTo>
                    <a:pt x="874" y="1011"/>
                  </a:lnTo>
                  <a:lnTo>
                    <a:pt x="875" y="1013"/>
                  </a:lnTo>
                  <a:lnTo>
                    <a:pt x="877" y="1013"/>
                  </a:lnTo>
                  <a:lnTo>
                    <a:pt x="881" y="1013"/>
                  </a:lnTo>
                  <a:lnTo>
                    <a:pt x="883" y="1013"/>
                  </a:lnTo>
                  <a:lnTo>
                    <a:pt x="886" y="1009"/>
                  </a:lnTo>
                  <a:lnTo>
                    <a:pt x="890" y="1009"/>
                  </a:lnTo>
                  <a:lnTo>
                    <a:pt x="894" y="1008"/>
                  </a:lnTo>
                  <a:lnTo>
                    <a:pt x="899" y="1008"/>
                  </a:lnTo>
                  <a:lnTo>
                    <a:pt x="912" y="1002"/>
                  </a:lnTo>
                  <a:lnTo>
                    <a:pt x="913" y="1000"/>
                  </a:lnTo>
                  <a:lnTo>
                    <a:pt x="915" y="999"/>
                  </a:lnTo>
                  <a:lnTo>
                    <a:pt x="915" y="999"/>
                  </a:lnTo>
                  <a:lnTo>
                    <a:pt x="913" y="999"/>
                  </a:lnTo>
                  <a:lnTo>
                    <a:pt x="913" y="999"/>
                  </a:lnTo>
                  <a:lnTo>
                    <a:pt x="913" y="997"/>
                  </a:lnTo>
                  <a:lnTo>
                    <a:pt x="913" y="997"/>
                  </a:lnTo>
                  <a:lnTo>
                    <a:pt x="913" y="997"/>
                  </a:lnTo>
                  <a:lnTo>
                    <a:pt x="912" y="993"/>
                  </a:lnTo>
                  <a:lnTo>
                    <a:pt x="910" y="993"/>
                  </a:lnTo>
                  <a:lnTo>
                    <a:pt x="908" y="995"/>
                  </a:lnTo>
                  <a:lnTo>
                    <a:pt x="906" y="995"/>
                  </a:lnTo>
                  <a:lnTo>
                    <a:pt x="906" y="991"/>
                  </a:lnTo>
                  <a:lnTo>
                    <a:pt x="904" y="991"/>
                  </a:lnTo>
                  <a:lnTo>
                    <a:pt x="904" y="991"/>
                  </a:lnTo>
                  <a:lnTo>
                    <a:pt x="904" y="991"/>
                  </a:lnTo>
                  <a:lnTo>
                    <a:pt x="904" y="990"/>
                  </a:lnTo>
                  <a:lnTo>
                    <a:pt x="906" y="990"/>
                  </a:lnTo>
                  <a:lnTo>
                    <a:pt x="906" y="990"/>
                  </a:lnTo>
                  <a:lnTo>
                    <a:pt x="904" y="988"/>
                  </a:lnTo>
                  <a:lnTo>
                    <a:pt x="904" y="988"/>
                  </a:lnTo>
                  <a:lnTo>
                    <a:pt x="903" y="990"/>
                  </a:lnTo>
                  <a:lnTo>
                    <a:pt x="901" y="990"/>
                  </a:lnTo>
                  <a:lnTo>
                    <a:pt x="901" y="990"/>
                  </a:lnTo>
                  <a:lnTo>
                    <a:pt x="899" y="990"/>
                  </a:lnTo>
                  <a:lnTo>
                    <a:pt x="899" y="991"/>
                  </a:lnTo>
                  <a:lnTo>
                    <a:pt x="899" y="991"/>
                  </a:lnTo>
                  <a:lnTo>
                    <a:pt x="899" y="993"/>
                  </a:lnTo>
                  <a:lnTo>
                    <a:pt x="899" y="993"/>
                  </a:lnTo>
                  <a:lnTo>
                    <a:pt x="899" y="990"/>
                  </a:lnTo>
                  <a:lnTo>
                    <a:pt x="895" y="990"/>
                  </a:lnTo>
                  <a:lnTo>
                    <a:pt x="888" y="993"/>
                  </a:lnTo>
                  <a:close/>
                  <a:moveTo>
                    <a:pt x="910" y="993"/>
                  </a:moveTo>
                  <a:lnTo>
                    <a:pt x="912" y="991"/>
                  </a:lnTo>
                  <a:lnTo>
                    <a:pt x="913" y="991"/>
                  </a:lnTo>
                  <a:lnTo>
                    <a:pt x="915" y="991"/>
                  </a:lnTo>
                  <a:lnTo>
                    <a:pt x="915" y="990"/>
                  </a:lnTo>
                  <a:lnTo>
                    <a:pt x="915" y="990"/>
                  </a:lnTo>
                  <a:lnTo>
                    <a:pt x="915" y="990"/>
                  </a:lnTo>
                  <a:lnTo>
                    <a:pt x="915" y="990"/>
                  </a:lnTo>
                  <a:lnTo>
                    <a:pt x="915" y="990"/>
                  </a:lnTo>
                  <a:lnTo>
                    <a:pt x="913" y="988"/>
                  </a:lnTo>
                  <a:lnTo>
                    <a:pt x="913" y="990"/>
                  </a:lnTo>
                  <a:lnTo>
                    <a:pt x="913" y="988"/>
                  </a:lnTo>
                  <a:lnTo>
                    <a:pt x="913" y="988"/>
                  </a:lnTo>
                  <a:lnTo>
                    <a:pt x="912" y="988"/>
                  </a:lnTo>
                  <a:lnTo>
                    <a:pt x="912" y="988"/>
                  </a:lnTo>
                  <a:lnTo>
                    <a:pt x="910" y="988"/>
                  </a:lnTo>
                  <a:lnTo>
                    <a:pt x="910" y="988"/>
                  </a:lnTo>
                  <a:lnTo>
                    <a:pt x="910" y="988"/>
                  </a:lnTo>
                  <a:lnTo>
                    <a:pt x="908" y="990"/>
                  </a:lnTo>
                  <a:lnTo>
                    <a:pt x="908" y="990"/>
                  </a:lnTo>
                  <a:lnTo>
                    <a:pt x="908" y="990"/>
                  </a:lnTo>
                  <a:lnTo>
                    <a:pt x="908" y="991"/>
                  </a:lnTo>
                  <a:lnTo>
                    <a:pt x="908" y="991"/>
                  </a:lnTo>
                  <a:lnTo>
                    <a:pt x="908" y="991"/>
                  </a:lnTo>
                  <a:lnTo>
                    <a:pt x="908" y="993"/>
                  </a:lnTo>
                  <a:lnTo>
                    <a:pt x="910" y="993"/>
                  </a:lnTo>
                  <a:close/>
                  <a:moveTo>
                    <a:pt x="872" y="986"/>
                  </a:moveTo>
                  <a:lnTo>
                    <a:pt x="874" y="986"/>
                  </a:lnTo>
                  <a:lnTo>
                    <a:pt x="875" y="986"/>
                  </a:lnTo>
                  <a:lnTo>
                    <a:pt x="877" y="986"/>
                  </a:lnTo>
                  <a:lnTo>
                    <a:pt x="879" y="984"/>
                  </a:lnTo>
                  <a:lnTo>
                    <a:pt x="879" y="986"/>
                  </a:lnTo>
                  <a:lnTo>
                    <a:pt x="881" y="984"/>
                  </a:lnTo>
                  <a:lnTo>
                    <a:pt x="883" y="984"/>
                  </a:lnTo>
                  <a:lnTo>
                    <a:pt x="879" y="986"/>
                  </a:lnTo>
                  <a:lnTo>
                    <a:pt x="881" y="988"/>
                  </a:lnTo>
                  <a:lnTo>
                    <a:pt x="885" y="986"/>
                  </a:lnTo>
                  <a:lnTo>
                    <a:pt x="894" y="984"/>
                  </a:lnTo>
                  <a:lnTo>
                    <a:pt x="897" y="984"/>
                  </a:lnTo>
                  <a:lnTo>
                    <a:pt x="899" y="981"/>
                  </a:lnTo>
                  <a:lnTo>
                    <a:pt x="899" y="979"/>
                  </a:lnTo>
                  <a:lnTo>
                    <a:pt x="897" y="979"/>
                  </a:lnTo>
                  <a:lnTo>
                    <a:pt x="897" y="977"/>
                  </a:lnTo>
                  <a:lnTo>
                    <a:pt x="897" y="977"/>
                  </a:lnTo>
                  <a:lnTo>
                    <a:pt x="897" y="973"/>
                  </a:lnTo>
                  <a:lnTo>
                    <a:pt x="897" y="973"/>
                  </a:lnTo>
                  <a:lnTo>
                    <a:pt x="897" y="973"/>
                  </a:lnTo>
                  <a:lnTo>
                    <a:pt x="897" y="971"/>
                  </a:lnTo>
                  <a:lnTo>
                    <a:pt x="897" y="971"/>
                  </a:lnTo>
                  <a:lnTo>
                    <a:pt x="897" y="971"/>
                  </a:lnTo>
                  <a:lnTo>
                    <a:pt x="897" y="971"/>
                  </a:lnTo>
                  <a:lnTo>
                    <a:pt x="897" y="970"/>
                  </a:lnTo>
                  <a:lnTo>
                    <a:pt x="895" y="970"/>
                  </a:lnTo>
                  <a:lnTo>
                    <a:pt x="895" y="971"/>
                  </a:lnTo>
                  <a:lnTo>
                    <a:pt x="894" y="971"/>
                  </a:lnTo>
                  <a:lnTo>
                    <a:pt x="894" y="971"/>
                  </a:lnTo>
                  <a:lnTo>
                    <a:pt x="892" y="973"/>
                  </a:lnTo>
                  <a:lnTo>
                    <a:pt x="890" y="975"/>
                  </a:lnTo>
                  <a:lnTo>
                    <a:pt x="892" y="975"/>
                  </a:lnTo>
                  <a:lnTo>
                    <a:pt x="892" y="975"/>
                  </a:lnTo>
                  <a:lnTo>
                    <a:pt x="894" y="973"/>
                  </a:lnTo>
                  <a:lnTo>
                    <a:pt x="894" y="975"/>
                  </a:lnTo>
                  <a:lnTo>
                    <a:pt x="883" y="981"/>
                  </a:lnTo>
                  <a:lnTo>
                    <a:pt x="874" y="982"/>
                  </a:lnTo>
                  <a:lnTo>
                    <a:pt x="870" y="984"/>
                  </a:lnTo>
                  <a:lnTo>
                    <a:pt x="872" y="986"/>
                  </a:lnTo>
                  <a:lnTo>
                    <a:pt x="872" y="986"/>
                  </a:lnTo>
                  <a:close/>
                  <a:moveTo>
                    <a:pt x="950" y="946"/>
                  </a:moveTo>
                  <a:lnTo>
                    <a:pt x="950" y="946"/>
                  </a:lnTo>
                  <a:lnTo>
                    <a:pt x="951" y="946"/>
                  </a:lnTo>
                  <a:lnTo>
                    <a:pt x="951" y="946"/>
                  </a:lnTo>
                  <a:lnTo>
                    <a:pt x="951" y="948"/>
                  </a:lnTo>
                  <a:lnTo>
                    <a:pt x="950" y="948"/>
                  </a:lnTo>
                  <a:lnTo>
                    <a:pt x="950" y="948"/>
                  </a:lnTo>
                  <a:lnTo>
                    <a:pt x="950" y="948"/>
                  </a:lnTo>
                  <a:lnTo>
                    <a:pt x="951" y="948"/>
                  </a:lnTo>
                  <a:lnTo>
                    <a:pt x="951" y="950"/>
                  </a:lnTo>
                  <a:lnTo>
                    <a:pt x="953" y="950"/>
                  </a:lnTo>
                  <a:lnTo>
                    <a:pt x="953" y="948"/>
                  </a:lnTo>
                  <a:lnTo>
                    <a:pt x="955" y="948"/>
                  </a:lnTo>
                  <a:lnTo>
                    <a:pt x="953" y="946"/>
                  </a:lnTo>
                  <a:lnTo>
                    <a:pt x="953" y="946"/>
                  </a:lnTo>
                  <a:lnTo>
                    <a:pt x="953" y="946"/>
                  </a:lnTo>
                  <a:lnTo>
                    <a:pt x="953" y="946"/>
                  </a:lnTo>
                  <a:lnTo>
                    <a:pt x="953" y="944"/>
                  </a:lnTo>
                  <a:lnTo>
                    <a:pt x="951" y="944"/>
                  </a:lnTo>
                  <a:lnTo>
                    <a:pt x="951" y="944"/>
                  </a:lnTo>
                  <a:lnTo>
                    <a:pt x="951" y="944"/>
                  </a:lnTo>
                  <a:lnTo>
                    <a:pt x="951" y="944"/>
                  </a:lnTo>
                  <a:lnTo>
                    <a:pt x="950" y="944"/>
                  </a:lnTo>
                  <a:lnTo>
                    <a:pt x="950" y="946"/>
                  </a:lnTo>
                  <a:lnTo>
                    <a:pt x="950" y="946"/>
                  </a:lnTo>
                  <a:lnTo>
                    <a:pt x="950" y="946"/>
                  </a:lnTo>
                  <a:close/>
                  <a:moveTo>
                    <a:pt x="1024" y="881"/>
                  </a:moveTo>
                  <a:lnTo>
                    <a:pt x="1024" y="883"/>
                  </a:lnTo>
                  <a:lnTo>
                    <a:pt x="1025" y="885"/>
                  </a:lnTo>
                  <a:lnTo>
                    <a:pt x="1025" y="885"/>
                  </a:lnTo>
                  <a:lnTo>
                    <a:pt x="1027" y="887"/>
                  </a:lnTo>
                  <a:lnTo>
                    <a:pt x="1029" y="887"/>
                  </a:lnTo>
                  <a:lnTo>
                    <a:pt x="1029" y="887"/>
                  </a:lnTo>
                  <a:lnTo>
                    <a:pt x="1029" y="887"/>
                  </a:lnTo>
                  <a:lnTo>
                    <a:pt x="1029" y="887"/>
                  </a:lnTo>
                  <a:lnTo>
                    <a:pt x="1031" y="885"/>
                  </a:lnTo>
                  <a:lnTo>
                    <a:pt x="1031" y="885"/>
                  </a:lnTo>
                  <a:lnTo>
                    <a:pt x="1031" y="885"/>
                  </a:lnTo>
                  <a:lnTo>
                    <a:pt x="1031" y="883"/>
                  </a:lnTo>
                  <a:lnTo>
                    <a:pt x="1031" y="881"/>
                  </a:lnTo>
                  <a:lnTo>
                    <a:pt x="1029" y="881"/>
                  </a:lnTo>
                  <a:lnTo>
                    <a:pt x="1029" y="881"/>
                  </a:lnTo>
                  <a:lnTo>
                    <a:pt x="1027" y="878"/>
                  </a:lnTo>
                  <a:lnTo>
                    <a:pt x="1027" y="878"/>
                  </a:lnTo>
                  <a:lnTo>
                    <a:pt x="1027" y="878"/>
                  </a:lnTo>
                  <a:lnTo>
                    <a:pt x="1027" y="879"/>
                  </a:lnTo>
                  <a:lnTo>
                    <a:pt x="1025" y="876"/>
                  </a:lnTo>
                  <a:lnTo>
                    <a:pt x="1025" y="878"/>
                  </a:lnTo>
                  <a:lnTo>
                    <a:pt x="1025" y="879"/>
                  </a:lnTo>
                  <a:lnTo>
                    <a:pt x="1025" y="881"/>
                  </a:lnTo>
                  <a:lnTo>
                    <a:pt x="1025" y="881"/>
                  </a:lnTo>
                  <a:lnTo>
                    <a:pt x="1024" y="881"/>
                  </a:lnTo>
                  <a:close/>
                  <a:moveTo>
                    <a:pt x="1015" y="883"/>
                  </a:moveTo>
                  <a:lnTo>
                    <a:pt x="1013" y="885"/>
                  </a:lnTo>
                  <a:lnTo>
                    <a:pt x="1016" y="890"/>
                  </a:lnTo>
                  <a:lnTo>
                    <a:pt x="1020" y="890"/>
                  </a:lnTo>
                  <a:lnTo>
                    <a:pt x="1022" y="890"/>
                  </a:lnTo>
                  <a:lnTo>
                    <a:pt x="1022" y="892"/>
                  </a:lnTo>
                  <a:lnTo>
                    <a:pt x="1024" y="894"/>
                  </a:lnTo>
                  <a:lnTo>
                    <a:pt x="1027" y="894"/>
                  </a:lnTo>
                  <a:lnTo>
                    <a:pt x="1027" y="896"/>
                  </a:lnTo>
                  <a:lnTo>
                    <a:pt x="1029" y="892"/>
                  </a:lnTo>
                  <a:lnTo>
                    <a:pt x="1029" y="890"/>
                  </a:lnTo>
                  <a:lnTo>
                    <a:pt x="1029" y="890"/>
                  </a:lnTo>
                  <a:lnTo>
                    <a:pt x="1029" y="887"/>
                  </a:lnTo>
                  <a:lnTo>
                    <a:pt x="1022" y="887"/>
                  </a:lnTo>
                  <a:lnTo>
                    <a:pt x="1022" y="885"/>
                  </a:lnTo>
                  <a:lnTo>
                    <a:pt x="1020" y="881"/>
                  </a:lnTo>
                  <a:lnTo>
                    <a:pt x="1018" y="879"/>
                  </a:lnTo>
                  <a:lnTo>
                    <a:pt x="1015" y="876"/>
                  </a:lnTo>
                  <a:lnTo>
                    <a:pt x="1013" y="874"/>
                  </a:lnTo>
                  <a:lnTo>
                    <a:pt x="1011" y="874"/>
                  </a:lnTo>
                  <a:lnTo>
                    <a:pt x="1011" y="874"/>
                  </a:lnTo>
                  <a:lnTo>
                    <a:pt x="1009" y="874"/>
                  </a:lnTo>
                  <a:lnTo>
                    <a:pt x="1009" y="876"/>
                  </a:lnTo>
                  <a:lnTo>
                    <a:pt x="1009" y="878"/>
                  </a:lnTo>
                  <a:lnTo>
                    <a:pt x="1009" y="879"/>
                  </a:lnTo>
                  <a:lnTo>
                    <a:pt x="1011" y="881"/>
                  </a:lnTo>
                  <a:lnTo>
                    <a:pt x="1016" y="881"/>
                  </a:lnTo>
                  <a:lnTo>
                    <a:pt x="1018" y="883"/>
                  </a:lnTo>
                  <a:lnTo>
                    <a:pt x="1016" y="883"/>
                  </a:lnTo>
                  <a:lnTo>
                    <a:pt x="1015" y="883"/>
                  </a:lnTo>
                  <a:close/>
                  <a:moveTo>
                    <a:pt x="1022" y="869"/>
                  </a:moveTo>
                  <a:lnTo>
                    <a:pt x="1016" y="872"/>
                  </a:lnTo>
                  <a:lnTo>
                    <a:pt x="1016" y="872"/>
                  </a:lnTo>
                  <a:lnTo>
                    <a:pt x="1016" y="872"/>
                  </a:lnTo>
                  <a:lnTo>
                    <a:pt x="1015" y="872"/>
                  </a:lnTo>
                  <a:lnTo>
                    <a:pt x="1016" y="874"/>
                  </a:lnTo>
                  <a:lnTo>
                    <a:pt x="1016" y="874"/>
                  </a:lnTo>
                  <a:lnTo>
                    <a:pt x="1016" y="874"/>
                  </a:lnTo>
                  <a:lnTo>
                    <a:pt x="1016" y="876"/>
                  </a:lnTo>
                  <a:lnTo>
                    <a:pt x="1018" y="876"/>
                  </a:lnTo>
                  <a:lnTo>
                    <a:pt x="1018" y="876"/>
                  </a:lnTo>
                  <a:lnTo>
                    <a:pt x="1018" y="876"/>
                  </a:lnTo>
                  <a:lnTo>
                    <a:pt x="1018" y="876"/>
                  </a:lnTo>
                  <a:lnTo>
                    <a:pt x="1020" y="876"/>
                  </a:lnTo>
                  <a:lnTo>
                    <a:pt x="1020" y="876"/>
                  </a:lnTo>
                  <a:lnTo>
                    <a:pt x="1020" y="878"/>
                  </a:lnTo>
                  <a:lnTo>
                    <a:pt x="1022" y="879"/>
                  </a:lnTo>
                  <a:lnTo>
                    <a:pt x="1022" y="879"/>
                  </a:lnTo>
                  <a:lnTo>
                    <a:pt x="1022" y="879"/>
                  </a:lnTo>
                  <a:lnTo>
                    <a:pt x="1024" y="879"/>
                  </a:lnTo>
                  <a:lnTo>
                    <a:pt x="1024" y="879"/>
                  </a:lnTo>
                  <a:lnTo>
                    <a:pt x="1024" y="878"/>
                  </a:lnTo>
                  <a:lnTo>
                    <a:pt x="1024" y="878"/>
                  </a:lnTo>
                  <a:lnTo>
                    <a:pt x="1024" y="878"/>
                  </a:lnTo>
                  <a:lnTo>
                    <a:pt x="1024" y="878"/>
                  </a:lnTo>
                  <a:lnTo>
                    <a:pt x="1024" y="876"/>
                  </a:lnTo>
                  <a:lnTo>
                    <a:pt x="1024" y="876"/>
                  </a:lnTo>
                  <a:lnTo>
                    <a:pt x="1025" y="874"/>
                  </a:lnTo>
                  <a:lnTo>
                    <a:pt x="1025" y="872"/>
                  </a:lnTo>
                  <a:lnTo>
                    <a:pt x="1024" y="870"/>
                  </a:lnTo>
                  <a:lnTo>
                    <a:pt x="1024" y="870"/>
                  </a:lnTo>
                  <a:lnTo>
                    <a:pt x="1024" y="870"/>
                  </a:lnTo>
                  <a:lnTo>
                    <a:pt x="1022" y="869"/>
                  </a:lnTo>
                  <a:close/>
                  <a:moveTo>
                    <a:pt x="1011" y="840"/>
                  </a:moveTo>
                  <a:lnTo>
                    <a:pt x="998" y="850"/>
                  </a:lnTo>
                  <a:lnTo>
                    <a:pt x="998" y="850"/>
                  </a:lnTo>
                  <a:lnTo>
                    <a:pt x="1000" y="850"/>
                  </a:lnTo>
                  <a:lnTo>
                    <a:pt x="1000" y="850"/>
                  </a:lnTo>
                  <a:lnTo>
                    <a:pt x="1002" y="850"/>
                  </a:lnTo>
                  <a:lnTo>
                    <a:pt x="1004" y="849"/>
                  </a:lnTo>
                  <a:lnTo>
                    <a:pt x="1007" y="845"/>
                  </a:lnTo>
                  <a:lnTo>
                    <a:pt x="1011" y="845"/>
                  </a:lnTo>
                  <a:lnTo>
                    <a:pt x="1011" y="845"/>
                  </a:lnTo>
                  <a:lnTo>
                    <a:pt x="1011" y="847"/>
                  </a:lnTo>
                  <a:lnTo>
                    <a:pt x="1011" y="847"/>
                  </a:lnTo>
                  <a:lnTo>
                    <a:pt x="1011" y="849"/>
                  </a:lnTo>
                  <a:lnTo>
                    <a:pt x="1009" y="850"/>
                  </a:lnTo>
                  <a:lnTo>
                    <a:pt x="1009" y="850"/>
                  </a:lnTo>
                  <a:lnTo>
                    <a:pt x="1009" y="850"/>
                  </a:lnTo>
                  <a:lnTo>
                    <a:pt x="1011" y="850"/>
                  </a:lnTo>
                  <a:lnTo>
                    <a:pt x="1011" y="850"/>
                  </a:lnTo>
                  <a:lnTo>
                    <a:pt x="1011" y="850"/>
                  </a:lnTo>
                  <a:lnTo>
                    <a:pt x="1011" y="850"/>
                  </a:lnTo>
                  <a:lnTo>
                    <a:pt x="1011" y="852"/>
                  </a:lnTo>
                  <a:lnTo>
                    <a:pt x="1013" y="852"/>
                  </a:lnTo>
                  <a:lnTo>
                    <a:pt x="1016" y="850"/>
                  </a:lnTo>
                  <a:lnTo>
                    <a:pt x="1018" y="849"/>
                  </a:lnTo>
                  <a:lnTo>
                    <a:pt x="1020" y="845"/>
                  </a:lnTo>
                  <a:lnTo>
                    <a:pt x="1020" y="845"/>
                  </a:lnTo>
                  <a:lnTo>
                    <a:pt x="1020" y="845"/>
                  </a:lnTo>
                  <a:lnTo>
                    <a:pt x="1020" y="845"/>
                  </a:lnTo>
                  <a:lnTo>
                    <a:pt x="1020" y="845"/>
                  </a:lnTo>
                  <a:lnTo>
                    <a:pt x="1018" y="843"/>
                  </a:lnTo>
                  <a:lnTo>
                    <a:pt x="1016" y="843"/>
                  </a:lnTo>
                  <a:lnTo>
                    <a:pt x="1016" y="841"/>
                  </a:lnTo>
                  <a:lnTo>
                    <a:pt x="1016" y="841"/>
                  </a:lnTo>
                  <a:lnTo>
                    <a:pt x="1015" y="840"/>
                  </a:lnTo>
                  <a:lnTo>
                    <a:pt x="1015" y="840"/>
                  </a:lnTo>
                  <a:lnTo>
                    <a:pt x="1013" y="840"/>
                  </a:lnTo>
                  <a:lnTo>
                    <a:pt x="1013" y="838"/>
                  </a:lnTo>
                  <a:lnTo>
                    <a:pt x="1011" y="840"/>
                  </a:lnTo>
                  <a:close/>
                  <a:moveTo>
                    <a:pt x="995" y="849"/>
                  </a:moveTo>
                  <a:lnTo>
                    <a:pt x="995" y="850"/>
                  </a:lnTo>
                  <a:lnTo>
                    <a:pt x="998" y="849"/>
                  </a:lnTo>
                  <a:lnTo>
                    <a:pt x="998" y="847"/>
                  </a:lnTo>
                  <a:lnTo>
                    <a:pt x="1002" y="843"/>
                  </a:lnTo>
                  <a:lnTo>
                    <a:pt x="1006" y="843"/>
                  </a:lnTo>
                  <a:lnTo>
                    <a:pt x="1013" y="836"/>
                  </a:lnTo>
                  <a:lnTo>
                    <a:pt x="1013" y="836"/>
                  </a:lnTo>
                  <a:lnTo>
                    <a:pt x="1013" y="836"/>
                  </a:lnTo>
                  <a:lnTo>
                    <a:pt x="1013" y="836"/>
                  </a:lnTo>
                  <a:lnTo>
                    <a:pt x="1011" y="834"/>
                  </a:lnTo>
                  <a:lnTo>
                    <a:pt x="1009" y="834"/>
                  </a:lnTo>
                  <a:lnTo>
                    <a:pt x="1009" y="834"/>
                  </a:lnTo>
                  <a:lnTo>
                    <a:pt x="1009" y="836"/>
                  </a:lnTo>
                  <a:lnTo>
                    <a:pt x="1006" y="838"/>
                  </a:lnTo>
                  <a:lnTo>
                    <a:pt x="1004" y="840"/>
                  </a:lnTo>
                  <a:lnTo>
                    <a:pt x="1000" y="841"/>
                  </a:lnTo>
                  <a:lnTo>
                    <a:pt x="1000" y="841"/>
                  </a:lnTo>
                  <a:lnTo>
                    <a:pt x="996" y="841"/>
                  </a:lnTo>
                  <a:lnTo>
                    <a:pt x="995" y="843"/>
                  </a:lnTo>
                  <a:lnTo>
                    <a:pt x="995" y="845"/>
                  </a:lnTo>
                  <a:lnTo>
                    <a:pt x="995" y="847"/>
                  </a:lnTo>
                  <a:lnTo>
                    <a:pt x="993" y="849"/>
                  </a:lnTo>
                  <a:lnTo>
                    <a:pt x="993" y="849"/>
                  </a:lnTo>
                  <a:lnTo>
                    <a:pt x="995" y="849"/>
                  </a:lnTo>
                  <a:lnTo>
                    <a:pt x="995" y="849"/>
                  </a:lnTo>
                  <a:close/>
                  <a:moveTo>
                    <a:pt x="1036" y="829"/>
                  </a:moveTo>
                  <a:lnTo>
                    <a:pt x="1038" y="827"/>
                  </a:lnTo>
                  <a:lnTo>
                    <a:pt x="1038" y="827"/>
                  </a:lnTo>
                  <a:lnTo>
                    <a:pt x="1040" y="825"/>
                  </a:lnTo>
                  <a:lnTo>
                    <a:pt x="1040" y="825"/>
                  </a:lnTo>
                  <a:lnTo>
                    <a:pt x="1040" y="825"/>
                  </a:lnTo>
                  <a:lnTo>
                    <a:pt x="1040" y="827"/>
                  </a:lnTo>
                  <a:lnTo>
                    <a:pt x="1040" y="827"/>
                  </a:lnTo>
                  <a:lnTo>
                    <a:pt x="1040" y="827"/>
                  </a:lnTo>
                  <a:lnTo>
                    <a:pt x="1040" y="829"/>
                  </a:lnTo>
                  <a:lnTo>
                    <a:pt x="1040" y="827"/>
                  </a:lnTo>
                  <a:lnTo>
                    <a:pt x="1042" y="827"/>
                  </a:lnTo>
                  <a:lnTo>
                    <a:pt x="1042" y="827"/>
                  </a:lnTo>
                  <a:lnTo>
                    <a:pt x="1042" y="825"/>
                  </a:lnTo>
                  <a:lnTo>
                    <a:pt x="1042" y="825"/>
                  </a:lnTo>
                  <a:lnTo>
                    <a:pt x="1040" y="825"/>
                  </a:lnTo>
                  <a:lnTo>
                    <a:pt x="1040" y="825"/>
                  </a:lnTo>
                  <a:lnTo>
                    <a:pt x="1042" y="823"/>
                  </a:lnTo>
                  <a:lnTo>
                    <a:pt x="1042" y="823"/>
                  </a:lnTo>
                  <a:lnTo>
                    <a:pt x="1043" y="822"/>
                  </a:lnTo>
                  <a:lnTo>
                    <a:pt x="1045" y="822"/>
                  </a:lnTo>
                  <a:lnTo>
                    <a:pt x="1045" y="820"/>
                  </a:lnTo>
                  <a:lnTo>
                    <a:pt x="1045" y="820"/>
                  </a:lnTo>
                  <a:lnTo>
                    <a:pt x="1045" y="818"/>
                  </a:lnTo>
                  <a:lnTo>
                    <a:pt x="1043" y="820"/>
                  </a:lnTo>
                  <a:lnTo>
                    <a:pt x="1043" y="820"/>
                  </a:lnTo>
                  <a:lnTo>
                    <a:pt x="1043" y="820"/>
                  </a:lnTo>
                  <a:lnTo>
                    <a:pt x="1043" y="820"/>
                  </a:lnTo>
                  <a:lnTo>
                    <a:pt x="1043" y="820"/>
                  </a:lnTo>
                  <a:lnTo>
                    <a:pt x="1042" y="820"/>
                  </a:lnTo>
                  <a:lnTo>
                    <a:pt x="1042" y="820"/>
                  </a:lnTo>
                  <a:lnTo>
                    <a:pt x="1040" y="820"/>
                  </a:lnTo>
                  <a:lnTo>
                    <a:pt x="1036" y="820"/>
                  </a:lnTo>
                  <a:lnTo>
                    <a:pt x="1034" y="822"/>
                  </a:lnTo>
                  <a:lnTo>
                    <a:pt x="1034" y="822"/>
                  </a:lnTo>
                  <a:lnTo>
                    <a:pt x="1034" y="822"/>
                  </a:lnTo>
                  <a:lnTo>
                    <a:pt x="1034" y="823"/>
                  </a:lnTo>
                  <a:lnTo>
                    <a:pt x="1033" y="823"/>
                  </a:lnTo>
                  <a:lnTo>
                    <a:pt x="1033" y="825"/>
                  </a:lnTo>
                  <a:lnTo>
                    <a:pt x="1033" y="825"/>
                  </a:lnTo>
                  <a:lnTo>
                    <a:pt x="1033" y="825"/>
                  </a:lnTo>
                  <a:lnTo>
                    <a:pt x="1033" y="825"/>
                  </a:lnTo>
                  <a:lnTo>
                    <a:pt x="1033" y="827"/>
                  </a:lnTo>
                  <a:lnTo>
                    <a:pt x="1034" y="829"/>
                  </a:lnTo>
                  <a:lnTo>
                    <a:pt x="1036" y="829"/>
                  </a:lnTo>
                  <a:close/>
                  <a:moveTo>
                    <a:pt x="1056" y="823"/>
                  </a:moveTo>
                  <a:lnTo>
                    <a:pt x="1056" y="823"/>
                  </a:lnTo>
                  <a:lnTo>
                    <a:pt x="1058" y="823"/>
                  </a:lnTo>
                  <a:lnTo>
                    <a:pt x="1060" y="825"/>
                  </a:lnTo>
                  <a:lnTo>
                    <a:pt x="1060" y="825"/>
                  </a:lnTo>
                  <a:lnTo>
                    <a:pt x="1061" y="825"/>
                  </a:lnTo>
                  <a:lnTo>
                    <a:pt x="1063" y="827"/>
                  </a:lnTo>
                  <a:lnTo>
                    <a:pt x="1065" y="827"/>
                  </a:lnTo>
                  <a:lnTo>
                    <a:pt x="1069" y="825"/>
                  </a:lnTo>
                  <a:lnTo>
                    <a:pt x="1071" y="823"/>
                  </a:lnTo>
                  <a:lnTo>
                    <a:pt x="1072" y="822"/>
                  </a:lnTo>
                  <a:lnTo>
                    <a:pt x="1072" y="820"/>
                  </a:lnTo>
                  <a:lnTo>
                    <a:pt x="1071" y="820"/>
                  </a:lnTo>
                  <a:lnTo>
                    <a:pt x="1069" y="820"/>
                  </a:lnTo>
                  <a:lnTo>
                    <a:pt x="1069" y="818"/>
                  </a:lnTo>
                  <a:lnTo>
                    <a:pt x="1071" y="816"/>
                  </a:lnTo>
                  <a:lnTo>
                    <a:pt x="1071" y="814"/>
                  </a:lnTo>
                  <a:lnTo>
                    <a:pt x="1069" y="813"/>
                  </a:lnTo>
                  <a:lnTo>
                    <a:pt x="1067" y="809"/>
                  </a:lnTo>
                  <a:lnTo>
                    <a:pt x="1067" y="807"/>
                  </a:lnTo>
                  <a:lnTo>
                    <a:pt x="1065" y="807"/>
                  </a:lnTo>
                  <a:lnTo>
                    <a:pt x="1063" y="809"/>
                  </a:lnTo>
                  <a:lnTo>
                    <a:pt x="1063" y="811"/>
                  </a:lnTo>
                  <a:lnTo>
                    <a:pt x="1061" y="813"/>
                  </a:lnTo>
                  <a:lnTo>
                    <a:pt x="1061" y="813"/>
                  </a:lnTo>
                  <a:lnTo>
                    <a:pt x="1061" y="814"/>
                  </a:lnTo>
                  <a:lnTo>
                    <a:pt x="1061" y="816"/>
                  </a:lnTo>
                  <a:lnTo>
                    <a:pt x="1061" y="816"/>
                  </a:lnTo>
                  <a:lnTo>
                    <a:pt x="1061" y="816"/>
                  </a:lnTo>
                  <a:lnTo>
                    <a:pt x="1061" y="818"/>
                  </a:lnTo>
                  <a:lnTo>
                    <a:pt x="1061" y="818"/>
                  </a:lnTo>
                  <a:lnTo>
                    <a:pt x="1063" y="818"/>
                  </a:lnTo>
                  <a:lnTo>
                    <a:pt x="1061" y="818"/>
                  </a:lnTo>
                  <a:lnTo>
                    <a:pt x="1060" y="820"/>
                  </a:lnTo>
                  <a:lnTo>
                    <a:pt x="1060" y="820"/>
                  </a:lnTo>
                  <a:lnTo>
                    <a:pt x="1060" y="822"/>
                  </a:lnTo>
                  <a:lnTo>
                    <a:pt x="1060" y="822"/>
                  </a:lnTo>
                  <a:lnTo>
                    <a:pt x="1060" y="823"/>
                  </a:lnTo>
                  <a:lnTo>
                    <a:pt x="1058" y="823"/>
                  </a:lnTo>
                  <a:lnTo>
                    <a:pt x="1056" y="823"/>
                  </a:lnTo>
                  <a:close/>
                  <a:moveTo>
                    <a:pt x="1067" y="804"/>
                  </a:moveTo>
                  <a:lnTo>
                    <a:pt x="1067" y="804"/>
                  </a:lnTo>
                  <a:lnTo>
                    <a:pt x="1069" y="800"/>
                  </a:lnTo>
                  <a:lnTo>
                    <a:pt x="1069" y="800"/>
                  </a:lnTo>
                  <a:lnTo>
                    <a:pt x="1069" y="800"/>
                  </a:lnTo>
                  <a:lnTo>
                    <a:pt x="1069" y="798"/>
                  </a:lnTo>
                  <a:lnTo>
                    <a:pt x="1069" y="796"/>
                  </a:lnTo>
                  <a:lnTo>
                    <a:pt x="1067" y="796"/>
                  </a:lnTo>
                  <a:lnTo>
                    <a:pt x="1067" y="794"/>
                  </a:lnTo>
                  <a:lnTo>
                    <a:pt x="1067" y="794"/>
                  </a:lnTo>
                  <a:lnTo>
                    <a:pt x="1069" y="794"/>
                  </a:lnTo>
                  <a:lnTo>
                    <a:pt x="1074" y="793"/>
                  </a:lnTo>
                  <a:lnTo>
                    <a:pt x="1074" y="793"/>
                  </a:lnTo>
                  <a:lnTo>
                    <a:pt x="1076" y="793"/>
                  </a:lnTo>
                  <a:lnTo>
                    <a:pt x="1076" y="791"/>
                  </a:lnTo>
                  <a:lnTo>
                    <a:pt x="1076" y="791"/>
                  </a:lnTo>
                  <a:lnTo>
                    <a:pt x="1080" y="789"/>
                  </a:lnTo>
                  <a:lnTo>
                    <a:pt x="1080" y="787"/>
                  </a:lnTo>
                  <a:lnTo>
                    <a:pt x="1081" y="787"/>
                  </a:lnTo>
                  <a:lnTo>
                    <a:pt x="1083" y="785"/>
                  </a:lnTo>
                  <a:lnTo>
                    <a:pt x="1081" y="785"/>
                  </a:lnTo>
                  <a:lnTo>
                    <a:pt x="1081" y="785"/>
                  </a:lnTo>
                  <a:lnTo>
                    <a:pt x="1080" y="784"/>
                  </a:lnTo>
                  <a:lnTo>
                    <a:pt x="1080" y="782"/>
                  </a:lnTo>
                  <a:lnTo>
                    <a:pt x="1080" y="780"/>
                  </a:lnTo>
                  <a:lnTo>
                    <a:pt x="1080" y="778"/>
                  </a:lnTo>
                  <a:lnTo>
                    <a:pt x="1080" y="776"/>
                  </a:lnTo>
                  <a:lnTo>
                    <a:pt x="1078" y="773"/>
                  </a:lnTo>
                  <a:lnTo>
                    <a:pt x="1076" y="771"/>
                  </a:lnTo>
                  <a:lnTo>
                    <a:pt x="1074" y="769"/>
                  </a:lnTo>
                  <a:lnTo>
                    <a:pt x="1074" y="769"/>
                  </a:lnTo>
                  <a:lnTo>
                    <a:pt x="1072" y="769"/>
                  </a:lnTo>
                  <a:lnTo>
                    <a:pt x="1072" y="766"/>
                  </a:lnTo>
                  <a:lnTo>
                    <a:pt x="1071" y="764"/>
                  </a:lnTo>
                  <a:lnTo>
                    <a:pt x="1071" y="764"/>
                  </a:lnTo>
                  <a:lnTo>
                    <a:pt x="1069" y="766"/>
                  </a:lnTo>
                  <a:lnTo>
                    <a:pt x="1069" y="767"/>
                  </a:lnTo>
                  <a:lnTo>
                    <a:pt x="1069" y="767"/>
                  </a:lnTo>
                  <a:lnTo>
                    <a:pt x="1069" y="767"/>
                  </a:lnTo>
                  <a:lnTo>
                    <a:pt x="1069" y="767"/>
                  </a:lnTo>
                  <a:lnTo>
                    <a:pt x="1069" y="771"/>
                  </a:lnTo>
                  <a:lnTo>
                    <a:pt x="1069" y="771"/>
                  </a:lnTo>
                  <a:lnTo>
                    <a:pt x="1067" y="775"/>
                  </a:lnTo>
                  <a:lnTo>
                    <a:pt x="1069" y="775"/>
                  </a:lnTo>
                  <a:lnTo>
                    <a:pt x="1067" y="776"/>
                  </a:lnTo>
                  <a:lnTo>
                    <a:pt x="1069" y="776"/>
                  </a:lnTo>
                  <a:lnTo>
                    <a:pt x="1071" y="776"/>
                  </a:lnTo>
                  <a:lnTo>
                    <a:pt x="1072" y="775"/>
                  </a:lnTo>
                  <a:lnTo>
                    <a:pt x="1072" y="775"/>
                  </a:lnTo>
                  <a:lnTo>
                    <a:pt x="1072" y="776"/>
                  </a:lnTo>
                  <a:lnTo>
                    <a:pt x="1072" y="776"/>
                  </a:lnTo>
                  <a:lnTo>
                    <a:pt x="1074" y="776"/>
                  </a:lnTo>
                  <a:lnTo>
                    <a:pt x="1071" y="780"/>
                  </a:lnTo>
                  <a:lnTo>
                    <a:pt x="1067" y="782"/>
                  </a:lnTo>
                  <a:lnTo>
                    <a:pt x="1065" y="785"/>
                  </a:lnTo>
                  <a:lnTo>
                    <a:pt x="1065" y="785"/>
                  </a:lnTo>
                  <a:lnTo>
                    <a:pt x="1065" y="787"/>
                  </a:lnTo>
                  <a:lnTo>
                    <a:pt x="1065" y="787"/>
                  </a:lnTo>
                  <a:lnTo>
                    <a:pt x="1065" y="787"/>
                  </a:lnTo>
                  <a:lnTo>
                    <a:pt x="1067" y="787"/>
                  </a:lnTo>
                  <a:lnTo>
                    <a:pt x="1067" y="787"/>
                  </a:lnTo>
                  <a:lnTo>
                    <a:pt x="1067" y="787"/>
                  </a:lnTo>
                  <a:lnTo>
                    <a:pt x="1067" y="789"/>
                  </a:lnTo>
                  <a:lnTo>
                    <a:pt x="1067" y="791"/>
                  </a:lnTo>
                  <a:lnTo>
                    <a:pt x="1067" y="791"/>
                  </a:lnTo>
                  <a:lnTo>
                    <a:pt x="1065" y="791"/>
                  </a:lnTo>
                  <a:lnTo>
                    <a:pt x="1065" y="789"/>
                  </a:lnTo>
                  <a:lnTo>
                    <a:pt x="1063" y="789"/>
                  </a:lnTo>
                  <a:lnTo>
                    <a:pt x="1063" y="791"/>
                  </a:lnTo>
                  <a:lnTo>
                    <a:pt x="1063" y="793"/>
                  </a:lnTo>
                  <a:lnTo>
                    <a:pt x="1061" y="794"/>
                  </a:lnTo>
                  <a:lnTo>
                    <a:pt x="1061" y="796"/>
                  </a:lnTo>
                  <a:lnTo>
                    <a:pt x="1061" y="796"/>
                  </a:lnTo>
                  <a:lnTo>
                    <a:pt x="1061" y="796"/>
                  </a:lnTo>
                  <a:lnTo>
                    <a:pt x="1063" y="796"/>
                  </a:lnTo>
                  <a:lnTo>
                    <a:pt x="1063" y="796"/>
                  </a:lnTo>
                  <a:lnTo>
                    <a:pt x="1061" y="802"/>
                  </a:lnTo>
                  <a:lnTo>
                    <a:pt x="1061" y="805"/>
                  </a:lnTo>
                  <a:lnTo>
                    <a:pt x="1060" y="807"/>
                  </a:lnTo>
                  <a:lnTo>
                    <a:pt x="1061" y="807"/>
                  </a:lnTo>
                  <a:lnTo>
                    <a:pt x="1067" y="804"/>
                  </a:lnTo>
                  <a:close/>
                  <a:moveTo>
                    <a:pt x="1049" y="760"/>
                  </a:moveTo>
                  <a:lnTo>
                    <a:pt x="1051" y="760"/>
                  </a:lnTo>
                  <a:lnTo>
                    <a:pt x="1049" y="760"/>
                  </a:lnTo>
                  <a:lnTo>
                    <a:pt x="1051" y="762"/>
                  </a:lnTo>
                  <a:lnTo>
                    <a:pt x="1051" y="762"/>
                  </a:lnTo>
                  <a:lnTo>
                    <a:pt x="1051" y="760"/>
                  </a:lnTo>
                  <a:lnTo>
                    <a:pt x="1051" y="760"/>
                  </a:lnTo>
                  <a:lnTo>
                    <a:pt x="1052" y="760"/>
                  </a:lnTo>
                  <a:lnTo>
                    <a:pt x="1052" y="762"/>
                  </a:lnTo>
                  <a:lnTo>
                    <a:pt x="1052" y="762"/>
                  </a:lnTo>
                  <a:lnTo>
                    <a:pt x="1052" y="762"/>
                  </a:lnTo>
                  <a:lnTo>
                    <a:pt x="1052" y="762"/>
                  </a:lnTo>
                  <a:lnTo>
                    <a:pt x="1054" y="758"/>
                  </a:lnTo>
                  <a:lnTo>
                    <a:pt x="1056" y="757"/>
                  </a:lnTo>
                  <a:lnTo>
                    <a:pt x="1056" y="757"/>
                  </a:lnTo>
                  <a:lnTo>
                    <a:pt x="1056" y="755"/>
                  </a:lnTo>
                  <a:lnTo>
                    <a:pt x="1054" y="753"/>
                  </a:lnTo>
                  <a:lnTo>
                    <a:pt x="1056" y="753"/>
                  </a:lnTo>
                  <a:lnTo>
                    <a:pt x="1058" y="751"/>
                  </a:lnTo>
                  <a:lnTo>
                    <a:pt x="1058" y="751"/>
                  </a:lnTo>
                  <a:lnTo>
                    <a:pt x="1056" y="749"/>
                  </a:lnTo>
                  <a:lnTo>
                    <a:pt x="1056" y="749"/>
                  </a:lnTo>
                  <a:lnTo>
                    <a:pt x="1056" y="749"/>
                  </a:lnTo>
                  <a:lnTo>
                    <a:pt x="1054" y="749"/>
                  </a:lnTo>
                  <a:lnTo>
                    <a:pt x="1052" y="748"/>
                  </a:lnTo>
                  <a:lnTo>
                    <a:pt x="1051" y="748"/>
                  </a:lnTo>
                  <a:lnTo>
                    <a:pt x="1049" y="749"/>
                  </a:lnTo>
                  <a:lnTo>
                    <a:pt x="1047" y="751"/>
                  </a:lnTo>
                  <a:lnTo>
                    <a:pt x="1047" y="755"/>
                  </a:lnTo>
                  <a:lnTo>
                    <a:pt x="1045" y="757"/>
                  </a:lnTo>
                  <a:lnTo>
                    <a:pt x="1045" y="758"/>
                  </a:lnTo>
                  <a:lnTo>
                    <a:pt x="1045" y="760"/>
                  </a:lnTo>
                  <a:lnTo>
                    <a:pt x="1049" y="760"/>
                  </a:lnTo>
                  <a:close/>
                  <a:moveTo>
                    <a:pt x="1080" y="728"/>
                  </a:moveTo>
                  <a:lnTo>
                    <a:pt x="1080" y="728"/>
                  </a:lnTo>
                  <a:lnTo>
                    <a:pt x="1078" y="728"/>
                  </a:lnTo>
                  <a:lnTo>
                    <a:pt x="1080" y="728"/>
                  </a:lnTo>
                  <a:lnTo>
                    <a:pt x="1081" y="728"/>
                  </a:lnTo>
                  <a:lnTo>
                    <a:pt x="1089" y="719"/>
                  </a:lnTo>
                  <a:lnTo>
                    <a:pt x="1090" y="719"/>
                  </a:lnTo>
                  <a:lnTo>
                    <a:pt x="1094" y="715"/>
                  </a:lnTo>
                  <a:lnTo>
                    <a:pt x="1099" y="713"/>
                  </a:lnTo>
                  <a:lnTo>
                    <a:pt x="1101" y="711"/>
                  </a:lnTo>
                  <a:lnTo>
                    <a:pt x="1103" y="711"/>
                  </a:lnTo>
                  <a:lnTo>
                    <a:pt x="1099" y="710"/>
                  </a:lnTo>
                  <a:lnTo>
                    <a:pt x="1098" y="710"/>
                  </a:lnTo>
                  <a:lnTo>
                    <a:pt x="1094" y="711"/>
                  </a:lnTo>
                  <a:lnTo>
                    <a:pt x="1092" y="713"/>
                  </a:lnTo>
                  <a:lnTo>
                    <a:pt x="1090" y="713"/>
                  </a:lnTo>
                  <a:lnTo>
                    <a:pt x="1090" y="715"/>
                  </a:lnTo>
                  <a:lnTo>
                    <a:pt x="1089" y="715"/>
                  </a:lnTo>
                  <a:lnTo>
                    <a:pt x="1089" y="715"/>
                  </a:lnTo>
                  <a:lnTo>
                    <a:pt x="1087" y="715"/>
                  </a:lnTo>
                  <a:lnTo>
                    <a:pt x="1089" y="713"/>
                  </a:lnTo>
                  <a:lnTo>
                    <a:pt x="1090" y="711"/>
                  </a:lnTo>
                  <a:lnTo>
                    <a:pt x="1089" y="710"/>
                  </a:lnTo>
                  <a:lnTo>
                    <a:pt x="1087" y="710"/>
                  </a:lnTo>
                  <a:lnTo>
                    <a:pt x="1081" y="713"/>
                  </a:lnTo>
                  <a:lnTo>
                    <a:pt x="1081" y="715"/>
                  </a:lnTo>
                  <a:lnTo>
                    <a:pt x="1080" y="717"/>
                  </a:lnTo>
                  <a:lnTo>
                    <a:pt x="1080" y="719"/>
                  </a:lnTo>
                  <a:lnTo>
                    <a:pt x="1078" y="720"/>
                  </a:lnTo>
                  <a:lnTo>
                    <a:pt x="1076" y="724"/>
                  </a:lnTo>
                  <a:lnTo>
                    <a:pt x="1076" y="726"/>
                  </a:lnTo>
                  <a:lnTo>
                    <a:pt x="1081" y="724"/>
                  </a:lnTo>
                  <a:lnTo>
                    <a:pt x="1081" y="726"/>
                  </a:lnTo>
                  <a:lnTo>
                    <a:pt x="1080" y="728"/>
                  </a:lnTo>
                  <a:close/>
                  <a:moveTo>
                    <a:pt x="1085" y="702"/>
                  </a:moveTo>
                  <a:lnTo>
                    <a:pt x="1087" y="702"/>
                  </a:lnTo>
                  <a:lnTo>
                    <a:pt x="1087" y="702"/>
                  </a:lnTo>
                  <a:lnTo>
                    <a:pt x="1089" y="701"/>
                  </a:lnTo>
                  <a:lnTo>
                    <a:pt x="1090" y="701"/>
                  </a:lnTo>
                  <a:lnTo>
                    <a:pt x="1090" y="699"/>
                  </a:lnTo>
                  <a:lnTo>
                    <a:pt x="1089" y="699"/>
                  </a:lnTo>
                  <a:lnTo>
                    <a:pt x="1089" y="699"/>
                  </a:lnTo>
                  <a:lnTo>
                    <a:pt x="1087" y="699"/>
                  </a:lnTo>
                  <a:lnTo>
                    <a:pt x="1087" y="699"/>
                  </a:lnTo>
                  <a:lnTo>
                    <a:pt x="1087" y="697"/>
                  </a:lnTo>
                  <a:lnTo>
                    <a:pt x="1089" y="697"/>
                  </a:lnTo>
                  <a:lnTo>
                    <a:pt x="1085" y="697"/>
                  </a:lnTo>
                  <a:lnTo>
                    <a:pt x="1085" y="695"/>
                  </a:lnTo>
                  <a:lnTo>
                    <a:pt x="1087" y="693"/>
                  </a:lnTo>
                  <a:lnTo>
                    <a:pt x="1087" y="693"/>
                  </a:lnTo>
                  <a:lnTo>
                    <a:pt x="1087" y="692"/>
                  </a:lnTo>
                  <a:lnTo>
                    <a:pt x="1087" y="690"/>
                  </a:lnTo>
                  <a:lnTo>
                    <a:pt x="1087" y="688"/>
                  </a:lnTo>
                  <a:lnTo>
                    <a:pt x="1087" y="688"/>
                  </a:lnTo>
                  <a:lnTo>
                    <a:pt x="1087" y="686"/>
                  </a:lnTo>
                  <a:lnTo>
                    <a:pt x="1085" y="684"/>
                  </a:lnTo>
                  <a:lnTo>
                    <a:pt x="1085" y="684"/>
                  </a:lnTo>
                  <a:lnTo>
                    <a:pt x="1085" y="688"/>
                  </a:lnTo>
                  <a:lnTo>
                    <a:pt x="1083" y="688"/>
                  </a:lnTo>
                  <a:lnTo>
                    <a:pt x="1083" y="688"/>
                  </a:lnTo>
                  <a:lnTo>
                    <a:pt x="1078" y="692"/>
                  </a:lnTo>
                  <a:lnTo>
                    <a:pt x="1078" y="692"/>
                  </a:lnTo>
                  <a:lnTo>
                    <a:pt x="1080" y="692"/>
                  </a:lnTo>
                  <a:lnTo>
                    <a:pt x="1081" y="692"/>
                  </a:lnTo>
                  <a:lnTo>
                    <a:pt x="1085" y="692"/>
                  </a:lnTo>
                  <a:lnTo>
                    <a:pt x="1085" y="693"/>
                  </a:lnTo>
                  <a:lnTo>
                    <a:pt x="1083" y="695"/>
                  </a:lnTo>
                  <a:lnTo>
                    <a:pt x="1081" y="695"/>
                  </a:lnTo>
                  <a:lnTo>
                    <a:pt x="1081" y="697"/>
                  </a:lnTo>
                  <a:lnTo>
                    <a:pt x="1081" y="699"/>
                  </a:lnTo>
                  <a:lnTo>
                    <a:pt x="1081" y="699"/>
                  </a:lnTo>
                  <a:lnTo>
                    <a:pt x="1080" y="699"/>
                  </a:lnTo>
                  <a:lnTo>
                    <a:pt x="1078" y="699"/>
                  </a:lnTo>
                  <a:lnTo>
                    <a:pt x="1076" y="701"/>
                  </a:lnTo>
                  <a:lnTo>
                    <a:pt x="1074" y="702"/>
                  </a:lnTo>
                  <a:lnTo>
                    <a:pt x="1074" y="702"/>
                  </a:lnTo>
                  <a:lnTo>
                    <a:pt x="1074" y="702"/>
                  </a:lnTo>
                  <a:lnTo>
                    <a:pt x="1076" y="702"/>
                  </a:lnTo>
                  <a:lnTo>
                    <a:pt x="1078" y="702"/>
                  </a:lnTo>
                  <a:lnTo>
                    <a:pt x="1078" y="701"/>
                  </a:lnTo>
                  <a:lnTo>
                    <a:pt x="1078" y="702"/>
                  </a:lnTo>
                  <a:lnTo>
                    <a:pt x="1078" y="702"/>
                  </a:lnTo>
                  <a:lnTo>
                    <a:pt x="1076" y="704"/>
                  </a:lnTo>
                  <a:lnTo>
                    <a:pt x="1076" y="706"/>
                  </a:lnTo>
                  <a:lnTo>
                    <a:pt x="1076" y="706"/>
                  </a:lnTo>
                  <a:lnTo>
                    <a:pt x="1074" y="706"/>
                  </a:lnTo>
                  <a:lnTo>
                    <a:pt x="1074" y="708"/>
                  </a:lnTo>
                  <a:lnTo>
                    <a:pt x="1072" y="711"/>
                  </a:lnTo>
                  <a:lnTo>
                    <a:pt x="1083" y="704"/>
                  </a:lnTo>
                  <a:lnTo>
                    <a:pt x="1085" y="702"/>
                  </a:lnTo>
                  <a:close/>
                  <a:moveTo>
                    <a:pt x="1092" y="682"/>
                  </a:moveTo>
                  <a:lnTo>
                    <a:pt x="1094" y="682"/>
                  </a:lnTo>
                  <a:lnTo>
                    <a:pt x="1094" y="684"/>
                  </a:lnTo>
                  <a:lnTo>
                    <a:pt x="1096" y="684"/>
                  </a:lnTo>
                  <a:lnTo>
                    <a:pt x="1096" y="686"/>
                  </a:lnTo>
                  <a:lnTo>
                    <a:pt x="1098" y="684"/>
                  </a:lnTo>
                  <a:lnTo>
                    <a:pt x="1098" y="686"/>
                  </a:lnTo>
                  <a:lnTo>
                    <a:pt x="1099" y="684"/>
                  </a:lnTo>
                  <a:lnTo>
                    <a:pt x="1099" y="684"/>
                  </a:lnTo>
                  <a:lnTo>
                    <a:pt x="1101" y="682"/>
                  </a:lnTo>
                  <a:lnTo>
                    <a:pt x="1101" y="682"/>
                  </a:lnTo>
                  <a:lnTo>
                    <a:pt x="1101" y="681"/>
                  </a:lnTo>
                  <a:lnTo>
                    <a:pt x="1101" y="679"/>
                  </a:lnTo>
                  <a:lnTo>
                    <a:pt x="1101" y="677"/>
                  </a:lnTo>
                  <a:lnTo>
                    <a:pt x="1101" y="677"/>
                  </a:lnTo>
                  <a:lnTo>
                    <a:pt x="1101" y="677"/>
                  </a:lnTo>
                  <a:lnTo>
                    <a:pt x="1099" y="677"/>
                  </a:lnTo>
                  <a:lnTo>
                    <a:pt x="1099" y="675"/>
                  </a:lnTo>
                  <a:lnTo>
                    <a:pt x="1099" y="675"/>
                  </a:lnTo>
                  <a:lnTo>
                    <a:pt x="1098" y="675"/>
                  </a:lnTo>
                  <a:lnTo>
                    <a:pt x="1098" y="675"/>
                  </a:lnTo>
                  <a:lnTo>
                    <a:pt x="1098" y="675"/>
                  </a:lnTo>
                  <a:lnTo>
                    <a:pt x="1098" y="675"/>
                  </a:lnTo>
                  <a:lnTo>
                    <a:pt x="1098" y="673"/>
                  </a:lnTo>
                  <a:lnTo>
                    <a:pt x="1098" y="673"/>
                  </a:lnTo>
                  <a:lnTo>
                    <a:pt x="1098" y="675"/>
                  </a:lnTo>
                  <a:lnTo>
                    <a:pt x="1098" y="675"/>
                  </a:lnTo>
                  <a:lnTo>
                    <a:pt x="1096" y="675"/>
                  </a:lnTo>
                  <a:lnTo>
                    <a:pt x="1094" y="679"/>
                  </a:lnTo>
                  <a:lnTo>
                    <a:pt x="1094" y="679"/>
                  </a:lnTo>
                  <a:lnTo>
                    <a:pt x="1092" y="681"/>
                  </a:lnTo>
                  <a:lnTo>
                    <a:pt x="1092" y="681"/>
                  </a:lnTo>
                  <a:lnTo>
                    <a:pt x="1092" y="682"/>
                  </a:lnTo>
                  <a:lnTo>
                    <a:pt x="1092" y="682"/>
                  </a:lnTo>
                  <a:lnTo>
                    <a:pt x="1092" y="682"/>
                  </a:lnTo>
                  <a:close/>
                  <a:moveTo>
                    <a:pt x="1101" y="661"/>
                  </a:moveTo>
                  <a:lnTo>
                    <a:pt x="1101" y="661"/>
                  </a:lnTo>
                  <a:lnTo>
                    <a:pt x="1103" y="663"/>
                  </a:lnTo>
                  <a:lnTo>
                    <a:pt x="1103" y="663"/>
                  </a:lnTo>
                  <a:lnTo>
                    <a:pt x="1103" y="663"/>
                  </a:lnTo>
                  <a:lnTo>
                    <a:pt x="1103" y="664"/>
                  </a:lnTo>
                  <a:lnTo>
                    <a:pt x="1105" y="663"/>
                  </a:lnTo>
                  <a:lnTo>
                    <a:pt x="1105" y="661"/>
                  </a:lnTo>
                  <a:lnTo>
                    <a:pt x="1105" y="659"/>
                  </a:lnTo>
                  <a:lnTo>
                    <a:pt x="1105" y="655"/>
                  </a:lnTo>
                  <a:lnTo>
                    <a:pt x="1105" y="655"/>
                  </a:lnTo>
                  <a:lnTo>
                    <a:pt x="1105" y="655"/>
                  </a:lnTo>
                  <a:lnTo>
                    <a:pt x="1103" y="655"/>
                  </a:lnTo>
                  <a:lnTo>
                    <a:pt x="1103" y="655"/>
                  </a:lnTo>
                  <a:lnTo>
                    <a:pt x="1103" y="657"/>
                  </a:lnTo>
                  <a:lnTo>
                    <a:pt x="1103" y="659"/>
                  </a:lnTo>
                  <a:lnTo>
                    <a:pt x="1103" y="659"/>
                  </a:lnTo>
                  <a:lnTo>
                    <a:pt x="1103" y="659"/>
                  </a:lnTo>
                  <a:lnTo>
                    <a:pt x="1103" y="657"/>
                  </a:lnTo>
                  <a:lnTo>
                    <a:pt x="1103" y="657"/>
                  </a:lnTo>
                  <a:lnTo>
                    <a:pt x="1103" y="655"/>
                  </a:lnTo>
                  <a:lnTo>
                    <a:pt x="1101" y="655"/>
                  </a:lnTo>
                  <a:lnTo>
                    <a:pt x="1101" y="655"/>
                  </a:lnTo>
                  <a:lnTo>
                    <a:pt x="1099" y="657"/>
                  </a:lnTo>
                  <a:lnTo>
                    <a:pt x="1098" y="657"/>
                  </a:lnTo>
                  <a:lnTo>
                    <a:pt x="1098" y="659"/>
                  </a:lnTo>
                  <a:lnTo>
                    <a:pt x="1098" y="659"/>
                  </a:lnTo>
                  <a:lnTo>
                    <a:pt x="1099" y="659"/>
                  </a:lnTo>
                  <a:lnTo>
                    <a:pt x="1099" y="661"/>
                  </a:lnTo>
                  <a:lnTo>
                    <a:pt x="1099" y="663"/>
                  </a:lnTo>
                  <a:lnTo>
                    <a:pt x="1098" y="664"/>
                  </a:lnTo>
                  <a:lnTo>
                    <a:pt x="1098" y="664"/>
                  </a:lnTo>
                  <a:lnTo>
                    <a:pt x="1098" y="664"/>
                  </a:lnTo>
                  <a:lnTo>
                    <a:pt x="1098" y="666"/>
                  </a:lnTo>
                  <a:lnTo>
                    <a:pt x="1099" y="666"/>
                  </a:lnTo>
                  <a:lnTo>
                    <a:pt x="1099" y="666"/>
                  </a:lnTo>
                  <a:lnTo>
                    <a:pt x="1099" y="666"/>
                  </a:lnTo>
                  <a:lnTo>
                    <a:pt x="1099" y="666"/>
                  </a:lnTo>
                  <a:lnTo>
                    <a:pt x="1101" y="668"/>
                  </a:lnTo>
                  <a:lnTo>
                    <a:pt x="1101" y="668"/>
                  </a:lnTo>
                  <a:lnTo>
                    <a:pt x="1101" y="668"/>
                  </a:lnTo>
                  <a:lnTo>
                    <a:pt x="1101" y="668"/>
                  </a:lnTo>
                  <a:lnTo>
                    <a:pt x="1101" y="666"/>
                  </a:lnTo>
                  <a:lnTo>
                    <a:pt x="1101" y="664"/>
                  </a:lnTo>
                  <a:lnTo>
                    <a:pt x="1101" y="663"/>
                  </a:lnTo>
                  <a:lnTo>
                    <a:pt x="1101" y="661"/>
                  </a:lnTo>
                  <a:close/>
                  <a:moveTo>
                    <a:pt x="1170" y="572"/>
                  </a:moveTo>
                  <a:lnTo>
                    <a:pt x="1170" y="569"/>
                  </a:lnTo>
                  <a:lnTo>
                    <a:pt x="1172" y="565"/>
                  </a:lnTo>
                  <a:lnTo>
                    <a:pt x="1170" y="565"/>
                  </a:lnTo>
                  <a:lnTo>
                    <a:pt x="1168" y="567"/>
                  </a:lnTo>
                  <a:lnTo>
                    <a:pt x="1166" y="570"/>
                  </a:lnTo>
                  <a:lnTo>
                    <a:pt x="1166" y="572"/>
                  </a:lnTo>
                  <a:lnTo>
                    <a:pt x="1164" y="572"/>
                  </a:lnTo>
                  <a:lnTo>
                    <a:pt x="1164" y="572"/>
                  </a:lnTo>
                  <a:lnTo>
                    <a:pt x="1161" y="570"/>
                  </a:lnTo>
                  <a:lnTo>
                    <a:pt x="1161" y="570"/>
                  </a:lnTo>
                  <a:lnTo>
                    <a:pt x="1161" y="572"/>
                  </a:lnTo>
                  <a:lnTo>
                    <a:pt x="1159" y="574"/>
                  </a:lnTo>
                  <a:lnTo>
                    <a:pt x="1157" y="576"/>
                  </a:lnTo>
                  <a:lnTo>
                    <a:pt x="1157" y="576"/>
                  </a:lnTo>
                  <a:lnTo>
                    <a:pt x="1157" y="578"/>
                  </a:lnTo>
                  <a:lnTo>
                    <a:pt x="1161" y="578"/>
                  </a:lnTo>
                  <a:lnTo>
                    <a:pt x="1163" y="580"/>
                  </a:lnTo>
                  <a:lnTo>
                    <a:pt x="1164" y="583"/>
                  </a:lnTo>
                  <a:lnTo>
                    <a:pt x="1164" y="583"/>
                  </a:lnTo>
                  <a:lnTo>
                    <a:pt x="1164" y="583"/>
                  </a:lnTo>
                  <a:lnTo>
                    <a:pt x="1164" y="585"/>
                  </a:lnTo>
                  <a:lnTo>
                    <a:pt x="1164" y="587"/>
                  </a:lnTo>
                  <a:lnTo>
                    <a:pt x="1166" y="587"/>
                  </a:lnTo>
                  <a:lnTo>
                    <a:pt x="1166" y="587"/>
                  </a:lnTo>
                  <a:lnTo>
                    <a:pt x="1168" y="585"/>
                  </a:lnTo>
                  <a:lnTo>
                    <a:pt x="1168" y="585"/>
                  </a:lnTo>
                  <a:lnTo>
                    <a:pt x="1168" y="585"/>
                  </a:lnTo>
                  <a:lnTo>
                    <a:pt x="1166" y="585"/>
                  </a:lnTo>
                  <a:lnTo>
                    <a:pt x="1168" y="583"/>
                  </a:lnTo>
                  <a:lnTo>
                    <a:pt x="1168" y="581"/>
                  </a:lnTo>
                  <a:lnTo>
                    <a:pt x="1166" y="576"/>
                  </a:lnTo>
                  <a:lnTo>
                    <a:pt x="1168" y="574"/>
                  </a:lnTo>
                  <a:lnTo>
                    <a:pt x="1170" y="572"/>
                  </a:lnTo>
                  <a:close/>
                  <a:moveTo>
                    <a:pt x="1172" y="538"/>
                  </a:moveTo>
                  <a:lnTo>
                    <a:pt x="1175" y="536"/>
                  </a:lnTo>
                  <a:lnTo>
                    <a:pt x="1177" y="536"/>
                  </a:lnTo>
                  <a:lnTo>
                    <a:pt x="1177" y="534"/>
                  </a:lnTo>
                  <a:lnTo>
                    <a:pt x="1179" y="533"/>
                  </a:lnTo>
                  <a:lnTo>
                    <a:pt x="1177" y="533"/>
                  </a:lnTo>
                  <a:lnTo>
                    <a:pt x="1177" y="533"/>
                  </a:lnTo>
                  <a:lnTo>
                    <a:pt x="1177" y="533"/>
                  </a:lnTo>
                  <a:lnTo>
                    <a:pt x="1177" y="533"/>
                  </a:lnTo>
                  <a:lnTo>
                    <a:pt x="1177" y="531"/>
                  </a:lnTo>
                  <a:lnTo>
                    <a:pt x="1177" y="531"/>
                  </a:lnTo>
                  <a:lnTo>
                    <a:pt x="1177" y="531"/>
                  </a:lnTo>
                  <a:lnTo>
                    <a:pt x="1175" y="531"/>
                  </a:lnTo>
                  <a:lnTo>
                    <a:pt x="1173" y="533"/>
                  </a:lnTo>
                  <a:lnTo>
                    <a:pt x="1172" y="534"/>
                  </a:lnTo>
                  <a:lnTo>
                    <a:pt x="1170" y="536"/>
                  </a:lnTo>
                  <a:lnTo>
                    <a:pt x="1170" y="536"/>
                  </a:lnTo>
                  <a:lnTo>
                    <a:pt x="1170" y="536"/>
                  </a:lnTo>
                  <a:lnTo>
                    <a:pt x="1170" y="536"/>
                  </a:lnTo>
                  <a:lnTo>
                    <a:pt x="1170" y="536"/>
                  </a:lnTo>
                  <a:lnTo>
                    <a:pt x="1168" y="538"/>
                  </a:lnTo>
                  <a:lnTo>
                    <a:pt x="1168" y="538"/>
                  </a:lnTo>
                  <a:lnTo>
                    <a:pt x="1170" y="538"/>
                  </a:lnTo>
                  <a:lnTo>
                    <a:pt x="1170" y="538"/>
                  </a:lnTo>
                  <a:lnTo>
                    <a:pt x="1172" y="538"/>
                  </a:lnTo>
                  <a:lnTo>
                    <a:pt x="1172" y="538"/>
                  </a:lnTo>
                  <a:close/>
                  <a:moveTo>
                    <a:pt x="1206" y="462"/>
                  </a:moveTo>
                  <a:lnTo>
                    <a:pt x="1206" y="464"/>
                  </a:lnTo>
                  <a:lnTo>
                    <a:pt x="1206" y="466"/>
                  </a:lnTo>
                  <a:lnTo>
                    <a:pt x="1206" y="468"/>
                  </a:lnTo>
                  <a:lnTo>
                    <a:pt x="1206" y="468"/>
                  </a:lnTo>
                  <a:lnTo>
                    <a:pt x="1208" y="468"/>
                  </a:lnTo>
                  <a:lnTo>
                    <a:pt x="1213" y="468"/>
                  </a:lnTo>
                  <a:lnTo>
                    <a:pt x="1215" y="468"/>
                  </a:lnTo>
                  <a:lnTo>
                    <a:pt x="1215" y="468"/>
                  </a:lnTo>
                  <a:lnTo>
                    <a:pt x="1219" y="468"/>
                  </a:lnTo>
                  <a:lnTo>
                    <a:pt x="1219" y="468"/>
                  </a:lnTo>
                  <a:lnTo>
                    <a:pt x="1220" y="468"/>
                  </a:lnTo>
                  <a:lnTo>
                    <a:pt x="1222" y="466"/>
                  </a:lnTo>
                  <a:lnTo>
                    <a:pt x="1222" y="464"/>
                  </a:lnTo>
                  <a:lnTo>
                    <a:pt x="1222" y="464"/>
                  </a:lnTo>
                  <a:lnTo>
                    <a:pt x="1222" y="464"/>
                  </a:lnTo>
                  <a:lnTo>
                    <a:pt x="1220" y="464"/>
                  </a:lnTo>
                  <a:lnTo>
                    <a:pt x="1220" y="464"/>
                  </a:lnTo>
                  <a:lnTo>
                    <a:pt x="1220" y="466"/>
                  </a:lnTo>
                  <a:lnTo>
                    <a:pt x="1220" y="464"/>
                  </a:lnTo>
                  <a:lnTo>
                    <a:pt x="1220" y="464"/>
                  </a:lnTo>
                  <a:lnTo>
                    <a:pt x="1219" y="464"/>
                  </a:lnTo>
                  <a:lnTo>
                    <a:pt x="1219" y="464"/>
                  </a:lnTo>
                  <a:lnTo>
                    <a:pt x="1219" y="462"/>
                  </a:lnTo>
                  <a:lnTo>
                    <a:pt x="1215" y="462"/>
                  </a:lnTo>
                  <a:lnTo>
                    <a:pt x="1215" y="462"/>
                  </a:lnTo>
                  <a:lnTo>
                    <a:pt x="1213" y="459"/>
                  </a:lnTo>
                  <a:lnTo>
                    <a:pt x="1213" y="459"/>
                  </a:lnTo>
                  <a:lnTo>
                    <a:pt x="1213" y="459"/>
                  </a:lnTo>
                  <a:lnTo>
                    <a:pt x="1213" y="457"/>
                  </a:lnTo>
                  <a:lnTo>
                    <a:pt x="1213" y="457"/>
                  </a:lnTo>
                  <a:lnTo>
                    <a:pt x="1213" y="457"/>
                  </a:lnTo>
                  <a:lnTo>
                    <a:pt x="1211" y="457"/>
                  </a:lnTo>
                  <a:lnTo>
                    <a:pt x="1211" y="459"/>
                  </a:lnTo>
                  <a:lnTo>
                    <a:pt x="1210" y="460"/>
                  </a:lnTo>
                  <a:lnTo>
                    <a:pt x="1210" y="460"/>
                  </a:lnTo>
                  <a:lnTo>
                    <a:pt x="1210" y="460"/>
                  </a:lnTo>
                  <a:lnTo>
                    <a:pt x="1208" y="460"/>
                  </a:lnTo>
                  <a:lnTo>
                    <a:pt x="1206" y="460"/>
                  </a:lnTo>
                  <a:lnTo>
                    <a:pt x="1206" y="460"/>
                  </a:lnTo>
                  <a:lnTo>
                    <a:pt x="1206" y="460"/>
                  </a:lnTo>
                  <a:lnTo>
                    <a:pt x="1206" y="462"/>
                  </a:lnTo>
                  <a:lnTo>
                    <a:pt x="1206" y="462"/>
                  </a:lnTo>
                  <a:close/>
                  <a:moveTo>
                    <a:pt x="1233" y="457"/>
                  </a:moveTo>
                  <a:lnTo>
                    <a:pt x="1233" y="457"/>
                  </a:lnTo>
                  <a:lnTo>
                    <a:pt x="1233" y="457"/>
                  </a:lnTo>
                  <a:lnTo>
                    <a:pt x="1238" y="459"/>
                  </a:lnTo>
                  <a:lnTo>
                    <a:pt x="1240" y="459"/>
                  </a:lnTo>
                  <a:lnTo>
                    <a:pt x="1240" y="459"/>
                  </a:lnTo>
                  <a:lnTo>
                    <a:pt x="1240" y="457"/>
                  </a:lnTo>
                  <a:lnTo>
                    <a:pt x="1242" y="455"/>
                  </a:lnTo>
                  <a:lnTo>
                    <a:pt x="1244" y="455"/>
                  </a:lnTo>
                  <a:lnTo>
                    <a:pt x="1246" y="457"/>
                  </a:lnTo>
                  <a:lnTo>
                    <a:pt x="1249" y="459"/>
                  </a:lnTo>
                  <a:lnTo>
                    <a:pt x="1251" y="459"/>
                  </a:lnTo>
                  <a:lnTo>
                    <a:pt x="1253" y="457"/>
                  </a:lnTo>
                  <a:lnTo>
                    <a:pt x="1255" y="457"/>
                  </a:lnTo>
                  <a:lnTo>
                    <a:pt x="1255" y="455"/>
                  </a:lnTo>
                  <a:lnTo>
                    <a:pt x="1253" y="455"/>
                  </a:lnTo>
                  <a:lnTo>
                    <a:pt x="1253" y="455"/>
                  </a:lnTo>
                  <a:lnTo>
                    <a:pt x="1251" y="453"/>
                  </a:lnTo>
                  <a:lnTo>
                    <a:pt x="1249" y="453"/>
                  </a:lnTo>
                  <a:lnTo>
                    <a:pt x="1237" y="453"/>
                  </a:lnTo>
                  <a:lnTo>
                    <a:pt x="1235" y="453"/>
                  </a:lnTo>
                  <a:lnTo>
                    <a:pt x="1233" y="455"/>
                  </a:lnTo>
                  <a:lnTo>
                    <a:pt x="1233" y="455"/>
                  </a:lnTo>
                  <a:lnTo>
                    <a:pt x="1231" y="455"/>
                  </a:lnTo>
                  <a:lnTo>
                    <a:pt x="1231" y="455"/>
                  </a:lnTo>
                  <a:lnTo>
                    <a:pt x="1231" y="457"/>
                  </a:lnTo>
                  <a:lnTo>
                    <a:pt x="1231" y="457"/>
                  </a:lnTo>
                  <a:lnTo>
                    <a:pt x="1233" y="457"/>
                  </a:lnTo>
                  <a:close/>
                  <a:moveTo>
                    <a:pt x="1220" y="455"/>
                  </a:moveTo>
                  <a:lnTo>
                    <a:pt x="1219" y="453"/>
                  </a:lnTo>
                  <a:lnTo>
                    <a:pt x="1219" y="451"/>
                  </a:lnTo>
                  <a:lnTo>
                    <a:pt x="1219" y="451"/>
                  </a:lnTo>
                  <a:lnTo>
                    <a:pt x="1219" y="451"/>
                  </a:lnTo>
                  <a:lnTo>
                    <a:pt x="1219" y="453"/>
                  </a:lnTo>
                  <a:lnTo>
                    <a:pt x="1217" y="453"/>
                  </a:lnTo>
                  <a:lnTo>
                    <a:pt x="1217" y="455"/>
                  </a:lnTo>
                  <a:lnTo>
                    <a:pt x="1215" y="455"/>
                  </a:lnTo>
                  <a:lnTo>
                    <a:pt x="1215" y="457"/>
                  </a:lnTo>
                  <a:lnTo>
                    <a:pt x="1215" y="457"/>
                  </a:lnTo>
                  <a:lnTo>
                    <a:pt x="1215" y="457"/>
                  </a:lnTo>
                  <a:lnTo>
                    <a:pt x="1215" y="459"/>
                  </a:lnTo>
                  <a:lnTo>
                    <a:pt x="1215" y="460"/>
                  </a:lnTo>
                  <a:lnTo>
                    <a:pt x="1217" y="460"/>
                  </a:lnTo>
                  <a:lnTo>
                    <a:pt x="1220" y="460"/>
                  </a:lnTo>
                  <a:lnTo>
                    <a:pt x="1222" y="459"/>
                  </a:lnTo>
                  <a:lnTo>
                    <a:pt x="1220" y="457"/>
                  </a:lnTo>
                  <a:lnTo>
                    <a:pt x="1220" y="455"/>
                  </a:lnTo>
                  <a:close/>
                  <a:moveTo>
                    <a:pt x="1101" y="480"/>
                  </a:moveTo>
                  <a:lnTo>
                    <a:pt x="1101" y="477"/>
                  </a:lnTo>
                  <a:lnTo>
                    <a:pt x="1101" y="475"/>
                  </a:lnTo>
                  <a:lnTo>
                    <a:pt x="1107" y="473"/>
                  </a:lnTo>
                  <a:lnTo>
                    <a:pt x="1108" y="473"/>
                  </a:lnTo>
                  <a:lnTo>
                    <a:pt x="1108" y="471"/>
                  </a:lnTo>
                  <a:lnTo>
                    <a:pt x="1108" y="471"/>
                  </a:lnTo>
                  <a:lnTo>
                    <a:pt x="1108" y="471"/>
                  </a:lnTo>
                  <a:lnTo>
                    <a:pt x="1108" y="469"/>
                  </a:lnTo>
                  <a:lnTo>
                    <a:pt x="1108" y="469"/>
                  </a:lnTo>
                  <a:lnTo>
                    <a:pt x="1110" y="468"/>
                  </a:lnTo>
                  <a:lnTo>
                    <a:pt x="1108" y="466"/>
                  </a:lnTo>
                  <a:lnTo>
                    <a:pt x="1108" y="466"/>
                  </a:lnTo>
                  <a:lnTo>
                    <a:pt x="1107" y="466"/>
                  </a:lnTo>
                  <a:lnTo>
                    <a:pt x="1105" y="466"/>
                  </a:lnTo>
                  <a:lnTo>
                    <a:pt x="1105" y="464"/>
                  </a:lnTo>
                  <a:lnTo>
                    <a:pt x="1105" y="464"/>
                  </a:lnTo>
                  <a:lnTo>
                    <a:pt x="1105" y="462"/>
                  </a:lnTo>
                  <a:lnTo>
                    <a:pt x="1107" y="464"/>
                  </a:lnTo>
                  <a:lnTo>
                    <a:pt x="1107" y="460"/>
                  </a:lnTo>
                  <a:lnTo>
                    <a:pt x="1107" y="460"/>
                  </a:lnTo>
                  <a:lnTo>
                    <a:pt x="1108" y="464"/>
                  </a:lnTo>
                  <a:lnTo>
                    <a:pt x="1110" y="464"/>
                  </a:lnTo>
                  <a:lnTo>
                    <a:pt x="1112" y="464"/>
                  </a:lnTo>
                  <a:lnTo>
                    <a:pt x="1114" y="464"/>
                  </a:lnTo>
                  <a:lnTo>
                    <a:pt x="1114" y="462"/>
                  </a:lnTo>
                  <a:lnTo>
                    <a:pt x="1114" y="460"/>
                  </a:lnTo>
                  <a:lnTo>
                    <a:pt x="1114" y="459"/>
                  </a:lnTo>
                  <a:lnTo>
                    <a:pt x="1112" y="455"/>
                  </a:lnTo>
                  <a:lnTo>
                    <a:pt x="1112" y="453"/>
                  </a:lnTo>
                  <a:lnTo>
                    <a:pt x="1112" y="453"/>
                  </a:lnTo>
                  <a:lnTo>
                    <a:pt x="1112" y="455"/>
                  </a:lnTo>
                  <a:lnTo>
                    <a:pt x="1110" y="455"/>
                  </a:lnTo>
                  <a:lnTo>
                    <a:pt x="1110" y="455"/>
                  </a:lnTo>
                  <a:lnTo>
                    <a:pt x="1110" y="455"/>
                  </a:lnTo>
                  <a:lnTo>
                    <a:pt x="1110" y="453"/>
                  </a:lnTo>
                  <a:lnTo>
                    <a:pt x="1110" y="451"/>
                  </a:lnTo>
                  <a:lnTo>
                    <a:pt x="1110" y="451"/>
                  </a:lnTo>
                  <a:lnTo>
                    <a:pt x="1112" y="451"/>
                  </a:lnTo>
                  <a:lnTo>
                    <a:pt x="1114" y="451"/>
                  </a:lnTo>
                  <a:lnTo>
                    <a:pt x="1114" y="449"/>
                  </a:lnTo>
                  <a:lnTo>
                    <a:pt x="1112" y="449"/>
                  </a:lnTo>
                  <a:lnTo>
                    <a:pt x="1112" y="449"/>
                  </a:lnTo>
                  <a:lnTo>
                    <a:pt x="1112" y="448"/>
                  </a:lnTo>
                  <a:lnTo>
                    <a:pt x="1114" y="448"/>
                  </a:lnTo>
                  <a:lnTo>
                    <a:pt x="1114" y="448"/>
                  </a:lnTo>
                  <a:lnTo>
                    <a:pt x="1114" y="446"/>
                  </a:lnTo>
                  <a:lnTo>
                    <a:pt x="1116" y="446"/>
                  </a:lnTo>
                  <a:lnTo>
                    <a:pt x="1116" y="444"/>
                  </a:lnTo>
                  <a:lnTo>
                    <a:pt x="1110" y="442"/>
                  </a:lnTo>
                  <a:lnTo>
                    <a:pt x="1110" y="442"/>
                  </a:lnTo>
                  <a:lnTo>
                    <a:pt x="1110" y="442"/>
                  </a:lnTo>
                  <a:lnTo>
                    <a:pt x="1110" y="444"/>
                  </a:lnTo>
                  <a:lnTo>
                    <a:pt x="1110" y="444"/>
                  </a:lnTo>
                  <a:lnTo>
                    <a:pt x="1110" y="444"/>
                  </a:lnTo>
                  <a:lnTo>
                    <a:pt x="1110" y="446"/>
                  </a:lnTo>
                  <a:lnTo>
                    <a:pt x="1110" y="448"/>
                  </a:lnTo>
                  <a:lnTo>
                    <a:pt x="1108" y="449"/>
                  </a:lnTo>
                  <a:lnTo>
                    <a:pt x="1107" y="449"/>
                  </a:lnTo>
                  <a:lnTo>
                    <a:pt x="1107" y="451"/>
                  </a:lnTo>
                  <a:lnTo>
                    <a:pt x="1103" y="459"/>
                  </a:lnTo>
                  <a:lnTo>
                    <a:pt x="1103" y="459"/>
                  </a:lnTo>
                  <a:lnTo>
                    <a:pt x="1103" y="460"/>
                  </a:lnTo>
                  <a:lnTo>
                    <a:pt x="1103" y="460"/>
                  </a:lnTo>
                  <a:lnTo>
                    <a:pt x="1103" y="462"/>
                  </a:lnTo>
                  <a:lnTo>
                    <a:pt x="1103" y="462"/>
                  </a:lnTo>
                  <a:lnTo>
                    <a:pt x="1101" y="462"/>
                  </a:lnTo>
                  <a:lnTo>
                    <a:pt x="1101" y="464"/>
                  </a:lnTo>
                  <a:lnTo>
                    <a:pt x="1101" y="466"/>
                  </a:lnTo>
                  <a:lnTo>
                    <a:pt x="1101" y="468"/>
                  </a:lnTo>
                  <a:lnTo>
                    <a:pt x="1099" y="469"/>
                  </a:lnTo>
                  <a:lnTo>
                    <a:pt x="1099" y="471"/>
                  </a:lnTo>
                  <a:lnTo>
                    <a:pt x="1099" y="473"/>
                  </a:lnTo>
                  <a:lnTo>
                    <a:pt x="1099" y="473"/>
                  </a:lnTo>
                  <a:lnTo>
                    <a:pt x="1099" y="475"/>
                  </a:lnTo>
                  <a:lnTo>
                    <a:pt x="1099" y="475"/>
                  </a:lnTo>
                  <a:lnTo>
                    <a:pt x="1099" y="477"/>
                  </a:lnTo>
                  <a:lnTo>
                    <a:pt x="1099" y="477"/>
                  </a:lnTo>
                  <a:lnTo>
                    <a:pt x="1098" y="480"/>
                  </a:lnTo>
                  <a:lnTo>
                    <a:pt x="1096" y="482"/>
                  </a:lnTo>
                  <a:lnTo>
                    <a:pt x="1099" y="480"/>
                  </a:lnTo>
                  <a:lnTo>
                    <a:pt x="1101" y="480"/>
                  </a:lnTo>
                  <a:close/>
                  <a:moveTo>
                    <a:pt x="1116" y="455"/>
                  </a:moveTo>
                  <a:lnTo>
                    <a:pt x="1116" y="455"/>
                  </a:lnTo>
                  <a:lnTo>
                    <a:pt x="1117" y="453"/>
                  </a:lnTo>
                  <a:lnTo>
                    <a:pt x="1117" y="453"/>
                  </a:lnTo>
                  <a:lnTo>
                    <a:pt x="1117" y="451"/>
                  </a:lnTo>
                  <a:lnTo>
                    <a:pt x="1117" y="451"/>
                  </a:lnTo>
                  <a:lnTo>
                    <a:pt x="1117" y="451"/>
                  </a:lnTo>
                  <a:lnTo>
                    <a:pt x="1117" y="453"/>
                  </a:lnTo>
                  <a:lnTo>
                    <a:pt x="1117" y="457"/>
                  </a:lnTo>
                  <a:lnTo>
                    <a:pt x="1119" y="459"/>
                  </a:lnTo>
                  <a:lnTo>
                    <a:pt x="1121" y="457"/>
                  </a:lnTo>
                  <a:lnTo>
                    <a:pt x="1123" y="453"/>
                  </a:lnTo>
                  <a:lnTo>
                    <a:pt x="1123" y="453"/>
                  </a:lnTo>
                  <a:lnTo>
                    <a:pt x="1125" y="455"/>
                  </a:lnTo>
                  <a:lnTo>
                    <a:pt x="1125" y="455"/>
                  </a:lnTo>
                  <a:lnTo>
                    <a:pt x="1127" y="453"/>
                  </a:lnTo>
                  <a:lnTo>
                    <a:pt x="1127" y="449"/>
                  </a:lnTo>
                  <a:lnTo>
                    <a:pt x="1127" y="449"/>
                  </a:lnTo>
                  <a:lnTo>
                    <a:pt x="1127" y="448"/>
                  </a:lnTo>
                  <a:lnTo>
                    <a:pt x="1128" y="446"/>
                  </a:lnTo>
                  <a:lnTo>
                    <a:pt x="1128" y="439"/>
                  </a:lnTo>
                  <a:lnTo>
                    <a:pt x="1128" y="439"/>
                  </a:lnTo>
                  <a:lnTo>
                    <a:pt x="1128" y="437"/>
                  </a:lnTo>
                  <a:lnTo>
                    <a:pt x="1127" y="437"/>
                  </a:lnTo>
                  <a:lnTo>
                    <a:pt x="1123" y="435"/>
                  </a:lnTo>
                  <a:lnTo>
                    <a:pt x="1121" y="435"/>
                  </a:lnTo>
                  <a:lnTo>
                    <a:pt x="1121" y="439"/>
                  </a:lnTo>
                  <a:lnTo>
                    <a:pt x="1121" y="440"/>
                  </a:lnTo>
                  <a:lnTo>
                    <a:pt x="1123" y="442"/>
                  </a:lnTo>
                  <a:lnTo>
                    <a:pt x="1125" y="444"/>
                  </a:lnTo>
                  <a:lnTo>
                    <a:pt x="1123" y="448"/>
                  </a:lnTo>
                  <a:lnTo>
                    <a:pt x="1123" y="448"/>
                  </a:lnTo>
                  <a:lnTo>
                    <a:pt x="1121" y="448"/>
                  </a:lnTo>
                  <a:lnTo>
                    <a:pt x="1121" y="444"/>
                  </a:lnTo>
                  <a:lnTo>
                    <a:pt x="1119" y="444"/>
                  </a:lnTo>
                  <a:lnTo>
                    <a:pt x="1119" y="444"/>
                  </a:lnTo>
                  <a:lnTo>
                    <a:pt x="1116" y="448"/>
                  </a:lnTo>
                  <a:lnTo>
                    <a:pt x="1116" y="449"/>
                  </a:lnTo>
                  <a:lnTo>
                    <a:pt x="1116" y="451"/>
                  </a:lnTo>
                  <a:lnTo>
                    <a:pt x="1116" y="453"/>
                  </a:lnTo>
                  <a:lnTo>
                    <a:pt x="1116" y="455"/>
                  </a:lnTo>
                  <a:lnTo>
                    <a:pt x="1116" y="455"/>
                  </a:lnTo>
                  <a:close/>
                  <a:moveTo>
                    <a:pt x="1199" y="421"/>
                  </a:moveTo>
                  <a:lnTo>
                    <a:pt x="1197" y="422"/>
                  </a:lnTo>
                  <a:lnTo>
                    <a:pt x="1199" y="426"/>
                  </a:lnTo>
                  <a:lnTo>
                    <a:pt x="1199" y="426"/>
                  </a:lnTo>
                  <a:lnTo>
                    <a:pt x="1201" y="426"/>
                  </a:lnTo>
                  <a:lnTo>
                    <a:pt x="1202" y="424"/>
                  </a:lnTo>
                  <a:lnTo>
                    <a:pt x="1204" y="419"/>
                  </a:lnTo>
                  <a:lnTo>
                    <a:pt x="1204" y="415"/>
                  </a:lnTo>
                  <a:lnTo>
                    <a:pt x="1202" y="415"/>
                  </a:lnTo>
                  <a:lnTo>
                    <a:pt x="1199" y="421"/>
                  </a:lnTo>
                  <a:close/>
                  <a:moveTo>
                    <a:pt x="1161" y="417"/>
                  </a:moveTo>
                  <a:lnTo>
                    <a:pt x="1163" y="417"/>
                  </a:lnTo>
                  <a:lnTo>
                    <a:pt x="1164" y="417"/>
                  </a:lnTo>
                  <a:lnTo>
                    <a:pt x="1164" y="419"/>
                  </a:lnTo>
                  <a:lnTo>
                    <a:pt x="1164" y="419"/>
                  </a:lnTo>
                  <a:lnTo>
                    <a:pt x="1164" y="421"/>
                  </a:lnTo>
                  <a:lnTo>
                    <a:pt x="1168" y="422"/>
                  </a:lnTo>
                  <a:lnTo>
                    <a:pt x="1170" y="422"/>
                  </a:lnTo>
                  <a:lnTo>
                    <a:pt x="1170" y="419"/>
                  </a:lnTo>
                  <a:lnTo>
                    <a:pt x="1170" y="413"/>
                  </a:lnTo>
                  <a:lnTo>
                    <a:pt x="1166" y="413"/>
                  </a:lnTo>
                  <a:lnTo>
                    <a:pt x="1166" y="413"/>
                  </a:lnTo>
                  <a:lnTo>
                    <a:pt x="1164" y="412"/>
                  </a:lnTo>
                  <a:lnTo>
                    <a:pt x="1163" y="412"/>
                  </a:lnTo>
                  <a:lnTo>
                    <a:pt x="1161" y="412"/>
                  </a:lnTo>
                  <a:lnTo>
                    <a:pt x="1161" y="413"/>
                  </a:lnTo>
                  <a:lnTo>
                    <a:pt x="1159" y="413"/>
                  </a:lnTo>
                  <a:lnTo>
                    <a:pt x="1161" y="417"/>
                  </a:lnTo>
                  <a:close/>
                  <a:moveTo>
                    <a:pt x="1130" y="446"/>
                  </a:moveTo>
                  <a:lnTo>
                    <a:pt x="1132" y="451"/>
                  </a:lnTo>
                  <a:lnTo>
                    <a:pt x="1134" y="451"/>
                  </a:lnTo>
                  <a:lnTo>
                    <a:pt x="1134" y="449"/>
                  </a:lnTo>
                  <a:lnTo>
                    <a:pt x="1134" y="446"/>
                  </a:lnTo>
                  <a:lnTo>
                    <a:pt x="1134" y="448"/>
                  </a:lnTo>
                  <a:lnTo>
                    <a:pt x="1136" y="446"/>
                  </a:lnTo>
                  <a:lnTo>
                    <a:pt x="1136" y="446"/>
                  </a:lnTo>
                  <a:lnTo>
                    <a:pt x="1136" y="444"/>
                  </a:lnTo>
                  <a:lnTo>
                    <a:pt x="1136" y="444"/>
                  </a:lnTo>
                  <a:lnTo>
                    <a:pt x="1134" y="444"/>
                  </a:lnTo>
                  <a:lnTo>
                    <a:pt x="1134" y="444"/>
                  </a:lnTo>
                  <a:lnTo>
                    <a:pt x="1134" y="442"/>
                  </a:lnTo>
                  <a:lnTo>
                    <a:pt x="1136" y="440"/>
                  </a:lnTo>
                  <a:lnTo>
                    <a:pt x="1137" y="440"/>
                  </a:lnTo>
                  <a:lnTo>
                    <a:pt x="1139" y="442"/>
                  </a:lnTo>
                  <a:lnTo>
                    <a:pt x="1139" y="444"/>
                  </a:lnTo>
                  <a:lnTo>
                    <a:pt x="1139" y="446"/>
                  </a:lnTo>
                  <a:lnTo>
                    <a:pt x="1139" y="446"/>
                  </a:lnTo>
                  <a:lnTo>
                    <a:pt x="1139" y="446"/>
                  </a:lnTo>
                  <a:lnTo>
                    <a:pt x="1139" y="446"/>
                  </a:lnTo>
                  <a:lnTo>
                    <a:pt x="1141" y="446"/>
                  </a:lnTo>
                  <a:lnTo>
                    <a:pt x="1141" y="448"/>
                  </a:lnTo>
                  <a:lnTo>
                    <a:pt x="1143" y="448"/>
                  </a:lnTo>
                  <a:lnTo>
                    <a:pt x="1143" y="446"/>
                  </a:lnTo>
                  <a:lnTo>
                    <a:pt x="1143" y="446"/>
                  </a:lnTo>
                  <a:lnTo>
                    <a:pt x="1143" y="444"/>
                  </a:lnTo>
                  <a:lnTo>
                    <a:pt x="1143" y="442"/>
                  </a:lnTo>
                  <a:lnTo>
                    <a:pt x="1143" y="442"/>
                  </a:lnTo>
                  <a:lnTo>
                    <a:pt x="1143" y="440"/>
                  </a:lnTo>
                  <a:lnTo>
                    <a:pt x="1143" y="440"/>
                  </a:lnTo>
                  <a:lnTo>
                    <a:pt x="1145" y="439"/>
                  </a:lnTo>
                  <a:lnTo>
                    <a:pt x="1145" y="440"/>
                  </a:lnTo>
                  <a:lnTo>
                    <a:pt x="1145" y="442"/>
                  </a:lnTo>
                  <a:lnTo>
                    <a:pt x="1145" y="442"/>
                  </a:lnTo>
                  <a:lnTo>
                    <a:pt x="1146" y="442"/>
                  </a:lnTo>
                  <a:lnTo>
                    <a:pt x="1148" y="442"/>
                  </a:lnTo>
                  <a:lnTo>
                    <a:pt x="1148" y="440"/>
                  </a:lnTo>
                  <a:lnTo>
                    <a:pt x="1150" y="440"/>
                  </a:lnTo>
                  <a:lnTo>
                    <a:pt x="1150" y="439"/>
                  </a:lnTo>
                  <a:lnTo>
                    <a:pt x="1148" y="437"/>
                  </a:lnTo>
                  <a:lnTo>
                    <a:pt x="1146" y="437"/>
                  </a:lnTo>
                  <a:lnTo>
                    <a:pt x="1146" y="435"/>
                  </a:lnTo>
                  <a:lnTo>
                    <a:pt x="1150" y="435"/>
                  </a:lnTo>
                  <a:lnTo>
                    <a:pt x="1150" y="435"/>
                  </a:lnTo>
                  <a:lnTo>
                    <a:pt x="1150" y="433"/>
                  </a:lnTo>
                  <a:lnTo>
                    <a:pt x="1150" y="433"/>
                  </a:lnTo>
                  <a:lnTo>
                    <a:pt x="1152" y="431"/>
                  </a:lnTo>
                  <a:lnTo>
                    <a:pt x="1152" y="431"/>
                  </a:lnTo>
                  <a:lnTo>
                    <a:pt x="1152" y="433"/>
                  </a:lnTo>
                  <a:lnTo>
                    <a:pt x="1152" y="433"/>
                  </a:lnTo>
                  <a:lnTo>
                    <a:pt x="1154" y="433"/>
                  </a:lnTo>
                  <a:lnTo>
                    <a:pt x="1154" y="433"/>
                  </a:lnTo>
                  <a:lnTo>
                    <a:pt x="1155" y="433"/>
                  </a:lnTo>
                  <a:lnTo>
                    <a:pt x="1159" y="431"/>
                  </a:lnTo>
                  <a:lnTo>
                    <a:pt x="1159" y="431"/>
                  </a:lnTo>
                  <a:lnTo>
                    <a:pt x="1159" y="431"/>
                  </a:lnTo>
                  <a:lnTo>
                    <a:pt x="1161" y="430"/>
                  </a:lnTo>
                  <a:lnTo>
                    <a:pt x="1163" y="428"/>
                  </a:lnTo>
                  <a:lnTo>
                    <a:pt x="1164" y="422"/>
                  </a:lnTo>
                  <a:lnTo>
                    <a:pt x="1163" y="419"/>
                  </a:lnTo>
                  <a:lnTo>
                    <a:pt x="1161" y="419"/>
                  </a:lnTo>
                  <a:lnTo>
                    <a:pt x="1159" y="421"/>
                  </a:lnTo>
                  <a:lnTo>
                    <a:pt x="1157" y="422"/>
                  </a:lnTo>
                  <a:lnTo>
                    <a:pt x="1155" y="421"/>
                  </a:lnTo>
                  <a:lnTo>
                    <a:pt x="1157" y="417"/>
                  </a:lnTo>
                  <a:lnTo>
                    <a:pt x="1155" y="412"/>
                  </a:lnTo>
                  <a:lnTo>
                    <a:pt x="1154" y="410"/>
                  </a:lnTo>
                  <a:lnTo>
                    <a:pt x="1150" y="412"/>
                  </a:lnTo>
                  <a:lnTo>
                    <a:pt x="1150" y="415"/>
                  </a:lnTo>
                  <a:lnTo>
                    <a:pt x="1148" y="417"/>
                  </a:lnTo>
                  <a:lnTo>
                    <a:pt x="1148" y="417"/>
                  </a:lnTo>
                  <a:lnTo>
                    <a:pt x="1148" y="419"/>
                  </a:lnTo>
                  <a:lnTo>
                    <a:pt x="1146" y="421"/>
                  </a:lnTo>
                  <a:lnTo>
                    <a:pt x="1146" y="421"/>
                  </a:lnTo>
                  <a:lnTo>
                    <a:pt x="1146" y="419"/>
                  </a:lnTo>
                  <a:lnTo>
                    <a:pt x="1145" y="419"/>
                  </a:lnTo>
                  <a:lnTo>
                    <a:pt x="1145" y="419"/>
                  </a:lnTo>
                  <a:lnTo>
                    <a:pt x="1143" y="419"/>
                  </a:lnTo>
                  <a:lnTo>
                    <a:pt x="1143" y="419"/>
                  </a:lnTo>
                  <a:lnTo>
                    <a:pt x="1141" y="417"/>
                  </a:lnTo>
                  <a:lnTo>
                    <a:pt x="1141" y="417"/>
                  </a:lnTo>
                  <a:lnTo>
                    <a:pt x="1141" y="417"/>
                  </a:lnTo>
                  <a:lnTo>
                    <a:pt x="1139" y="417"/>
                  </a:lnTo>
                  <a:lnTo>
                    <a:pt x="1132" y="424"/>
                  </a:lnTo>
                  <a:lnTo>
                    <a:pt x="1136" y="424"/>
                  </a:lnTo>
                  <a:lnTo>
                    <a:pt x="1136" y="424"/>
                  </a:lnTo>
                  <a:lnTo>
                    <a:pt x="1137" y="426"/>
                  </a:lnTo>
                  <a:lnTo>
                    <a:pt x="1137" y="426"/>
                  </a:lnTo>
                  <a:lnTo>
                    <a:pt x="1136" y="428"/>
                  </a:lnTo>
                  <a:lnTo>
                    <a:pt x="1134" y="428"/>
                  </a:lnTo>
                  <a:lnTo>
                    <a:pt x="1132" y="431"/>
                  </a:lnTo>
                  <a:lnTo>
                    <a:pt x="1134" y="431"/>
                  </a:lnTo>
                  <a:lnTo>
                    <a:pt x="1134" y="433"/>
                  </a:lnTo>
                  <a:lnTo>
                    <a:pt x="1132" y="433"/>
                  </a:lnTo>
                  <a:lnTo>
                    <a:pt x="1132" y="435"/>
                  </a:lnTo>
                  <a:lnTo>
                    <a:pt x="1132" y="435"/>
                  </a:lnTo>
                  <a:lnTo>
                    <a:pt x="1132" y="435"/>
                  </a:lnTo>
                  <a:lnTo>
                    <a:pt x="1132" y="437"/>
                  </a:lnTo>
                  <a:lnTo>
                    <a:pt x="1132" y="437"/>
                  </a:lnTo>
                  <a:lnTo>
                    <a:pt x="1132" y="437"/>
                  </a:lnTo>
                  <a:lnTo>
                    <a:pt x="1132" y="437"/>
                  </a:lnTo>
                  <a:lnTo>
                    <a:pt x="1132" y="439"/>
                  </a:lnTo>
                  <a:lnTo>
                    <a:pt x="1132" y="439"/>
                  </a:lnTo>
                  <a:lnTo>
                    <a:pt x="1136" y="435"/>
                  </a:lnTo>
                  <a:lnTo>
                    <a:pt x="1137" y="435"/>
                  </a:lnTo>
                  <a:lnTo>
                    <a:pt x="1132" y="442"/>
                  </a:lnTo>
                  <a:lnTo>
                    <a:pt x="1130" y="446"/>
                  </a:lnTo>
                  <a:close/>
                  <a:moveTo>
                    <a:pt x="1172" y="424"/>
                  </a:moveTo>
                  <a:lnTo>
                    <a:pt x="1172" y="424"/>
                  </a:lnTo>
                  <a:lnTo>
                    <a:pt x="1175" y="424"/>
                  </a:lnTo>
                  <a:lnTo>
                    <a:pt x="1173" y="424"/>
                  </a:lnTo>
                  <a:lnTo>
                    <a:pt x="1168" y="426"/>
                  </a:lnTo>
                  <a:lnTo>
                    <a:pt x="1166" y="430"/>
                  </a:lnTo>
                  <a:lnTo>
                    <a:pt x="1168" y="430"/>
                  </a:lnTo>
                  <a:lnTo>
                    <a:pt x="1168" y="431"/>
                  </a:lnTo>
                  <a:lnTo>
                    <a:pt x="1168" y="431"/>
                  </a:lnTo>
                  <a:lnTo>
                    <a:pt x="1168" y="431"/>
                  </a:lnTo>
                  <a:lnTo>
                    <a:pt x="1168" y="433"/>
                  </a:lnTo>
                  <a:lnTo>
                    <a:pt x="1168" y="433"/>
                  </a:lnTo>
                  <a:lnTo>
                    <a:pt x="1168" y="433"/>
                  </a:lnTo>
                  <a:lnTo>
                    <a:pt x="1168" y="433"/>
                  </a:lnTo>
                  <a:lnTo>
                    <a:pt x="1168" y="433"/>
                  </a:lnTo>
                  <a:lnTo>
                    <a:pt x="1166" y="435"/>
                  </a:lnTo>
                  <a:lnTo>
                    <a:pt x="1168" y="435"/>
                  </a:lnTo>
                  <a:lnTo>
                    <a:pt x="1170" y="435"/>
                  </a:lnTo>
                  <a:lnTo>
                    <a:pt x="1172" y="433"/>
                  </a:lnTo>
                  <a:lnTo>
                    <a:pt x="1173" y="433"/>
                  </a:lnTo>
                  <a:lnTo>
                    <a:pt x="1173" y="433"/>
                  </a:lnTo>
                  <a:lnTo>
                    <a:pt x="1173" y="433"/>
                  </a:lnTo>
                  <a:lnTo>
                    <a:pt x="1173" y="431"/>
                  </a:lnTo>
                  <a:lnTo>
                    <a:pt x="1173" y="431"/>
                  </a:lnTo>
                  <a:lnTo>
                    <a:pt x="1175" y="431"/>
                  </a:lnTo>
                  <a:lnTo>
                    <a:pt x="1177" y="431"/>
                  </a:lnTo>
                  <a:lnTo>
                    <a:pt x="1177" y="431"/>
                  </a:lnTo>
                  <a:lnTo>
                    <a:pt x="1177" y="430"/>
                  </a:lnTo>
                  <a:lnTo>
                    <a:pt x="1179" y="430"/>
                  </a:lnTo>
                  <a:lnTo>
                    <a:pt x="1182" y="430"/>
                  </a:lnTo>
                  <a:lnTo>
                    <a:pt x="1182" y="430"/>
                  </a:lnTo>
                  <a:lnTo>
                    <a:pt x="1184" y="428"/>
                  </a:lnTo>
                  <a:lnTo>
                    <a:pt x="1186" y="426"/>
                  </a:lnTo>
                  <a:lnTo>
                    <a:pt x="1188" y="426"/>
                  </a:lnTo>
                  <a:lnTo>
                    <a:pt x="1190" y="424"/>
                  </a:lnTo>
                  <a:lnTo>
                    <a:pt x="1192" y="422"/>
                  </a:lnTo>
                  <a:lnTo>
                    <a:pt x="1188" y="422"/>
                  </a:lnTo>
                  <a:lnTo>
                    <a:pt x="1188" y="421"/>
                  </a:lnTo>
                  <a:lnTo>
                    <a:pt x="1188" y="421"/>
                  </a:lnTo>
                  <a:lnTo>
                    <a:pt x="1190" y="419"/>
                  </a:lnTo>
                  <a:lnTo>
                    <a:pt x="1190" y="419"/>
                  </a:lnTo>
                  <a:lnTo>
                    <a:pt x="1192" y="419"/>
                  </a:lnTo>
                  <a:lnTo>
                    <a:pt x="1192" y="417"/>
                  </a:lnTo>
                  <a:lnTo>
                    <a:pt x="1192" y="417"/>
                  </a:lnTo>
                  <a:lnTo>
                    <a:pt x="1192" y="415"/>
                  </a:lnTo>
                  <a:lnTo>
                    <a:pt x="1193" y="412"/>
                  </a:lnTo>
                  <a:lnTo>
                    <a:pt x="1193" y="412"/>
                  </a:lnTo>
                  <a:lnTo>
                    <a:pt x="1193" y="412"/>
                  </a:lnTo>
                  <a:lnTo>
                    <a:pt x="1193" y="412"/>
                  </a:lnTo>
                  <a:lnTo>
                    <a:pt x="1195" y="413"/>
                  </a:lnTo>
                  <a:lnTo>
                    <a:pt x="1195" y="413"/>
                  </a:lnTo>
                  <a:lnTo>
                    <a:pt x="1195" y="413"/>
                  </a:lnTo>
                  <a:lnTo>
                    <a:pt x="1193" y="417"/>
                  </a:lnTo>
                  <a:lnTo>
                    <a:pt x="1193" y="419"/>
                  </a:lnTo>
                  <a:lnTo>
                    <a:pt x="1193" y="421"/>
                  </a:lnTo>
                  <a:lnTo>
                    <a:pt x="1193" y="422"/>
                  </a:lnTo>
                  <a:lnTo>
                    <a:pt x="1195" y="421"/>
                  </a:lnTo>
                  <a:lnTo>
                    <a:pt x="1204" y="412"/>
                  </a:lnTo>
                  <a:lnTo>
                    <a:pt x="1206" y="412"/>
                  </a:lnTo>
                  <a:lnTo>
                    <a:pt x="1206" y="410"/>
                  </a:lnTo>
                  <a:lnTo>
                    <a:pt x="1204" y="410"/>
                  </a:lnTo>
                  <a:lnTo>
                    <a:pt x="1208" y="408"/>
                  </a:lnTo>
                  <a:lnTo>
                    <a:pt x="1208" y="406"/>
                  </a:lnTo>
                  <a:lnTo>
                    <a:pt x="1208" y="406"/>
                  </a:lnTo>
                  <a:lnTo>
                    <a:pt x="1208" y="406"/>
                  </a:lnTo>
                  <a:lnTo>
                    <a:pt x="1208" y="404"/>
                  </a:lnTo>
                  <a:lnTo>
                    <a:pt x="1208" y="406"/>
                  </a:lnTo>
                  <a:lnTo>
                    <a:pt x="1208" y="406"/>
                  </a:lnTo>
                  <a:lnTo>
                    <a:pt x="1208" y="408"/>
                  </a:lnTo>
                  <a:lnTo>
                    <a:pt x="1208" y="408"/>
                  </a:lnTo>
                  <a:lnTo>
                    <a:pt x="1210" y="408"/>
                  </a:lnTo>
                  <a:lnTo>
                    <a:pt x="1215" y="397"/>
                  </a:lnTo>
                  <a:lnTo>
                    <a:pt x="1215" y="395"/>
                  </a:lnTo>
                  <a:lnTo>
                    <a:pt x="1211" y="395"/>
                  </a:lnTo>
                  <a:lnTo>
                    <a:pt x="1210" y="395"/>
                  </a:lnTo>
                  <a:lnTo>
                    <a:pt x="1208" y="399"/>
                  </a:lnTo>
                  <a:lnTo>
                    <a:pt x="1204" y="397"/>
                  </a:lnTo>
                  <a:lnTo>
                    <a:pt x="1202" y="397"/>
                  </a:lnTo>
                  <a:lnTo>
                    <a:pt x="1201" y="399"/>
                  </a:lnTo>
                  <a:lnTo>
                    <a:pt x="1201" y="404"/>
                  </a:lnTo>
                  <a:lnTo>
                    <a:pt x="1201" y="404"/>
                  </a:lnTo>
                  <a:lnTo>
                    <a:pt x="1199" y="406"/>
                  </a:lnTo>
                  <a:lnTo>
                    <a:pt x="1197" y="408"/>
                  </a:lnTo>
                  <a:lnTo>
                    <a:pt x="1195" y="410"/>
                  </a:lnTo>
                  <a:lnTo>
                    <a:pt x="1195" y="408"/>
                  </a:lnTo>
                  <a:lnTo>
                    <a:pt x="1199" y="404"/>
                  </a:lnTo>
                  <a:lnTo>
                    <a:pt x="1199" y="403"/>
                  </a:lnTo>
                  <a:lnTo>
                    <a:pt x="1199" y="401"/>
                  </a:lnTo>
                  <a:lnTo>
                    <a:pt x="1199" y="399"/>
                  </a:lnTo>
                  <a:lnTo>
                    <a:pt x="1197" y="399"/>
                  </a:lnTo>
                  <a:lnTo>
                    <a:pt x="1195" y="397"/>
                  </a:lnTo>
                  <a:lnTo>
                    <a:pt x="1195" y="397"/>
                  </a:lnTo>
                  <a:lnTo>
                    <a:pt x="1193" y="399"/>
                  </a:lnTo>
                  <a:lnTo>
                    <a:pt x="1193" y="399"/>
                  </a:lnTo>
                  <a:lnTo>
                    <a:pt x="1193" y="401"/>
                  </a:lnTo>
                  <a:lnTo>
                    <a:pt x="1193" y="404"/>
                  </a:lnTo>
                  <a:lnTo>
                    <a:pt x="1193" y="406"/>
                  </a:lnTo>
                  <a:lnTo>
                    <a:pt x="1192" y="404"/>
                  </a:lnTo>
                  <a:lnTo>
                    <a:pt x="1192" y="403"/>
                  </a:lnTo>
                  <a:lnTo>
                    <a:pt x="1192" y="403"/>
                  </a:lnTo>
                  <a:lnTo>
                    <a:pt x="1192" y="401"/>
                  </a:lnTo>
                  <a:lnTo>
                    <a:pt x="1190" y="399"/>
                  </a:lnTo>
                  <a:lnTo>
                    <a:pt x="1184" y="401"/>
                  </a:lnTo>
                  <a:lnTo>
                    <a:pt x="1184" y="403"/>
                  </a:lnTo>
                  <a:lnTo>
                    <a:pt x="1186" y="404"/>
                  </a:lnTo>
                  <a:lnTo>
                    <a:pt x="1186" y="408"/>
                  </a:lnTo>
                  <a:lnTo>
                    <a:pt x="1186" y="406"/>
                  </a:lnTo>
                  <a:lnTo>
                    <a:pt x="1182" y="404"/>
                  </a:lnTo>
                  <a:lnTo>
                    <a:pt x="1182" y="404"/>
                  </a:lnTo>
                  <a:lnTo>
                    <a:pt x="1177" y="406"/>
                  </a:lnTo>
                  <a:lnTo>
                    <a:pt x="1177" y="406"/>
                  </a:lnTo>
                  <a:lnTo>
                    <a:pt x="1179" y="408"/>
                  </a:lnTo>
                  <a:lnTo>
                    <a:pt x="1179" y="410"/>
                  </a:lnTo>
                  <a:lnTo>
                    <a:pt x="1179" y="412"/>
                  </a:lnTo>
                  <a:lnTo>
                    <a:pt x="1181" y="412"/>
                  </a:lnTo>
                  <a:lnTo>
                    <a:pt x="1181" y="410"/>
                  </a:lnTo>
                  <a:lnTo>
                    <a:pt x="1181" y="412"/>
                  </a:lnTo>
                  <a:lnTo>
                    <a:pt x="1182" y="413"/>
                  </a:lnTo>
                  <a:lnTo>
                    <a:pt x="1182" y="415"/>
                  </a:lnTo>
                  <a:lnTo>
                    <a:pt x="1181" y="415"/>
                  </a:lnTo>
                  <a:lnTo>
                    <a:pt x="1181" y="413"/>
                  </a:lnTo>
                  <a:lnTo>
                    <a:pt x="1179" y="413"/>
                  </a:lnTo>
                  <a:lnTo>
                    <a:pt x="1179" y="413"/>
                  </a:lnTo>
                  <a:lnTo>
                    <a:pt x="1179" y="415"/>
                  </a:lnTo>
                  <a:lnTo>
                    <a:pt x="1179" y="415"/>
                  </a:lnTo>
                  <a:lnTo>
                    <a:pt x="1177" y="417"/>
                  </a:lnTo>
                  <a:lnTo>
                    <a:pt x="1179" y="417"/>
                  </a:lnTo>
                  <a:lnTo>
                    <a:pt x="1179" y="419"/>
                  </a:lnTo>
                  <a:lnTo>
                    <a:pt x="1177" y="417"/>
                  </a:lnTo>
                  <a:lnTo>
                    <a:pt x="1175" y="413"/>
                  </a:lnTo>
                  <a:lnTo>
                    <a:pt x="1173" y="413"/>
                  </a:lnTo>
                  <a:lnTo>
                    <a:pt x="1172" y="415"/>
                  </a:lnTo>
                  <a:lnTo>
                    <a:pt x="1172" y="417"/>
                  </a:lnTo>
                  <a:lnTo>
                    <a:pt x="1172" y="419"/>
                  </a:lnTo>
                  <a:lnTo>
                    <a:pt x="1173" y="421"/>
                  </a:lnTo>
                  <a:lnTo>
                    <a:pt x="1172" y="421"/>
                  </a:lnTo>
                  <a:lnTo>
                    <a:pt x="1170" y="422"/>
                  </a:lnTo>
                  <a:lnTo>
                    <a:pt x="1170" y="422"/>
                  </a:lnTo>
                  <a:lnTo>
                    <a:pt x="1172" y="424"/>
                  </a:lnTo>
                  <a:close/>
                  <a:moveTo>
                    <a:pt x="1280" y="393"/>
                  </a:moveTo>
                  <a:lnTo>
                    <a:pt x="1280" y="393"/>
                  </a:lnTo>
                  <a:lnTo>
                    <a:pt x="1280" y="392"/>
                  </a:lnTo>
                  <a:lnTo>
                    <a:pt x="1278" y="390"/>
                  </a:lnTo>
                  <a:lnTo>
                    <a:pt x="1278" y="390"/>
                  </a:lnTo>
                  <a:lnTo>
                    <a:pt x="1278" y="388"/>
                  </a:lnTo>
                  <a:lnTo>
                    <a:pt x="1278" y="388"/>
                  </a:lnTo>
                  <a:lnTo>
                    <a:pt x="1278" y="386"/>
                  </a:lnTo>
                  <a:lnTo>
                    <a:pt x="1278" y="386"/>
                  </a:lnTo>
                  <a:lnTo>
                    <a:pt x="1276" y="384"/>
                  </a:lnTo>
                  <a:lnTo>
                    <a:pt x="1275" y="384"/>
                  </a:lnTo>
                  <a:lnTo>
                    <a:pt x="1275" y="384"/>
                  </a:lnTo>
                  <a:lnTo>
                    <a:pt x="1269" y="386"/>
                  </a:lnTo>
                  <a:lnTo>
                    <a:pt x="1267" y="386"/>
                  </a:lnTo>
                  <a:lnTo>
                    <a:pt x="1266" y="388"/>
                  </a:lnTo>
                  <a:lnTo>
                    <a:pt x="1264" y="393"/>
                  </a:lnTo>
                  <a:lnTo>
                    <a:pt x="1264" y="397"/>
                  </a:lnTo>
                  <a:lnTo>
                    <a:pt x="1264" y="399"/>
                  </a:lnTo>
                  <a:lnTo>
                    <a:pt x="1266" y="399"/>
                  </a:lnTo>
                  <a:lnTo>
                    <a:pt x="1266" y="399"/>
                  </a:lnTo>
                  <a:lnTo>
                    <a:pt x="1264" y="401"/>
                  </a:lnTo>
                  <a:lnTo>
                    <a:pt x="1262" y="403"/>
                  </a:lnTo>
                  <a:lnTo>
                    <a:pt x="1264" y="404"/>
                  </a:lnTo>
                  <a:lnTo>
                    <a:pt x="1264" y="404"/>
                  </a:lnTo>
                  <a:lnTo>
                    <a:pt x="1264" y="404"/>
                  </a:lnTo>
                  <a:lnTo>
                    <a:pt x="1266" y="403"/>
                  </a:lnTo>
                  <a:lnTo>
                    <a:pt x="1269" y="401"/>
                  </a:lnTo>
                  <a:lnTo>
                    <a:pt x="1276" y="401"/>
                  </a:lnTo>
                  <a:lnTo>
                    <a:pt x="1278" y="401"/>
                  </a:lnTo>
                  <a:lnTo>
                    <a:pt x="1278" y="399"/>
                  </a:lnTo>
                  <a:lnTo>
                    <a:pt x="1276" y="397"/>
                  </a:lnTo>
                  <a:lnTo>
                    <a:pt x="1276" y="395"/>
                  </a:lnTo>
                  <a:lnTo>
                    <a:pt x="1276" y="395"/>
                  </a:lnTo>
                  <a:lnTo>
                    <a:pt x="1280" y="393"/>
                  </a:lnTo>
                  <a:close/>
                  <a:moveTo>
                    <a:pt x="1197" y="379"/>
                  </a:moveTo>
                  <a:lnTo>
                    <a:pt x="1193" y="379"/>
                  </a:lnTo>
                  <a:lnTo>
                    <a:pt x="1192" y="377"/>
                  </a:lnTo>
                  <a:lnTo>
                    <a:pt x="1188" y="379"/>
                  </a:lnTo>
                  <a:lnTo>
                    <a:pt x="1188" y="381"/>
                  </a:lnTo>
                  <a:lnTo>
                    <a:pt x="1188" y="383"/>
                  </a:lnTo>
                  <a:lnTo>
                    <a:pt x="1190" y="384"/>
                  </a:lnTo>
                  <a:lnTo>
                    <a:pt x="1192" y="386"/>
                  </a:lnTo>
                  <a:lnTo>
                    <a:pt x="1193" y="390"/>
                  </a:lnTo>
                  <a:lnTo>
                    <a:pt x="1195" y="390"/>
                  </a:lnTo>
                  <a:lnTo>
                    <a:pt x="1202" y="390"/>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6"/>
                  </a:lnTo>
                  <a:lnTo>
                    <a:pt x="1204" y="386"/>
                  </a:lnTo>
                  <a:lnTo>
                    <a:pt x="1204" y="386"/>
                  </a:lnTo>
                  <a:lnTo>
                    <a:pt x="1204" y="386"/>
                  </a:lnTo>
                  <a:lnTo>
                    <a:pt x="1204" y="386"/>
                  </a:lnTo>
                  <a:lnTo>
                    <a:pt x="1204" y="386"/>
                  </a:lnTo>
                  <a:lnTo>
                    <a:pt x="1204" y="386"/>
                  </a:lnTo>
                  <a:lnTo>
                    <a:pt x="1204" y="386"/>
                  </a:lnTo>
                  <a:lnTo>
                    <a:pt x="1204" y="386"/>
                  </a:lnTo>
                  <a:lnTo>
                    <a:pt x="1204" y="386"/>
                  </a:lnTo>
                  <a:lnTo>
                    <a:pt x="1206" y="386"/>
                  </a:lnTo>
                  <a:lnTo>
                    <a:pt x="1206" y="386"/>
                  </a:lnTo>
                  <a:lnTo>
                    <a:pt x="1206" y="386"/>
                  </a:lnTo>
                  <a:lnTo>
                    <a:pt x="1206" y="386"/>
                  </a:lnTo>
                  <a:lnTo>
                    <a:pt x="1206" y="386"/>
                  </a:lnTo>
                  <a:lnTo>
                    <a:pt x="1206" y="386"/>
                  </a:lnTo>
                  <a:lnTo>
                    <a:pt x="1206" y="386"/>
                  </a:lnTo>
                  <a:lnTo>
                    <a:pt x="1206" y="386"/>
                  </a:lnTo>
                  <a:lnTo>
                    <a:pt x="1206" y="386"/>
                  </a:lnTo>
                  <a:lnTo>
                    <a:pt x="1206" y="386"/>
                  </a:lnTo>
                  <a:lnTo>
                    <a:pt x="1206" y="386"/>
                  </a:lnTo>
                  <a:lnTo>
                    <a:pt x="1206" y="386"/>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1"/>
                  </a:lnTo>
                  <a:lnTo>
                    <a:pt x="1204" y="381"/>
                  </a:lnTo>
                  <a:lnTo>
                    <a:pt x="1201" y="379"/>
                  </a:lnTo>
                  <a:lnTo>
                    <a:pt x="1197" y="379"/>
                  </a:lnTo>
                  <a:close/>
                  <a:moveTo>
                    <a:pt x="1311" y="345"/>
                  </a:moveTo>
                  <a:lnTo>
                    <a:pt x="1309" y="341"/>
                  </a:lnTo>
                  <a:lnTo>
                    <a:pt x="1309" y="341"/>
                  </a:lnTo>
                  <a:lnTo>
                    <a:pt x="1309" y="339"/>
                  </a:lnTo>
                  <a:lnTo>
                    <a:pt x="1307" y="339"/>
                  </a:lnTo>
                  <a:lnTo>
                    <a:pt x="1305" y="341"/>
                  </a:lnTo>
                  <a:lnTo>
                    <a:pt x="1303" y="348"/>
                  </a:lnTo>
                  <a:lnTo>
                    <a:pt x="1302" y="350"/>
                  </a:lnTo>
                  <a:lnTo>
                    <a:pt x="1300" y="352"/>
                  </a:lnTo>
                  <a:lnTo>
                    <a:pt x="1300" y="352"/>
                  </a:lnTo>
                  <a:lnTo>
                    <a:pt x="1300" y="354"/>
                  </a:lnTo>
                  <a:lnTo>
                    <a:pt x="1298" y="356"/>
                  </a:lnTo>
                  <a:lnTo>
                    <a:pt x="1298" y="356"/>
                  </a:lnTo>
                  <a:lnTo>
                    <a:pt x="1298" y="356"/>
                  </a:lnTo>
                  <a:lnTo>
                    <a:pt x="1300" y="357"/>
                  </a:lnTo>
                  <a:lnTo>
                    <a:pt x="1313" y="354"/>
                  </a:lnTo>
                  <a:lnTo>
                    <a:pt x="1314" y="352"/>
                  </a:lnTo>
                  <a:lnTo>
                    <a:pt x="1314" y="350"/>
                  </a:lnTo>
                  <a:lnTo>
                    <a:pt x="1311" y="347"/>
                  </a:lnTo>
                  <a:lnTo>
                    <a:pt x="1311" y="345"/>
                  </a:lnTo>
                  <a:close/>
                  <a:moveTo>
                    <a:pt x="1316" y="341"/>
                  </a:moveTo>
                  <a:lnTo>
                    <a:pt x="1316" y="345"/>
                  </a:lnTo>
                  <a:lnTo>
                    <a:pt x="1316" y="347"/>
                  </a:lnTo>
                  <a:lnTo>
                    <a:pt x="1318" y="348"/>
                  </a:lnTo>
                  <a:lnTo>
                    <a:pt x="1320" y="348"/>
                  </a:lnTo>
                  <a:lnTo>
                    <a:pt x="1322" y="347"/>
                  </a:lnTo>
                  <a:lnTo>
                    <a:pt x="1325" y="343"/>
                  </a:lnTo>
                  <a:lnTo>
                    <a:pt x="1329" y="337"/>
                  </a:lnTo>
                  <a:lnTo>
                    <a:pt x="1327" y="334"/>
                  </a:lnTo>
                  <a:lnTo>
                    <a:pt x="1325" y="332"/>
                  </a:lnTo>
                  <a:lnTo>
                    <a:pt x="1323" y="330"/>
                  </a:lnTo>
                  <a:lnTo>
                    <a:pt x="1318" y="330"/>
                  </a:lnTo>
                  <a:lnTo>
                    <a:pt x="1318" y="332"/>
                  </a:lnTo>
                  <a:lnTo>
                    <a:pt x="1318" y="334"/>
                  </a:lnTo>
                  <a:lnTo>
                    <a:pt x="1318" y="336"/>
                  </a:lnTo>
                  <a:lnTo>
                    <a:pt x="1320" y="337"/>
                  </a:lnTo>
                  <a:lnTo>
                    <a:pt x="1322" y="339"/>
                  </a:lnTo>
                  <a:lnTo>
                    <a:pt x="1320" y="339"/>
                  </a:lnTo>
                  <a:lnTo>
                    <a:pt x="1318" y="339"/>
                  </a:lnTo>
                  <a:lnTo>
                    <a:pt x="1318" y="337"/>
                  </a:lnTo>
                  <a:lnTo>
                    <a:pt x="1316" y="336"/>
                  </a:lnTo>
                  <a:lnTo>
                    <a:pt x="1314" y="332"/>
                  </a:lnTo>
                  <a:lnTo>
                    <a:pt x="1313" y="330"/>
                  </a:lnTo>
                  <a:lnTo>
                    <a:pt x="1311" y="332"/>
                  </a:lnTo>
                  <a:lnTo>
                    <a:pt x="1313" y="334"/>
                  </a:lnTo>
                  <a:lnTo>
                    <a:pt x="1313" y="336"/>
                  </a:lnTo>
                  <a:lnTo>
                    <a:pt x="1316" y="337"/>
                  </a:lnTo>
                  <a:lnTo>
                    <a:pt x="1316" y="341"/>
                  </a:lnTo>
                  <a:close/>
                  <a:moveTo>
                    <a:pt x="1199" y="336"/>
                  </a:moveTo>
                  <a:lnTo>
                    <a:pt x="1201" y="336"/>
                  </a:lnTo>
                  <a:lnTo>
                    <a:pt x="1202" y="337"/>
                  </a:lnTo>
                  <a:lnTo>
                    <a:pt x="1202" y="337"/>
                  </a:lnTo>
                  <a:lnTo>
                    <a:pt x="1206" y="337"/>
                  </a:lnTo>
                  <a:lnTo>
                    <a:pt x="1206" y="336"/>
                  </a:lnTo>
                  <a:lnTo>
                    <a:pt x="1208" y="334"/>
                  </a:lnTo>
                  <a:lnTo>
                    <a:pt x="1206" y="330"/>
                  </a:lnTo>
                  <a:lnTo>
                    <a:pt x="1206" y="330"/>
                  </a:lnTo>
                  <a:lnTo>
                    <a:pt x="1202" y="328"/>
                  </a:lnTo>
                  <a:lnTo>
                    <a:pt x="1201" y="330"/>
                  </a:lnTo>
                  <a:lnTo>
                    <a:pt x="1201" y="330"/>
                  </a:lnTo>
                  <a:lnTo>
                    <a:pt x="1201" y="330"/>
                  </a:lnTo>
                  <a:lnTo>
                    <a:pt x="1201" y="332"/>
                  </a:lnTo>
                  <a:lnTo>
                    <a:pt x="1201" y="332"/>
                  </a:lnTo>
                  <a:lnTo>
                    <a:pt x="1199" y="336"/>
                  </a:lnTo>
                  <a:lnTo>
                    <a:pt x="1199" y="336"/>
                  </a:lnTo>
                  <a:close/>
                  <a:moveTo>
                    <a:pt x="1229" y="379"/>
                  </a:moveTo>
                  <a:lnTo>
                    <a:pt x="1229" y="381"/>
                  </a:lnTo>
                  <a:lnTo>
                    <a:pt x="1229" y="381"/>
                  </a:lnTo>
                  <a:lnTo>
                    <a:pt x="1228" y="377"/>
                  </a:lnTo>
                  <a:lnTo>
                    <a:pt x="1228" y="377"/>
                  </a:lnTo>
                  <a:lnTo>
                    <a:pt x="1222" y="377"/>
                  </a:lnTo>
                  <a:lnTo>
                    <a:pt x="1224" y="381"/>
                  </a:lnTo>
                  <a:lnTo>
                    <a:pt x="1222" y="381"/>
                  </a:lnTo>
                  <a:lnTo>
                    <a:pt x="1220" y="381"/>
                  </a:lnTo>
                  <a:lnTo>
                    <a:pt x="1219" y="381"/>
                  </a:lnTo>
                  <a:lnTo>
                    <a:pt x="1219" y="381"/>
                  </a:lnTo>
                  <a:lnTo>
                    <a:pt x="1217" y="383"/>
                  </a:lnTo>
                  <a:lnTo>
                    <a:pt x="1217" y="386"/>
                  </a:lnTo>
                  <a:lnTo>
                    <a:pt x="1220" y="386"/>
                  </a:lnTo>
                  <a:lnTo>
                    <a:pt x="1220" y="386"/>
                  </a:lnTo>
                  <a:lnTo>
                    <a:pt x="1220" y="388"/>
                  </a:lnTo>
                  <a:lnTo>
                    <a:pt x="1220" y="388"/>
                  </a:lnTo>
                  <a:lnTo>
                    <a:pt x="1220" y="390"/>
                  </a:lnTo>
                  <a:lnTo>
                    <a:pt x="1224" y="390"/>
                  </a:lnTo>
                  <a:lnTo>
                    <a:pt x="1220" y="390"/>
                  </a:lnTo>
                  <a:lnTo>
                    <a:pt x="1220" y="390"/>
                  </a:lnTo>
                  <a:lnTo>
                    <a:pt x="1219" y="392"/>
                  </a:lnTo>
                  <a:lnTo>
                    <a:pt x="1220" y="393"/>
                  </a:lnTo>
                  <a:lnTo>
                    <a:pt x="1224" y="393"/>
                  </a:lnTo>
                  <a:lnTo>
                    <a:pt x="1226" y="393"/>
                  </a:lnTo>
                  <a:lnTo>
                    <a:pt x="1220" y="393"/>
                  </a:lnTo>
                  <a:lnTo>
                    <a:pt x="1220" y="395"/>
                  </a:lnTo>
                  <a:lnTo>
                    <a:pt x="1219" y="397"/>
                  </a:lnTo>
                  <a:lnTo>
                    <a:pt x="1217" y="397"/>
                  </a:lnTo>
                  <a:lnTo>
                    <a:pt x="1213" y="403"/>
                  </a:lnTo>
                  <a:lnTo>
                    <a:pt x="1213" y="406"/>
                  </a:lnTo>
                  <a:lnTo>
                    <a:pt x="1211" y="410"/>
                  </a:lnTo>
                  <a:lnTo>
                    <a:pt x="1210" y="412"/>
                  </a:lnTo>
                  <a:lnTo>
                    <a:pt x="1210" y="412"/>
                  </a:lnTo>
                  <a:lnTo>
                    <a:pt x="1208" y="413"/>
                  </a:lnTo>
                  <a:lnTo>
                    <a:pt x="1208" y="417"/>
                  </a:lnTo>
                  <a:lnTo>
                    <a:pt x="1208" y="419"/>
                  </a:lnTo>
                  <a:lnTo>
                    <a:pt x="1208" y="419"/>
                  </a:lnTo>
                  <a:lnTo>
                    <a:pt x="1208" y="419"/>
                  </a:lnTo>
                  <a:lnTo>
                    <a:pt x="1206" y="421"/>
                  </a:lnTo>
                  <a:lnTo>
                    <a:pt x="1206" y="421"/>
                  </a:lnTo>
                  <a:lnTo>
                    <a:pt x="1208" y="422"/>
                  </a:lnTo>
                  <a:lnTo>
                    <a:pt x="1210" y="422"/>
                  </a:lnTo>
                  <a:lnTo>
                    <a:pt x="1211" y="421"/>
                  </a:lnTo>
                  <a:lnTo>
                    <a:pt x="1213" y="417"/>
                  </a:lnTo>
                  <a:lnTo>
                    <a:pt x="1213" y="415"/>
                  </a:lnTo>
                  <a:lnTo>
                    <a:pt x="1215" y="413"/>
                  </a:lnTo>
                  <a:lnTo>
                    <a:pt x="1219" y="412"/>
                  </a:lnTo>
                  <a:lnTo>
                    <a:pt x="1219" y="412"/>
                  </a:lnTo>
                  <a:lnTo>
                    <a:pt x="1219" y="410"/>
                  </a:lnTo>
                  <a:lnTo>
                    <a:pt x="1219" y="408"/>
                  </a:lnTo>
                  <a:lnTo>
                    <a:pt x="1217" y="410"/>
                  </a:lnTo>
                  <a:lnTo>
                    <a:pt x="1219" y="406"/>
                  </a:lnTo>
                  <a:lnTo>
                    <a:pt x="1220" y="406"/>
                  </a:lnTo>
                  <a:lnTo>
                    <a:pt x="1222" y="403"/>
                  </a:lnTo>
                  <a:lnTo>
                    <a:pt x="1226" y="401"/>
                  </a:lnTo>
                  <a:lnTo>
                    <a:pt x="1226" y="401"/>
                  </a:lnTo>
                  <a:lnTo>
                    <a:pt x="1226" y="401"/>
                  </a:lnTo>
                  <a:lnTo>
                    <a:pt x="1226" y="399"/>
                  </a:lnTo>
                  <a:lnTo>
                    <a:pt x="1228" y="401"/>
                  </a:lnTo>
                  <a:lnTo>
                    <a:pt x="1228" y="401"/>
                  </a:lnTo>
                  <a:lnTo>
                    <a:pt x="1229" y="401"/>
                  </a:lnTo>
                  <a:lnTo>
                    <a:pt x="1235" y="393"/>
                  </a:lnTo>
                  <a:lnTo>
                    <a:pt x="1235" y="392"/>
                  </a:lnTo>
                  <a:lnTo>
                    <a:pt x="1235" y="390"/>
                  </a:lnTo>
                  <a:lnTo>
                    <a:pt x="1235" y="388"/>
                  </a:lnTo>
                  <a:lnTo>
                    <a:pt x="1235" y="388"/>
                  </a:lnTo>
                  <a:lnTo>
                    <a:pt x="1235" y="388"/>
                  </a:lnTo>
                  <a:lnTo>
                    <a:pt x="1237" y="388"/>
                  </a:lnTo>
                  <a:lnTo>
                    <a:pt x="1237" y="390"/>
                  </a:lnTo>
                  <a:lnTo>
                    <a:pt x="1237" y="390"/>
                  </a:lnTo>
                  <a:lnTo>
                    <a:pt x="1238" y="392"/>
                  </a:lnTo>
                  <a:lnTo>
                    <a:pt x="1235" y="393"/>
                  </a:lnTo>
                  <a:lnTo>
                    <a:pt x="1233" y="399"/>
                  </a:lnTo>
                  <a:lnTo>
                    <a:pt x="1231" y="401"/>
                  </a:lnTo>
                  <a:lnTo>
                    <a:pt x="1228" y="404"/>
                  </a:lnTo>
                  <a:lnTo>
                    <a:pt x="1226" y="404"/>
                  </a:lnTo>
                  <a:lnTo>
                    <a:pt x="1226" y="408"/>
                  </a:lnTo>
                  <a:lnTo>
                    <a:pt x="1224" y="410"/>
                  </a:lnTo>
                  <a:lnTo>
                    <a:pt x="1224" y="410"/>
                  </a:lnTo>
                  <a:lnTo>
                    <a:pt x="1224" y="412"/>
                  </a:lnTo>
                  <a:lnTo>
                    <a:pt x="1226" y="412"/>
                  </a:lnTo>
                  <a:lnTo>
                    <a:pt x="1233" y="412"/>
                  </a:lnTo>
                  <a:lnTo>
                    <a:pt x="1235" y="412"/>
                  </a:lnTo>
                  <a:lnTo>
                    <a:pt x="1237" y="413"/>
                  </a:lnTo>
                  <a:lnTo>
                    <a:pt x="1237" y="413"/>
                  </a:lnTo>
                  <a:lnTo>
                    <a:pt x="1237" y="415"/>
                  </a:lnTo>
                  <a:lnTo>
                    <a:pt x="1237" y="415"/>
                  </a:lnTo>
                  <a:lnTo>
                    <a:pt x="1237" y="415"/>
                  </a:lnTo>
                  <a:lnTo>
                    <a:pt x="1237" y="415"/>
                  </a:lnTo>
                  <a:lnTo>
                    <a:pt x="1238" y="415"/>
                  </a:lnTo>
                  <a:lnTo>
                    <a:pt x="1238" y="415"/>
                  </a:lnTo>
                  <a:lnTo>
                    <a:pt x="1238" y="413"/>
                  </a:lnTo>
                  <a:lnTo>
                    <a:pt x="1242" y="410"/>
                  </a:lnTo>
                  <a:lnTo>
                    <a:pt x="1242" y="408"/>
                  </a:lnTo>
                  <a:lnTo>
                    <a:pt x="1242" y="408"/>
                  </a:lnTo>
                  <a:lnTo>
                    <a:pt x="1242" y="408"/>
                  </a:lnTo>
                  <a:lnTo>
                    <a:pt x="1240" y="408"/>
                  </a:lnTo>
                  <a:lnTo>
                    <a:pt x="1240" y="408"/>
                  </a:lnTo>
                  <a:lnTo>
                    <a:pt x="1240" y="406"/>
                  </a:lnTo>
                  <a:lnTo>
                    <a:pt x="1242" y="406"/>
                  </a:lnTo>
                  <a:lnTo>
                    <a:pt x="1244" y="406"/>
                  </a:lnTo>
                  <a:lnTo>
                    <a:pt x="1244" y="406"/>
                  </a:lnTo>
                  <a:lnTo>
                    <a:pt x="1244" y="404"/>
                  </a:lnTo>
                  <a:lnTo>
                    <a:pt x="1244" y="403"/>
                  </a:lnTo>
                  <a:lnTo>
                    <a:pt x="1244" y="403"/>
                  </a:lnTo>
                  <a:lnTo>
                    <a:pt x="1244" y="401"/>
                  </a:lnTo>
                  <a:lnTo>
                    <a:pt x="1244" y="399"/>
                  </a:lnTo>
                  <a:lnTo>
                    <a:pt x="1246" y="399"/>
                  </a:lnTo>
                  <a:lnTo>
                    <a:pt x="1246" y="401"/>
                  </a:lnTo>
                  <a:lnTo>
                    <a:pt x="1246" y="403"/>
                  </a:lnTo>
                  <a:lnTo>
                    <a:pt x="1247" y="403"/>
                  </a:lnTo>
                  <a:lnTo>
                    <a:pt x="1247" y="403"/>
                  </a:lnTo>
                  <a:lnTo>
                    <a:pt x="1247" y="403"/>
                  </a:lnTo>
                  <a:lnTo>
                    <a:pt x="1246" y="399"/>
                  </a:lnTo>
                  <a:lnTo>
                    <a:pt x="1246" y="399"/>
                  </a:lnTo>
                  <a:lnTo>
                    <a:pt x="1246" y="397"/>
                  </a:lnTo>
                  <a:lnTo>
                    <a:pt x="1247" y="397"/>
                  </a:lnTo>
                  <a:lnTo>
                    <a:pt x="1247" y="399"/>
                  </a:lnTo>
                  <a:lnTo>
                    <a:pt x="1247" y="399"/>
                  </a:lnTo>
                  <a:lnTo>
                    <a:pt x="1249" y="397"/>
                  </a:lnTo>
                  <a:lnTo>
                    <a:pt x="1249" y="397"/>
                  </a:lnTo>
                  <a:lnTo>
                    <a:pt x="1251" y="395"/>
                  </a:lnTo>
                  <a:lnTo>
                    <a:pt x="1251" y="393"/>
                  </a:lnTo>
                  <a:lnTo>
                    <a:pt x="1249" y="392"/>
                  </a:lnTo>
                  <a:lnTo>
                    <a:pt x="1249" y="390"/>
                  </a:lnTo>
                  <a:lnTo>
                    <a:pt x="1251" y="390"/>
                  </a:lnTo>
                  <a:lnTo>
                    <a:pt x="1251" y="392"/>
                  </a:lnTo>
                  <a:lnTo>
                    <a:pt x="1251" y="393"/>
                  </a:lnTo>
                  <a:lnTo>
                    <a:pt x="1251" y="395"/>
                  </a:lnTo>
                  <a:lnTo>
                    <a:pt x="1251" y="397"/>
                  </a:lnTo>
                  <a:lnTo>
                    <a:pt x="1251" y="399"/>
                  </a:lnTo>
                  <a:lnTo>
                    <a:pt x="1251" y="401"/>
                  </a:lnTo>
                  <a:lnTo>
                    <a:pt x="1251" y="403"/>
                  </a:lnTo>
                  <a:lnTo>
                    <a:pt x="1251" y="404"/>
                  </a:lnTo>
                  <a:lnTo>
                    <a:pt x="1251" y="406"/>
                  </a:lnTo>
                  <a:lnTo>
                    <a:pt x="1253" y="406"/>
                  </a:lnTo>
                  <a:lnTo>
                    <a:pt x="1255" y="404"/>
                  </a:lnTo>
                  <a:lnTo>
                    <a:pt x="1255" y="403"/>
                  </a:lnTo>
                  <a:lnTo>
                    <a:pt x="1257" y="399"/>
                  </a:lnTo>
                  <a:lnTo>
                    <a:pt x="1258" y="395"/>
                  </a:lnTo>
                  <a:lnTo>
                    <a:pt x="1260" y="393"/>
                  </a:lnTo>
                  <a:lnTo>
                    <a:pt x="1260" y="390"/>
                  </a:lnTo>
                  <a:lnTo>
                    <a:pt x="1262" y="386"/>
                  </a:lnTo>
                  <a:lnTo>
                    <a:pt x="1262" y="384"/>
                  </a:lnTo>
                  <a:lnTo>
                    <a:pt x="1262" y="383"/>
                  </a:lnTo>
                  <a:lnTo>
                    <a:pt x="1264" y="384"/>
                  </a:lnTo>
                  <a:lnTo>
                    <a:pt x="1264" y="384"/>
                  </a:lnTo>
                  <a:lnTo>
                    <a:pt x="1264" y="386"/>
                  </a:lnTo>
                  <a:lnTo>
                    <a:pt x="1266" y="386"/>
                  </a:lnTo>
                  <a:lnTo>
                    <a:pt x="1269" y="383"/>
                  </a:lnTo>
                  <a:lnTo>
                    <a:pt x="1275" y="381"/>
                  </a:lnTo>
                  <a:lnTo>
                    <a:pt x="1278" y="381"/>
                  </a:lnTo>
                  <a:lnTo>
                    <a:pt x="1280" y="383"/>
                  </a:lnTo>
                  <a:lnTo>
                    <a:pt x="1282" y="383"/>
                  </a:lnTo>
                  <a:lnTo>
                    <a:pt x="1282" y="381"/>
                  </a:lnTo>
                  <a:lnTo>
                    <a:pt x="1282" y="379"/>
                  </a:lnTo>
                  <a:lnTo>
                    <a:pt x="1282" y="379"/>
                  </a:lnTo>
                  <a:lnTo>
                    <a:pt x="1282" y="377"/>
                  </a:lnTo>
                  <a:lnTo>
                    <a:pt x="1282" y="377"/>
                  </a:lnTo>
                  <a:lnTo>
                    <a:pt x="1282" y="375"/>
                  </a:lnTo>
                  <a:lnTo>
                    <a:pt x="1282" y="374"/>
                  </a:lnTo>
                  <a:lnTo>
                    <a:pt x="1282" y="374"/>
                  </a:lnTo>
                  <a:lnTo>
                    <a:pt x="1284" y="374"/>
                  </a:lnTo>
                  <a:lnTo>
                    <a:pt x="1284" y="372"/>
                  </a:lnTo>
                  <a:lnTo>
                    <a:pt x="1284" y="370"/>
                  </a:lnTo>
                  <a:lnTo>
                    <a:pt x="1285" y="368"/>
                  </a:lnTo>
                  <a:lnTo>
                    <a:pt x="1285" y="365"/>
                  </a:lnTo>
                  <a:lnTo>
                    <a:pt x="1284" y="365"/>
                  </a:lnTo>
                  <a:lnTo>
                    <a:pt x="1285" y="361"/>
                  </a:lnTo>
                  <a:lnTo>
                    <a:pt x="1285" y="361"/>
                  </a:lnTo>
                  <a:lnTo>
                    <a:pt x="1284" y="359"/>
                  </a:lnTo>
                  <a:lnTo>
                    <a:pt x="1284" y="356"/>
                  </a:lnTo>
                  <a:lnTo>
                    <a:pt x="1284" y="354"/>
                  </a:lnTo>
                  <a:lnTo>
                    <a:pt x="1284" y="354"/>
                  </a:lnTo>
                  <a:lnTo>
                    <a:pt x="1285" y="352"/>
                  </a:lnTo>
                  <a:lnTo>
                    <a:pt x="1285" y="350"/>
                  </a:lnTo>
                  <a:lnTo>
                    <a:pt x="1284" y="348"/>
                  </a:lnTo>
                  <a:lnTo>
                    <a:pt x="1284" y="348"/>
                  </a:lnTo>
                  <a:lnTo>
                    <a:pt x="1282" y="348"/>
                  </a:lnTo>
                  <a:lnTo>
                    <a:pt x="1282" y="347"/>
                  </a:lnTo>
                  <a:lnTo>
                    <a:pt x="1284" y="345"/>
                  </a:lnTo>
                  <a:lnTo>
                    <a:pt x="1285" y="345"/>
                  </a:lnTo>
                  <a:lnTo>
                    <a:pt x="1284" y="345"/>
                  </a:lnTo>
                  <a:lnTo>
                    <a:pt x="1280" y="345"/>
                  </a:lnTo>
                  <a:lnTo>
                    <a:pt x="1280" y="343"/>
                  </a:lnTo>
                  <a:lnTo>
                    <a:pt x="1280" y="341"/>
                  </a:lnTo>
                  <a:lnTo>
                    <a:pt x="1280" y="341"/>
                  </a:lnTo>
                  <a:lnTo>
                    <a:pt x="1278" y="341"/>
                  </a:lnTo>
                  <a:lnTo>
                    <a:pt x="1276" y="339"/>
                  </a:lnTo>
                  <a:lnTo>
                    <a:pt x="1273" y="337"/>
                  </a:lnTo>
                  <a:lnTo>
                    <a:pt x="1269" y="334"/>
                  </a:lnTo>
                  <a:lnTo>
                    <a:pt x="1269" y="334"/>
                  </a:lnTo>
                  <a:lnTo>
                    <a:pt x="1269" y="336"/>
                  </a:lnTo>
                  <a:lnTo>
                    <a:pt x="1271" y="337"/>
                  </a:lnTo>
                  <a:lnTo>
                    <a:pt x="1273" y="339"/>
                  </a:lnTo>
                  <a:lnTo>
                    <a:pt x="1273" y="341"/>
                  </a:lnTo>
                  <a:lnTo>
                    <a:pt x="1271" y="341"/>
                  </a:lnTo>
                  <a:lnTo>
                    <a:pt x="1271" y="343"/>
                  </a:lnTo>
                  <a:lnTo>
                    <a:pt x="1269" y="341"/>
                  </a:lnTo>
                  <a:lnTo>
                    <a:pt x="1269" y="339"/>
                  </a:lnTo>
                  <a:lnTo>
                    <a:pt x="1267" y="339"/>
                  </a:lnTo>
                  <a:lnTo>
                    <a:pt x="1267" y="339"/>
                  </a:lnTo>
                  <a:lnTo>
                    <a:pt x="1262" y="343"/>
                  </a:lnTo>
                  <a:lnTo>
                    <a:pt x="1262" y="343"/>
                  </a:lnTo>
                  <a:lnTo>
                    <a:pt x="1262" y="345"/>
                  </a:lnTo>
                  <a:lnTo>
                    <a:pt x="1262" y="347"/>
                  </a:lnTo>
                  <a:lnTo>
                    <a:pt x="1262" y="348"/>
                  </a:lnTo>
                  <a:lnTo>
                    <a:pt x="1264" y="350"/>
                  </a:lnTo>
                  <a:lnTo>
                    <a:pt x="1266" y="352"/>
                  </a:lnTo>
                  <a:lnTo>
                    <a:pt x="1267" y="354"/>
                  </a:lnTo>
                  <a:lnTo>
                    <a:pt x="1267" y="356"/>
                  </a:lnTo>
                  <a:lnTo>
                    <a:pt x="1262" y="356"/>
                  </a:lnTo>
                  <a:lnTo>
                    <a:pt x="1260" y="356"/>
                  </a:lnTo>
                  <a:lnTo>
                    <a:pt x="1260" y="357"/>
                  </a:lnTo>
                  <a:lnTo>
                    <a:pt x="1260" y="359"/>
                  </a:lnTo>
                  <a:lnTo>
                    <a:pt x="1258" y="359"/>
                  </a:lnTo>
                  <a:lnTo>
                    <a:pt x="1258" y="361"/>
                  </a:lnTo>
                  <a:lnTo>
                    <a:pt x="1260" y="361"/>
                  </a:lnTo>
                  <a:lnTo>
                    <a:pt x="1260" y="363"/>
                  </a:lnTo>
                  <a:lnTo>
                    <a:pt x="1262" y="365"/>
                  </a:lnTo>
                  <a:lnTo>
                    <a:pt x="1262" y="368"/>
                  </a:lnTo>
                  <a:lnTo>
                    <a:pt x="1262" y="370"/>
                  </a:lnTo>
                  <a:lnTo>
                    <a:pt x="1260" y="370"/>
                  </a:lnTo>
                  <a:lnTo>
                    <a:pt x="1260" y="370"/>
                  </a:lnTo>
                  <a:lnTo>
                    <a:pt x="1258" y="365"/>
                  </a:lnTo>
                  <a:lnTo>
                    <a:pt x="1258" y="365"/>
                  </a:lnTo>
                  <a:lnTo>
                    <a:pt x="1257" y="365"/>
                  </a:lnTo>
                  <a:lnTo>
                    <a:pt x="1255" y="368"/>
                  </a:lnTo>
                  <a:lnTo>
                    <a:pt x="1249" y="370"/>
                  </a:lnTo>
                  <a:lnTo>
                    <a:pt x="1249" y="372"/>
                  </a:lnTo>
                  <a:lnTo>
                    <a:pt x="1247" y="374"/>
                  </a:lnTo>
                  <a:lnTo>
                    <a:pt x="1247" y="375"/>
                  </a:lnTo>
                  <a:lnTo>
                    <a:pt x="1247" y="377"/>
                  </a:lnTo>
                  <a:lnTo>
                    <a:pt x="1247" y="381"/>
                  </a:lnTo>
                  <a:lnTo>
                    <a:pt x="1247" y="381"/>
                  </a:lnTo>
                  <a:lnTo>
                    <a:pt x="1246" y="383"/>
                  </a:lnTo>
                  <a:lnTo>
                    <a:pt x="1244" y="384"/>
                  </a:lnTo>
                  <a:lnTo>
                    <a:pt x="1246" y="383"/>
                  </a:lnTo>
                  <a:lnTo>
                    <a:pt x="1246" y="381"/>
                  </a:lnTo>
                  <a:lnTo>
                    <a:pt x="1246" y="381"/>
                  </a:lnTo>
                  <a:lnTo>
                    <a:pt x="1246" y="377"/>
                  </a:lnTo>
                  <a:lnTo>
                    <a:pt x="1246" y="375"/>
                  </a:lnTo>
                  <a:lnTo>
                    <a:pt x="1246" y="375"/>
                  </a:lnTo>
                  <a:lnTo>
                    <a:pt x="1246" y="374"/>
                  </a:lnTo>
                  <a:lnTo>
                    <a:pt x="1246" y="370"/>
                  </a:lnTo>
                  <a:lnTo>
                    <a:pt x="1247" y="370"/>
                  </a:lnTo>
                  <a:lnTo>
                    <a:pt x="1249" y="368"/>
                  </a:lnTo>
                  <a:lnTo>
                    <a:pt x="1251" y="368"/>
                  </a:lnTo>
                  <a:lnTo>
                    <a:pt x="1251" y="366"/>
                  </a:lnTo>
                  <a:lnTo>
                    <a:pt x="1251" y="365"/>
                  </a:lnTo>
                  <a:lnTo>
                    <a:pt x="1253" y="365"/>
                  </a:lnTo>
                  <a:lnTo>
                    <a:pt x="1253" y="365"/>
                  </a:lnTo>
                  <a:lnTo>
                    <a:pt x="1253" y="365"/>
                  </a:lnTo>
                  <a:lnTo>
                    <a:pt x="1255" y="363"/>
                  </a:lnTo>
                  <a:lnTo>
                    <a:pt x="1255" y="363"/>
                  </a:lnTo>
                  <a:lnTo>
                    <a:pt x="1255" y="361"/>
                  </a:lnTo>
                  <a:lnTo>
                    <a:pt x="1257" y="357"/>
                  </a:lnTo>
                  <a:lnTo>
                    <a:pt x="1257" y="356"/>
                  </a:lnTo>
                  <a:lnTo>
                    <a:pt x="1257" y="352"/>
                  </a:lnTo>
                  <a:lnTo>
                    <a:pt x="1257" y="350"/>
                  </a:lnTo>
                  <a:lnTo>
                    <a:pt x="1255" y="348"/>
                  </a:lnTo>
                  <a:lnTo>
                    <a:pt x="1255" y="350"/>
                  </a:lnTo>
                  <a:lnTo>
                    <a:pt x="1253" y="352"/>
                  </a:lnTo>
                  <a:lnTo>
                    <a:pt x="1249" y="356"/>
                  </a:lnTo>
                  <a:lnTo>
                    <a:pt x="1247" y="356"/>
                  </a:lnTo>
                  <a:lnTo>
                    <a:pt x="1246" y="356"/>
                  </a:lnTo>
                  <a:lnTo>
                    <a:pt x="1249" y="354"/>
                  </a:lnTo>
                  <a:lnTo>
                    <a:pt x="1249" y="352"/>
                  </a:lnTo>
                  <a:lnTo>
                    <a:pt x="1249" y="352"/>
                  </a:lnTo>
                  <a:lnTo>
                    <a:pt x="1251" y="350"/>
                  </a:lnTo>
                  <a:lnTo>
                    <a:pt x="1251" y="348"/>
                  </a:lnTo>
                  <a:lnTo>
                    <a:pt x="1251" y="348"/>
                  </a:lnTo>
                  <a:lnTo>
                    <a:pt x="1251" y="347"/>
                  </a:lnTo>
                  <a:lnTo>
                    <a:pt x="1251" y="345"/>
                  </a:lnTo>
                  <a:lnTo>
                    <a:pt x="1253" y="337"/>
                  </a:lnTo>
                  <a:lnTo>
                    <a:pt x="1253" y="336"/>
                  </a:lnTo>
                  <a:lnTo>
                    <a:pt x="1253" y="334"/>
                  </a:lnTo>
                  <a:lnTo>
                    <a:pt x="1253" y="334"/>
                  </a:lnTo>
                  <a:lnTo>
                    <a:pt x="1253" y="332"/>
                  </a:lnTo>
                  <a:lnTo>
                    <a:pt x="1253" y="328"/>
                  </a:lnTo>
                  <a:lnTo>
                    <a:pt x="1253" y="327"/>
                  </a:lnTo>
                  <a:lnTo>
                    <a:pt x="1253" y="325"/>
                  </a:lnTo>
                  <a:lnTo>
                    <a:pt x="1253" y="325"/>
                  </a:lnTo>
                  <a:lnTo>
                    <a:pt x="1251" y="325"/>
                  </a:lnTo>
                  <a:lnTo>
                    <a:pt x="1249" y="323"/>
                  </a:lnTo>
                  <a:lnTo>
                    <a:pt x="1246" y="327"/>
                  </a:lnTo>
                  <a:lnTo>
                    <a:pt x="1240" y="325"/>
                  </a:lnTo>
                  <a:lnTo>
                    <a:pt x="1240" y="327"/>
                  </a:lnTo>
                  <a:lnTo>
                    <a:pt x="1238" y="327"/>
                  </a:lnTo>
                  <a:lnTo>
                    <a:pt x="1238" y="330"/>
                  </a:lnTo>
                  <a:lnTo>
                    <a:pt x="1237" y="332"/>
                  </a:lnTo>
                  <a:lnTo>
                    <a:pt x="1237" y="334"/>
                  </a:lnTo>
                  <a:lnTo>
                    <a:pt x="1238" y="334"/>
                  </a:lnTo>
                  <a:lnTo>
                    <a:pt x="1238" y="334"/>
                  </a:lnTo>
                  <a:lnTo>
                    <a:pt x="1238" y="336"/>
                  </a:lnTo>
                  <a:lnTo>
                    <a:pt x="1237" y="336"/>
                  </a:lnTo>
                  <a:lnTo>
                    <a:pt x="1235" y="337"/>
                  </a:lnTo>
                  <a:lnTo>
                    <a:pt x="1235" y="341"/>
                  </a:lnTo>
                  <a:lnTo>
                    <a:pt x="1235" y="343"/>
                  </a:lnTo>
                  <a:lnTo>
                    <a:pt x="1237" y="343"/>
                  </a:lnTo>
                  <a:lnTo>
                    <a:pt x="1238" y="343"/>
                  </a:lnTo>
                  <a:lnTo>
                    <a:pt x="1238" y="345"/>
                  </a:lnTo>
                  <a:lnTo>
                    <a:pt x="1238" y="345"/>
                  </a:lnTo>
                  <a:lnTo>
                    <a:pt x="1235" y="345"/>
                  </a:lnTo>
                  <a:lnTo>
                    <a:pt x="1233" y="345"/>
                  </a:lnTo>
                  <a:lnTo>
                    <a:pt x="1233" y="345"/>
                  </a:lnTo>
                  <a:lnTo>
                    <a:pt x="1233" y="347"/>
                  </a:lnTo>
                  <a:lnTo>
                    <a:pt x="1233" y="347"/>
                  </a:lnTo>
                  <a:lnTo>
                    <a:pt x="1231" y="347"/>
                  </a:lnTo>
                  <a:lnTo>
                    <a:pt x="1231" y="347"/>
                  </a:lnTo>
                  <a:lnTo>
                    <a:pt x="1231" y="347"/>
                  </a:lnTo>
                  <a:lnTo>
                    <a:pt x="1229" y="347"/>
                  </a:lnTo>
                  <a:lnTo>
                    <a:pt x="1229" y="348"/>
                  </a:lnTo>
                  <a:lnTo>
                    <a:pt x="1229" y="352"/>
                  </a:lnTo>
                  <a:lnTo>
                    <a:pt x="1229" y="354"/>
                  </a:lnTo>
                  <a:lnTo>
                    <a:pt x="1231" y="356"/>
                  </a:lnTo>
                  <a:lnTo>
                    <a:pt x="1233" y="356"/>
                  </a:lnTo>
                  <a:lnTo>
                    <a:pt x="1238" y="356"/>
                  </a:lnTo>
                  <a:lnTo>
                    <a:pt x="1240" y="356"/>
                  </a:lnTo>
                  <a:lnTo>
                    <a:pt x="1240" y="357"/>
                  </a:lnTo>
                  <a:lnTo>
                    <a:pt x="1240" y="359"/>
                  </a:lnTo>
                  <a:lnTo>
                    <a:pt x="1240" y="359"/>
                  </a:lnTo>
                  <a:lnTo>
                    <a:pt x="1242" y="359"/>
                  </a:lnTo>
                  <a:lnTo>
                    <a:pt x="1242" y="361"/>
                  </a:lnTo>
                  <a:lnTo>
                    <a:pt x="1240" y="359"/>
                  </a:lnTo>
                  <a:lnTo>
                    <a:pt x="1238" y="357"/>
                  </a:lnTo>
                  <a:lnTo>
                    <a:pt x="1238" y="357"/>
                  </a:lnTo>
                  <a:lnTo>
                    <a:pt x="1237" y="356"/>
                  </a:lnTo>
                  <a:lnTo>
                    <a:pt x="1237" y="357"/>
                  </a:lnTo>
                  <a:lnTo>
                    <a:pt x="1237" y="357"/>
                  </a:lnTo>
                  <a:lnTo>
                    <a:pt x="1235" y="357"/>
                  </a:lnTo>
                  <a:lnTo>
                    <a:pt x="1229" y="357"/>
                  </a:lnTo>
                  <a:lnTo>
                    <a:pt x="1229" y="357"/>
                  </a:lnTo>
                  <a:lnTo>
                    <a:pt x="1229" y="361"/>
                  </a:lnTo>
                  <a:lnTo>
                    <a:pt x="1229" y="365"/>
                  </a:lnTo>
                  <a:lnTo>
                    <a:pt x="1229" y="366"/>
                  </a:lnTo>
                  <a:lnTo>
                    <a:pt x="1231" y="368"/>
                  </a:lnTo>
                  <a:lnTo>
                    <a:pt x="1231" y="370"/>
                  </a:lnTo>
                  <a:lnTo>
                    <a:pt x="1233" y="370"/>
                  </a:lnTo>
                  <a:lnTo>
                    <a:pt x="1235" y="370"/>
                  </a:lnTo>
                  <a:lnTo>
                    <a:pt x="1237" y="370"/>
                  </a:lnTo>
                  <a:lnTo>
                    <a:pt x="1237" y="372"/>
                  </a:lnTo>
                  <a:lnTo>
                    <a:pt x="1237" y="372"/>
                  </a:lnTo>
                  <a:lnTo>
                    <a:pt x="1238" y="374"/>
                  </a:lnTo>
                  <a:lnTo>
                    <a:pt x="1238" y="374"/>
                  </a:lnTo>
                  <a:lnTo>
                    <a:pt x="1238" y="374"/>
                  </a:lnTo>
                  <a:lnTo>
                    <a:pt x="1237" y="374"/>
                  </a:lnTo>
                  <a:lnTo>
                    <a:pt x="1237" y="374"/>
                  </a:lnTo>
                  <a:lnTo>
                    <a:pt x="1237" y="374"/>
                  </a:lnTo>
                  <a:lnTo>
                    <a:pt x="1235" y="374"/>
                  </a:lnTo>
                  <a:lnTo>
                    <a:pt x="1235" y="372"/>
                  </a:lnTo>
                  <a:lnTo>
                    <a:pt x="1235" y="372"/>
                  </a:lnTo>
                  <a:lnTo>
                    <a:pt x="1229" y="372"/>
                  </a:lnTo>
                  <a:lnTo>
                    <a:pt x="1229" y="374"/>
                  </a:lnTo>
                  <a:lnTo>
                    <a:pt x="1229" y="374"/>
                  </a:lnTo>
                  <a:lnTo>
                    <a:pt x="1229" y="375"/>
                  </a:lnTo>
                  <a:lnTo>
                    <a:pt x="1229" y="375"/>
                  </a:lnTo>
                  <a:lnTo>
                    <a:pt x="1228" y="374"/>
                  </a:lnTo>
                  <a:lnTo>
                    <a:pt x="1228" y="374"/>
                  </a:lnTo>
                  <a:lnTo>
                    <a:pt x="1229" y="379"/>
                  </a:lnTo>
                  <a:close/>
                  <a:moveTo>
                    <a:pt x="1275" y="328"/>
                  </a:moveTo>
                  <a:lnTo>
                    <a:pt x="1276" y="334"/>
                  </a:lnTo>
                  <a:lnTo>
                    <a:pt x="1278" y="336"/>
                  </a:lnTo>
                  <a:lnTo>
                    <a:pt x="1282" y="336"/>
                  </a:lnTo>
                  <a:lnTo>
                    <a:pt x="1285" y="336"/>
                  </a:lnTo>
                  <a:lnTo>
                    <a:pt x="1287" y="334"/>
                  </a:lnTo>
                  <a:lnTo>
                    <a:pt x="1287" y="330"/>
                  </a:lnTo>
                  <a:lnTo>
                    <a:pt x="1287" y="328"/>
                  </a:lnTo>
                  <a:lnTo>
                    <a:pt x="1287" y="327"/>
                  </a:lnTo>
                  <a:lnTo>
                    <a:pt x="1287" y="325"/>
                  </a:lnTo>
                  <a:lnTo>
                    <a:pt x="1285" y="325"/>
                  </a:lnTo>
                  <a:lnTo>
                    <a:pt x="1284" y="325"/>
                  </a:lnTo>
                  <a:lnTo>
                    <a:pt x="1280" y="325"/>
                  </a:lnTo>
                  <a:lnTo>
                    <a:pt x="1278" y="323"/>
                  </a:lnTo>
                  <a:lnTo>
                    <a:pt x="1275" y="321"/>
                  </a:lnTo>
                  <a:lnTo>
                    <a:pt x="1273" y="321"/>
                  </a:lnTo>
                  <a:lnTo>
                    <a:pt x="1271" y="325"/>
                  </a:lnTo>
                  <a:lnTo>
                    <a:pt x="1271" y="327"/>
                  </a:lnTo>
                  <a:lnTo>
                    <a:pt x="1275" y="328"/>
                  </a:lnTo>
                  <a:close/>
                  <a:moveTo>
                    <a:pt x="1177" y="366"/>
                  </a:moveTo>
                  <a:lnTo>
                    <a:pt x="1177" y="366"/>
                  </a:lnTo>
                  <a:lnTo>
                    <a:pt x="1177" y="366"/>
                  </a:lnTo>
                  <a:lnTo>
                    <a:pt x="1177" y="366"/>
                  </a:lnTo>
                  <a:lnTo>
                    <a:pt x="1179" y="365"/>
                  </a:lnTo>
                  <a:lnTo>
                    <a:pt x="1179" y="366"/>
                  </a:lnTo>
                  <a:lnTo>
                    <a:pt x="1179" y="368"/>
                  </a:lnTo>
                  <a:lnTo>
                    <a:pt x="1177" y="370"/>
                  </a:lnTo>
                  <a:lnTo>
                    <a:pt x="1179" y="372"/>
                  </a:lnTo>
                  <a:lnTo>
                    <a:pt x="1179" y="374"/>
                  </a:lnTo>
                  <a:lnTo>
                    <a:pt x="1182" y="374"/>
                  </a:lnTo>
                  <a:lnTo>
                    <a:pt x="1182" y="374"/>
                  </a:lnTo>
                  <a:lnTo>
                    <a:pt x="1184" y="372"/>
                  </a:lnTo>
                  <a:lnTo>
                    <a:pt x="1184" y="372"/>
                  </a:lnTo>
                  <a:lnTo>
                    <a:pt x="1188" y="372"/>
                  </a:lnTo>
                  <a:lnTo>
                    <a:pt x="1188" y="372"/>
                  </a:lnTo>
                  <a:lnTo>
                    <a:pt x="1188" y="368"/>
                  </a:lnTo>
                  <a:lnTo>
                    <a:pt x="1188" y="368"/>
                  </a:lnTo>
                  <a:lnTo>
                    <a:pt x="1190" y="365"/>
                  </a:lnTo>
                  <a:lnTo>
                    <a:pt x="1192" y="363"/>
                  </a:lnTo>
                  <a:lnTo>
                    <a:pt x="1192" y="361"/>
                  </a:lnTo>
                  <a:lnTo>
                    <a:pt x="1192" y="363"/>
                  </a:lnTo>
                  <a:lnTo>
                    <a:pt x="1193" y="365"/>
                  </a:lnTo>
                  <a:lnTo>
                    <a:pt x="1195" y="366"/>
                  </a:lnTo>
                  <a:lnTo>
                    <a:pt x="1195" y="365"/>
                  </a:lnTo>
                  <a:lnTo>
                    <a:pt x="1197" y="363"/>
                  </a:lnTo>
                  <a:lnTo>
                    <a:pt x="1197" y="361"/>
                  </a:lnTo>
                  <a:lnTo>
                    <a:pt x="1197" y="359"/>
                  </a:lnTo>
                  <a:lnTo>
                    <a:pt x="1199" y="359"/>
                  </a:lnTo>
                  <a:lnTo>
                    <a:pt x="1199" y="361"/>
                  </a:lnTo>
                  <a:lnTo>
                    <a:pt x="1199" y="363"/>
                  </a:lnTo>
                  <a:lnTo>
                    <a:pt x="1197" y="365"/>
                  </a:lnTo>
                  <a:lnTo>
                    <a:pt x="1199" y="365"/>
                  </a:lnTo>
                  <a:lnTo>
                    <a:pt x="1201" y="363"/>
                  </a:lnTo>
                  <a:lnTo>
                    <a:pt x="1201" y="363"/>
                  </a:lnTo>
                  <a:lnTo>
                    <a:pt x="1202" y="365"/>
                  </a:lnTo>
                  <a:lnTo>
                    <a:pt x="1204" y="363"/>
                  </a:lnTo>
                  <a:lnTo>
                    <a:pt x="1204" y="359"/>
                  </a:lnTo>
                  <a:lnTo>
                    <a:pt x="1206" y="357"/>
                  </a:lnTo>
                  <a:lnTo>
                    <a:pt x="1206" y="359"/>
                  </a:lnTo>
                  <a:lnTo>
                    <a:pt x="1206" y="359"/>
                  </a:lnTo>
                  <a:lnTo>
                    <a:pt x="1206" y="359"/>
                  </a:lnTo>
                  <a:lnTo>
                    <a:pt x="1206" y="361"/>
                  </a:lnTo>
                  <a:lnTo>
                    <a:pt x="1206" y="361"/>
                  </a:lnTo>
                  <a:lnTo>
                    <a:pt x="1208" y="359"/>
                  </a:lnTo>
                  <a:lnTo>
                    <a:pt x="1210" y="357"/>
                  </a:lnTo>
                  <a:lnTo>
                    <a:pt x="1211" y="354"/>
                  </a:lnTo>
                  <a:lnTo>
                    <a:pt x="1208" y="352"/>
                  </a:lnTo>
                  <a:lnTo>
                    <a:pt x="1206" y="352"/>
                  </a:lnTo>
                  <a:lnTo>
                    <a:pt x="1208" y="352"/>
                  </a:lnTo>
                  <a:lnTo>
                    <a:pt x="1215" y="354"/>
                  </a:lnTo>
                  <a:lnTo>
                    <a:pt x="1215" y="356"/>
                  </a:lnTo>
                  <a:lnTo>
                    <a:pt x="1215" y="357"/>
                  </a:lnTo>
                  <a:lnTo>
                    <a:pt x="1215" y="359"/>
                  </a:lnTo>
                  <a:lnTo>
                    <a:pt x="1215" y="361"/>
                  </a:lnTo>
                  <a:lnTo>
                    <a:pt x="1215" y="363"/>
                  </a:lnTo>
                  <a:lnTo>
                    <a:pt x="1211" y="363"/>
                  </a:lnTo>
                  <a:lnTo>
                    <a:pt x="1210" y="363"/>
                  </a:lnTo>
                  <a:lnTo>
                    <a:pt x="1210" y="365"/>
                  </a:lnTo>
                  <a:lnTo>
                    <a:pt x="1210" y="365"/>
                  </a:lnTo>
                  <a:lnTo>
                    <a:pt x="1210" y="366"/>
                  </a:lnTo>
                  <a:lnTo>
                    <a:pt x="1210" y="366"/>
                  </a:lnTo>
                  <a:lnTo>
                    <a:pt x="1206" y="366"/>
                  </a:lnTo>
                  <a:lnTo>
                    <a:pt x="1204" y="366"/>
                  </a:lnTo>
                  <a:lnTo>
                    <a:pt x="1201" y="368"/>
                  </a:lnTo>
                  <a:lnTo>
                    <a:pt x="1199" y="368"/>
                  </a:lnTo>
                  <a:lnTo>
                    <a:pt x="1199" y="370"/>
                  </a:lnTo>
                  <a:lnTo>
                    <a:pt x="1197" y="372"/>
                  </a:lnTo>
                  <a:lnTo>
                    <a:pt x="1197" y="374"/>
                  </a:lnTo>
                  <a:lnTo>
                    <a:pt x="1197" y="374"/>
                  </a:lnTo>
                  <a:lnTo>
                    <a:pt x="1201" y="374"/>
                  </a:lnTo>
                  <a:lnTo>
                    <a:pt x="1201" y="375"/>
                  </a:lnTo>
                  <a:lnTo>
                    <a:pt x="1199" y="375"/>
                  </a:lnTo>
                  <a:lnTo>
                    <a:pt x="1199" y="375"/>
                  </a:lnTo>
                  <a:lnTo>
                    <a:pt x="1201" y="377"/>
                  </a:lnTo>
                  <a:lnTo>
                    <a:pt x="1210" y="377"/>
                  </a:lnTo>
                  <a:lnTo>
                    <a:pt x="1224" y="368"/>
                  </a:lnTo>
                  <a:lnTo>
                    <a:pt x="1226" y="365"/>
                  </a:lnTo>
                  <a:lnTo>
                    <a:pt x="1228" y="363"/>
                  </a:lnTo>
                  <a:lnTo>
                    <a:pt x="1228" y="357"/>
                  </a:lnTo>
                  <a:lnTo>
                    <a:pt x="1226" y="356"/>
                  </a:lnTo>
                  <a:lnTo>
                    <a:pt x="1222" y="354"/>
                  </a:lnTo>
                  <a:lnTo>
                    <a:pt x="1220" y="352"/>
                  </a:lnTo>
                  <a:lnTo>
                    <a:pt x="1220" y="352"/>
                  </a:lnTo>
                  <a:lnTo>
                    <a:pt x="1222" y="350"/>
                  </a:lnTo>
                  <a:lnTo>
                    <a:pt x="1220" y="348"/>
                  </a:lnTo>
                  <a:lnTo>
                    <a:pt x="1220" y="348"/>
                  </a:lnTo>
                  <a:lnTo>
                    <a:pt x="1222" y="347"/>
                  </a:lnTo>
                  <a:lnTo>
                    <a:pt x="1222" y="347"/>
                  </a:lnTo>
                  <a:lnTo>
                    <a:pt x="1224" y="348"/>
                  </a:lnTo>
                  <a:lnTo>
                    <a:pt x="1224" y="347"/>
                  </a:lnTo>
                  <a:lnTo>
                    <a:pt x="1226" y="345"/>
                  </a:lnTo>
                  <a:lnTo>
                    <a:pt x="1226" y="343"/>
                  </a:lnTo>
                  <a:lnTo>
                    <a:pt x="1226" y="341"/>
                  </a:lnTo>
                  <a:lnTo>
                    <a:pt x="1224" y="341"/>
                  </a:lnTo>
                  <a:lnTo>
                    <a:pt x="1224" y="341"/>
                  </a:lnTo>
                  <a:lnTo>
                    <a:pt x="1224" y="339"/>
                  </a:lnTo>
                  <a:lnTo>
                    <a:pt x="1224" y="339"/>
                  </a:lnTo>
                  <a:lnTo>
                    <a:pt x="1224" y="339"/>
                  </a:lnTo>
                  <a:lnTo>
                    <a:pt x="1224" y="339"/>
                  </a:lnTo>
                  <a:lnTo>
                    <a:pt x="1222" y="341"/>
                  </a:lnTo>
                  <a:lnTo>
                    <a:pt x="1219" y="345"/>
                  </a:lnTo>
                  <a:lnTo>
                    <a:pt x="1220" y="339"/>
                  </a:lnTo>
                  <a:lnTo>
                    <a:pt x="1220" y="337"/>
                  </a:lnTo>
                  <a:lnTo>
                    <a:pt x="1222" y="332"/>
                  </a:lnTo>
                  <a:lnTo>
                    <a:pt x="1220" y="330"/>
                  </a:lnTo>
                  <a:lnTo>
                    <a:pt x="1219" y="336"/>
                  </a:lnTo>
                  <a:lnTo>
                    <a:pt x="1217" y="336"/>
                  </a:lnTo>
                  <a:lnTo>
                    <a:pt x="1217" y="334"/>
                  </a:lnTo>
                  <a:lnTo>
                    <a:pt x="1217" y="334"/>
                  </a:lnTo>
                  <a:lnTo>
                    <a:pt x="1219" y="332"/>
                  </a:lnTo>
                  <a:lnTo>
                    <a:pt x="1219" y="330"/>
                  </a:lnTo>
                  <a:lnTo>
                    <a:pt x="1217" y="330"/>
                  </a:lnTo>
                  <a:lnTo>
                    <a:pt x="1217" y="330"/>
                  </a:lnTo>
                  <a:lnTo>
                    <a:pt x="1217" y="328"/>
                  </a:lnTo>
                  <a:lnTo>
                    <a:pt x="1217" y="328"/>
                  </a:lnTo>
                  <a:lnTo>
                    <a:pt x="1217" y="328"/>
                  </a:lnTo>
                  <a:lnTo>
                    <a:pt x="1217" y="328"/>
                  </a:lnTo>
                  <a:lnTo>
                    <a:pt x="1215" y="325"/>
                  </a:lnTo>
                  <a:lnTo>
                    <a:pt x="1215" y="323"/>
                  </a:lnTo>
                  <a:lnTo>
                    <a:pt x="1215" y="321"/>
                  </a:lnTo>
                  <a:lnTo>
                    <a:pt x="1215" y="319"/>
                  </a:lnTo>
                  <a:lnTo>
                    <a:pt x="1213" y="318"/>
                  </a:lnTo>
                  <a:lnTo>
                    <a:pt x="1213" y="318"/>
                  </a:lnTo>
                  <a:lnTo>
                    <a:pt x="1213" y="318"/>
                  </a:lnTo>
                  <a:lnTo>
                    <a:pt x="1211" y="318"/>
                  </a:lnTo>
                  <a:lnTo>
                    <a:pt x="1208" y="323"/>
                  </a:lnTo>
                  <a:lnTo>
                    <a:pt x="1208" y="325"/>
                  </a:lnTo>
                  <a:lnTo>
                    <a:pt x="1208" y="327"/>
                  </a:lnTo>
                  <a:lnTo>
                    <a:pt x="1208" y="328"/>
                  </a:lnTo>
                  <a:lnTo>
                    <a:pt x="1210" y="332"/>
                  </a:lnTo>
                  <a:lnTo>
                    <a:pt x="1211" y="334"/>
                  </a:lnTo>
                  <a:lnTo>
                    <a:pt x="1211" y="336"/>
                  </a:lnTo>
                  <a:lnTo>
                    <a:pt x="1211" y="337"/>
                  </a:lnTo>
                  <a:lnTo>
                    <a:pt x="1213" y="339"/>
                  </a:lnTo>
                  <a:lnTo>
                    <a:pt x="1215" y="341"/>
                  </a:lnTo>
                  <a:lnTo>
                    <a:pt x="1215" y="345"/>
                  </a:lnTo>
                  <a:lnTo>
                    <a:pt x="1213" y="345"/>
                  </a:lnTo>
                  <a:lnTo>
                    <a:pt x="1211" y="341"/>
                  </a:lnTo>
                  <a:lnTo>
                    <a:pt x="1210" y="339"/>
                  </a:lnTo>
                  <a:lnTo>
                    <a:pt x="1208" y="345"/>
                  </a:lnTo>
                  <a:lnTo>
                    <a:pt x="1208" y="345"/>
                  </a:lnTo>
                  <a:lnTo>
                    <a:pt x="1208" y="345"/>
                  </a:lnTo>
                  <a:lnTo>
                    <a:pt x="1208" y="347"/>
                  </a:lnTo>
                  <a:lnTo>
                    <a:pt x="1208" y="348"/>
                  </a:lnTo>
                  <a:lnTo>
                    <a:pt x="1208" y="348"/>
                  </a:lnTo>
                  <a:lnTo>
                    <a:pt x="1208" y="348"/>
                  </a:lnTo>
                  <a:lnTo>
                    <a:pt x="1206" y="345"/>
                  </a:lnTo>
                  <a:lnTo>
                    <a:pt x="1206" y="345"/>
                  </a:lnTo>
                  <a:lnTo>
                    <a:pt x="1206" y="343"/>
                  </a:lnTo>
                  <a:lnTo>
                    <a:pt x="1206" y="341"/>
                  </a:lnTo>
                  <a:lnTo>
                    <a:pt x="1206" y="341"/>
                  </a:lnTo>
                  <a:lnTo>
                    <a:pt x="1204" y="337"/>
                  </a:lnTo>
                  <a:lnTo>
                    <a:pt x="1204" y="339"/>
                  </a:lnTo>
                  <a:lnTo>
                    <a:pt x="1202" y="341"/>
                  </a:lnTo>
                  <a:lnTo>
                    <a:pt x="1204" y="345"/>
                  </a:lnTo>
                  <a:lnTo>
                    <a:pt x="1204" y="347"/>
                  </a:lnTo>
                  <a:lnTo>
                    <a:pt x="1204" y="347"/>
                  </a:lnTo>
                  <a:lnTo>
                    <a:pt x="1204" y="348"/>
                  </a:lnTo>
                  <a:lnTo>
                    <a:pt x="1204" y="350"/>
                  </a:lnTo>
                  <a:lnTo>
                    <a:pt x="1204" y="350"/>
                  </a:lnTo>
                  <a:lnTo>
                    <a:pt x="1202" y="354"/>
                  </a:lnTo>
                  <a:lnTo>
                    <a:pt x="1202" y="354"/>
                  </a:lnTo>
                  <a:lnTo>
                    <a:pt x="1201" y="354"/>
                  </a:lnTo>
                  <a:lnTo>
                    <a:pt x="1201" y="352"/>
                  </a:lnTo>
                  <a:lnTo>
                    <a:pt x="1201" y="350"/>
                  </a:lnTo>
                  <a:lnTo>
                    <a:pt x="1201" y="348"/>
                  </a:lnTo>
                  <a:lnTo>
                    <a:pt x="1199" y="348"/>
                  </a:lnTo>
                  <a:lnTo>
                    <a:pt x="1197" y="348"/>
                  </a:lnTo>
                  <a:lnTo>
                    <a:pt x="1193" y="352"/>
                  </a:lnTo>
                  <a:lnTo>
                    <a:pt x="1192" y="354"/>
                  </a:lnTo>
                  <a:lnTo>
                    <a:pt x="1192" y="352"/>
                  </a:lnTo>
                  <a:lnTo>
                    <a:pt x="1192" y="347"/>
                  </a:lnTo>
                  <a:lnTo>
                    <a:pt x="1192" y="345"/>
                  </a:lnTo>
                  <a:lnTo>
                    <a:pt x="1192" y="345"/>
                  </a:lnTo>
                  <a:lnTo>
                    <a:pt x="1192" y="343"/>
                  </a:lnTo>
                  <a:lnTo>
                    <a:pt x="1190" y="343"/>
                  </a:lnTo>
                  <a:lnTo>
                    <a:pt x="1188" y="343"/>
                  </a:lnTo>
                  <a:lnTo>
                    <a:pt x="1188" y="345"/>
                  </a:lnTo>
                  <a:lnTo>
                    <a:pt x="1188" y="347"/>
                  </a:lnTo>
                  <a:lnTo>
                    <a:pt x="1188" y="348"/>
                  </a:lnTo>
                  <a:lnTo>
                    <a:pt x="1190" y="348"/>
                  </a:lnTo>
                  <a:lnTo>
                    <a:pt x="1188" y="350"/>
                  </a:lnTo>
                  <a:lnTo>
                    <a:pt x="1188" y="350"/>
                  </a:lnTo>
                  <a:lnTo>
                    <a:pt x="1188" y="352"/>
                  </a:lnTo>
                  <a:lnTo>
                    <a:pt x="1186" y="354"/>
                  </a:lnTo>
                  <a:lnTo>
                    <a:pt x="1188" y="356"/>
                  </a:lnTo>
                  <a:lnTo>
                    <a:pt x="1188" y="356"/>
                  </a:lnTo>
                  <a:lnTo>
                    <a:pt x="1188" y="356"/>
                  </a:lnTo>
                  <a:lnTo>
                    <a:pt x="1188" y="356"/>
                  </a:lnTo>
                  <a:lnTo>
                    <a:pt x="1188" y="357"/>
                  </a:lnTo>
                  <a:lnTo>
                    <a:pt x="1186" y="356"/>
                  </a:lnTo>
                  <a:lnTo>
                    <a:pt x="1186" y="356"/>
                  </a:lnTo>
                  <a:lnTo>
                    <a:pt x="1186" y="354"/>
                  </a:lnTo>
                  <a:lnTo>
                    <a:pt x="1184" y="352"/>
                  </a:lnTo>
                  <a:lnTo>
                    <a:pt x="1184" y="348"/>
                  </a:lnTo>
                  <a:lnTo>
                    <a:pt x="1184" y="347"/>
                  </a:lnTo>
                  <a:lnTo>
                    <a:pt x="1182" y="347"/>
                  </a:lnTo>
                  <a:lnTo>
                    <a:pt x="1181" y="348"/>
                  </a:lnTo>
                  <a:lnTo>
                    <a:pt x="1181" y="350"/>
                  </a:lnTo>
                  <a:lnTo>
                    <a:pt x="1179" y="354"/>
                  </a:lnTo>
                  <a:lnTo>
                    <a:pt x="1182" y="356"/>
                  </a:lnTo>
                  <a:lnTo>
                    <a:pt x="1184" y="356"/>
                  </a:lnTo>
                  <a:lnTo>
                    <a:pt x="1184" y="356"/>
                  </a:lnTo>
                  <a:lnTo>
                    <a:pt x="1181" y="357"/>
                  </a:lnTo>
                  <a:lnTo>
                    <a:pt x="1179" y="359"/>
                  </a:lnTo>
                  <a:lnTo>
                    <a:pt x="1179" y="361"/>
                  </a:lnTo>
                  <a:lnTo>
                    <a:pt x="1177" y="361"/>
                  </a:lnTo>
                  <a:lnTo>
                    <a:pt x="1177" y="361"/>
                  </a:lnTo>
                  <a:lnTo>
                    <a:pt x="1175" y="363"/>
                  </a:lnTo>
                  <a:lnTo>
                    <a:pt x="1177" y="366"/>
                  </a:lnTo>
                  <a:lnTo>
                    <a:pt x="1177" y="366"/>
                  </a:lnTo>
                  <a:close/>
                  <a:moveTo>
                    <a:pt x="1336" y="309"/>
                  </a:moveTo>
                  <a:lnTo>
                    <a:pt x="1336" y="307"/>
                  </a:lnTo>
                  <a:lnTo>
                    <a:pt x="1336" y="307"/>
                  </a:lnTo>
                  <a:lnTo>
                    <a:pt x="1334" y="307"/>
                  </a:lnTo>
                  <a:lnTo>
                    <a:pt x="1331" y="309"/>
                  </a:lnTo>
                  <a:lnTo>
                    <a:pt x="1329" y="309"/>
                  </a:lnTo>
                  <a:lnTo>
                    <a:pt x="1327" y="310"/>
                  </a:lnTo>
                  <a:lnTo>
                    <a:pt x="1325" y="314"/>
                  </a:lnTo>
                  <a:lnTo>
                    <a:pt x="1325" y="314"/>
                  </a:lnTo>
                  <a:lnTo>
                    <a:pt x="1325" y="316"/>
                  </a:lnTo>
                  <a:lnTo>
                    <a:pt x="1325" y="318"/>
                  </a:lnTo>
                  <a:lnTo>
                    <a:pt x="1325" y="318"/>
                  </a:lnTo>
                  <a:lnTo>
                    <a:pt x="1325" y="319"/>
                  </a:lnTo>
                  <a:lnTo>
                    <a:pt x="1325" y="319"/>
                  </a:lnTo>
                  <a:lnTo>
                    <a:pt x="1327" y="321"/>
                  </a:lnTo>
                  <a:lnTo>
                    <a:pt x="1327" y="321"/>
                  </a:lnTo>
                  <a:lnTo>
                    <a:pt x="1329" y="319"/>
                  </a:lnTo>
                  <a:lnTo>
                    <a:pt x="1329" y="318"/>
                  </a:lnTo>
                  <a:lnTo>
                    <a:pt x="1331" y="316"/>
                  </a:lnTo>
                  <a:lnTo>
                    <a:pt x="1331" y="314"/>
                  </a:lnTo>
                  <a:lnTo>
                    <a:pt x="1332" y="314"/>
                  </a:lnTo>
                  <a:lnTo>
                    <a:pt x="1334" y="312"/>
                  </a:lnTo>
                  <a:lnTo>
                    <a:pt x="1334" y="312"/>
                  </a:lnTo>
                  <a:lnTo>
                    <a:pt x="1334" y="310"/>
                  </a:lnTo>
                  <a:lnTo>
                    <a:pt x="1334" y="310"/>
                  </a:lnTo>
                  <a:lnTo>
                    <a:pt x="1334" y="309"/>
                  </a:lnTo>
                  <a:lnTo>
                    <a:pt x="1334" y="309"/>
                  </a:lnTo>
                  <a:lnTo>
                    <a:pt x="1336" y="309"/>
                  </a:lnTo>
                  <a:close/>
                  <a:moveTo>
                    <a:pt x="1228" y="332"/>
                  </a:moveTo>
                  <a:lnTo>
                    <a:pt x="1229" y="336"/>
                  </a:lnTo>
                  <a:lnTo>
                    <a:pt x="1231" y="336"/>
                  </a:lnTo>
                  <a:lnTo>
                    <a:pt x="1233" y="334"/>
                  </a:lnTo>
                  <a:lnTo>
                    <a:pt x="1233" y="332"/>
                  </a:lnTo>
                  <a:lnTo>
                    <a:pt x="1235" y="327"/>
                  </a:lnTo>
                  <a:lnTo>
                    <a:pt x="1235" y="325"/>
                  </a:lnTo>
                  <a:lnTo>
                    <a:pt x="1235" y="323"/>
                  </a:lnTo>
                  <a:lnTo>
                    <a:pt x="1235" y="321"/>
                  </a:lnTo>
                  <a:lnTo>
                    <a:pt x="1235" y="319"/>
                  </a:lnTo>
                  <a:lnTo>
                    <a:pt x="1233" y="318"/>
                  </a:lnTo>
                  <a:lnTo>
                    <a:pt x="1235" y="318"/>
                  </a:lnTo>
                  <a:lnTo>
                    <a:pt x="1235" y="318"/>
                  </a:lnTo>
                  <a:lnTo>
                    <a:pt x="1237" y="319"/>
                  </a:lnTo>
                  <a:lnTo>
                    <a:pt x="1238" y="321"/>
                  </a:lnTo>
                  <a:lnTo>
                    <a:pt x="1246" y="319"/>
                  </a:lnTo>
                  <a:lnTo>
                    <a:pt x="1247" y="316"/>
                  </a:lnTo>
                  <a:lnTo>
                    <a:pt x="1249" y="316"/>
                  </a:lnTo>
                  <a:lnTo>
                    <a:pt x="1249" y="316"/>
                  </a:lnTo>
                  <a:lnTo>
                    <a:pt x="1251" y="314"/>
                  </a:lnTo>
                  <a:lnTo>
                    <a:pt x="1251" y="312"/>
                  </a:lnTo>
                  <a:lnTo>
                    <a:pt x="1251" y="312"/>
                  </a:lnTo>
                  <a:lnTo>
                    <a:pt x="1251" y="310"/>
                  </a:lnTo>
                  <a:lnTo>
                    <a:pt x="1251" y="310"/>
                  </a:lnTo>
                  <a:lnTo>
                    <a:pt x="1253" y="310"/>
                  </a:lnTo>
                  <a:lnTo>
                    <a:pt x="1253" y="309"/>
                  </a:lnTo>
                  <a:lnTo>
                    <a:pt x="1255" y="307"/>
                  </a:lnTo>
                  <a:lnTo>
                    <a:pt x="1255" y="305"/>
                  </a:lnTo>
                  <a:lnTo>
                    <a:pt x="1255" y="305"/>
                  </a:lnTo>
                  <a:lnTo>
                    <a:pt x="1257" y="305"/>
                  </a:lnTo>
                  <a:lnTo>
                    <a:pt x="1258" y="301"/>
                  </a:lnTo>
                  <a:lnTo>
                    <a:pt x="1260" y="300"/>
                  </a:lnTo>
                  <a:lnTo>
                    <a:pt x="1260" y="298"/>
                  </a:lnTo>
                  <a:lnTo>
                    <a:pt x="1262" y="296"/>
                  </a:lnTo>
                  <a:lnTo>
                    <a:pt x="1262" y="291"/>
                  </a:lnTo>
                  <a:lnTo>
                    <a:pt x="1264" y="287"/>
                  </a:lnTo>
                  <a:lnTo>
                    <a:pt x="1264" y="285"/>
                  </a:lnTo>
                  <a:lnTo>
                    <a:pt x="1264" y="281"/>
                  </a:lnTo>
                  <a:lnTo>
                    <a:pt x="1266" y="280"/>
                  </a:lnTo>
                  <a:lnTo>
                    <a:pt x="1264" y="276"/>
                  </a:lnTo>
                  <a:lnTo>
                    <a:pt x="1262" y="276"/>
                  </a:lnTo>
                  <a:lnTo>
                    <a:pt x="1257" y="280"/>
                  </a:lnTo>
                  <a:lnTo>
                    <a:pt x="1255" y="283"/>
                  </a:lnTo>
                  <a:lnTo>
                    <a:pt x="1253" y="283"/>
                  </a:lnTo>
                  <a:lnTo>
                    <a:pt x="1251" y="283"/>
                  </a:lnTo>
                  <a:lnTo>
                    <a:pt x="1251" y="285"/>
                  </a:lnTo>
                  <a:lnTo>
                    <a:pt x="1251" y="285"/>
                  </a:lnTo>
                  <a:lnTo>
                    <a:pt x="1251" y="287"/>
                  </a:lnTo>
                  <a:lnTo>
                    <a:pt x="1251" y="287"/>
                  </a:lnTo>
                  <a:lnTo>
                    <a:pt x="1249" y="289"/>
                  </a:lnTo>
                  <a:lnTo>
                    <a:pt x="1247" y="298"/>
                  </a:lnTo>
                  <a:lnTo>
                    <a:pt x="1246" y="300"/>
                  </a:lnTo>
                  <a:lnTo>
                    <a:pt x="1240" y="300"/>
                  </a:lnTo>
                  <a:lnTo>
                    <a:pt x="1238" y="301"/>
                  </a:lnTo>
                  <a:lnTo>
                    <a:pt x="1235" y="305"/>
                  </a:lnTo>
                  <a:lnTo>
                    <a:pt x="1235" y="309"/>
                  </a:lnTo>
                  <a:lnTo>
                    <a:pt x="1233" y="312"/>
                  </a:lnTo>
                  <a:lnTo>
                    <a:pt x="1229" y="318"/>
                  </a:lnTo>
                  <a:lnTo>
                    <a:pt x="1229" y="319"/>
                  </a:lnTo>
                  <a:lnTo>
                    <a:pt x="1229" y="323"/>
                  </a:lnTo>
                  <a:lnTo>
                    <a:pt x="1228" y="325"/>
                  </a:lnTo>
                  <a:lnTo>
                    <a:pt x="1228" y="327"/>
                  </a:lnTo>
                  <a:lnTo>
                    <a:pt x="1229" y="328"/>
                  </a:lnTo>
                  <a:lnTo>
                    <a:pt x="1229" y="330"/>
                  </a:lnTo>
                  <a:lnTo>
                    <a:pt x="1228" y="332"/>
                  </a:lnTo>
                  <a:close/>
                  <a:moveTo>
                    <a:pt x="1298" y="310"/>
                  </a:moveTo>
                  <a:lnTo>
                    <a:pt x="1298" y="312"/>
                  </a:lnTo>
                  <a:lnTo>
                    <a:pt x="1313" y="309"/>
                  </a:lnTo>
                  <a:lnTo>
                    <a:pt x="1314" y="310"/>
                  </a:lnTo>
                  <a:lnTo>
                    <a:pt x="1313" y="310"/>
                  </a:lnTo>
                  <a:lnTo>
                    <a:pt x="1313" y="310"/>
                  </a:lnTo>
                  <a:lnTo>
                    <a:pt x="1313" y="310"/>
                  </a:lnTo>
                  <a:lnTo>
                    <a:pt x="1311" y="312"/>
                  </a:lnTo>
                  <a:lnTo>
                    <a:pt x="1313" y="312"/>
                  </a:lnTo>
                  <a:lnTo>
                    <a:pt x="1313" y="314"/>
                  </a:lnTo>
                  <a:lnTo>
                    <a:pt x="1311" y="314"/>
                  </a:lnTo>
                  <a:lnTo>
                    <a:pt x="1311" y="314"/>
                  </a:lnTo>
                  <a:lnTo>
                    <a:pt x="1309" y="316"/>
                  </a:lnTo>
                  <a:lnTo>
                    <a:pt x="1309" y="318"/>
                  </a:lnTo>
                  <a:lnTo>
                    <a:pt x="1311" y="319"/>
                  </a:lnTo>
                  <a:lnTo>
                    <a:pt x="1314" y="318"/>
                  </a:lnTo>
                  <a:lnTo>
                    <a:pt x="1316" y="316"/>
                  </a:lnTo>
                  <a:lnTo>
                    <a:pt x="1318" y="314"/>
                  </a:lnTo>
                  <a:lnTo>
                    <a:pt x="1318" y="312"/>
                  </a:lnTo>
                  <a:lnTo>
                    <a:pt x="1316" y="314"/>
                  </a:lnTo>
                  <a:lnTo>
                    <a:pt x="1316" y="312"/>
                  </a:lnTo>
                  <a:lnTo>
                    <a:pt x="1316" y="309"/>
                  </a:lnTo>
                  <a:lnTo>
                    <a:pt x="1320" y="305"/>
                  </a:lnTo>
                  <a:lnTo>
                    <a:pt x="1327" y="298"/>
                  </a:lnTo>
                  <a:lnTo>
                    <a:pt x="1329" y="294"/>
                  </a:lnTo>
                  <a:lnTo>
                    <a:pt x="1329" y="292"/>
                  </a:lnTo>
                  <a:lnTo>
                    <a:pt x="1331" y="292"/>
                  </a:lnTo>
                  <a:lnTo>
                    <a:pt x="1332" y="291"/>
                  </a:lnTo>
                  <a:lnTo>
                    <a:pt x="1334" y="292"/>
                  </a:lnTo>
                  <a:lnTo>
                    <a:pt x="1332" y="294"/>
                  </a:lnTo>
                  <a:lnTo>
                    <a:pt x="1332" y="296"/>
                  </a:lnTo>
                  <a:lnTo>
                    <a:pt x="1332" y="298"/>
                  </a:lnTo>
                  <a:lnTo>
                    <a:pt x="1332" y="298"/>
                  </a:lnTo>
                  <a:lnTo>
                    <a:pt x="1338" y="298"/>
                  </a:lnTo>
                  <a:lnTo>
                    <a:pt x="1343" y="296"/>
                  </a:lnTo>
                  <a:lnTo>
                    <a:pt x="1349" y="296"/>
                  </a:lnTo>
                  <a:lnTo>
                    <a:pt x="1356" y="294"/>
                  </a:lnTo>
                  <a:lnTo>
                    <a:pt x="1358" y="294"/>
                  </a:lnTo>
                  <a:lnTo>
                    <a:pt x="1358" y="292"/>
                  </a:lnTo>
                  <a:lnTo>
                    <a:pt x="1358" y="291"/>
                  </a:lnTo>
                  <a:lnTo>
                    <a:pt x="1356" y="291"/>
                  </a:lnTo>
                  <a:lnTo>
                    <a:pt x="1354" y="291"/>
                  </a:lnTo>
                  <a:lnTo>
                    <a:pt x="1354" y="289"/>
                  </a:lnTo>
                  <a:lnTo>
                    <a:pt x="1354" y="289"/>
                  </a:lnTo>
                  <a:lnTo>
                    <a:pt x="1352" y="287"/>
                  </a:lnTo>
                  <a:lnTo>
                    <a:pt x="1350" y="285"/>
                  </a:lnTo>
                  <a:lnTo>
                    <a:pt x="1350" y="285"/>
                  </a:lnTo>
                  <a:lnTo>
                    <a:pt x="1354" y="285"/>
                  </a:lnTo>
                  <a:lnTo>
                    <a:pt x="1354" y="285"/>
                  </a:lnTo>
                  <a:lnTo>
                    <a:pt x="1356" y="283"/>
                  </a:lnTo>
                  <a:lnTo>
                    <a:pt x="1356" y="281"/>
                  </a:lnTo>
                  <a:lnTo>
                    <a:pt x="1354" y="281"/>
                  </a:lnTo>
                  <a:lnTo>
                    <a:pt x="1354" y="280"/>
                  </a:lnTo>
                  <a:lnTo>
                    <a:pt x="1354" y="278"/>
                  </a:lnTo>
                  <a:lnTo>
                    <a:pt x="1354" y="276"/>
                  </a:lnTo>
                  <a:lnTo>
                    <a:pt x="1354" y="276"/>
                  </a:lnTo>
                  <a:lnTo>
                    <a:pt x="1352" y="274"/>
                  </a:lnTo>
                  <a:lnTo>
                    <a:pt x="1354" y="272"/>
                  </a:lnTo>
                  <a:lnTo>
                    <a:pt x="1356" y="271"/>
                  </a:lnTo>
                  <a:lnTo>
                    <a:pt x="1358" y="271"/>
                  </a:lnTo>
                  <a:lnTo>
                    <a:pt x="1361" y="271"/>
                  </a:lnTo>
                  <a:lnTo>
                    <a:pt x="1361" y="271"/>
                  </a:lnTo>
                  <a:lnTo>
                    <a:pt x="1361" y="269"/>
                  </a:lnTo>
                  <a:lnTo>
                    <a:pt x="1363" y="269"/>
                  </a:lnTo>
                  <a:lnTo>
                    <a:pt x="1363" y="267"/>
                  </a:lnTo>
                  <a:lnTo>
                    <a:pt x="1361" y="267"/>
                  </a:lnTo>
                  <a:lnTo>
                    <a:pt x="1361" y="265"/>
                  </a:lnTo>
                  <a:lnTo>
                    <a:pt x="1361" y="260"/>
                  </a:lnTo>
                  <a:lnTo>
                    <a:pt x="1361" y="258"/>
                  </a:lnTo>
                  <a:lnTo>
                    <a:pt x="1359" y="258"/>
                  </a:lnTo>
                  <a:lnTo>
                    <a:pt x="1359" y="258"/>
                  </a:lnTo>
                  <a:lnTo>
                    <a:pt x="1358" y="258"/>
                  </a:lnTo>
                  <a:lnTo>
                    <a:pt x="1358" y="260"/>
                  </a:lnTo>
                  <a:lnTo>
                    <a:pt x="1358" y="262"/>
                  </a:lnTo>
                  <a:lnTo>
                    <a:pt x="1356" y="262"/>
                  </a:lnTo>
                  <a:lnTo>
                    <a:pt x="1354" y="260"/>
                  </a:lnTo>
                  <a:lnTo>
                    <a:pt x="1356" y="256"/>
                  </a:lnTo>
                  <a:lnTo>
                    <a:pt x="1358" y="254"/>
                  </a:lnTo>
                  <a:lnTo>
                    <a:pt x="1356" y="251"/>
                  </a:lnTo>
                  <a:lnTo>
                    <a:pt x="1358" y="253"/>
                  </a:lnTo>
                  <a:lnTo>
                    <a:pt x="1359" y="251"/>
                  </a:lnTo>
                  <a:lnTo>
                    <a:pt x="1359" y="249"/>
                  </a:lnTo>
                  <a:lnTo>
                    <a:pt x="1356" y="245"/>
                  </a:lnTo>
                  <a:lnTo>
                    <a:pt x="1354" y="245"/>
                  </a:lnTo>
                  <a:lnTo>
                    <a:pt x="1354" y="245"/>
                  </a:lnTo>
                  <a:lnTo>
                    <a:pt x="1354" y="249"/>
                  </a:lnTo>
                  <a:lnTo>
                    <a:pt x="1352" y="249"/>
                  </a:lnTo>
                  <a:lnTo>
                    <a:pt x="1352" y="251"/>
                  </a:lnTo>
                  <a:lnTo>
                    <a:pt x="1350" y="253"/>
                  </a:lnTo>
                  <a:lnTo>
                    <a:pt x="1350" y="256"/>
                  </a:lnTo>
                  <a:lnTo>
                    <a:pt x="1350" y="256"/>
                  </a:lnTo>
                  <a:lnTo>
                    <a:pt x="1349" y="256"/>
                  </a:lnTo>
                  <a:lnTo>
                    <a:pt x="1349" y="254"/>
                  </a:lnTo>
                  <a:lnTo>
                    <a:pt x="1349" y="254"/>
                  </a:lnTo>
                  <a:lnTo>
                    <a:pt x="1349" y="251"/>
                  </a:lnTo>
                  <a:lnTo>
                    <a:pt x="1349" y="251"/>
                  </a:lnTo>
                  <a:lnTo>
                    <a:pt x="1349" y="249"/>
                  </a:lnTo>
                  <a:lnTo>
                    <a:pt x="1350" y="249"/>
                  </a:lnTo>
                  <a:lnTo>
                    <a:pt x="1350" y="247"/>
                  </a:lnTo>
                  <a:lnTo>
                    <a:pt x="1350" y="247"/>
                  </a:lnTo>
                  <a:lnTo>
                    <a:pt x="1352" y="245"/>
                  </a:lnTo>
                  <a:lnTo>
                    <a:pt x="1352" y="244"/>
                  </a:lnTo>
                  <a:lnTo>
                    <a:pt x="1350" y="238"/>
                  </a:lnTo>
                  <a:lnTo>
                    <a:pt x="1350" y="236"/>
                  </a:lnTo>
                  <a:lnTo>
                    <a:pt x="1349" y="236"/>
                  </a:lnTo>
                  <a:lnTo>
                    <a:pt x="1349" y="236"/>
                  </a:lnTo>
                  <a:lnTo>
                    <a:pt x="1347" y="238"/>
                  </a:lnTo>
                  <a:lnTo>
                    <a:pt x="1347" y="242"/>
                  </a:lnTo>
                  <a:lnTo>
                    <a:pt x="1345" y="244"/>
                  </a:lnTo>
                  <a:lnTo>
                    <a:pt x="1343" y="242"/>
                  </a:lnTo>
                  <a:lnTo>
                    <a:pt x="1343" y="236"/>
                  </a:lnTo>
                  <a:lnTo>
                    <a:pt x="1341" y="236"/>
                  </a:lnTo>
                  <a:lnTo>
                    <a:pt x="1341" y="235"/>
                  </a:lnTo>
                  <a:lnTo>
                    <a:pt x="1341" y="235"/>
                  </a:lnTo>
                  <a:lnTo>
                    <a:pt x="1340" y="235"/>
                  </a:lnTo>
                  <a:lnTo>
                    <a:pt x="1340" y="236"/>
                  </a:lnTo>
                  <a:lnTo>
                    <a:pt x="1340" y="236"/>
                  </a:lnTo>
                  <a:lnTo>
                    <a:pt x="1340" y="236"/>
                  </a:lnTo>
                  <a:lnTo>
                    <a:pt x="1340" y="238"/>
                  </a:lnTo>
                  <a:lnTo>
                    <a:pt x="1340" y="240"/>
                  </a:lnTo>
                  <a:lnTo>
                    <a:pt x="1341" y="242"/>
                  </a:lnTo>
                  <a:lnTo>
                    <a:pt x="1341" y="244"/>
                  </a:lnTo>
                  <a:lnTo>
                    <a:pt x="1341" y="245"/>
                  </a:lnTo>
                  <a:lnTo>
                    <a:pt x="1341" y="245"/>
                  </a:lnTo>
                  <a:lnTo>
                    <a:pt x="1341" y="245"/>
                  </a:lnTo>
                  <a:lnTo>
                    <a:pt x="1341" y="247"/>
                  </a:lnTo>
                  <a:lnTo>
                    <a:pt x="1340" y="247"/>
                  </a:lnTo>
                  <a:lnTo>
                    <a:pt x="1340" y="247"/>
                  </a:lnTo>
                  <a:lnTo>
                    <a:pt x="1338" y="247"/>
                  </a:lnTo>
                  <a:lnTo>
                    <a:pt x="1334" y="238"/>
                  </a:lnTo>
                  <a:lnTo>
                    <a:pt x="1332" y="235"/>
                  </a:lnTo>
                  <a:lnTo>
                    <a:pt x="1331" y="235"/>
                  </a:lnTo>
                  <a:lnTo>
                    <a:pt x="1331" y="236"/>
                  </a:lnTo>
                  <a:lnTo>
                    <a:pt x="1331" y="236"/>
                  </a:lnTo>
                  <a:lnTo>
                    <a:pt x="1331" y="238"/>
                  </a:lnTo>
                  <a:lnTo>
                    <a:pt x="1331" y="238"/>
                  </a:lnTo>
                  <a:lnTo>
                    <a:pt x="1331" y="240"/>
                  </a:lnTo>
                  <a:lnTo>
                    <a:pt x="1331" y="242"/>
                  </a:lnTo>
                  <a:lnTo>
                    <a:pt x="1332" y="244"/>
                  </a:lnTo>
                  <a:lnTo>
                    <a:pt x="1336" y="245"/>
                  </a:lnTo>
                  <a:lnTo>
                    <a:pt x="1336" y="247"/>
                  </a:lnTo>
                  <a:lnTo>
                    <a:pt x="1336" y="249"/>
                  </a:lnTo>
                  <a:lnTo>
                    <a:pt x="1336" y="251"/>
                  </a:lnTo>
                  <a:lnTo>
                    <a:pt x="1338" y="251"/>
                  </a:lnTo>
                  <a:lnTo>
                    <a:pt x="1338" y="253"/>
                  </a:lnTo>
                  <a:lnTo>
                    <a:pt x="1340" y="254"/>
                  </a:lnTo>
                  <a:lnTo>
                    <a:pt x="1340" y="254"/>
                  </a:lnTo>
                  <a:lnTo>
                    <a:pt x="1338" y="254"/>
                  </a:lnTo>
                  <a:lnTo>
                    <a:pt x="1336" y="254"/>
                  </a:lnTo>
                  <a:lnTo>
                    <a:pt x="1334" y="251"/>
                  </a:lnTo>
                  <a:lnTo>
                    <a:pt x="1332" y="251"/>
                  </a:lnTo>
                  <a:lnTo>
                    <a:pt x="1332" y="249"/>
                  </a:lnTo>
                  <a:lnTo>
                    <a:pt x="1331" y="249"/>
                  </a:lnTo>
                  <a:lnTo>
                    <a:pt x="1331" y="247"/>
                  </a:lnTo>
                  <a:lnTo>
                    <a:pt x="1331" y="247"/>
                  </a:lnTo>
                  <a:lnTo>
                    <a:pt x="1329" y="247"/>
                  </a:lnTo>
                  <a:lnTo>
                    <a:pt x="1327" y="245"/>
                  </a:lnTo>
                  <a:lnTo>
                    <a:pt x="1325" y="244"/>
                  </a:lnTo>
                  <a:lnTo>
                    <a:pt x="1325" y="244"/>
                  </a:lnTo>
                  <a:lnTo>
                    <a:pt x="1323" y="244"/>
                  </a:lnTo>
                  <a:lnTo>
                    <a:pt x="1323" y="245"/>
                  </a:lnTo>
                  <a:lnTo>
                    <a:pt x="1323" y="247"/>
                  </a:lnTo>
                  <a:lnTo>
                    <a:pt x="1325" y="251"/>
                  </a:lnTo>
                  <a:lnTo>
                    <a:pt x="1327" y="251"/>
                  </a:lnTo>
                  <a:lnTo>
                    <a:pt x="1325" y="253"/>
                  </a:lnTo>
                  <a:lnTo>
                    <a:pt x="1323" y="251"/>
                  </a:lnTo>
                  <a:lnTo>
                    <a:pt x="1323" y="253"/>
                  </a:lnTo>
                  <a:lnTo>
                    <a:pt x="1323" y="254"/>
                  </a:lnTo>
                  <a:lnTo>
                    <a:pt x="1322" y="254"/>
                  </a:lnTo>
                  <a:lnTo>
                    <a:pt x="1322" y="253"/>
                  </a:lnTo>
                  <a:lnTo>
                    <a:pt x="1320" y="253"/>
                  </a:lnTo>
                  <a:lnTo>
                    <a:pt x="1320" y="249"/>
                  </a:lnTo>
                  <a:lnTo>
                    <a:pt x="1318" y="249"/>
                  </a:lnTo>
                  <a:lnTo>
                    <a:pt x="1316" y="249"/>
                  </a:lnTo>
                  <a:lnTo>
                    <a:pt x="1320" y="256"/>
                  </a:lnTo>
                  <a:lnTo>
                    <a:pt x="1323" y="258"/>
                  </a:lnTo>
                  <a:lnTo>
                    <a:pt x="1332" y="260"/>
                  </a:lnTo>
                  <a:lnTo>
                    <a:pt x="1329" y="262"/>
                  </a:lnTo>
                  <a:lnTo>
                    <a:pt x="1322" y="262"/>
                  </a:lnTo>
                  <a:lnTo>
                    <a:pt x="1322" y="262"/>
                  </a:lnTo>
                  <a:lnTo>
                    <a:pt x="1323" y="263"/>
                  </a:lnTo>
                  <a:lnTo>
                    <a:pt x="1325" y="265"/>
                  </a:lnTo>
                  <a:lnTo>
                    <a:pt x="1327" y="267"/>
                  </a:lnTo>
                  <a:lnTo>
                    <a:pt x="1327" y="269"/>
                  </a:lnTo>
                  <a:lnTo>
                    <a:pt x="1325" y="269"/>
                  </a:lnTo>
                  <a:lnTo>
                    <a:pt x="1322" y="263"/>
                  </a:lnTo>
                  <a:lnTo>
                    <a:pt x="1314" y="263"/>
                  </a:lnTo>
                  <a:lnTo>
                    <a:pt x="1314" y="263"/>
                  </a:lnTo>
                  <a:lnTo>
                    <a:pt x="1313" y="265"/>
                  </a:lnTo>
                  <a:lnTo>
                    <a:pt x="1311" y="265"/>
                  </a:lnTo>
                  <a:lnTo>
                    <a:pt x="1311" y="265"/>
                  </a:lnTo>
                  <a:lnTo>
                    <a:pt x="1309" y="263"/>
                  </a:lnTo>
                  <a:lnTo>
                    <a:pt x="1309" y="263"/>
                  </a:lnTo>
                  <a:lnTo>
                    <a:pt x="1309" y="263"/>
                  </a:lnTo>
                  <a:lnTo>
                    <a:pt x="1307" y="265"/>
                  </a:lnTo>
                  <a:lnTo>
                    <a:pt x="1307" y="265"/>
                  </a:lnTo>
                  <a:lnTo>
                    <a:pt x="1307" y="265"/>
                  </a:lnTo>
                  <a:lnTo>
                    <a:pt x="1307" y="265"/>
                  </a:lnTo>
                  <a:lnTo>
                    <a:pt x="1305" y="263"/>
                  </a:lnTo>
                  <a:lnTo>
                    <a:pt x="1303" y="263"/>
                  </a:lnTo>
                  <a:lnTo>
                    <a:pt x="1303" y="263"/>
                  </a:lnTo>
                  <a:lnTo>
                    <a:pt x="1303" y="265"/>
                  </a:lnTo>
                  <a:lnTo>
                    <a:pt x="1303" y="267"/>
                  </a:lnTo>
                  <a:lnTo>
                    <a:pt x="1303" y="267"/>
                  </a:lnTo>
                  <a:lnTo>
                    <a:pt x="1302" y="269"/>
                  </a:lnTo>
                  <a:lnTo>
                    <a:pt x="1302" y="269"/>
                  </a:lnTo>
                  <a:lnTo>
                    <a:pt x="1302" y="269"/>
                  </a:lnTo>
                  <a:lnTo>
                    <a:pt x="1305" y="269"/>
                  </a:lnTo>
                  <a:lnTo>
                    <a:pt x="1311" y="269"/>
                  </a:lnTo>
                  <a:lnTo>
                    <a:pt x="1311" y="269"/>
                  </a:lnTo>
                  <a:lnTo>
                    <a:pt x="1313" y="271"/>
                  </a:lnTo>
                  <a:lnTo>
                    <a:pt x="1311" y="271"/>
                  </a:lnTo>
                  <a:lnTo>
                    <a:pt x="1311" y="271"/>
                  </a:lnTo>
                  <a:lnTo>
                    <a:pt x="1309" y="271"/>
                  </a:lnTo>
                  <a:lnTo>
                    <a:pt x="1311" y="272"/>
                  </a:lnTo>
                  <a:lnTo>
                    <a:pt x="1311" y="272"/>
                  </a:lnTo>
                  <a:lnTo>
                    <a:pt x="1313" y="272"/>
                  </a:lnTo>
                  <a:lnTo>
                    <a:pt x="1313" y="274"/>
                  </a:lnTo>
                  <a:lnTo>
                    <a:pt x="1314" y="276"/>
                  </a:lnTo>
                  <a:lnTo>
                    <a:pt x="1314" y="276"/>
                  </a:lnTo>
                  <a:lnTo>
                    <a:pt x="1303" y="274"/>
                  </a:lnTo>
                  <a:lnTo>
                    <a:pt x="1302" y="276"/>
                  </a:lnTo>
                  <a:lnTo>
                    <a:pt x="1302" y="278"/>
                  </a:lnTo>
                  <a:lnTo>
                    <a:pt x="1303" y="278"/>
                  </a:lnTo>
                  <a:lnTo>
                    <a:pt x="1307" y="278"/>
                  </a:lnTo>
                  <a:lnTo>
                    <a:pt x="1307" y="280"/>
                  </a:lnTo>
                  <a:lnTo>
                    <a:pt x="1307" y="280"/>
                  </a:lnTo>
                  <a:lnTo>
                    <a:pt x="1307" y="280"/>
                  </a:lnTo>
                  <a:lnTo>
                    <a:pt x="1307" y="281"/>
                  </a:lnTo>
                  <a:lnTo>
                    <a:pt x="1309" y="281"/>
                  </a:lnTo>
                  <a:lnTo>
                    <a:pt x="1311" y="281"/>
                  </a:lnTo>
                  <a:lnTo>
                    <a:pt x="1311" y="280"/>
                  </a:lnTo>
                  <a:lnTo>
                    <a:pt x="1313" y="280"/>
                  </a:lnTo>
                  <a:lnTo>
                    <a:pt x="1313" y="280"/>
                  </a:lnTo>
                  <a:lnTo>
                    <a:pt x="1313" y="281"/>
                  </a:lnTo>
                  <a:lnTo>
                    <a:pt x="1313" y="283"/>
                  </a:lnTo>
                  <a:lnTo>
                    <a:pt x="1313" y="283"/>
                  </a:lnTo>
                  <a:lnTo>
                    <a:pt x="1313" y="283"/>
                  </a:lnTo>
                  <a:lnTo>
                    <a:pt x="1313" y="285"/>
                  </a:lnTo>
                  <a:lnTo>
                    <a:pt x="1313" y="285"/>
                  </a:lnTo>
                  <a:lnTo>
                    <a:pt x="1314" y="285"/>
                  </a:lnTo>
                  <a:lnTo>
                    <a:pt x="1314" y="283"/>
                  </a:lnTo>
                  <a:lnTo>
                    <a:pt x="1313" y="287"/>
                  </a:lnTo>
                  <a:lnTo>
                    <a:pt x="1305" y="287"/>
                  </a:lnTo>
                  <a:lnTo>
                    <a:pt x="1302" y="289"/>
                  </a:lnTo>
                  <a:lnTo>
                    <a:pt x="1302" y="289"/>
                  </a:lnTo>
                  <a:lnTo>
                    <a:pt x="1302" y="289"/>
                  </a:lnTo>
                  <a:lnTo>
                    <a:pt x="1303" y="289"/>
                  </a:lnTo>
                  <a:lnTo>
                    <a:pt x="1303" y="291"/>
                  </a:lnTo>
                  <a:lnTo>
                    <a:pt x="1303" y="291"/>
                  </a:lnTo>
                  <a:lnTo>
                    <a:pt x="1303" y="291"/>
                  </a:lnTo>
                  <a:lnTo>
                    <a:pt x="1302" y="292"/>
                  </a:lnTo>
                  <a:lnTo>
                    <a:pt x="1302" y="292"/>
                  </a:lnTo>
                  <a:lnTo>
                    <a:pt x="1305" y="292"/>
                  </a:lnTo>
                  <a:lnTo>
                    <a:pt x="1309" y="294"/>
                  </a:lnTo>
                  <a:lnTo>
                    <a:pt x="1311" y="294"/>
                  </a:lnTo>
                  <a:lnTo>
                    <a:pt x="1316" y="292"/>
                  </a:lnTo>
                  <a:lnTo>
                    <a:pt x="1314" y="294"/>
                  </a:lnTo>
                  <a:lnTo>
                    <a:pt x="1311" y="298"/>
                  </a:lnTo>
                  <a:lnTo>
                    <a:pt x="1311" y="298"/>
                  </a:lnTo>
                  <a:lnTo>
                    <a:pt x="1311" y="298"/>
                  </a:lnTo>
                  <a:lnTo>
                    <a:pt x="1311" y="300"/>
                  </a:lnTo>
                  <a:lnTo>
                    <a:pt x="1311" y="300"/>
                  </a:lnTo>
                  <a:lnTo>
                    <a:pt x="1311" y="301"/>
                  </a:lnTo>
                  <a:lnTo>
                    <a:pt x="1309" y="301"/>
                  </a:lnTo>
                  <a:lnTo>
                    <a:pt x="1307" y="300"/>
                  </a:lnTo>
                  <a:lnTo>
                    <a:pt x="1302" y="301"/>
                  </a:lnTo>
                  <a:lnTo>
                    <a:pt x="1302" y="305"/>
                  </a:lnTo>
                  <a:lnTo>
                    <a:pt x="1302" y="305"/>
                  </a:lnTo>
                  <a:lnTo>
                    <a:pt x="1298" y="303"/>
                  </a:lnTo>
                  <a:lnTo>
                    <a:pt x="1296" y="305"/>
                  </a:lnTo>
                  <a:lnTo>
                    <a:pt x="1296" y="307"/>
                  </a:lnTo>
                  <a:lnTo>
                    <a:pt x="1296" y="310"/>
                  </a:lnTo>
                  <a:lnTo>
                    <a:pt x="1298" y="310"/>
                  </a:lnTo>
                  <a:close/>
                  <a:moveTo>
                    <a:pt x="1359" y="238"/>
                  </a:moveTo>
                  <a:lnTo>
                    <a:pt x="1363" y="238"/>
                  </a:lnTo>
                  <a:lnTo>
                    <a:pt x="1363" y="240"/>
                  </a:lnTo>
                  <a:lnTo>
                    <a:pt x="1365" y="244"/>
                  </a:lnTo>
                  <a:lnTo>
                    <a:pt x="1367" y="245"/>
                  </a:lnTo>
                  <a:lnTo>
                    <a:pt x="1370" y="245"/>
                  </a:lnTo>
                  <a:lnTo>
                    <a:pt x="1381" y="240"/>
                  </a:lnTo>
                  <a:lnTo>
                    <a:pt x="1385" y="240"/>
                  </a:lnTo>
                  <a:lnTo>
                    <a:pt x="1387" y="240"/>
                  </a:lnTo>
                  <a:lnTo>
                    <a:pt x="1388" y="238"/>
                  </a:lnTo>
                  <a:lnTo>
                    <a:pt x="1388" y="238"/>
                  </a:lnTo>
                  <a:lnTo>
                    <a:pt x="1394" y="240"/>
                  </a:lnTo>
                  <a:lnTo>
                    <a:pt x="1396" y="238"/>
                  </a:lnTo>
                  <a:lnTo>
                    <a:pt x="1399" y="236"/>
                  </a:lnTo>
                  <a:lnTo>
                    <a:pt x="1399" y="235"/>
                  </a:lnTo>
                  <a:lnTo>
                    <a:pt x="1399" y="231"/>
                  </a:lnTo>
                  <a:lnTo>
                    <a:pt x="1397" y="231"/>
                  </a:lnTo>
                  <a:lnTo>
                    <a:pt x="1397" y="231"/>
                  </a:lnTo>
                  <a:lnTo>
                    <a:pt x="1396" y="229"/>
                  </a:lnTo>
                  <a:lnTo>
                    <a:pt x="1396" y="227"/>
                  </a:lnTo>
                  <a:lnTo>
                    <a:pt x="1396" y="227"/>
                  </a:lnTo>
                  <a:lnTo>
                    <a:pt x="1397" y="225"/>
                  </a:lnTo>
                  <a:lnTo>
                    <a:pt x="1397" y="224"/>
                  </a:lnTo>
                  <a:lnTo>
                    <a:pt x="1397" y="224"/>
                  </a:lnTo>
                  <a:lnTo>
                    <a:pt x="1399" y="222"/>
                  </a:lnTo>
                  <a:lnTo>
                    <a:pt x="1401" y="222"/>
                  </a:lnTo>
                  <a:lnTo>
                    <a:pt x="1403" y="220"/>
                  </a:lnTo>
                  <a:lnTo>
                    <a:pt x="1406" y="216"/>
                  </a:lnTo>
                  <a:lnTo>
                    <a:pt x="1408" y="215"/>
                  </a:lnTo>
                  <a:lnTo>
                    <a:pt x="1410" y="211"/>
                  </a:lnTo>
                  <a:lnTo>
                    <a:pt x="1410" y="207"/>
                  </a:lnTo>
                  <a:lnTo>
                    <a:pt x="1410" y="206"/>
                  </a:lnTo>
                  <a:lnTo>
                    <a:pt x="1408" y="204"/>
                  </a:lnTo>
                  <a:lnTo>
                    <a:pt x="1408" y="202"/>
                  </a:lnTo>
                  <a:lnTo>
                    <a:pt x="1406" y="200"/>
                  </a:lnTo>
                  <a:lnTo>
                    <a:pt x="1403" y="198"/>
                  </a:lnTo>
                  <a:lnTo>
                    <a:pt x="1401" y="200"/>
                  </a:lnTo>
                  <a:lnTo>
                    <a:pt x="1399" y="200"/>
                  </a:lnTo>
                  <a:lnTo>
                    <a:pt x="1399" y="198"/>
                  </a:lnTo>
                  <a:lnTo>
                    <a:pt x="1399" y="197"/>
                  </a:lnTo>
                  <a:lnTo>
                    <a:pt x="1401" y="197"/>
                  </a:lnTo>
                  <a:lnTo>
                    <a:pt x="1399" y="195"/>
                  </a:lnTo>
                  <a:lnTo>
                    <a:pt x="1399" y="193"/>
                  </a:lnTo>
                  <a:lnTo>
                    <a:pt x="1397" y="193"/>
                  </a:lnTo>
                  <a:lnTo>
                    <a:pt x="1397" y="195"/>
                  </a:lnTo>
                  <a:lnTo>
                    <a:pt x="1397" y="195"/>
                  </a:lnTo>
                  <a:lnTo>
                    <a:pt x="1396" y="197"/>
                  </a:lnTo>
                  <a:lnTo>
                    <a:pt x="1394" y="195"/>
                  </a:lnTo>
                  <a:lnTo>
                    <a:pt x="1392" y="193"/>
                  </a:lnTo>
                  <a:lnTo>
                    <a:pt x="1390" y="197"/>
                  </a:lnTo>
                  <a:lnTo>
                    <a:pt x="1392" y="198"/>
                  </a:lnTo>
                  <a:lnTo>
                    <a:pt x="1392" y="200"/>
                  </a:lnTo>
                  <a:lnTo>
                    <a:pt x="1396" y="207"/>
                  </a:lnTo>
                  <a:lnTo>
                    <a:pt x="1397" y="207"/>
                  </a:lnTo>
                  <a:lnTo>
                    <a:pt x="1396" y="213"/>
                  </a:lnTo>
                  <a:lnTo>
                    <a:pt x="1394" y="218"/>
                  </a:lnTo>
                  <a:lnTo>
                    <a:pt x="1394" y="220"/>
                  </a:lnTo>
                  <a:lnTo>
                    <a:pt x="1394" y="222"/>
                  </a:lnTo>
                  <a:lnTo>
                    <a:pt x="1396" y="222"/>
                  </a:lnTo>
                  <a:lnTo>
                    <a:pt x="1392" y="222"/>
                  </a:lnTo>
                  <a:lnTo>
                    <a:pt x="1390" y="218"/>
                  </a:lnTo>
                  <a:lnTo>
                    <a:pt x="1390" y="213"/>
                  </a:lnTo>
                  <a:lnTo>
                    <a:pt x="1390" y="206"/>
                  </a:lnTo>
                  <a:lnTo>
                    <a:pt x="1387" y="206"/>
                  </a:lnTo>
                  <a:lnTo>
                    <a:pt x="1385" y="206"/>
                  </a:lnTo>
                  <a:lnTo>
                    <a:pt x="1385" y="209"/>
                  </a:lnTo>
                  <a:lnTo>
                    <a:pt x="1383" y="211"/>
                  </a:lnTo>
                  <a:lnTo>
                    <a:pt x="1383" y="213"/>
                  </a:lnTo>
                  <a:lnTo>
                    <a:pt x="1383" y="213"/>
                  </a:lnTo>
                  <a:lnTo>
                    <a:pt x="1381" y="213"/>
                  </a:lnTo>
                  <a:lnTo>
                    <a:pt x="1381" y="211"/>
                  </a:lnTo>
                  <a:lnTo>
                    <a:pt x="1381" y="211"/>
                  </a:lnTo>
                  <a:lnTo>
                    <a:pt x="1381" y="209"/>
                  </a:lnTo>
                  <a:lnTo>
                    <a:pt x="1381" y="209"/>
                  </a:lnTo>
                  <a:lnTo>
                    <a:pt x="1379" y="209"/>
                  </a:lnTo>
                  <a:lnTo>
                    <a:pt x="1378" y="209"/>
                  </a:lnTo>
                  <a:lnTo>
                    <a:pt x="1378" y="207"/>
                  </a:lnTo>
                  <a:lnTo>
                    <a:pt x="1378" y="206"/>
                  </a:lnTo>
                  <a:lnTo>
                    <a:pt x="1376" y="206"/>
                  </a:lnTo>
                  <a:lnTo>
                    <a:pt x="1376" y="207"/>
                  </a:lnTo>
                  <a:lnTo>
                    <a:pt x="1374" y="209"/>
                  </a:lnTo>
                  <a:lnTo>
                    <a:pt x="1374" y="211"/>
                  </a:lnTo>
                  <a:lnTo>
                    <a:pt x="1374" y="213"/>
                  </a:lnTo>
                  <a:lnTo>
                    <a:pt x="1376" y="216"/>
                  </a:lnTo>
                  <a:lnTo>
                    <a:pt x="1378" y="218"/>
                  </a:lnTo>
                  <a:lnTo>
                    <a:pt x="1387" y="218"/>
                  </a:lnTo>
                  <a:lnTo>
                    <a:pt x="1388" y="220"/>
                  </a:lnTo>
                  <a:lnTo>
                    <a:pt x="1388" y="222"/>
                  </a:lnTo>
                  <a:lnTo>
                    <a:pt x="1381" y="218"/>
                  </a:lnTo>
                  <a:lnTo>
                    <a:pt x="1376" y="220"/>
                  </a:lnTo>
                  <a:lnTo>
                    <a:pt x="1372" y="218"/>
                  </a:lnTo>
                  <a:lnTo>
                    <a:pt x="1374" y="218"/>
                  </a:lnTo>
                  <a:lnTo>
                    <a:pt x="1368" y="218"/>
                  </a:lnTo>
                  <a:lnTo>
                    <a:pt x="1367" y="218"/>
                  </a:lnTo>
                  <a:lnTo>
                    <a:pt x="1372" y="229"/>
                  </a:lnTo>
                  <a:lnTo>
                    <a:pt x="1372" y="229"/>
                  </a:lnTo>
                  <a:lnTo>
                    <a:pt x="1374" y="231"/>
                  </a:lnTo>
                  <a:lnTo>
                    <a:pt x="1378" y="229"/>
                  </a:lnTo>
                  <a:lnTo>
                    <a:pt x="1378" y="229"/>
                  </a:lnTo>
                  <a:lnTo>
                    <a:pt x="1376" y="231"/>
                  </a:lnTo>
                  <a:lnTo>
                    <a:pt x="1376" y="231"/>
                  </a:lnTo>
                  <a:lnTo>
                    <a:pt x="1374" y="233"/>
                  </a:lnTo>
                  <a:lnTo>
                    <a:pt x="1374" y="233"/>
                  </a:lnTo>
                  <a:lnTo>
                    <a:pt x="1374" y="233"/>
                  </a:lnTo>
                  <a:lnTo>
                    <a:pt x="1374" y="233"/>
                  </a:lnTo>
                  <a:lnTo>
                    <a:pt x="1372" y="236"/>
                  </a:lnTo>
                  <a:lnTo>
                    <a:pt x="1372" y="236"/>
                  </a:lnTo>
                  <a:lnTo>
                    <a:pt x="1372" y="236"/>
                  </a:lnTo>
                  <a:lnTo>
                    <a:pt x="1370" y="235"/>
                  </a:lnTo>
                  <a:lnTo>
                    <a:pt x="1372" y="235"/>
                  </a:lnTo>
                  <a:lnTo>
                    <a:pt x="1372" y="235"/>
                  </a:lnTo>
                  <a:lnTo>
                    <a:pt x="1370" y="233"/>
                  </a:lnTo>
                  <a:lnTo>
                    <a:pt x="1370" y="231"/>
                  </a:lnTo>
                  <a:lnTo>
                    <a:pt x="1368" y="231"/>
                  </a:lnTo>
                  <a:lnTo>
                    <a:pt x="1365" y="229"/>
                  </a:lnTo>
                  <a:lnTo>
                    <a:pt x="1363" y="231"/>
                  </a:lnTo>
                  <a:lnTo>
                    <a:pt x="1361" y="231"/>
                  </a:lnTo>
                  <a:lnTo>
                    <a:pt x="1361" y="231"/>
                  </a:lnTo>
                  <a:lnTo>
                    <a:pt x="1361" y="231"/>
                  </a:lnTo>
                  <a:lnTo>
                    <a:pt x="1359" y="231"/>
                  </a:lnTo>
                  <a:lnTo>
                    <a:pt x="1359" y="231"/>
                  </a:lnTo>
                  <a:lnTo>
                    <a:pt x="1359" y="231"/>
                  </a:lnTo>
                  <a:lnTo>
                    <a:pt x="1359" y="231"/>
                  </a:lnTo>
                  <a:lnTo>
                    <a:pt x="1359" y="233"/>
                  </a:lnTo>
                  <a:lnTo>
                    <a:pt x="1359" y="233"/>
                  </a:lnTo>
                  <a:lnTo>
                    <a:pt x="1358" y="235"/>
                  </a:lnTo>
                  <a:lnTo>
                    <a:pt x="1358" y="236"/>
                  </a:lnTo>
                  <a:lnTo>
                    <a:pt x="1358" y="238"/>
                  </a:lnTo>
                  <a:lnTo>
                    <a:pt x="1359" y="238"/>
                  </a:lnTo>
                  <a:close/>
                  <a:moveTo>
                    <a:pt x="1493" y="193"/>
                  </a:moveTo>
                  <a:lnTo>
                    <a:pt x="1493" y="193"/>
                  </a:lnTo>
                  <a:lnTo>
                    <a:pt x="1493" y="193"/>
                  </a:lnTo>
                  <a:lnTo>
                    <a:pt x="1493" y="191"/>
                  </a:lnTo>
                  <a:lnTo>
                    <a:pt x="1493" y="191"/>
                  </a:lnTo>
                  <a:lnTo>
                    <a:pt x="1493" y="189"/>
                  </a:lnTo>
                  <a:lnTo>
                    <a:pt x="1488" y="191"/>
                  </a:lnTo>
                  <a:lnTo>
                    <a:pt x="1486" y="191"/>
                  </a:lnTo>
                  <a:lnTo>
                    <a:pt x="1486" y="191"/>
                  </a:lnTo>
                  <a:lnTo>
                    <a:pt x="1486" y="193"/>
                  </a:lnTo>
                  <a:lnTo>
                    <a:pt x="1486" y="195"/>
                  </a:lnTo>
                  <a:lnTo>
                    <a:pt x="1484" y="195"/>
                  </a:lnTo>
                  <a:lnTo>
                    <a:pt x="1484" y="198"/>
                  </a:lnTo>
                  <a:lnTo>
                    <a:pt x="1484" y="200"/>
                  </a:lnTo>
                  <a:lnTo>
                    <a:pt x="1484" y="202"/>
                  </a:lnTo>
                  <a:lnTo>
                    <a:pt x="1484" y="204"/>
                  </a:lnTo>
                  <a:lnTo>
                    <a:pt x="1486" y="206"/>
                  </a:lnTo>
                  <a:lnTo>
                    <a:pt x="1488" y="207"/>
                  </a:lnTo>
                  <a:lnTo>
                    <a:pt x="1491" y="206"/>
                  </a:lnTo>
                  <a:lnTo>
                    <a:pt x="1493" y="204"/>
                  </a:lnTo>
                  <a:lnTo>
                    <a:pt x="1493" y="200"/>
                  </a:lnTo>
                  <a:lnTo>
                    <a:pt x="1493" y="197"/>
                  </a:lnTo>
                  <a:lnTo>
                    <a:pt x="1493" y="195"/>
                  </a:lnTo>
                  <a:lnTo>
                    <a:pt x="1493" y="193"/>
                  </a:lnTo>
                  <a:lnTo>
                    <a:pt x="1493" y="193"/>
                  </a:lnTo>
                  <a:close/>
                  <a:moveTo>
                    <a:pt x="1952" y="207"/>
                  </a:moveTo>
                  <a:lnTo>
                    <a:pt x="1952" y="209"/>
                  </a:lnTo>
                  <a:lnTo>
                    <a:pt x="1954" y="209"/>
                  </a:lnTo>
                  <a:lnTo>
                    <a:pt x="1954" y="209"/>
                  </a:lnTo>
                  <a:lnTo>
                    <a:pt x="1957" y="206"/>
                  </a:lnTo>
                  <a:lnTo>
                    <a:pt x="1961" y="204"/>
                  </a:lnTo>
                  <a:lnTo>
                    <a:pt x="1963" y="204"/>
                  </a:lnTo>
                  <a:lnTo>
                    <a:pt x="1963" y="202"/>
                  </a:lnTo>
                  <a:lnTo>
                    <a:pt x="1963" y="200"/>
                  </a:lnTo>
                  <a:lnTo>
                    <a:pt x="1959" y="202"/>
                  </a:lnTo>
                  <a:lnTo>
                    <a:pt x="1959" y="200"/>
                  </a:lnTo>
                  <a:lnTo>
                    <a:pt x="1959" y="198"/>
                  </a:lnTo>
                  <a:lnTo>
                    <a:pt x="1959" y="198"/>
                  </a:lnTo>
                  <a:lnTo>
                    <a:pt x="1959" y="197"/>
                  </a:lnTo>
                  <a:lnTo>
                    <a:pt x="1957" y="197"/>
                  </a:lnTo>
                  <a:lnTo>
                    <a:pt x="1957" y="195"/>
                  </a:lnTo>
                  <a:lnTo>
                    <a:pt x="1957" y="193"/>
                  </a:lnTo>
                  <a:lnTo>
                    <a:pt x="1957" y="193"/>
                  </a:lnTo>
                  <a:lnTo>
                    <a:pt x="1957" y="191"/>
                  </a:lnTo>
                  <a:lnTo>
                    <a:pt x="1952" y="189"/>
                  </a:lnTo>
                  <a:lnTo>
                    <a:pt x="1950" y="189"/>
                  </a:lnTo>
                  <a:lnTo>
                    <a:pt x="1948" y="193"/>
                  </a:lnTo>
                  <a:lnTo>
                    <a:pt x="1948" y="197"/>
                  </a:lnTo>
                  <a:lnTo>
                    <a:pt x="1950" y="200"/>
                  </a:lnTo>
                  <a:lnTo>
                    <a:pt x="1948" y="204"/>
                  </a:lnTo>
                  <a:lnTo>
                    <a:pt x="1945" y="207"/>
                  </a:lnTo>
                  <a:lnTo>
                    <a:pt x="1943" y="211"/>
                  </a:lnTo>
                  <a:lnTo>
                    <a:pt x="1948" y="213"/>
                  </a:lnTo>
                  <a:lnTo>
                    <a:pt x="1950" y="211"/>
                  </a:lnTo>
                  <a:lnTo>
                    <a:pt x="1950" y="209"/>
                  </a:lnTo>
                  <a:lnTo>
                    <a:pt x="1950" y="207"/>
                  </a:lnTo>
                  <a:lnTo>
                    <a:pt x="1950" y="206"/>
                  </a:lnTo>
                  <a:lnTo>
                    <a:pt x="1952" y="207"/>
                  </a:lnTo>
                  <a:close/>
                  <a:moveTo>
                    <a:pt x="1542" y="188"/>
                  </a:moveTo>
                  <a:lnTo>
                    <a:pt x="1542" y="188"/>
                  </a:lnTo>
                  <a:lnTo>
                    <a:pt x="1544" y="188"/>
                  </a:lnTo>
                  <a:lnTo>
                    <a:pt x="1544" y="186"/>
                  </a:lnTo>
                  <a:lnTo>
                    <a:pt x="1544" y="186"/>
                  </a:lnTo>
                  <a:lnTo>
                    <a:pt x="1544" y="184"/>
                  </a:lnTo>
                  <a:lnTo>
                    <a:pt x="1544" y="184"/>
                  </a:lnTo>
                  <a:lnTo>
                    <a:pt x="1542" y="184"/>
                  </a:lnTo>
                  <a:lnTo>
                    <a:pt x="1542" y="184"/>
                  </a:lnTo>
                  <a:lnTo>
                    <a:pt x="1540" y="184"/>
                  </a:lnTo>
                  <a:lnTo>
                    <a:pt x="1542" y="186"/>
                  </a:lnTo>
                  <a:lnTo>
                    <a:pt x="1542" y="186"/>
                  </a:lnTo>
                  <a:lnTo>
                    <a:pt x="1542" y="188"/>
                  </a:lnTo>
                  <a:close/>
                  <a:moveTo>
                    <a:pt x="1448" y="177"/>
                  </a:moveTo>
                  <a:lnTo>
                    <a:pt x="1446" y="177"/>
                  </a:lnTo>
                  <a:lnTo>
                    <a:pt x="1444" y="177"/>
                  </a:lnTo>
                  <a:lnTo>
                    <a:pt x="1444" y="180"/>
                  </a:lnTo>
                  <a:lnTo>
                    <a:pt x="1443" y="182"/>
                  </a:lnTo>
                  <a:lnTo>
                    <a:pt x="1437" y="186"/>
                  </a:lnTo>
                  <a:lnTo>
                    <a:pt x="1435" y="188"/>
                  </a:lnTo>
                  <a:lnTo>
                    <a:pt x="1433" y="189"/>
                  </a:lnTo>
                  <a:lnTo>
                    <a:pt x="1433" y="193"/>
                  </a:lnTo>
                  <a:lnTo>
                    <a:pt x="1430" y="197"/>
                  </a:lnTo>
                  <a:lnTo>
                    <a:pt x="1430" y="200"/>
                  </a:lnTo>
                  <a:lnTo>
                    <a:pt x="1432" y="200"/>
                  </a:lnTo>
                  <a:lnTo>
                    <a:pt x="1441" y="198"/>
                  </a:lnTo>
                  <a:lnTo>
                    <a:pt x="1444" y="197"/>
                  </a:lnTo>
                  <a:lnTo>
                    <a:pt x="1446" y="193"/>
                  </a:lnTo>
                  <a:lnTo>
                    <a:pt x="1448" y="188"/>
                  </a:lnTo>
                  <a:lnTo>
                    <a:pt x="1450" y="184"/>
                  </a:lnTo>
                  <a:lnTo>
                    <a:pt x="1450" y="180"/>
                  </a:lnTo>
                  <a:lnTo>
                    <a:pt x="1450" y="177"/>
                  </a:lnTo>
                  <a:lnTo>
                    <a:pt x="1448" y="177"/>
                  </a:lnTo>
                  <a:lnTo>
                    <a:pt x="1448" y="177"/>
                  </a:lnTo>
                  <a:close/>
                  <a:moveTo>
                    <a:pt x="1455" y="173"/>
                  </a:moveTo>
                  <a:lnTo>
                    <a:pt x="1453" y="173"/>
                  </a:lnTo>
                  <a:lnTo>
                    <a:pt x="1452" y="175"/>
                  </a:lnTo>
                  <a:lnTo>
                    <a:pt x="1453" y="175"/>
                  </a:lnTo>
                  <a:lnTo>
                    <a:pt x="1453" y="175"/>
                  </a:lnTo>
                  <a:lnTo>
                    <a:pt x="1455" y="175"/>
                  </a:lnTo>
                  <a:lnTo>
                    <a:pt x="1457" y="175"/>
                  </a:lnTo>
                  <a:lnTo>
                    <a:pt x="1457" y="173"/>
                  </a:lnTo>
                  <a:lnTo>
                    <a:pt x="1455" y="173"/>
                  </a:lnTo>
                  <a:close/>
                  <a:moveTo>
                    <a:pt x="1500" y="169"/>
                  </a:moveTo>
                  <a:lnTo>
                    <a:pt x="1499" y="171"/>
                  </a:lnTo>
                  <a:lnTo>
                    <a:pt x="1497" y="171"/>
                  </a:lnTo>
                  <a:lnTo>
                    <a:pt x="1497" y="173"/>
                  </a:lnTo>
                  <a:lnTo>
                    <a:pt x="1495" y="177"/>
                  </a:lnTo>
                  <a:lnTo>
                    <a:pt x="1495" y="179"/>
                  </a:lnTo>
                  <a:lnTo>
                    <a:pt x="1497" y="180"/>
                  </a:lnTo>
                  <a:lnTo>
                    <a:pt x="1499" y="184"/>
                  </a:lnTo>
                  <a:lnTo>
                    <a:pt x="1500" y="186"/>
                  </a:lnTo>
                  <a:lnTo>
                    <a:pt x="1502" y="186"/>
                  </a:lnTo>
                  <a:lnTo>
                    <a:pt x="1504" y="184"/>
                  </a:lnTo>
                  <a:lnTo>
                    <a:pt x="1506" y="182"/>
                  </a:lnTo>
                  <a:lnTo>
                    <a:pt x="1506" y="180"/>
                  </a:lnTo>
                  <a:lnTo>
                    <a:pt x="1513" y="175"/>
                  </a:lnTo>
                  <a:lnTo>
                    <a:pt x="1506" y="177"/>
                  </a:lnTo>
                  <a:lnTo>
                    <a:pt x="1504" y="175"/>
                  </a:lnTo>
                  <a:lnTo>
                    <a:pt x="1502" y="171"/>
                  </a:lnTo>
                  <a:lnTo>
                    <a:pt x="1500" y="169"/>
                  </a:lnTo>
                  <a:close/>
                  <a:moveTo>
                    <a:pt x="1509" y="171"/>
                  </a:moveTo>
                  <a:lnTo>
                    <a:pt x="1509" y="168"/>
                  </a:lnTo>
                  <a:lnTo>
                    <a:pt x="1509" y="168"/>
                  </a:lnTo>
                  <a:lnTo>
                    <a:pt x="1508" y="169"/>
                  </a:lnTo>
                  <a:lnTo>
                    <a:pt x="1506" y="171"/>
                  </a:lnTo>
                  <a:lnTo>
                    <a:pt x="1506" y="173"/>
                  </a:lnTo>
                  <a:lnTo>
                    <a:pt x="1509" y="173"/>
                  </a:lnTo>
                  <a:lnTo>
                    <a:pt x="1509" y="171"/>
                  </a:lnTo>
                  <a:close/>
                  <a:moveTo>
                    <a:pt x="1401" y="173"/>
                  </a:moveTo>
                  <a:lnTo>
                    <a:pt x="1399" y="175"/>
                  </a:lnTo>
                  <a:lnTo>
                    <a:pt x="1399" y="177"/>
                  </a:lnTo>
                  <a:lnTo>
                    <a:pt x="1399" y="180"/>
                  </a:lnTo>
                  <a:lnTo>
                    <a:pt x="1401" y="180"/>
                  </a:lnTo>
                  <a:lnTo>
                    <a:pt x="1405" y="182"/>
                  </a:lnTo>
                  <a:lnTo>
                    <a:pt x="1403" y="182"/>
                  </a:lnTo>
                  <a:lnTo>
                    <a:pt x="1401" y="184"/>
                  </a:lnTo>
                  <a:lnTo>
                    <a:pt x="1401" y="186"/>
                  </a:lnTo>
                  <a:lnTo>
                    <a:pt x="1396" y="184"/>
                  </a:lnTo>
                  <a:lnTo>
                    <a:pt x="1394" y="184"/>
                  </a:lnTo>
                  <a:lnTo>
                    <a:pt x="1394" y="188"/>
                  </a:lnTo>
                  <a:lnTo>
                    <a:pt x="1396" y="189"/>
                  </a:lnTo>
                  <a:lnTo>
                    <a:pt x="1399" y="191"/>
                  </a:lnTo>
                  <a:lnTo>
                    <a:pt x="1410" y="200"/>
                  </a:lnTo>
                  <a:lnTo>
                    <a:pt x="1410" y="202"/>
                  </a:lnTo>
                  <a:lnTo>
                    <a:pt x="1412" y="206"/>
                  </a:lnTo>
                  <a:lnTo>
                    <a:pt x="1414" y="207"/>
                  </a:lnTo>
                  <a:lnTo>
                    <a:pt x="1424" y="204"/>
                  </a:lnTo>
                  <a:lnTo>
                    <a:pt x="1426" y="202"/>
                  </a:lnTo>
                  <a:lnTo>
                    <a:pt x="1428" y="200"/>
                  </a:lnTo>
                  <a:lnTo>
                    <a:pt x="1428" y="200"/>
                  </a:lnTo>
                  <a:lnTo>
                    <a:pt x="1428" y="198"/>
                  </a:lnTo>
                  <a:lnTo>
                    <a:pt x="1428" y="197"/>
                  </a:lnTo>
                  <a:lnTo>
                    <a:pt x="1430" y="197"/>
                  </a:lnTo>
                  <a:lnTo>
                    <a:pt x="1432" y="193"/>
                  </a:lnTo>
                  <a:lnTo>
                    <a:pt x="1432" y="191"/>
                  </a:lnTo>
                  <a:lnTo>
                    <a:pt x="1432" y="191"/>
                  </a:lnTo>
                  <a:lnTo>
                    <a:pt x="1433" y="191"/>
                  </a:lnTo>
                  <a:lnTo>
                    <a:pt x="1433" y="189"/>
                  </a:lnTo>
                  <a:lnTo>
                    <a:pt x="1433" y="189"/>
                  </a:lnTo>
                  <a:lnTo>
                    <a:pt x="1433" y="188"/>
                  </a:lnTo>
                  <a:lnTo>
                    <a:pt x="1433" y="186"/>
                  </a:lnTo>
                  <a:lnTo>
                    <a:pt x="1433" y="184"/>
                  </a:lnTo>
                  <a:lnTo>
                    <a:pt x="1435" y="184"/>
                  </a:lnTo>
                  <a:lnTo>
                    <a:pt x="1439" y="180"/>
                  </a:lnTo>
                  <a:lnTo>
                    <a:pt x="1441" y="179"/>
                  </a:lnTo>
                  <a:lnTo>
                    <a:pt x="1443" y="177"/>
                  </a:lnTo>
                  <a:lnTo>
                    <a:pt x="1441" y="175"/>
                  </a:lnTo>
                  <a:lnTo>
                    <a:pt x="1441" y="173"/>
                  </a:lnTo>
                  <a:lnTo>
                    <a:pt x="1439" y="173"/>
                  </a:lnTo>
                  <a:lnTo>
                    <a:pt x="1439" y="175"/>
                  </a:lnTo>
                  <a:lnTo>
                    <a:pt x="1437" y="175"/>
                  </a:lnTo>
                  <a:lnTo>
                    <a:pt x="1437" y="177"/>
                  </a:lnTo>
                  <a:lnTo>
                    <a:pt x="1437" y="179"/>
                  </a:lnTo>
                  <a:lnTo>
                    <a:pt x="1435" y="177"/>
                  </a:lnTo>
                  <a:lnTo>
                    <a:pt x="1435" y="175"/>
                  </a:lnTo>
                  <a:lnTo>
                    <a:pt x="1437" y="173"/>
                  </a:lnTo>
                  <a:lnTo>
                    <a:pt x="1437" y="171"/>
                  </a:lnTo>
                  <a:lnTo>
                    <a:pt x="1435" y="169"/>
                  </a:lnTo>
                  <a:lnTo>
                    <a:pt x="1435" y="168"/>
                  </a:lnTo>
                  <a:lnTo>
                    <a:pt x="1433" y="168"/>
                  </a:lnTo>
                  <a:lnTo>
                    <a:pt x="1432" y="169"/>
                  </a:lnTo>
                  <a:lnTo>
                    <a:pt x="1430" y="171"/>
                  </a:lnTo>
                  <a:lnTo>
                    <a:pt x="1428" y="175"/>
                  </a:lnTo>
                  <a:lnTo>
                    <a:pt x="1428" y="179"/>
                  </a:lnTo>
                  <a:lnTo>
                    <a:pt x="1426" y="179"/>
                  </a:lnTo>
                  <a:lnTo>
                    <a:pt x="1424" y="175"/>
                  </a:lnTo>
                  <a:lnTo>
                    <a:pt x="1423" y="173"/>
                  </a:lnTo>
                  <a:lnTo>
                    <a:pt x="1423" y="169"/>
                  </a:lnTo>
                  <a:lnTo>
                    <a:pt x="1423" y="168"/>
                  </a:lnTo>
                  <a:lnTo>
                    <a:pt x="1424" y="166"/>
                  </a:lnTo>
                  <a:lnTo>
                    <a:pt x="1423" y="164"/>
                  </a:lnTo>
                  <a:lnTo>
                    <a:pt x="1421" y="166"/>
                  </a:lnTo>
                  <a:lnTo>
                    <a:pt x="1421" y="168"/>
                  </a:lnTo>
                  <a:lnTo>
                    <a:pt x="1419" y="168"/>
                  </a:lnTo>
                  <a:lnTo>
                    <a:pt x="1419" y="166"/>
                  </a:lnTo>
                  <a:lnTo>
                    <a:pt x="1419" y="164"/>
                  </a:lnTo>
                  <a:lnTo>
                    <a:pt x="1419" y="162"/>
                  </a:lnTo>
                  <a:lnTo>
                    <a:pt x="1417" y="162"/>
                  </a:lnTo>
                  <a:lnTo>
                    <a:pt x="1414" y="166"/>
                  </a:lnTo>
                  <a:lnTo>
                    <a:pt x="1412" y="166"/>
                  </a:lnTo>
                  <a:lnTo>
                    <a:pt x="1412" y="166"/>
                  </a:lnTo>
                  <a:lnTo>
                    <a:pt x="1410" y="166"/>
                  </a:lnTo>
                  <a:lnTo>
                    <a:pt x="1410" y="168"/>
                  </a:lnTo>
                  <a:lnTo>
                    <a:pt x="1412" y="169"/>
                  </a:lnTo>
                  <a:lnTo>
                    <a:pt x="1412" y="171"/>
                  </a:lnTo>
                  <a:lnTo>
                    <a:pt x="1414" y="173"/>
                  </a:lnTo>
                  <a:lnTo>
                    <a:pt x="1412" y="175"/>
                  </a:lnTo>
                  <a:lnTo>
                    <a:pt x="1410" y="175"/>
                  </a:lnTo>
                  <a:lnTo>
                    <a:pt x="1410" y="173"/>
                  </a:lnTo>
                  <a:lnTo>
                    <a:pt x="1410" y="173"/>
                  </a:lnTo>
                  <a:lnTo>
                    <a:pt x="1410" y="171"/>
                  </a:lnTo>
                  <a:lnTo>
                    <a:pt x="1408" y="171"/>
                  </a:lnTo>
                  <a:lnTo>
                    <a:pt x="1408" y="171"/>
                  </a:lnTo>
                  <a:lnTo>
                    <a:pt x="1406" y="173"/>
                  </a:lnTo>
                  <a:lnTo>
                    <a:pt x="1406" y="173"/>
                  </a:lnTo>
                  <a:lnTo>
                    <a:pt x="1405" y="173"/>
                  </a:lnTo>
                  <a:lnTo>
                    <a:pt x="1401" y="173"/>
                  </a:lnTo>
                  <a:close/>
                  <a:moveTo>
                    <a:pt x="1390" y="173"/>
                  </a:moveTo>
                  <a:lnTo>
                    <a:pt x="1392" y="173"/>
                  </a:lnTo>
                  <a:lnTo>
                    <a:pt x="1392" y="173"/>
                  </a:lnTo>
                  <a:lnTo>
                    <a:pt x="1390" y="175"/>
                  </a:lnTo>
                  <a:lnTo>
                    <a:pt x="1390" y="177"/>
                  </a:lnTo>
                  <a:lnTo>
                    <a:pt x="1392" y="179"/>
                  </a:lnTo>
                  <a:lnTo>
                    <a:pt x="1392" y="179"/>
                  </a:lnTo>
                  <a:lnTo>
                    <a:pt x="1392" y="179"/>
                  </a:lnTo>
                  <a:lnTo>
                    <a:pt x="1394" y="179"/>
                  </a:lnTo>
                  <a:lnTo>
                    <a:pt x="1394" y="179"/>
                  </a:lnTo>
                  <a:lnTo>
                    <a:pt x="1394" y="177"/>
                  </a:lnTo>
                  <a:lnTo>
                    <a:pt x="1396" y="175"/>
                  </a:lnTo>
                  <a:lnTo>
                    <a:pt x="1399" y="171"/>
                  </a:lnTo>
                  <a:lnTo>
                    <a:pt x="1403" y="169"/>
                  </a:lnTo>
                  <a:lnTo>
                    <a:pt x="1405" y="169"/>
                  </a:lnTo>
                  <a:lnTo>
                    <a:pt x="1405" y="168"/>
                  </a:lnTo>
                  <a:lnTo>
                    <a:pt x="1406" y="166"/>
                  </a:lnTo>
                  <a:lnTo>
                    <a:pt x="1406" y="164"/>
                  </a:lnTo>
                  <a:lnTo>
                    <a:pt x="1403" y="162"/>
                  </a:lnTo>
                  <a:lnTo>
                    <a:pt x="1403" y="162"/>
                  </a:lnTo>
                  <a:lnTo>
                    <a:pt x="1401" y="160"/>
                  </a:lnTo>
                  <a:lnTo>
                    <a:pt x="1399" y="166"/>
                  </a:lnTo>
                  <a:lnTo>
                    <a:pt x="1399" y="168"/>
                  </a:lnTo>
                  <a:lnTo>
                    <a:pt x="1397" y="168"/>
                  </a:lnTo>
                  <a:lnTo>
                    <a:pt x="1397" y="168"/>
                  </a:lnTo>
                  <a:lnTo>
                    <a:pt x="1397" y="164"/>
                  </a:lnTo>
                  <a:lnTo>
                    <a:pt x="1396" y="162"/>
                  </a:lnTo>
                  <a:lnTo>
                    <a:pt x="1396" y="160"/>
                  </a:lnTo>
                  <a:lnTo>
                    <a:pt x="1394" y="160"/>
                  </a:lnTo>
                  <a:lnTo>
                    <a:pt x="1392" y="160"/>
                  </a:lnTo>
                  <a:lnTo>
                    <a:pt x="1392" y="162"/>
                  </a:lnTo>
                  <a:lnTo>
                    <a:pt x="1394" y="162"/>
                  </a:lnTo>
                  <a:lnTo>
                    <a:pt x="1392" y="164"/>
                  </a:lnTo>
                  <a:lnTo>
                    <a:pt x="1394" y="164"/>
                  </a:lnTo>
                  <a:lnTo>
                    <a:pt x="1392" y="166"/>
                  </a:lnTo>
                  <a:lnTo>
                    <a:pt x="1392" y="168"/>
                  </a:lnTo>
                  <a:lnTo>
                    <a:pt x="1390" y="169"/>
                  </a:lnTo>
                  <a:lnTo>
                    <a:pt x="1390" y="171"/>
                  </a:lnTo>
                  <a:lnTo>
                    <a:pt x="1390" y="173"/>
                  </a:lnTo>
                  <a:close/>
                  <a:moveTo>
                    <a:pt x="1497" y="159"/>
                  </a:moveTo>
                  <a:lnTo>
                    <a:pt x="1497" y="162"/>
                  </a:lnTo>
                  <a:lnTo>
                    <a:pt x="1499" y="166"/>
                  </a:lnTo>
                  <a:lnTo>
                    <a:pt x="1499" y="166"/>
                  </a:lnTo>
                  <a:lnTo>
                    <a:pt x="1500" y="166"/>
                  </a:lnTo>
                  <a:lnTo>
                    <a:pt x="1502" y="166"/>
                  </a:lnTo>
                  <a:lnTo>
                    <a:pt x="1504" y="162"/>
                  </a:lnTo>
                  <a:lnTo>
                    <a:pt x="1504" y="160"/>
                  </a:lnTo>
                  <a:lnTo>
                    <a:pt x="1500" y="155"/>
                  </a:lnTo>
                  <a:lnTo>
                    <a:pt x="1499" y="155"/>
                  </a:lnTo>
                  <a:lnTo>
                    <a:pt x="1499" y="157"/>
                  </a:lnTo>
                  <a:lnTo>
                    <a:pt x="1497" y="159"/>
                  </a:lnTo>
                  <a:close/>
                  <a:moveTo>
                    <a:pt x="1424" y="160"/>
                  </a:moveTo>
                  <a:lnTo>
                    <a:pt x="1428" y="162"/>
                  </a:lnTo>
                  <a:lnTo>
                    <a:pt x="1432" y="162"/>
                  </a:lnTo>
                  <a:lnTo>
                    <a:pt x="1433" y="162"/>
                  </a:lnTo>
                  <a:lnTo>
                    <a:pt x="1435" y="162"/>
                  </a:lnTo>
                  <a:lnTo>
                    <a:pt x="1435" y="162"/>
                  </a:lnTo>
                  <a:lnTo>
                    <a:pt x="1435" y="160"/>
                  </a:lnTo>
                  <a:lnTo>
                    <a:pt x="1435" y="159"/>
                  </a:lnTo>
                  <a:lnTo>
                    <a:pt x="1430" y="153"/>
                  </a:lnTo>
                  <a:lnTo>
                    <a:pt x="1428" y="153"/>
                  </a:lnTo>
                  <a:lnTo>
                    <a:pt x="1426" y="155"/>
                  </a:lnTo>
                  <a:lnTo>
                    <a:pt x="1424" y="157"/>
                  </a:lnTo>
                  <a:lnTo>
                    <a:pt x="1424" y="159"/>
                  </a:lnTo>
                  <a:lnTo>
                    <a:pt x="1424" y="159"/>
                  </a:lnTo>
                  <a:lnTo>
                    <a:pt x="1424" y="160"/>
                  </a:lnTo>
                  <a:close/>
                  <a:moveTo>
                    <a:pt x="1477" y="164"/>
                  </a:moveTo>
                  <a:lnTo>
                    <a:pt x="1479" y="166"/>
                  </a:lnTo>
                  <a:lnTo>
                    <a:pt x="1479" y="168"/>
                  </a:lnTo>
                  <a:lnTo>
                    <a:pt x="1480" y="168"/>
                  </a:lnTo>
                  <a:lnTo>
                    <a:pt x="1480" y="168"/>
                  </a:lnTo>
                  <a:lnTo>
                    <a:pt x="1482" y="168"/>
                  </a:lnTo>
                  <a:lnTo>
                    <a:pt x="1484" y="168"/>
                  </a:lnTo>
                  <a:lnTo>
                    <a:pt x="1484" y="166"/>
                  </a:lnTo>
                  <a:lnTo>
                    <a:pt x="1486" y="166"/>
                  </a:lnTo>
                  <a:lnTo>
                    <a:pt x="1486" y="162"/>
                  </a:lnTo>
                  <a:lnTo>
                    <a:pt x="1486" y="162"/>
                  </a:lnTo>
                  <a:lnTo>
                    <a:pt x="1486" y="160"/>
                  </a:lnTo>
                  <a:lnTo>
                    <a:pt x="1488" y="160"/>
                  </a:lnTo>
                  <a:lnTo>
                    <a:pt x="1488" y="162"/>
                  </a:lnTo>
                  <a:lnTo>
                    <a:pt x="1488" y="164"/>
                  </a:lnTo>
                  <a:lnTo>
                    <a:pt x="1488" y="168"/>
                  </a:lnTo>
                  <a:lnTo>
                    <a:pt x="1488" y="168"/>
                  </a:lnTo>
                  <a:lnTo>
                    <a:pt x="1488" y="169"/>
                  </a:lnTo>
                  <a:lnTo>
                    <a:pt x="1488" y="169"/>
                  </a:lnTo>
                  <a:lnTo>
                    <a:pt x="1488" y="169"/>
                  </a:lnTo>
                  <a:lnTo>
                    <a:pt x="1488" y="169"/>
                  </a:lnTo>
                  <a:lnTo>
                    <a:pt x="1489" y="169"/>
                  </a:lnTo>
                  <a:lnTo>
                    <a:pt x="1489" y="169"/>
                  </a:lnTo>
                  <a:lnTo>
                    <a:pt x="1491" y="169"/>
                  </a:lnTo>
                  <a:lnTo>
                    <a:pt x="1491" y="168"/>
                  </a:lnTo>
                  <a:lnTo>
                    <a:pt x="1491" y="166"/>
                  </a:lnTo>
                  <a:lnTo>
                    <a:pt x="1493" y="168"/>
                  </a:lnTo>
                  <a:lnTo>
                    <a:pt x="1493" y="168"/>
                  </a:lnTo>
                  <a:lnTo>
                    <a:pt x="1495" y="169"/>
                  </a:lnTo>
                  <a:lnTo>
                    <a:pt x="1497" y="168"/>
                  </a:lnTo>
                  <a:lnTo>
                    <a:pt x="1497" y="168"/>
                  </a:lnTo>
                  <a:lnTo>
                    <a:pt x="1497" y="168"/>
                  </a:lnTo>
                  <a:lnTo>
                    <a:pt x="1497" y="166"/>
                  </a:lnTo>
                  <a:lnTo>
                    <a:pt x="1497" y="164"/>
                  </a:lnTo>
                  <a:lnTo>
                    <a:pt x="1497" y="162"/>
                  </a:lnTo>
                  <a:lnTo>
                    <a:pt x="1497" y="160"/>
                  </a:lnTo>
                  <a:lnTo>
                    <a:pt x="1497" y="160"/>
                  </a:lnTo>
                  <a:lnTo>
                    <a:pt x="1497" y="159"/>
                  </a:lnTo>
                  <a:lnTo>
                    <a:pt x="1497" y="159"/>
                  </a:lnTo>
                  <a:lnTo>
                    <a:pt x="1497" y="155"/>
                  </a:lnTo>
                  <a:lnTo>
                    <a:pt x="1497" y="155"/>
                  </a:lnTo>
                  <a:lnTo>
                    <a:pt x="1499" y="151"/>
                  </a:lnTo>
                  <a:lnTo>
                    <a:pt x="1499" y="148"/>
                  </a:lnTo>
                  <a:lnTo>
                    <a:pt x="1499" y="146"/>
                  </a:lnTo>
                  <a:lnTo>
                    <a:pt x="1499" y="144"/>
                  </a:lnTo>
                  <a:lnTo>
                    <a:pt x="1497" y="142"/>
                  </a:lnTo>
                  <a:lnTo>
                    <a:pt x="1495" y="142"/>
                  </a:lnTo>
                  <a:lnTo>
                    <a:pt x="1488" y="142"/>
                  </a:lnTo>
                  <a:lnTo>
                    <a:pt x="1486" y="142"/>
                  </a:lnTo>
                  <a:lnTo>
                    <a:pt x="1486" y="142"/>
                  </a:lnTo>
                  <a:lnTo>
                    <a:pt x="1484" y="144"/>
                  </a:lnTo>
                  <a:lnTo>
                    <a:pt x="1484" y="144"/>
                  </a:lnTo>
                  <a:lnTo>
                    <a:pt x="1484" y="146"/>
                  </a:lnTo>
                  <a:lnTo>
                    <a:pt x="1484" y="146"/>
                  </a:lnTo>
                  <a:lnTo>
                    <a:pt x="1484" y="148"/>
                  </a:lnTo>
                  <a:lnTo>
                    <a:pt x="1480" y="148"/>
                  </a:lnTo>
                  <a:lnTo>
                    <a:pt x="1479" y="150"/>
                  </a:lnTo>
                  <a:lnTo>
                    <a:pt x="1479" y="151"/>
                  </a:lnTo>
                  <a:lnTo>
                    <a:pt x="1477" y="155"/>
                  </a:lnTo>
                  <a:lnTo>
                    <a:pt x="1477" y="159"/>
                  </a:lnTo>
                  <a:lnTo>
                    <a:pt x="1477" y="160"/>
                  </a:lnTo>
                  <a:lnTo>
                    <a:pt x="1477" y="162"/>
                  </a:lnTo>
                  <a:lnTo>
                    <a:pt x="1477" y="162"/>
                  </a:lnTo>
                  <a:lnTo>
                    <a:pt x="1477" y="164"/>
                  </a:lnTo>
                  <a:close/>
                  <a:moveTo>
                    <a:pt x="1408" y="157"/>
                  </a:moveTo>
                  <a:lnTo>
                    <a:pt x="1412" y="160"/>
                  </a:lnTo>
                  <a:lnTo>
                    <a:pt x="1414" y="160"/>
                  </a:lnTo>
                  <a:lnTo>
                    <a:pt x="1415" y="160"/>
                  </a:lnTo>
                  <a:lnTo>
                    <a:pt x="1419" y="157"/>
                  </a:lnTo>
                  <a:lnTo>
                    <a:pt x="1419" y="157"/>
                  </a:lnTo>
                  <a:lnTo>
                    <a:pt x="1419" y="155"/>
                  </a:lnTo>
                  <a:lnTo>
                    <a:pt x="1419" y="155"/>
                  </a:lnTo>
                  <a:lnTo>
                    <a:pt x="1419" y="155"/>
                  </a:lnTo>
                  <a:lnTo>
                    <a:pt x="1419" y="153"/>
                  </a:lnTo>
                  <a:lnTo>
                    <a:pt x="1419" y="151"/>
                  </a:lnTo>
                  <a:lnTo>
                    <a:pt x="1421" y="150"/>
                  </a:lnTo>
                  <a:lnTo>
                    <a:pt x="1419" y="148"/>
                  </a:lnTo>
                  <a:lnTo>
                    <a:pt x="1419" y="148"/>
                  </a:lnTo>
                  <a:lnTo>
                    <a:pt x="1419" y="146"/>
                  </a:lnTo>
                  <a:lnTo>
                    <a:pt x="1419" y="144"/>
                  </a:lnTo>
                  <a:lnTo>
                    <a:pt x="1419" y="142"/>
                  </a:lnTo>
                  <a:lnTo>
                    <a:pt x="1417" y="141"/>
                  </a:lnTo>
                  <a:lnTo>
                    <a:pt x="1417" y="139"/>
                  </a:lnTo>
                  <a:lnTo>
                    <a:pt x="1417" y="139"/>
                  </a:lnTo>
                  <a:lnTo>
                    <a:pt x="1417" y="139"/>
                  </a:lnTo>
                  <a:lnTo>
                    <a:pt x="1417" y="139"/>
                  </a:lnTo>
                  <a:lnTo>
                    <a:pt x="1415" y="139"/>
                  </a:lnTo>
                  <a:lnTo>
                    <a:pt x="1415" y="139"/>
                  </a:lnTo>
                  <a:lnTo>
                    <a:pt x="1415" y="141"/>
                  </a:lnTo>
                  <a:lnTo>
                    <a:pt x="1415" y="141"/>
                  </a:lnTo>
                  <a:lnTo>
                    <a:pt x="1415" y="142"/>
                  </a:lnTo>
                  <a:lnTo>
                    <a:pt x="1415" y="142"/>
                  </a:lnTo>
                  <a:lnTo>
                    <a:pt x="1415" y="142"/>
                  </a:lnTo>
                  <a:lnTo>
                    <a:pt x="1414" y="141"/>
                  </a:lnTo>
                  <a:lnTo>
                    <a:pt x="1412" y="141"/>
                  </a:lnTo>
                  <a:lnTo>
                    <a:pt x="1412" y="142"/>
                  </a:lnTo>
                  <a:lnTo>
                    <a:pt x="1412" y="142"/>
                  </a:lnTo>
                  <a:lnTo>
                    <a:pt x="1412" y="142"/>
                  </a:lnTo>
                  <a:lnTo>
                    <a:pt x="1414" y="144"/>
                  </a:lnTo>
                  <a:lnTo>
                    <a:pt x="1414" y="144"/>
                  </a:lnTo>
                  <a:lnTo>
                    <a:pt x="1414" y="144"/>
                  </a:lnTo>
                  <a:lnTo>
                    <a:pt x="1414" y="146"/>
                  </a:lnTo>
                  <a:lnTo>
                    <a:pt x="1414" y="148"/>
                  </a:lnTo>
                  <a:lnTo>
                    <a:pt x="1414" y="148"/>
                  </a:lnTo>
                  <a:lnTo>
                    <a:pt x="1414" y="148"/>
                  </a:lnTo>
                  <a:lnTo>
                    <a:pt x="1412" y="150"/>
                  </a:lnTo>
                  <a:lnTo>
                    <a:pt x="1412" y="153"/>
                  </a:lnTo>
                  <a:lnTo>
                    <a:pt x="1412" y="153"/>
                  </a:lnTo>
                  <a:lnTo>
                    <a:pt x="1412" y="153"/>
                  </a:lnTo>
                  <a:lnTo>
                    <a:pt x="1410" y="151"/>
                  </a:lnTo>
                  <a:lnTo>
                    <a:pt x="1410" y="151"/>
                  </a:lnTo>
                  <a:lnTo>
                    <a:pt x="1408" y="153"/>
                  </a:lnTo>
                  <a:lnTo>
                    <a:pt x="1406" y="155"/>
                  </a:lnTo>
                  <a:lnTo>
                    <a:pt x="1408" y="155"/>
                  </a:lnTo>
                  <a:lnTo>
                    <a:pt x="1408" y="157"/>
                  </a:lnTo>
                  <a:close/>
                  <a:moveTo>
                    <a:pt x="1439" y="144"/>
                  </a:moveTo>
                  <a:lnTo>
                    <a:pt x="1441" y="146"/>
                  </a:lnTo>
                  <a:lnTo>
                    <a:pt x="1441" y="148"/>
                  </a:lnTo>
                  <a:lnTo>
                    <a:pt x="1443" y="150"/>
                  </a:lnTo>
                  <a:lnTo>
                    <a:pt x="1443" y="150"/>
                  </a:lnTo>
                  <a:lnTo>
                    <a:pt x="1444" y="155"/>
                  </a:lnTo>
                  <a:lnTo>
                    <a:pt x="1444" y="155"/>
                  </a:lnTo>
                  <a:lnTo>
                    <a:pt x="1444" y="157"/>
                  </a:lnTo>
                  <a:lnTo>
                    <a:pt x="1444" y="157"/>
                  </a:lnTo>
                  <a:lnTo>
                    <a:pt x="1444" y="159"/>
                  </a:lnTo>
                  <a:lnTo>
                    <a:pt x="1444" y="162"/>
                  </a:lnTo>
                  <a:lnTo>
                    <a:pt x="1444" y="164"/>
                  </a:lnTo>
                  <a:lnTo>
                    <a:pt x="1446" y="168"/>
                  </a:lnTo>
                  <a:lnTo>
                    <a:pt x="1448" y="168"/>
                  </a:lnTo>
                  <a:lnTo>
                    <a:pt x="1457" y="168"/>
                  </a:lnTo>
                  <a:lnTo>
                    <a:pt x="1459" y="166"/>
                  </a:lnTo>
                  <a:lnTo>
                    <a:pt x="1459" y="166"/>
                  </a:lnTo>
                  <a:lnTo>
                    <a:pt x="1459" y="164"/>
                  </a:lnTo>
                  <a:lnTo>
                    <a:pt x="1459" y="164"/>
                  </a:lnTo>
                  <a:lnTo>
                    <a:pt x="1461" y="162"/>
                  </a:lnTo>
                  <a:lnTo>
                    <a:pt x="1466" y="160"/>
                  </a:lnTo>
                  <a:lnTo>
                    <a:pt x="1466" y="159"/>
                  </a:lnTo>
                  <a:lnTo>
                    <a:pt x="1462" y="159"/>
                  </a:lnTo>
                  <a:lnTo>
                    <a:pt x="1457" y="155"/>
                  </a:lnTo>
                  <a:lnTo>
                    <a:pt x="1455" y="153"/>
                  </a:lnTo>
                  <a:lnTo>
                    <a:pt x="1455" y="153"/>
                  </a:lnTo>
                  <a:lnTo>
                    <a:pt x="1453" y="151"/>
                  </a:lnTo>
                  <a:lnTo>
                    <a:pt x="1455" y="148"/>
                  </a:lnTo>
                  <a:lnTo>
                    <a:pt x="1452" y="146"/>
                  </a:lnTo>
                  <a:lnTo>
                    <a:pt x="1452" y="144"/>
                  </a:lnTo>
                  <a:lnTo>
                    <a:pt x="1452" y="146"/>
                  </a:lnTo>
                  <a:lnTo>
                    <a:pt x="1450" y="150"/>
                  </a:lnTo>
                  <a:lnTo>
                    <a:pt x="1450" y="151"/>
                  </a:lnTo>
                  <a:lnTo>
                    <a:pt x="1448" y="151"/>
                  </a:lnTo>
                  <a:lnTo>
                    <a:pt x="1448" y="150"/>
                  </a:lnTo>
                  <a:lnTo>
                    <a:pt x="1446" y="146"/>
                  </a:lnTo>
                  <a:lnTo>
                    <a:pt x="1446" y="144"/>
                  </a:lnTo>
                  <a:lnTo>
                    <a:pt x="1444" y="144"/>
                  </a:lnTo>
                  <a:lnTo>
                    <a:pt x="1444" y="142"/>
                  </a:lnTo>
                  <a:lnTo>
                    <a:pt x="1443" y="142"/>
                  </a:lnTo>
                  <a:lnTo>
                    <a:pt x="1443" y="141"/>
                  </a:lnTo>
                  <a:lnTo>
                    <a:pt x="1443" y="139"/>
                  </a:lnTo>
                  <a:lnTo>
                    <a:pt x="1443" y="137"/>
                  </a:lnTo>
                  <a:lnTo>
                    <a:pt x="1443" y="135"/>
                  </a:lnTo>
                  <a:lnTo>
                    <a:pt x="1441" y="133"/>
                  </a:lnTo>
                  <a:lnTo>
                    <a:pt x="1439" y="135"/>
                  </a:lnTo>
                  <a:lnTo>
                    <a:pt x="1437" y="137"/>
                  </a:lnTo>
                  <a:lnTo>
                    <a:pt x="1437" y="139"/>
                  </a:lnTo>
                  <a:lnTo>
                    <a:pt x="1437" y="141"/>
                  </a:lnTo>
                  <a:lnTo>
                    <a:pt x="1435" y="139"/>
                  </a:lnTo>
                  <a:lnTo>
                    <a:pt x="1435" y="139"/>
                  </a:lnTo>
                  <a:lnTo>
                    <a:pt x="1433" y="141"/>
                  </a:lnTo>
                  <a:lnTo>
                    <a:pt x="1435" y="142"/>
                  </a:lnTo>
                  <a:lnTo>
                    <a:pt x="1439" y="144"/>
                  </a:lnTo>
                  <a:close/>
                  <a:moveTo>
                    <a:pt x="1542" y="139"/>
                  </a:moveTo>
                  <a:lnTo>
                    <a:pt x="1544" y="139"/>
                  </a:lnTo>
                  <a:lnTo>
                    <a:pt x="1544" y="137"/>
                  </a:lnTo>
                  <a:lnTo>
                    <a:pt x="1545" y="137"/>
                  </a:lnTo>
                  <a:lnTo>
                    <a:pt x="1545" y="135"/>
                  </a:lnTo>
                  <a:lnTo>
                    <a:pt x="1547" y="130"/>
                  </a:lnTo>
                  <a:lnTo>
                    <a:pt x="1547" y="126"/>
                  </a:lnTo>
                  <a:lnTo>
                    <a:pt x="1547" y="124"/>
                  </a:lnTo>
                  <a:lnTo>
                    <a:pt x="1544" y="121"/>
                  </a:lnTo>
                  <a:lnTo>
                    <a:pt x="1544" y="121"/>
                  </a:lnTo>
                  <a:lnTo>
                    <a:pt x="1544" y="119"/>
                  </a:lnTo>
                  <a:lnTo>
                    <a:pt x="1542" y="119"/>
                  </a:lnTo>
                  <a:lnTo>
                    <a:pt x="1542" y="121"/>
                  </a:lnTo>
                  <a:lnTo>
                    <a:pt x="1542" y="123"/>
                  </a:lnTo>
                  <a:lnTo>
                    <a:pt x="1542" y="123"/>
                  </a:lnTo>
                  <a:lnTo>
                    <a:pt x="1542" y="123"/>
                  </a:lnTo>
                  <a:lnTo>
                    <a:pt x="1542" y="123"/>
                  </a:lnTo>
                  <a:lnTo>
                    <a:pt x="1542" y="124"/>
                  </a:lnTo>
                  <a:lnTo>
                    <a:pt x="1542" y="128"/>
                  </a:lnTo>
                  <a:lnTo>
                    <a:pt x="1542" y="132"/>
                  </a:lnTo>
                  <a:lnTo>
                    <a:pt x="1542" y="135"/>
                  </a:lnTo>
                  <a:lnTo>
                    <a:pt x="1542" y="137"/>
                  </a:lnTo>
                  <a:lnTo>
                    <a:pt x="1542" y="139"/>
                  </a:lnTo>
                  <a:close/>
                  <a:moveTo>
                    <a:pt x="1580" y="126"/>
                  </a:moveTo>
                  <a:lnTo>
                    <a:pt x="1580" y="124"/>
                  </a:lnTo>
                  <a:lnTo>
                    <a:pt x="1578" y="124"/>
                  </a:lnTo>
                  <a:lnTo>
                    <a:pt x="1578" y="124"/>
                  </a:lnTo>
                  <a:lnTo>
                    <a:pt x="1576" y="126"/>
                  </a:lnTo>
                  <a:lnTo>
                    <a:pt x="1576" y="128"/>
                  </a:lnTo>
                  <a:lnTo>
                    <a:pt x="1576" y="128"/>
                  </a:lnTo>
                  <a:lnTo>
                    <a:pt x="1580" y="133"/>
                  </a:lnTo>
                  <a:lnTo>
                    <a:pt x="1594" y="139"/>
                  </a:lnTo>
                  <a:lnTo>
                    <a:pt x="1607" y="141"/>
                  </a:lnTo>
                  <a:lnTo>
                    <a:pt x="1609" y="139"/>
                  </a:lnTo>
                  <a:lnTo>
                    <a:pt x="1609" y="137"/>
                  </a:lnTo>
                  <a:lnTo>
                    <a:pt x="1609" y="135"/>
                  </a:lnTo>
                  <a:lnTo>
                    <a:pt x="1607" y="133"/>
                  </a:lnTo>
                  <a:lnTo>
                    <a:pt x="1605" y="133"/>
                  </a:lnTo>
                  <a:lnTo>
                    <a:pt x="1605" y="133"/>
                  </a:lnTo>
                  <a:lnTo>
                    <a:pt x="1603" y="132"/>
                  </a:lnTo>
                  <a:lnTo>
                    <a:pt x="1603" y="132"/>
                  </a:lnTo>
                  <a:lnTo>
                    <a:pt x="1605" y="130"/>
                  </a:lnTo>
                  <a:lnTo>
                    <a:pt x="1605" y="130"/>
                  </a:lnTo>
                  <a:lnTo>
                    <a:pt x="1605" y="130"/>
                  </a:lnTo>
                  <a:lnTo>
                    <a:pt x="1600" y="128"/>
                  </a:lnTo>
                  <a:lnTo>
                    <a:pt x="1598" y="126"/>
                  </a:lnTo>
                  <a:lnTo>
                    <a:pt x="1598" y="123"/>
                  </a:lnTo>
                  <a:lnTo>
                    <a:pt x="1596" y="119"/>
                  </a:lnTo>
                  <a:lnTo>
                    <a:pt x="1596" y="119"/>
                  </a:lnTo>
                  <a:lnTo>
                    <a:pt x="1594" y="119"/>
                  </a:lnTo>
                  <a:lnTo>
                    <a:pt x="1594" y="123"/>
                  </a:lnTo>
                  <a:lnTo>
                    <a:pt x="1594" y="126"/>
                  </a:lnTo>
                  <a:lnTo>
                    <a:pt x="1592" y="128"/>
                  </a:lnTo>
                  <a:lnTo>
                    <a:pt x="1592" y="124"/>
                  </a:lnTo>
                  <a:lnTo>
                    <a:pt x="1592" y="123"/>
                  </a:lnTo>
                  <a:lnTo>
                    <a:pt x="1592" y="121"/>
                  </a:lnTo>
                  <a:lnTo>
                    <a:pt x="1592" y="119"/>
                  </a:lnTo>
                  <a:lnTo>
                    <a:pt x="1591" y="117"/>
                  </a:lnTo>
                  <a:lnTo>
                    <a:pt x="1591" y="119"/>
                  </a:lnTo>
                  <a:lnTo>
                    <a:pt x="1591" y="119"/>
                  </a:lnTo>
                  <a:lnTo>
                    <a:pt x="1591" y="123"/>
                  </a:lnTo>
                  <a:lnTo>
                    <a:pt x="1589" y="123"/>
                  </a:lnTo>
                  <a:lnTo>
                    <a:pt x="1589" y="121"/>
                  </a:lnTo>
                  <a:lnTo>
                    <a:pt x="1589" y="119"/>
                  </a:lnTo>
                  <a:lnTo>
                    <a:pt x="1587" y="121"/>
                  </a:lnTo>
                  <a:lnTo>
                    <a:pt x="1587" y="123"/>
                  </a:lnTo>
                  <a:lnTo>
                    <a:pt x="1587" y="121"/>
                  </a:lnTo>
                  <a:lnTo>
                    <a:pt x="1583" y="123"/>
                  </a:lnTo>
                  <a:lnTo>
                    <a:pt x="1582" y="121"/>
                  </a:lnTo>
                  <a:lnTo>
                    <a:pt x="1582" y="121"/>
                  </a:lnTo>
                  <a:lnTo>
                    <a:pt x="1582" y="123"/>
                  </a:lnTo>
                  <a:lnTo>
                    <a:pt x="1582" y="124"/>
                  </a:lnTo>
                  <a:lnTo>
                    <a:pt x="1582" y="126"/>
                  </a:lnTo>
                  <a:lnTo>
                    <a:pt x="1583" y="130"/>
                  </a:lnTo>
                  <a:lnTo>
                    <a:pt x="1582" y="128"/>
                  </a:lnTo>
                  <a:lnTo>
                    <a:pt x="1580" y="126"/>
                  </a:lnTo>
                  <a:close/>
                  <a:moveTo>
                    <a:pt x="1627" y="85"/>
                  </a:moveTo>
                  <a:lnTo>
                    <a:pt x="1627" y="86"/>
                  </a:lnTo>
                  <a:lnTo>
                    <a:pt x="1630" y="86"/>
                  </a:lnTo>
                  <a:lnTo>
                    <a:pt x="1630" y="88"/>
                  </a:lnTo>
                  <a:lnTo>
                    <a:pt x="1630" y="90"/>
                  </a:lnTo>
                  <a:lnTo>
                    <a:pt x="1630" y="90"/>
                  </a:lnTo>
                  <a:lnTo>
                    <a:pt x="1632" y="92"/>
                  </a:lnTo>
                  <a:lnTo>
                    <a:pt x="1634" y="94"/>
                  </a:lnTo>
                  <a:lnTo>
                    <a:pt x="1634" y="95"/>
                  </a:lnTo>
                  <a:lnTo>
                    <a:pt x="1632" y="95"/>
                  </a:lnTo>
                  <a:lnTo>
                    <a:pt x="1629" y="94"/>
                  </a:lnTo>
                  <a:lnTo>
                    <a:pt x="1627" y="95"/>
                  </a:lnTo>
                  <a:lnTo>
                    <a:pt x="1627" y="97"/>
                  </a:lnTo>
                  <a:lnTo>
                    <a:pt x="1629" y="97"/>
                  </a:lnTo>
                  <a:lnTo>
                    <a:pt x="1627" y="97"/>
                  </a:lnTo>
                  <a:lnTo>
                    <a:pt x="1625" y="95"/>
                  </a:lnTo>
                  <a:lnTo>
                    <a:pt x="1625" y="95"/>
                  </a:lnTo>
                  <a:lnTo>
                    <a:pt x="1623" y="95"/>
                  </a:lnTo>
                  <a:lnTo>
                    <a:pt x="1623" y="95"/>
                  </a:lnTo>
                  <a:lnTo>
                    <a:pt x="1623" y="97"/>
                  </a:lnTo>
                  <a:lnTo>
                    <a:pt x="1623" y="97"/>
                  </a:lnTo>
                  <a:lnTo>
                    <a:pt x="1623" y="101"/>
                  </a:lnTo>
                  <a:lnTo>
                    <a:pt x="1621" y="104"/>
                  </a:lnTo>
                  <a:lnTo>
                    <a:pt x="1621" y="106"/>
                  </a:lnTo>
                  <a:lnTo>
                    <a:pt x="1621" y="106"/>
                  </a:lnTo>
                  <a:lnTo>
                    <a:pt x="1621" y="104"/>
                  </a:lnTo>
                  <a:lnTo>
                    <a:pt x="1621" y="103"/>
                  </a:lnTo>
                  <a:lnTo>
                    <a:pt x="1621" y="99"/>
                  </a:lnTo>
                  <a:lnTo>
                    <a:pt x="1621" y="97"/>
                  </a:lnTo>
                  <a:lnTo>
                    <a:pt x="1619" y="95"/>
                  </a:lnTo>
                  <a:lnTo>
                    <a:pt x="1618" y="95"/>
                  </a:lnTo>
                  <a:lnTo>
                    <a:pt x="1618" y="95"/>
                  </a:lnTo>
                  <a:lnTo>
                    <a:pt x="1616" y="95"/>
                  </a:lnTo>
                  <a:lnTo>
                    <a:pt x="1616" y="97"/>
                  </a:lnTo>
                  <a:lnTo>
                    <a:pt x="1618" y="99"/>
                  </a:lnTo>
                  <a:lnTo>
                    <a:pt x="1619" y="99"/>
                  </a:lnTo>
                  <a:lnTo>
                    <a:pt x="1619" y="101"/>
                  </a:lnTo>
                  <a:lnTo>
                    <a:pt x="1618" y="101"/>
                  </a:lnTo>
                  <a:lnTo>
                    <a:pt x="1616" y="103"/>
                  </a:lnTo>
                  <a:lnTo>
                    <a:pt x="1616" y="103"/>
                  </a:lnTo>
                  <a:lnTo>
                    <a:pt x="1614" y="101"/>
                  </a:lnTo>
                  <a:lnTo>
                    <a:pt x="1614" y="99"/>
                  </a:lnTo>
                  <a:lnTo>
                    <a:pt x="1609" y="103"/>
                  </a:lnTo>
                  <a:lnTo>
                    <a:pt x="1609" y="104"/>
                  </a:lnTo>
                  <a:lnTo>
                    <a:pt x="1609" y="106"/>
                  </a:lnTo>
                  <a:lnTo>
                    <a:pt x="1607" y="106"/>
                  </a:lnTo>
                  <a:lnTo>
                    <a:pt x="1607" y="106"/>
                  </a:lnTo>
                  <a:lnTo>
                    <a:pt x="1607" y="106"/>
                  </a:lnTo>
                  <a:lnTo>
                    <a:pt x="1605" y="106"/>
                  </a:lnTo>
                  <a:lnTo>
                    <a:pt x="1605" y="108"/>
                  </a:lnTo>
                  <a:lnTo>
                    <a:pt x="1605" y="108"/>
                  </a:lnTo>
                  <a:lnTo>
                    <a:pt x="1605" y="108"/>
                  </a:lnTo>
                  <a:lnTo>
                    <a:pt x="1605" y="108"/>
                  </a:lnTo>
                  <a:lnTo>
                    <a:pt x="1605" y="108"/>
                  </a:lnTo>
                  <a:lnTo>
                    <a:pt x="1603" y="110"/>
                  </a:lnTo>
                  <a:lnTo>
                    <a:pt x="1603" y="110"/>
                  </a:lnTo>
                  <a:lnTo>
                    <a:pt x="1603" y="112"/>
                  </a:lnTo>
                  <a:lnTo>
                    <a:pt x="1603" y="112"/>
                  </a:lnTo>
                  <a:lnTo>
                    <a:pt x="1603" y="113"/>
                  </a:lnTo>
                  <a:lnTo>
                    <a:pt x="1605" y="115"/>
                  </a:lnTo>
                  <a:lnTo>
                    <a:pt x="1605" y="117"/>
                  </a:lnTo>
                  <a:lnTo>
                    <a:pt x="1601" y="115"/>
                  </a:lnTo>
                  <a:lnTo>
                    <a:pt x="1600" y="117"/>
                  </a:lnTo>
                  <a:lnTo>
                    <a:pt x="1601" y="117"/>
                  </a:lnTo>
                  <a:lnTo>
                    <a:pt x="1605" y="123"/>
                  </a:lnTo>
                  <a:lnTo>
                    <a:pt x="1605" y="124"/>
                  </a:lnTo>
                  <a:lnTo>
                    <a:pt x="1605" y="124"/>
                  </a:lnTo>
                  <a:lnTo>
                    <a:pt x="1607" y="124"/>
                  </a:lnTo>
                  <a:lnTo>
                    <a:pt x="1607" y="124"/>
                  </a:lnTo>
                  <a:lnTo>
                    <a:pt x="1609" y="126"/>
                  </a:lnTo>
                  <a:lnTo>
                    <a:pt x="1609" y="126"/>
                  </a:lnTo>
                  <a:lnTo>
                    <a:pt x="1610" y="124"/>
                  </a:lnTo>
                  <a:lnTo>
                    <a:pt x="1614" y="115"/>
                  </a:lnTo>
                  <a:lnTo>
                    <a:pt x="1614" y="117"/>
                  </a:lnTo>
                  <a:lnTo>
                    <a:pt x="1614" y="121"/>
                  </a:lnTo>
                  <a:lnTo>
                    <a:pt x="1614" y="123"/>
                  </a:lnTo>
                  <a:lnTo>
                    <a:pt x="1614" y="124"/>
                  </a:lnTo>
                  <a:lnTo>
                    <a:pt x="1612" y="128"/>
                  </a:lnTo>
                  <a:lnTo>
                    <a:pt x="1612" y="132"/>
                  </a:lnTo>
                  <a:lnTo>
                    <a:pt x="1612" y="135"/>
                  </a:lnTo>
                  <a:lnTo>
                    <a:pt x="1616" y="135"/>
                  </a:lnTo>
                  <a:lnTo>
                    <a:pt x="1618" y="135"/>
                  </a:lnTo>
                  <a:lnTo>
                    <a:pt x="1627" y="130"/>
                  </a:lnTo>
                  <a:lnTo>
                    <a:pt x="1625" y="128"/>
                  </a:lnTo>
                  <a:lnTo>
                    <a:pt x="1625" y="128"/>
                  </a:lnTo>
                  <a:lnTo>
                    <a:pt x="1623" y="128"/>
                  </a:lnTo>
                  <a:lnTo>
                    <a:pt x="1623" y="128"/>
                  </a:lnTo>
                  <a:lnTo>
                    <a:pt x="1623" y="126"/>
                  </a:lnTo>
                  <a:lnTo>
                    <a:pt x="1629" y="124"/>
                  </a:lnTo>
                  <a:lnTo>
                    <a:pt x="1638" y="115"/>
                  </a:lnTo>
                  <a:lnTo>
                    <a:pt x="1639" y="112"/>
                  </a:lnTo>
                  <a:lnTo>
                    <a:pt x="1641" y="108"/>
                  </a:lnTo>
                  <a:lnTo>
                    <a:pt x="1641" y="106"/>
                  </a:lnTo>
                  <a:lnTo>
                    <a:pt x="1639" y="104"/>
                  </a:lnTo>
                  <a:lnTo>
                    <a:pt x="1639" y="104"/>
                  </a:lnTo>
                  <a:lnTo>
                    <a:pt x="1639" y="104"/>
                  </a:lnTo>
                  <a:lnTo>
                    <a:pt x="1639" y="103"/>
                  </a:lnTo>
                  <a:lnTo>
                    <a:pt x="1641" y="103"/>
                  </a:lnTo>
                  <a:lnTo>
                    <a:pt x="1639" y="101"/>
                  </a:lnTo>
                  <a:lnTo>
                    <a:pt x="1638" y="101"/>
                  </a:lnTo>
                  <a:lnTo>
                    <a:pt x="1638" y="101"/>
                  </a:lnTo>
                  <a:lnTo>
                    <a:pt x="1638" y="97"/>
                  </a:lnTo>
                  <a:lnTo>
                    <a:pt x="1638" y="97"/>
                  </a:lnTo>
                  <a:lnTo>
                    <a:pt x="1638" y="95"/>
                  </a:lnTo>
                  <a:lnTo>
                    <a:pt x="1638" y="94"/>
                  </a:lnTo>
                  <a:lnTo>
                    <a:pt x="1638" y="92"/>
                  </a:lnTo>
                  <a:lnTo>
                    <a:pt x="1636" y="88"/>
                  </a:lnTo>
                  <a:lnTo>
                    <a:pt x="1636" y="86"/>
                  </a:lnTo>
                  <a:lnTo>
                    <a:pt x="1636" y="86"/>
                  </a:lnTo>
                  <a:lnTo>
                    <a:pt x="1636" y="85"/>
                  </a:lnTo>
                  <a:lnTo>
                    <a:pt x="1634" y="86"/>
                  </a:lnTo>
                  <a:lnTo>
                    <a:pt x="1632" y="85"/>
                  </a:lnTo>
                  <a:lnTo>
                    <a:pt x="1632" y="85"/>
                  </a:lnTo>
                  <a:lnTo>
                    <a:pt x="1630" y="85"/>
                  </a:lnTo>
                  <a:lnTo>
                    <a:pt x="1627" y="85"/>
                  </a:lnTo>
                  <a:close/>
                  <a:moveTo>
                    <a:pt x="1643" y="77"/>
                  </a:moveTo>
                  <a:lnTo>
                    <a:pt x="1641" y="79"/>
                  </a:lnTo>
                  <a:lnTo>
                    <a:pt x="1641" y="79"/>
                  </a:lnTo>
                  <a:lnTo>
                    <a:pt x="1641" y="81"/>
                  </a:lnTo>
                  <a:lnTo>
                    <a:pt x="1641" y="83"/>
                  </a:lnTo>
                  <a:lnTo>
                    <a:pt x="1641" y="85"/>
                  </a:lnTo>
                  <a:lnTo>
                    <a:pt x="1641" y="86"/>
                  </a:lnTo>
                  <a:lnTo>
                    <a:pt x="1639" y="88"/>
                  </a:lnTo>
                  <a:lnTo>
                    <a:pt x="1641" y="88"/>
                  </a:lnTo>
                  <a:lnTo>
                    <a:pt x="1643" y="88"/>
                  </a:lnTo>
                  <a:lnTo>
                    <a:pt x="1643" y="90"/>
                  </a:lnTo>
                  <a:lnTo>
                    <a:pt x="1643" y="92"/>
                  </a:lnTo>
                  <a:lnTo>
                    <a:pt x="1643" y="92"/>
                  </a:lnTo>
                  <a:lnTo>
                    <a:pt x="1643" y="94"/>
                  </a:lnTo>
                  <a:lnTo>
                    <a:pt x="1645" y="97"/>
                  </a:lnTo>
                  <a:lnTo>
                    <a:pt x="1645" y="99"/>
                  </a:lnTo>
                  <a:lnTo>
                    <a:pt x="1648" y="101"/>
                  </a:lnTo>
                  <a:lnTo>
                    <a:pt x="1650" y="101"/>
                  </a:lnTo>
                  <a:lnTo>
                    <a:pt x="1654" y="99"/>
                  </a:lnTo>
                  <a:lnTo>
                    <a:pt x="1657" y="92"/>
                  </a:lnTo>
                  <a:lnTo>
                    <a:pt x="1663" y="90"/>
                  </a:lnTo>
                  <a:lnTo>
                    <a:pt x="1665" y="85"/>
                  </a:lnTo>
                  <a:lnTo>
                    <a:pt x="1661" y="83"/>
                  </a:lnTo>
                  <a:lnTo>
                    <a:pt x="1661" y="81"/>
                  </a:lnTo>
                  <a:lnTo>
                    <a:pt x="1661" y="79"/>
                  </a:lnTo>
                  <a:lnTo>
                    <a:pt x="1661" y="77"/>
                  </a:lnTo>
                  <a:lnTo>
                    <a:pt x="1661" y="76"/>
                  </a:lnTo>
                  <a:lnTo>
                    <a:pt x="1659" y="76"/>
                  </a:lnTo>
                  <a:lnTo>
                    <a:pt x="1659" y="74"/>
                  </a:lnTo>
                  <a:lnTo>
                    <a:pt x="1657" y="72"/>
                  </a:lnTo>
                  <a:lnTo>
                    <a:pt x="1656" y="72"/>
                  </a:lnTo>
                  <a:lnTo>
                    <a:pt x="1650" y="72"/>
                  </a:lnTo>
                  <a:lnTo>
                    <a:pt x="1650" y="72"/>
                  </a:lnTo>
                  <a:lnTo>
                    <a:pt x="1650" y="72"/>
                  </a:lnTo>
                  <a:lnTo>
                    <a:pt x="1648" y="72"/>
                  </a:lnTo>
                  <a:lnTo>
                    <a:pt x="1648" y="72"/>
                  </a:lnTo>
                  <a:lnTo>
                    <a:pt x="1648" y="72"/>
                  </a:lnTo>
                  <a:lnTo>
                    <a:pt x="1650" y="70"/>
                  </a:lnTo>
                  <a:lnTo>
                    <a:pt x="1650" y="70"/>
                  </a:lnTo>
                  <a:lnTo>
                    <a:pt x="1650" y="68"/>
                  </a:lnTo>
                  <a:lnTo>
                    <a:pt x="1650" y="68"/>
                  </a:lnTo>
                  <a:lnTo>
                    <a:pt x="1648" y="68"/>
                  </a:lnTo>
                  <a:lnTo>
                    <a:pt x="1648" y="67"/>
                  </a:lnTo>
                  <a:lnTo>
                    <a:pt x="1650" y="67"/>
                  </a:lnTo>
                  <a:lnTo>
                    <a:pt x="1648" y="65"/>
                  </a:lnTo>
                  <a:lnTo>
                    <a:pt x="1643" y="65"/>
                  </a:lnTo>
                  <a:lnTo>
                    <a:pt x="1643" y="67"/>
                  </a:lnTo>
                  <a:lnTo>
                    <a:pt x="1641" y="68"/>
                  </a:lnTo>
                  <a:lnTo>
                    <a:pt x="1639" y="72"/>
                  </a:lnTo>
                  <a:lnTo>
                    <a:pt x="1639" y="72"/>
                  </a:lnTo>
                  <a:lnTo>
                    <a:pt x="1639" y="74"/>
                  </a:lnTo>
                  <a:lnTo>
                    <a:pt x="1639" y="76"/>
                  </a:lnTo>
                  <a:lnTo>
                    <a:pt x="1643" y="77"/>
                  </a:lnTo>
                  <a:close/>
                  <a:moveTo>
                    <a:pt x="1558" y="83"/>
                  </a:moveTo>
                  <a:lnTo>
                    <a:pt x="1562" y="83"/>
                  </a:lnTo>
                  <a:lnTo>
                    <a:pt x="1560" y="85"/>
                  </a:lnTo>
                  <a:lnTo>
                    <a:pt x="1558" y="86"/>
                  </a:lnTo>
                  <a:lnTo>
                    <a:pt x="1558" y="88"/>
                  </a:lnTo>
                  <a:lnTo>
                    <a:pt x="1560" y="88"/>
                  </a:lnTo>
                  <a:lnTo>
                    <a:pt x="1562" y="88"/>
                  </a:lnTo>
                  <a:lnTo>
                    <a:pt x="1562" y="88"/>
                  </a:lnTo>
                  <a:lnTo>
                    <a:pt x="1562" y="86"/>
                  </a:lnTo>
                  <a:lnTo>
                    <a:pt x="1562" y="86"/>
                  </a:lnTo>
                  <a:lnTo>
                    <a:pt x="1574" y="86"/>
                  </a:lnTo>
                  <a:lnTo>
                    <a:pt x="1573" y="88"/>
                  </a:lnTo>
                  <a:lnTo>
                    <a:pt x="1569" y="92"/>
                  </a:lnTo>
                  <a:lnTo>
                    <a:pt x="1571" y="92"/>
                  </a:lnTo>
                  <a:lnTo>
                    <a:pt x="1571" y="92"/>
                  </a:lnTo>
                  <a:lnTo>
                    <a:pt x="1571" y="94"/>
                  </a:lnTo>
                  <a:lnTo>
                    <a:pt x="1567" y="95"/>
                  </a:lnTo>
                  <a:lnTo>
                    <a:pt x="1567" y="97"/>
                  </a:lnTo>
                  <a:lnTo>
                    <a:pt x="1565" y="101"/>
                  </a:lnTo>
                  <a:lnTo>
                    <a:pt x="1565" y="103"/>
                  </a:lnTo>
                  <a:lnTo>
                    <a:pt x="1565" y="104"/>
                  </a:lnTo>
                  <a:lnTo>
                    <a:pt x="1565" y="106"/>
                  </a:lnTo>
                  <a:lnTo>
                    <a:pt x="1567" y="106"/>
                  </a:lnTo>
                  <a:lnTo>
                    <a:pt x="1569" y="106"/>
                  </a:lnTo>
                  <a:lnTo>
                    <a:pt x="1569" y="104"/>
                  </a:lnTo>
                  <a:lnTo>
                    <a:pt x="1571" y="99"/>
                  </a:lnTo>
                  <a:lnTo>
                    <a:pt x="1573" y="97"/>
                  </a:lnTo>
                  <a:lnTo>
                    <a:pt x="1573" y="97"/>
                  </a:lnTo>
                  <a:lnTo>
                    <a:pt x="1573" y="101"/>
                  </a:lnTo>
                  <a:lnTo>
                    <a:pt x="1573" y="103"/>
                  </a:lnTo>
                  <a:lnTo>
                    <a:pt x="1574" y="103"/>
                  </a:lnTo>
                  <a:lnTo>
                    <a:pt x="1576" y="103"/>
                  </a:lnTo>
                  <a:lnTo>
                    <a:pt x="1578" y="101"/>
                  </a:lnTo>
                  <a:lnTo>
                    <a:pt x="1578" y="101"/>
                  </a:lnTo>
                  <a:lnTo>
                    <a:pt x="1578" y="101"/>
                  </a:lnTo>
                  <a:lnTo>
                    <a:pt x="1580" y="103"/>
                  </a:lnTo>
                  <a:lnTo>
                    <a:pt x="1580" y="103"/>
                  </a:lnTo>
                  <a:lnTo>
                    <a:pt x="1582" y="104"/>
                  </a:lnTo>
                  <a:lnTo>
                    <a:pt x="1582" y="101"/>
                  </a:lnTo>
                  <a:lnTo>
                    <a:pt x="1582" y="97"/>
                  </a:lnTo>
                  <a:lnTo>
                    <a:pt x="1583" y="99"/>
                  </a:lnTo>
                  <a:lnTo>
                    <a:pt x="1585" y="103"/>
                  </a:lnTo>
                  <a:lnTo>
                    <a:pt x="1587" y="103"/>
                  </a:lnTo>
                  <a:lnTo>
                    <a:pt x="1587" y="101"/>
                  </a:lnTo>
                  <a:lnTo>
                    <a:pt x="1587" y="101"/>
                  </a:lnTo>
                  <a:lnTo>
                    <a:pt x="1587" y="99"/>
                  </a:lnTo>
                  <a:lnTo>
                    <a:pt x="1587" y="99"/>
                  </a:lnTo>
                  <a:lnTo>
                    <a:pt x="1587" y="99"/>
                  </a:lnTo>
                  <a:lnTo>
                    <a:pt x="1589" y="99"/>
                  </a:lnTo>
                  <a:lnTo>
                    <a:pt x="1589" y="99"/>
                  </a:lnTo>
                  <a:lnTo>
                    <a:pt x="1589" y="99"/>
                  </a:lnTo>
                  <a:lnTo>
                    <a:pt x="1589" y="97"/>
                  </a:lnTo>
                  <a:lnTo>
                    <a:pt x="1589" y="95"/>
                  </a:lnTo>
                  <a:lnTo>
                    <a:pt x="1589" y="95"/>
                  </a:lnTo>
                  <a:lnTo>
                    <a:pt x="1591" y="94"/>
                  </a:lnTo>
                  <a:lnTo>
                    <a:pt x="1592" y="94"/>
                  </a:lnTo>
                  <a:lnTo>
                    <a:pt x="1596" y="95"/>
                  </a:lnTo>
                  <a:lnTo>
                    <a:pt x="1596" y="97"/>
                  </a:lnTo>
                  <a:lnTo>
                    <a:pt x="1596" y="97"/>
                  </a:lnTo>
                  <a:lnTo>
                    <a:pt x="1596" y="99"/>
                  </a:lnTo>
                  <a:lnTo>
                    <a:pt x="1598" y="99"/>
                  </a:lnTo>
                  <a:lnTo>
                    <a:pt x="1598" y="99"/>
                  </a:lnTo>
                  <a:lnTo>
                    <a:pt x="1598" y="95"/>
                  </a:lnTo>
                  <a:lnTo>
                    <a:pt x="1600" y="95"/>
                  </a:lnTo>
                  <a:lnTo>
                    <a:pt x="1600" y="95"/>
                  </a:lnTo>
                  <a:lnTo>
                    <a:pt x="1601" y="97"/>
                  </a:lnTo>
                  <a:lnTo>
                    <a:pt x="1601" y="97"/>
                  </a:lnTo>
                  <a:lnTo>
                    <a:pt x="1603" y="97"/>
                  </a:lnTo>
                  <a:lnTo>
                    <a:pt x="1603" y="95"/>
                  </a:lnTo>
                  <a:lnTo>
                    <a:pt x="1603" y="95"/>
                  </a:lnTo>
                  <a:lnTo>
                    <a:pt x="1605" y="94"/>
                  </a:lnTo>
                  <a:lnTo>
                    <a:pt x="1601" y="92"/>
                  </a:lnTo>
                  <a:lnTo>
                    <a:pt x="1601" y="92"/>
                  </a:lnTo>
                  <a:lnTo>
                    <a:pt x="1603" y="92"/>
                  </a:lnTo>
                  <a:lnTo>
                    <a:pt x="1605" y="94"/>
                  </a:lnTo>
                  <a:lnTo>
                    <a:pt x="1607" y="94"/>
                  </a:lnTo>
                  <a:lnTo>
                    <a:pt x="1607" y="92"/>
                  </a:lnTo>
                  <a:lnTo>
                    <a:pt x="1609" y="90"/>
                  </a:lnTo>
                  <a:lnTo>
                    <a:pt x="1609" y="88"/>
                  </a:lnTo>
                  <a:lnTo>
                    <a:pt x="1607" y="88"/>
                  </a:lnTo>
                  <a:lnTo>
                    <a:pt x="1609" y="86"/>
                  </a:lnTo>
                  <a:lnTo>
                    <a:pt x="1610" y="88"/>
                  </a:lnTo>
                  <a:lnTo>
                    <a:pt x="1612" y="90"/>
                  </a:lnTo>
                  <a:lnTo>
                    <a:pt x="1614" y="86"/>
                  </a:lnTo>
                  <a:lnTo>
                    <a:pt x="1610" y="85"/>
                  </a:lnTo>
                  <a:lnTo>
                    <a:pt x="1612" y="83"/>
                  </a:lnTo>
                  <a:lnTo>
                    <a:pt x="1614" y="85"/>
                  </a:lnTo>
                  <a:lnTo>
                    <a:pt x="1614" y="85"/>
                  </a:lnTo>
                  <a:lnTo>
                    <a:pt x="1616" y="83"/>
                  </a:lnTo>
                  <a:lnTo>
                    <a:pt x="1616" y="81"/>
                  </a:lnTo>
                  <a:lnTo>
                    <a:pt x="1616" y="79"/>
                  </a:lnTo>
                  <a:lnTo>
                    <a:pt x="1616" y="79"/>
                  </a:lnTo>
                  <a:lnTo>
                    <a:pt x="1614" y="79"/>
                  </a:lnTo>
                  <a:lnTo>
                    <a:pt x="1614" y="77"/>
                  </a:lnTo>
                  <a:lnTo>
                    <a:pt x="1614" y="77"/>
                  </a:lnTo>
                  <a:lnTo>
                    <a:pt x="1616" y="77"/>
                  </a:lnTo>
                  <a:lnTo>
                    <a:pt x="1616" y="76"/>
                  </a:lnTo>
                  <a:lnTo>
                    <a:pt x="1616" y="74"/>
                  </a:lnTo>
                  <a:lnTo>
                    <a:pt x="1616" y="74"/>
                  </a:lnTo>
                  <a:lnTo>
                    <a:pt x="1616" y="74"/>
                  </a:lnTo>
                  <a:lnTo>
                    <a:pt x="1621" y="76"/>
                  </a:lnTo>
                  <a:lnTo>
                    <a:pt x="1621" y="76"/>
                  </a:lnTo>
                  <a:lnTo>
                    <a:pt x="1619" y="74"/>
                  </a:lnTo>
                  <a:lnTo>
                    <a:pt x="1621" y="72"/>
                  </a:lnTo>
                  <a:lnTo>
                    <a:pt x="1623" y="72"/>
                  </a:lnTo>
                  <a:lnTo>
                    <a:pt x="1623" y="72"/>
                  </a:lnTo>
                  <a:lnTo>
                    <a:pt x="1623" y="72"/>
                  </a:lnTo>
                  <a:lnTo>
                    <a:pt x="1623" y="72"/>
                  </a:lnTo>
                  <a:lnTo>
                    <a:pt x="1623" y="70"/>
                  </a:lnTo>
                  <a:lnTo>
                    <a:pt x="1623" y="67"/>
                  </a:lnTo>
                  <a:lnTo>
                    <a:pt x="1625" y="65"/>
                  </a:lnTo>
                  <a:lnTo>
                    <a:pt x="1625" y="65"/>
                  </a:lnTo>
                  <a:lnTo>
                    <a:pt x="1627" y="67"/>
                  </a:lnTo>
                  <a:lnTo>
                    <a:pt x="1629" y="67"/>
                  </a:lnTo>
                  <a:lnTo>
                    <a:pt x="1629" y="65"/>
                  </a:lnTo>
                  <a:lnTo>
                    <a:pt x="1629" y="63"/>
                  </a:lnTo>
                  <a:lnTo>
                    <a:pt x="1629" y="63"/>
                  </a:lnTo>
                  <a:lnTo>
                    <a:pt x="1629" y="63"/>
                  </a:lnTo>
                  <a:lnTo>
                    <a:pt x="1630" y="63"/>
                  </a:lnTo>
                  <a:lnTo>
                    <a:pt x="1630" y="61"/>
                  </a:lnTo>
                  <a:lnTo>
                    <a:pt x="1629" y="61"/>
                  </a:lnTo>
                  <a:lnTo>
                    <a:pt x="1629" y="61"/>
                  </a:lnTo>
                  <a:lnTo>
                    <a:pt x="1627" y="59"/>
                  </a:lnTo>
                  <a:lnTo>
                    <a:pt x="1629" y="59"/>
                  </a:lnTo>
                  <a:lnTo>
                    <a:pt x="1630" y="59"/>
                  </a:lnTo>
                  <a:lnTo>
                    <a:pt x="1632" y="58"/>
                  </a:lnTo>
                  <a:lnTo>
                    <a:pt x="1630" y="58"/>
                  </a:lnTo>
                  <a:lnTo>
                    <a:pt x="1630" y="58"/>
                  </a:lnTo>
                  <a:lnTo>
                    <a:pt x="1630" y="56"/>
                  </a:lnTo>
                  <a:lnTo>
                    <a:pt x="1630" y="54"/>
                  </a:lnTo>
                  <a:lnTo>
                    <a:pt x="1629" y="54"/>
                  </a:lnTo>
                  <a:lnTo>
                    <a:pt x="1627" y="50"/>
                  </a:lnTo>
                  <a:lnTo>
                    <a:pt x="1627" y="50"/>
                  </a:lnTo>
                  <a:lnTo>
                    <a:pt x="1627" y="48"/>
                  </a:lnTo>
                  <a:lnTo>
                    <a:pt x="1625" y="48"/>
                  </a:lnTo>
                  <a:lnTo>
                    <a:pt x="1625" y="47"/>
                  </a:lnTo>
                  <a:lnTo>
                    <a:pt x="1623" y="47"/>
                  </a:lnTo>
                  <a:lnTo>
                    <a:pt x="1623" y="48"/>
                  </a:lnTo>
                  <a:lnTo>
                    <a:pt x="1623" y="50"/>
                  </a:lnTo>
                  <a:lnTo>
                    <a:pt x="1623" y="52"/>
                  </a:lnTo>
                  <a:lnTo>
                    <a:pt x="1623" y="54"/>
                  </a:lnTo>
                  <a:lnTo>
                    <a:pt x="1623" y="54"/>
                  </a:lnTo>
                  <a:lnTo>
                    <a:pt x="1625" y="58"/>
                  </a:lnTo>
                  <a:lnTo>
                    <a:pt x="1625" y="59"/>
                  </a:lnTo>
                  <a:lnTo>
                    <a:pt x="1625" y="61"/>
                  </a:lnTo>
                  <a:lnTo>
                    <a:pt x="1621" y="61"/>
                  </a:lnTo>
                  <a:lnTo>
                    <a:pt x="1621" y="61"/>
                  </a:lnTo>
                  <a:lnTo>
                    <a:pt x="1619" y="59"/>
                  </a:lnTo>
                  <a:lnTo>
                    <a:pt x="1618" y="56"/>
                  </a:lnTo>
                  <a:lnTo>
                    <a:pt x="1616" y="54"/>
                  </a:lnTo>
                  <a:lnTo>
                    <a:pt x="1616" y="54"/>
                  </a:lnTo>
                  <a:lnTo>
                    <a:pt x="1616" y="56"/>
                  </a:lnTo>
                  <a:lnTo>
                    <a:pt x="1618" y="58"/>
                  </a:lnTo>
                  <a:lnTo>
                    <a:pt x="1616" y="58"/>
                  </a:lnTo>
                  <a:lnTo>
                    <a:pt x="1616" y="59"/>
                  </a:lnTo>
                  <a:lnTo>
                    <a:pt x="1614" y="58"/>
                  </a:lnTo>
                  <a:lnTo>
                    <a:pt x="1612" y="56"/>
                  </a:lnTo>
                  <a:lnTo>
                    <a:pt x="1610" y="56"/>
                  </a:lnTo>
                  <a:lnTo>
                    <a:pt x="1610" y="56"/>
                  </a:lnTo>
                  <a:lnTo>
                    <a:pt x="1612" y="58"/>
                  </a:lnTo>
                  <a:lnTo>
                    <a:pt x="1612" y="58"/>
                  </a:lnTo>
                  <a:lnTo>
                    <a:pt x="1612" y="58"/>
                  </a:lnTo>
                  <a:lnTo>
                    <a:pt x="1610" y="58"/>
                  </a:lnTo>
                  <a:lnTo>
                    <a:pt x="1609" y="59"/>
                  </a:lnTo>
                  <a:lnTo>
                    <a:pt x="1610" y="61"/>
                  </a:lnTo>
                  <a:lnTo>
                    <a:pt x="1610" y="63"/>
                  </a:lnTo>
                  <a:lnTo>
                    <a:pt x="1614" y="65"/>
                  </a:lnTo>
                  <a:lnTo>
                    <a:pt x="1614" y="65"/>
                  </a:lnTo>
                  <a:lnTo>
                    <a:pt x="1614" y="65"/>
                  </a:lnTo>
                  <a:lnTo>
                    <a:pt x="1614" y="67"/>
                  </a:lnTo>
                  <a:lnTo>
                    <a:pt x="1614" y="67"/>
                  </a:lnTo>
                  <a:lnTo>
                    <a:pt x="1616" y="67"/>
                  </a:lnTo>
                  <a:lnTo>
                    <a:pt x="1616" y="67"/>
                  </a:lnTo>
                  <a:lnTo>
                    <a:pt x="1616" y="67"/>
                  </a:lnTo>
                  <a:lnTo>
                    <a:pt x="1616" y="68"/>
                  </a:lnTo>
                  <a:lnTo>
                    <a:pt x="1612" y="67"/>
                  </a:lnTo>
                  <a:lnTo>
                    <a:pt x="1612" y="68"/>
                  </a:lnTo>
                  <a:lnTo>
                    <a:pt x="1612" y="68"/>
                  </a:lnTo>
                  <a:lnTo>
                    <a:pt x="1612" y="70"/>
                  </a:lnTo>
                  <a:lnTo>
                    <a:pt x="1614" y="72"/>
                  </a:lnTo>
                  <a:lnTo>
                    <a:pt x="1612" y="72"/>
                  </a:lnTo>
                  <a:lnTo>
                    <a:pt x="1610" y="70"/>
                  </a:lnTo>
                  <a:lnTo>
                    <a:pt x="1609" y="68"/>
                  </a:lnTo>
                  <a:lnTo>
                    <a:pt x="1609" y="72"/>
                  </a:lnTo>
                  <a:lnTo>
                    <a:pt x="1609" y="74"/>
                  </a:lnTo>
                  <a:lnTo>
                    <a:pt x="1607" y="74"/>
                  </a:lnTo>
                  <a:lnTo>
                    <a:pt x="1607" y="76"/>
                  </a:lnTo>
                  <a:lnTo>
                    <a:pt x="1607" y="77"/>
                  </a:lnTo>
                  <a:lnTo>
                    <a:pt x="1607" y="79"/>
                  </a:lnTo>
                  <a:lnTo>
                    <a:pt x="1605" y="77"/>
                  </a:lnTo>
                  <a:lnTo>
                    <a:pt x="1603" y="76"/>
                  </a:lnTo>
                  <a:lnTo>
                    <a:pt x="1603" y="74"/>
                  </a:lnTo>
                  <a:lnTo>
                    <a:pt x="1603" y="72"/>
                  </a:lnTo>
                  <a:lnTo>
                    <a:pt x="1605" y="70"/>
                  </a:lnTo>
                  <a:lnTo>
                    <a:pt x="1603" y="68"/>
                  </a:lnTo>
                  <a:lnTo>
                    <a:pt x="1603" y="68"/>
                  </a:lnTo>
                  <a:lnTo>
                    <a:pt x="1601" y="68"/>
                  </a:lnTo>
                  <a:lnTo>
                    <a:pt x="1600" y="68"/>
                  </a:lnTo>
                  <a:lnTo>
                    <a:pt x="1600" y="68"/>
                  </a:lnTo>
                  <a:lnTo>
                    <a:pt x="1601" y="68"/>
                  </a:lnTo>
                  <a:lnTo>
                    <a:pt x="1600" y="67"/>
                  </a:lnTo>
                  <a:lnTo>
                    <a:pt x="1598" y="67"/>
                  </a:lnTo>
                  <a:lnTo>
                    <a:pt x="1598" y="65"/>
                  </a:lnTo>
                  <a:lnTo>
                    <a:pt x="1598" y="65"/>
                  </a:lnTo>
                  <a:lnTo>
                    <a:pt x="1598" y="63"/>
                  </a:lnTo>
                  <a:lnTo>
                    <a:pt x="1596" y="65"/>
                  </a:lnTo>
                  <a:lnTo>
                    <a:pt x="1594" y="65"/>
                  </a:lnTo>
                  <a:lnTo>
                    <a:pt x="1594" y="67"/>
                  </a:lnTo>
                  <a:lnTo>
                    <a:pt x="1594" y="67"/>
                  </a:lnTo>
                  <a:lnTo>
                    <a:pt x="1594" y="68"/>
                  </a:lnTo>
                  <a:lnTo>
                    <a:pt x="1596" y="70"/>
                  </a:lnTo>
                  <a:lnTo>
                    <a:pt x="1596" y="72"/>
                  </a:lnTo>
                  <a:lnTo>
                    <a:pt x="1598" y="74"/>
                  </a:lnTo>
                  <a:lnTo>
                    <a:pt x="1596" y="77"/>
                  </a:lnTo>
                  <a:lnTo>
                    <a:pt x="1598" y="77"/>
                  </a:lnTo>
                  <a:lnTo>
                    <a:pt x="1600" y="81"/>
                  </a:lnTo>
                  <a:lnTo>
                    <a:pt x="1596" y="81"/>
                  </a:lnTo>
                  <a:lnTo>
                    <a:pt x="1594" y="81"/>
                  </a:lnTo>
                  <a:lnTo>
                    <a:pt x="1594" y="83"/>
                  </a:lnTo>
                  <a:lnTo>
                    <a:pt x="1594" y="85"/>
                  </a:lnTo>
                  <a:lnTo>
                    <a:pt x="1594" y="86"/>
                  </a:lnTo>
                  <a:lnTo>
                    <a:pt x="1594" y="86"/>
                  </a:lnTo>
                  <a:lnTo>
                    <a:pt x="1592" y="86"/>
                  </a:lnTo>
                  <a:lnTo>
                    <a:pt x="1592" y="85"/>
                  </a:lnTo>
                  <a:lnTo>
                    <a:pt x="1592" y="83"/>
                  </a:lnTo>
                  <a:lnTo>
                    <a:pt x="1592" y="79"/>
                  </a:lnTo>
                  <a:lnTo>
                    <a:pt x="1592" y="79"/>
                  </a:lnTo>
                  <a:lnTo>
                    <a:pt x="1591" y="79"/>
                  </a:lnTo>
                  <a:lnTo>
                    <a:pt x="1591" y="81"/>
                  </a:lnTo>
                  <a:lnTo>
                    <a:pt x="1589" y="83"/>
                  </a:lnTo>
                  <a:lnTo>
                    <a:pt x="1589" y="81"/>
                  </a:lnTo>
                  <a:lnTo>
                    <a:pt x="1587" y="79"/>
                  </a:lnTo>
                  <a:lnTo>
                    <a:pt x="1587" y="79"/>
                  </a:lnTo>
                  <a:lnTo>
                    <a:pt x="1589" y="77"/>
                  </a:lnTo>
                  <a:lnTo>
                    <a:pt x="1591" y="76"/>
                  </a:lnTo>
                  <a:lnTo>
                    <a:pt x="1591" y="74"/>
                  </a:lnTo>
                  <a:lnTo>
                    <a:pt x="1585" y="70"/>
                  </a:lnTo>
                  <a:lnTo>
                    <a:pt x="1585" y="70"/>
                  </a:lnTo>
                  <a:lnTo>
                    <a:pt x="1583" y="70"/>
                  </a:lnTo>
                  <a:lnTo>
                    <a:pt x="1583" y="72"/>
                  </a:lnTo>
                  <a:lnTo>
                    <a:pt x="1582" y="72"/>
                  </a:lnTo>
                  <a:lnTo>
                    <a:pt x="1582" y="74"/>
                  </a:lnTo>
                  <a:lnTo>
                    <a:pt x="1583" y="76"/>
                  </a:lnTo>
                  <a:lnTo>
                    <a:pt x="1582" y="76"/>
                  </a:lnTo>
                  <a:lnTo>
                    <a:pt x="1582" y="76"/>
                  </a:lnTo>
                  <a:lnTo>
                    <a:pt x="1580" y="76"/>
                  </a:lnTo>
                  <a:lnTo>
                    <a:pt x="1580" y="74"/>
                  </a:lnTo>
                  <a:lnTo>
                    <a:pt x="1578" y="72"/>
                  </a:lnTo>
                  <a:lnTo>
                    <a:pt x="1578" y="72"/>
                  </a:lnTo>
                  <a:lnTo>
                    <a:pt x="1578" y="72"/>
                  </a:lnTo>
                  <a:lnTo>
                    <a:pt x="1576" y="72"/>
                  </a:lnTo>
                  <a:lnTo>
                    <a:pt x="1576" y="74"/>
                  </a:lnTo>
                  <a:lnTo>
                    <a:pt x="1576" y="77"/>
                  </a:lnTo>
                  <a:lnTo>
                    <a:pt x="1578" y="81"/>
                  </a:lnTo>
                  <a:lnTo>
                    <a:pt x="1578" y="83"/>
                  </a:lnTo>
                  <a:lnTo>
                    <a:pt x="1578" y="85"/>
                  </a:lnTo>
                  <a:lnTo>
                    <a:pt x="1574" y="79"/>
                  </a:lnTo>
                  <a:lnTo>
                    <a:pt x="1571" y="76"/>
                  </a:lnTo>
                  <a:lnTo>
                    <a:pt x="1569" y="77"/>
                  </a:lnTo>
                  <a:lnTo>
                    <a:pt x="1569" y="77"/>
                  </a:lnTo>
                  <a:lnTo>
                    <a:pt x="1571" y="79"/>
                  </a:lnTo>
                  <a:lnTo>
                    <a:pt x="1571" y="81"/>
                  </a:lnTo>
                  <a:lnTo>
                    <a:pt x="1569" y="81"/>
                  </a:lnTo>
                  <a:lnTo>
                    <a:pt x="1569" y="83"/>
                  </a:lnTo>
                  <a:lnTo>
                    <a:pt x="1567" y="83"/>
                  </a:lnTo>
                  <a:lnTo>
                    <a:pt x="1560" y="79"/>
                  </a:lnTo>
                  <a:lnTo>
                    <a:pt x="1556" y="79"/>
                  </a:lnTo>
                  <a:lnTo>
                    <a:pt x="1554" y="81"/>
                  </a:lnTo>
                  <a:lnTo>
                    <a:pt x="1556" y="83"/>
                  </a:lnTo>
                  <a:lnTo>
                    <a:pt x="1558" y="83"/>
                  </a:lnTo>
                  <a:close/>
                  <a:moveTo>
                    <a:pt x="1656" y="30"/>
                  </a:moveTo>
                  <a:lnTo>
                    <a:pt x="1657" y="30"/>
                  </a:lnTo>
                  <a:lnTo>
                    <a:pt x="1659" y="30"/>
                  </a:lnTo>
                  <a:lnTo>
                    <a:pt x="1657" y="32"/>
                  </a:lnTo>
                  <a:lnTo>
                    <a:pt x="1654" y="32"/>
                  </a:lnTo>
                  <a:lnTo>
                    <a:pt x="1654" y="34"/>
                  </a:lnTo>
                  <a:lnTo>
                    <a:pt x="1657" y="36"/>
                  </a:lnTo>
                  <a:lnTo>
                    <a:pt x="1657" y="38"/>
                  </a:lnTo>
                  <a:lnTo>
                    <a:pt x="1657" y="39"/>
                  </a:lnTo>
                  <a:lnTo>
                    <a:pt x="1659" y="39"/>
                  </a:lnTo>
                  <a:lnTo>
                    <a:pt x="1659" y="39"/>
                  </a:lnTo>
                  <a:lnTo>
                    <a:pt x="1661" y="39"/>
                  </a:lnTo>
                  <a:lnTo>
                    <a:pt x="1663" y="39"/>
                  </a:lnTo>
                  <a:lnTo>
                    <a:pt x="1663" y="38"/>
                  </a:lnTo>
                  <a:lnTo>
                    <a:pt x="1663" y="38"/>
                  </a:lnTo>
                  <a:lnTo>
                    <a:pt x="1665" y="38"/>
                  </a:lnTo>
                  <a:lnTo>
                    <a:pt x="1665" y="38"/>
                  </a:lnTo>
                  <a:lnTo>
                    <a:pt x="1666" y="38"/>
                  </a:lnTo>
                  <a:lnTo>
                    <a:pt x="1666" y="38"/>
                  </a:lnTo>
                  <a:lnTo>
                    <a:pt x="1666" y="36"/>
                  </a:lnTo>
                  <a:lnTo>
                    <a:pt x="1666" y="36"/>
                  </a:lnTo>
                  <a:lnTo>
                    <a:pt x="1668" y="36"/>
                  </a:lnTo>
                  <a:lnTo>
                    <a:pt x="1668" y="36"/>
                  </a:lnTo>
                  <a:lnTo>
                    <a:pt x="1668" y="34"/>
                  </a:lnTo>
                  <a:lnTo>
                    <a:pt x="1670" y="34"/>
                  </a:lnTo>
                  <a:lnTo>
                    <a:pt x="1668" y="32"/>
                  </a:lnTo>
                  <a:lnTo>
                    <a:pt x="1661" y="32"/>
                  </a:lnTo>
                  <a:lnTo>
                    <a:pt x="1663" y="32"/>
                  </a:lnTo>
                  <a:lnTo>
                    <a:pt x="1661" y="30"/>
                  </a:lnTo>
                  <a:lnTo>
                    <a:pt x="1661" y="30"/>
                  </a:lnTo>
                  <a:lnTo>
                    <a:pt x="1661" y="30"/>
                  </a:lnTo>
                  <a:lnTo>
                    <a:pt x="1661" y="30"/>
                  </a:lnTo>
                  <a:lnTo>
                    <a:pt x="1663" y="29"/>
                  </a:lnTo>
                  <a:lnTo>
                    <a:pt x="1666" y="29"/>
                  </a:lnTo>
                  <a:lnTo>
                    <a:pt x="1668" y="27"/>
                  </a:lnTo>
                  <a:lnTo>
                    <a:pt x="1666" y="27"/>
                  </a:lnTo>
                  <a:lnTo>
                    <a:pt x="1663" y="27"/>
                  </a:lnTo>
                  <a:lnTo>
                    <a:pt x="1661" y="25"/>
                  </a:lnTo>
                  <a:lnTo>
                    <a:pt x="1661" y="25"/>
                  </a:lnTo>
                  <a:lnTo>
                    <a:pt x="1663" y="23"/>
                  </a:lnTo>
                  <a:lnTo>
                    <a:pt x="1656" y="23"/>
                  </a:lnTo>
                  <a:lnTo>
                    <a:pt x="1654" y="25"/>
                  </a:lnTo>
                  <a:lnTo>
                    <a:pt x="1654" y="25"/>
                  </a:lnTo>
                  <a:lnTo>
                    <a:pt x="1654" y="25"/>
                  </a:lnTo>
                  <a:lnTo>
                    <a:pt x="1656" y="27"/>
                  </a:lnTo>
                  <a:lnTo>
                    <a:pt x="1652" y="27"/>
                  </a:lnTo>
                  <a:lnTo>
                    <a:pt x="1652" y="27"/>
                  </a:lnTo>
                  <a:lnTo>
                    <a:pt x="1654" y="30"/>
                  </a:lnTo>
                  <a:lnTo>
                    <a:pt x="1656" y="30"/>
                  </a:lnTo>
                  <a:close/>
                  <a:moveTo>
                    <a:pt x="1692" y="20"/>
                  </a:moveTo>
                  <a:lnTo>
                    <a:pt x="1692" y="21"/>
                  </a:lnTo>
                  <a:lnTo>
                    <a:pt x="1694" y="21"/>
                  </a:lnTo>
                  <a:lnTo>
                    <a:pt x="1694" y="23"/>
                  </a:lnTo>
                  <a:lnTo>
                    <a:pt x="1695" y="23"/>
                  </a:lnTo>
                  <a:lnTo>
                    <a:pt x="1695" y="23"/>
                  </a:lnTo>
                  <a:lnTo>
                    <a:pt x="1697" y="20"/>
                  </a:lnTo>
                  <a:lnTo>
                    <a:pt x="1697" y="20"/>
                  </a:lnTo>
                  <a:lnTo>
                    <a:pt x="1697" y="18"/>
                  </a:lnTo>
                  <a:lnTo>
                    <a:pt x="1697" y="16"/>
                  </a:lnTo>
                  <a:lnTo>
                    <a:pt x="1699" y="16"/>
                  </a:lnTo>
                  <a:lnTo>
                    <a:pt x="1699" y="16"/>
                  </a:lnTo>
                  <a:lnTo>
                    <a:pt x="1699" y="14"/>
                  </a:lnTo>
                  <a:lnTo>
                    <a:pt x="1699" y="14"/>
                  </a:lnTo>
                  <a:lnTo>
                    <a:pt x="1699" y="12"/>
                  </a:lnTo>
                  <a:lnTo>
                    <a:pt x="1699" y="12"/>
                  </a:lnTo>
                  <a:lnTo>
                    <a:pt x="1699" y="12"/>
                  </a:lnTo>
                  <a:lnTo>
                    <a:pt x="1697" y="12"/>
                  </a:lnTo>
                  <a:lnTo>
                    <a:pt x="1697" y="12"/>
                  </a:lnTo>
                  <a:lnTo>
                    <a:pt x="1697" y="12"/>
                  </a:lnTo>
                  <a:lnTo>
                    <a:pt x="1697" y="12"/>
                  </a:lnTo>
                  <a:lnTo>
                    <a:pt x="1695" y="12"/>
                  </a:lnTo>
                  <a:lnTo>
                    <a:pt x="1695" y="11"/>
                  </a:lnTo>
                  <a:lnTo>
                    <a:pt x="1695" y="11"/>
                  </a:lnTo>
                  <a:lnTo>
                    <a:pt x="1694" y="11"/>
                  </a:lnTo>
                  <a:lnTo>
                    <a:pt x="1694" y="12"/>
                  </a:lnTo>
                  <a:lnTo>
                    <a:pt x="1694" y="14"/>
                  </a:lnTo>
                  <a:lnTo>
                    <a:pt x="1695" y="16"/>
                  </a:lnTo>
                  <a:lnTo>
                    <a:pt x="1694" y="16"/>
                  </a:lnTo>
                  <a:lnTo>
                    <a:pt x="1694" y="16"/>
                  </a:lnTo>
                  <a:lnTo>
                    <a:pt x="1694" y="16"/>
                  </a:lnTo>
                  <a:lnTo>
                    <a:pt x="1694" y="16"/>
                  </a:lnTo>
                  <a:lnTo>
                    <a:pt x="1694" y="14"/>
                  </a:lnTo>
                  <a:lnTo>
                    <a:pt x="1692" y="14"/>
                  </a:lnTo>
                  <a:lnTo>
                    <a:pt x="1692" y="14"/>
                  </a:lnTo>
                  <a:lnTo>
                    <a:pt x="1690" y="14"/>
                  </a:lnTo>
                  <a:lnTo>
                    <a:pt x="1688" y="16"/>
                  </a:lnTo>
                  <a:lnTo>
                    <a:pt x="1688" y="18"/>
                  </a:lnTo>
                  <a:lnTo>
                    <a:pt x="1690" y="20"/>
                  </a:lnTo>
                  <a:lnTo>
                    <a:pt x="1692" y="20"/>
                  </a:lnTo>
                  <a:close/>
                  <a:moveTo>
                    <a:pt x="2011" y="133"/>
                  </a:moveTo>
                  <a:lnTo>
                    <a:pt x="2011" y="132"/>
                  </a:lnTo>
                  <a:lnTo>
                    <a:pt x="2010" y="130"/>
                  </a:lnTo>
                  <a:lnTo>
                    <a:pt x="2010" y="130"/>
                  </a:lnTo>
                  <a:lnTo>
                    <a:pt x="2010" y="126"/>
                  </a:lnTo>
                  <a:lnTo>
                    <a:pt x="2010" y="126"/>
                  </a:lnTo>
                  <a:lnTo>
                    <a:pt x="2010" y="124"/>
                  </a:lnTo>
                  <a:lnTo>
                    <a:pt x="2011" y="123"/>
                  </a:lnTo>
                  <a:lnTo>
                    <a:pt x="2008" y="117"/>
                  </a:lnTo>
                  <a:lnTo>
                    <a:pt x="2008" y="115"/>
                  </a:lnTo>
                  <a:lnTo>
                    <a:pt x="2006" y="115"/>
                  </a:lnTo>
                  <a:lnTo>
                    <a:pt x="2006" y="110"/>
                  </a:lnTo>
                  <a:lnTo>
                    <a:pt x="2004" y="110"/>
                  </a:lnTo>
                  <a:lnTo>
                    <a:pt x="2001" y="113"/>
                  </a:lnTo>
                  <a:lnTo>
                    <a:pt x="1999" y="113"/>
                  </a:lnTo>
                  <a:lnTo>
                    <a:pt x="1999" y="115"/>
                  </a:lnTo>
                  <a:lnTo>
                    <a:pt x="1997" y="115"/>
                  </a:lnTo>
                  <a:lnTo>
                    <a:pt x="1995" y="112"/>
                  </a:lnTo>
                  <a:lnTo>
                    <a:pt x="1995" y="108"/>
                  </a:lnTo>
                  <a:lnTo>
                    <a:pt x="1986" y="101"/>
                  </a:lnTo>
                  <a:lnTo>
                    <a:pt x="1988" y="99"/>
                  </a:lnTo>
                  <a:lnTo>
                    <a:pt x="1988" y="97"/>
                  </a:lnTo>
                  <a:lnTo>
                    <a:pt x="1982" y="94"/>
                  </a:lnTo>
                  <a:lnTo>
                    <a:pt x="1981" y="94"/>
                  </a:lnTo>
                  <a:lnTo>
                    <a:pt x="1966" y="99"/>
                  </a:lnTo>
                  <a:lnTo>
                    <a:pt x="1957" y="97"/>
                  </a:lnTo>
                  <a:lnTo>
                    <a:pt x="1957" y="95"/>
                  </a:lnTo>
                  <a:lnTo>
                    <a:pt x="1961" y="95"/>
                  </a:lnTo>
                  <a:lnTo>
                    <a:pt x="1964" y="97"/>
                  </a:lnTo>
                  <a:lnTo>
                    <a:pt x="1966" y="97"/>
                  </a:lnTo>
                  <a:lnTo>
                    <a:pt x="1966" y="97"/>
                  </a:lnTo>
                  <a:lnTo>
                    <a:pt x="1966" y="95"/>
                  </a:lnTo>
                  <a:lnTo>
                    <a:pt x="1964" y="95"/>
                  </a:lnTo>
                  <a:lnTo>
                    <a:pt x="1964" y="95"/>
                  </a:lnTo>
                  <a:lnTo>
                    <a:pt x="1964" y="95"/>
                  </a:lnTo>
                  <a:lnTo>
                    <a:pt x="1966" y="94"/>
                  </a:lnTo>
                  <a:lnTo>
                    <a:pt x="1972" y="92"/>
                  </a:lnTo>
                  <a:lnTo>
                    <a:pt x="1975" y="90"/>
                  </a:lnTo>
                  <a:lnTo>
                    <a:pt x="1975" y="88"/>
                  </a:lnTo>
                  <a:lnTo>
                    <a:pt x="1975" y="86"/>
                  </a:lnTo>
                  <a:lnTo>
                    <a:pt x="1970" y="83"/>
                  </a:lnTo>
                  <a:lnTo>
                    <a:pt x="1964" y="83"/>
                  </a:lnTo>
                  <a:lnTo>
                    <a:pt x="1963" y="81"/>
                  </a:lnTo>
                  <a:lnTo>
                    <a:pt x="1966" y="79"/>
                  </a:lnTo>
                  <a:lnTo>
                    <a:pt x="1968" y="77"/>
                  </a:lnTo>
                  <a:lnTo>
                    <a:pt x="1968" y="76"/>
                  </a:lnTo>
                  <a:lnTo>
                    <a:pt x="1963" y="70"/>
                  </a:lnTo>
                  <a:lnTo>
                    <a:pt x="1961" y="70"/>
                  </a:lnTo>
                  <a:lnTo>
                    <a:pt x="1957" y="70"/>
                  </a:lnTo>
                  <a:lnTo>
                    <a:pt x="1955" y="72"/>
                  </a:lnTo>
                  <a:lnTo>
                    <a:pt x="1952" y="77"/>
                  </a:lnTo>
                  <a:lnTo>
                    <a:pt x="1952" y="79"/>
                  </a:lnTo>
                  <a:lnTo>
                    <a:pt x="1950" y="81"/>
                  </a:lnTo>
                  <a:lnTo>
                    <a:pt x="1950" y="81"/>
                  </a:lnTo>
                  <a:lnTo>
                    <a:pt x="1950" y="83"/>
                  </a:lnTo>
                  <a:lnTo>
                    <a:pt x="1943" y="85"/>
                  </a:lnTo>
                  <a:lnTo>
                    <a:pt x="1943" y="81"/>
                  </a:lnTo>
                  <a:lnTo>
                    <a:pt x="1946" y="77"/>
                  </a:lnTo>
                  <a:lnTo>
                    <a:pt x="1946" y="74"/>
                  </a:lnTo>
                  <a:lnTo>
                    <a:pt x="1946" y="68"/>
                  </a:lnTo>
                  <a:lnTo>
                    <a:pt x="1945" y="67"/>
                  </a:lnTo>
                  <a:lnTo>
                    <a:pt x="1943" y="67"/>
                  </a:lnTo>
                  <a:lnTo>
                    <a:pt x="1934" y="72"/>
                  </a:lnTo>
                  <a:lnTo>
                    <a:pt x="1928" y="74"/>
                  </a:lnTo>
                  <a:lnTo>
                    <a:pt x="1926" y="74"/>
                  </a:lnTo>
                  <a:lnTo>
                    <a:pt x="1925" y="79"/>
                  </a:lnTo>
                  <a:lnTo>
                    <a:pt x="1923" y="79"/>
                  </a:lnTo>
                  <a:lnTo>
                    <a:pt x="1923" y="79"/>
                  </a:lnTo>
                  <a:lnTo>
                    <a:pt x="1923" y="77"/>
                  </a:lnTo>
                  <a:lnTo>
                    <a:pt x="1923" y="76"/>
                  </a:lnTo>
                  <a:lnTo>
                    <a:pt x="1923" y="76"/>
                  </a:lnTo>
                  <a:lnTo>
                    <a:pt x="1923" y="76"/>
                  </a:lnTo>
                  <a:lnTo>
                    <a:pt x="1923" y="74"/>
                  </a:lnTo>
                  <a:lnTo>
                    <a:pt x="1925" y="74"/>
                  </a:lnTo>
                  <a:lnTo>
                    <a:pt x="1925" y="74"/>
                  </a:lnTo>
                  <a:lnTo>
                    <a:pt x="1926" y="72"/>
                  </a:lnTo>
                  <a:lnTo>
                    <a:pt x="1925" y="72"/>
                  </a:lnTo>
                  <a:lnTo>
                    <a:pt x="1925" y="72"/>
                  </a:lnTo>
                  <a:lnTo>
                    <a:pt x="1925" y="70"/>
                  </a:lnTo>
                  <a:lnTo>
                    <a:pt x="1925" y="68"/>
                  </a:lnTo>
                  <a:lnTo>
                    <a:pt x="1926" y="68"/>
                  </a:lnTo>
                  <a:lnTo>
                    <a:pt x="1928" y="68"/>
                  </a:lnTo>
                  <a:lnTo>
                    <a:pt x="1928" y="67"/>
                  </a:lnTo>
                  <a:lnTo>
                    <a:pt x="1925" y="67"/>
                  </a:lnTo>
                  <a:lnTo>
                    <a:pt x="1923" y="67"/>
                  </a:lnTo>
                  <a:lnTo>
                    <a:pt x="1926" y="63"/>
                  </a:lnTo>
                  <a:lnTo>
                    <a:pt x="1928" y="59"/>
                  </a:lnTo>
                  <a:lnTo>
                    <a:pt x="1926" y="59"/>
                  </a:lnTo>
                  <a:lnTo>
                    <a:pt x="1923" y="58"/>
                  </a:lnTo>
                  <a:lnTo>
                    <a:pt x="1923" y="58"/>
                  </a:lnTo>
                  <a:lnTo>
                    <a:pt x="1921" y="56"/>
                  </a:lnTo>
                  <a:lnTo>
                    <a:pt x="1921" y="56"/>
                  </a:lnTo>
                  <a:lnTo>
                    <a:pt x="1921" y="54"/>
                  </a:lnTo>
                  <a:lnTo>
                    <a:pt x="1921" y="52"/>
                  </a:lnTo>
                  <a:lnTo>
                    <a:pt x="1921" y="52"/>
                  </a:lnTo>
                  <a:lnTo>
                    <a:pt x="1919" y="48"/>
                  </a:lnTo>
                  <a:lnTo>
                    <a:pt x="1910" y="48"/>
                  </a:lnTo>
                  <a:lnTo>
                    <a:pt x="1910" y="47"/>
                  </a:lnTo>
                  <a:lnTo>
                    <a:pt x="1914" y="47"/>
                  </a:lnTo>
                  <a:lnTo>
                    <a:pt x="1914" y="47"/>
                  </a:lnTo>
                  <a:lnTo>
                    <a:pt x="1912" y="45"/>
                  </a:lnTo>
                  <a:lnTo>
                    <a:pt x="1910" y="45"/>
                  </a:lnTo>
                  <a:lnTo>
                    <a:pt x="1898" y="47"/>
                  </a:lnTo>
                  <a:lnTo>
                    <a:pt x="1896" y="48"/>
                  </a:lnTo>
                  <a:lnTo>
                    <a:pt x="1894" y="50"/>
                  </a:lnTo>
                  <a:lnTo>
                    <a:pt x="1892" y="52"/>
                  </a:lnTo>
                  <a:lnTo>
                    <a:pt x="1890" y="59"/>
                  </a:lnTo>
                  <a:lnTo>
                    <a:pt x="1885" y="65"/>
                  </a:lnTo>
                  <a:lnTo>
                    <a:pt x="1885" y="70"/>
                  </a:lnTo>
                  <a:lnTo>
                    <a:pt x="1885" y="72"/>
                  </a:lnTo>
                  <a:lnTo>
                    <a:pt x="1887" y="72"/>
                  </a:lnTo>
                  <a:lnTo>
                    <a:pt x="1889" y="74"/>
                  </a:lnTo>
                  <a:lnTo>
                    <a:pt x="1889" y="76"/>
                  </a:lnTo>
                  <a:lnTo>
                    <a:pt x="1889" y="77"/>
                  </a:lnTo>
                  <a:lnTo>
                    <a:pt x="1887" y="77"/>
                  </a:lnTo>
                  <a:lnTo>
                    <a:pt x="1885" y="76"/>
                  </a:lnTo>
                  <a:lnTo>
                    <a:pt x="1883" y="76"/>
                  </a:lnTo>
                  <a:lnTo>
                    <a:pt x="1883" y="77"/>
                  </a:lnTo>
                  <a:lnTo>
                    <a:pt x="1883" y="79"/>
                  </a:lnTo>
                  <a:lnTo>
                    <a:pt x="1881" y="83"/>
                  </a:lnTo>
                  <a:lnTo>
                    <a:pt x="1881" y="85"/>
                  </a:lnTo>
                  <a:lnTo>
                    <a:pt x="1878" y="94"/>
                  </a:lnTo>
                  <a:lnTo>
                    <a:pt x="1878" y="95"/>
                  </a:lnTo>
                  <a:lnTo>
                    <a:pt x="1878" y="95"/>
                  </a:lnTo>
                  <a:lnTo>
                    <a:pt x="1881" y="101"/>
                  </a:lnTo>
                  <a:lnTo>
                    <a:pt x="1881" y="101"/>
                  </a:lnTo>
                  <a:lnTo>
                    <a:pt x="1885" y="101"/>
                  </a:lnTo>
                  <a:lnTo>
                    <a:pt x="1885" y="103"/>
                  </a:lnTo>
                  <a:lnTo>
                    <a:pt x="1885" y="103"/>
                  </a:lnTo>
                  <a:lnTo>
                    <a:pt x="1883" y="104"/>
                  </a:lnTo>
                  <a:lnTo>
                    <a:pt x="1883" y="104"/>
                  </a:lnTo>
                  <a:lnTo>
                    <a:pt x="1883" y="106"/>
                  </a:lnTo>
                  <a:lnTo>
                    <a:pt x="1883" y="108"/>
                  </a:lnTo>
                  <a:lnTo>
                    <a:pt x="1883" y="110"/>
                  </a:lnTo>
                  <a:lnTo>
                    <a:pt x="1883" y="110"/>
                  </a:lnTo>
                  <a:lnTo>
                    <a:pt x="1883" y="112"/>
                  </a:lnTo>
                  <a:lnTo>
                    <a:pt x="1881" y="110"/>
                  </a:lnTo>
                  <a:lnTo>
                    <a:pt x="1881" y="106"/>
                  </a:lnTo>
                  <a:lnTo>
                    <a:pt x="1881" y="104"/>
                  </a:lnTo>
                  <a:lnTo>
                    <a:pt x="1880" y="103"/>
                  </a:lnTo>
                  <a:lnTo>
                    <a:pt x="1878" y="104"/>
                  </a:lnTo>
                  <a:lnTo>
                    <a:pt x="1876" y="104"/>
                  </a:lnTo>
                  <a:lnTo>
                    <a:pt x="1874" y="108"/>
                  </a:lnTo>
                  <a:lnTo>
                    <a:pt x="1874" y="108"/>
                  </a:lnTo>
                  <a:lnTo>
                    <a:pt x="1874" y="110"/>
                  </a:lnTo>
                  <a:lnTo>
                    <a:pt x="1874" y="112"/>
                  </a:lnTo>
                  <a:lnTo>
                    <a:pt x="1872" y="113"/>
                  </a:lnTo>
                  <a:lnTo>
                    <a:pt x="1871" y="115"/>
                  </a:lnTo>
                  <a:lnTo>
                    <a:pt x="1871" y="115"/>
                  </a:lnTo>
                  <a:lnTo>
                    <a:pt x="1869" y="117"/>
                  </a:lnTo>
                  <a:lnTo>
                    <a:pt x="1869" y="121"/>
                  </a:lnTo>
                  <a:lnTo>
                    <a:pt x="1869" y="123"/>
                  </a:lnTo>
                  <a:lnTo>
                    <a:pt x="1869" y="126"/>
                  </a:lnTo>
                  <a:lnTo>
                    <a:pt x="1869" y="128"/>
                  </a:lnTo>
                  <a:lnTo>
                    <a:pt x="1867" y="132"/>
                  </a:lnTo>
                  <a:lnTo>
                    <a:pt x="1867" y="135"/>
                  </a:lnTo>
                  <a:lnTo>
                    <a:pt x="1869" y="139"/>
                  </a:lnTo>
                  <a:lnTo>
                    <a:pt x="1869" y="139"/>
                  </a:lnTo>
                  <a:lnTo>
                    <a:pt x="1869" y="141"/>
                  </a:lnTo>
                  <a:lnTo>
                    <a:pt x="1869" y="144"/>
                  </a:lnTo>
                  <a:lnTo>
                    <a:pt x="1869" y="144"/>
                  </a:lnTo>
                  <a:lnTo>
                    <a:pt x="1869" y="148"/>
                  </a:lnTo>
                  <a:lnTo>
                    <a:pt x="1869" y="150"/>
                  </a:lnTo>
                  <a:lnTo>
                    <a:pt x="1869" y="151"/>
                  </a:lnTo>
                  <a:lnTo>
                    <a:pt x="1869" y="155"/>
                  </a:lnTo>
                  <a:lnTo>
                    <a:pt x="1867" y="160"/>
                  </a:lnTo>
                  <a:lnTo>
                    <a:pt x="1865" y="164"/>
                  </a:lnTo>
                  <a:lnTo>
                    <a:pt x="1861" y="168"/>
                  </a:lnTo>
                  <a:lnTo>
                    <a:pt x="1858" y="166"/>
                  </a:lnTo>
                  <a:lnTo>
                    <a:pt x="1860" y="166"/>
                  </a:lnTo>
                  <a:lnTo>
                    <a:pt x="1861" y="166"/>
                  </a:lnTo>
                  <a:lnTo>
                    <a:pt x="1863" y="164"/>
                  </a:lnTo>
                  <a:lnTo>
                    <a:pt x="1865" y="160"/>
                  </a:lnTo>
                  <a:lnTo>
                    <a:pt x="1865" y="159"/>
                  </a:lnTo>
                  <a:lnTo>
                    <a:pt x="1867" y="157"/>
                  </a:lnTo>
                  <a:lnTo>
                    <a:pt x="1867" y="155"/>
                  </a:lnTo>
                  <a:lnTo>
                    <a:pt x="1867" y="150"/>
                  </a:lnTo>
                  <a:lnTo>
                    <a:pt x="1865" y="141"/>
                  </a:lnTo>
                  <a:lnTo>
                    <a:pt x="1865" y="135"/>
                  </a:lnTo>
                  <a:lnTo>
                    <a:pt x="1867" y="130"/>
                  </a:lnTo>
                  <a:lnTo>
                    <a:pt x="1867" y="128"/>
                  </a:lnTo>
                  <a:lnTo>
                    <a:pt x="1867" y="126"/>
                  </a:lnTo>
                  <a:lnTo>
                    <a:pt x="1865" y="123"/>
                  </a:lnTo>
                  <a:lnTo>
                    <a:pt x="1865" y="121"/>
                  </a:lnTo>
                  <a:lnTo>
                    <a:pt x="1867" y="119"/>
                  </a:lnTo>
                  <a:lnTo>
                    <a:pt x="1869" y="115"/>
                  </a:lnTo>
                  <a:lnTo>
                    <a:pt x="1871" y="110"/>
                  </a:lnTo>
                  <a:lnTo>
                    <a:pt x="1871" y="108"/>
                  </a:lnTo>
                  <a:lnTo>
                    <a:pt x="1872" y="106"/>
                  </a:lnTo>
                  <a:lnTo>
                    <a:pt x="1872" y="104"/>
                  </a:lnTo>
                  <a:lnTo>
                    <a:pt x="1874" y="103"/>
                  </a:lnTo>
                  <a:lnTo>
                    <a:pt x="1874" y="101"/>
                  </a:lnTo>
                  <a:lnTo>
                    <a:pt x="1872" y="101"/>
                  </a:lnTo>
                  <a:lnTo>
                    <a:pt x="1871" y="101"/>
                  </a:lnTo>
                  <a:lnTo>
                    <a:pt x="1869" y="103"/>
                  </a:lnTo>
                  <a:lnTo>
                    <a:pt x="1867" y="106"/>
                  </a:lnTo>
                  <a:lnTo>
                    <a:pt x="1865" y="110"/>
                  </a:lnTo>
                  <a:lnTo>
                    <a:pt x="1865" y="112"/>
                  </a:lnTo>
                  <a:lnTo>
                    <a:pt x="1863" y="112"/>
                  </a:lnTo>
                  <a:lnTo>
                    <a:pt x="1863" y="110"/>
                  </a:lnTo>
                  <a:lnTo>
                    <a:pt x="1863" y="108"/>
                  </a:lnTo>
                  <a:lnTo>
                    <a:pt x="1865" y="108"/>
                  </a:lnTo>
                  <a:lnTo>
                    <a:pt x="1865" y="108"/>
                  </a:lnTo>
                  <a:lnTo>
                    <a:pt x="1863" y="108"/>
                  </a:lnTo>
                  <a:lnTo>
                    <a:pt x="1861" y="110"/>
                  </a:lnTo>
                  <a:lnTo>
                    <a:pt x="1860" y="112"/>
                  </a:lnTo>
                  <a:lnTo>
                    <a:pt x="1860" y="112"/>
                  </a:lnTo>
                  <a:lnTo>
                    <a:pt x="1860" y="108"/>
                  </a:lnTo>
                  <a:lnTo>
                    <a:pt x="1861" y="106"/>
                  </a:lnTo>
                  <a:lnTo>
                    <a:pt x="1867" y="103"/>
                  </a:lnTo>
                  <a:lnTo>
                    <a:pt x="1861" y="104"/>
                  </a:lnTo>
                  <a:lnTo>
                    <a:pt x="1854" y="108"/>
                  </a:lnTo>
                  <a:lnTo>
                    <a:pt x="1856" y="104"/>
                  </a:lnTo>
                  <a:lnTo>
                    <a:pt x="1856" y="103"/>
                  </a:lnTo>
                  <a:lnTo>
                    <a:pt x="1854" y="104"/>
                  </a:lnTo>
                  <a:lnTo>
                    <a:pt x="1854" y="106"/>
                  </a:lnTo>
                  <a:lnTo>
                    <a:pt x="1854" y="106"/>
                  </a:lnTo>
                  <a:lnTo>
                    <a:pt x="1852" y="112"/>
                  </a:lnTo>
                  <a:lnTo>
                    <a:pt x="1852" y="113"/>
                  </a:lnTo>
                  <a:lnTo>
                    <a:pt x="1851" y="110"/>
                  </a:lnTo>
                  <a:lnTo>
                    <a:pt x="1851" y="108"/>
                  </a:lnTo>
                  <a:lnTo>
                    <a:pt x="1851" y="104"/>
                  </a:lnTo>
                  <a:lnTo>
                    <a:pt x="1852" y="103"/>
                  </a:lnTo>
                  <a:lnTo>
                    <a:pt x="1854" y="101"/>
                  </a:lnTo>
                  <a:lnTo>
                    <a:pt x="1858" y="99"/>
                  </a:lnTo>
                  <a:lnTo>
                    <a:pt x="1860" y="97"/>
                  </a:lnTo>
                  <a:lnTo>
                    <a:pt x="1861" y="94"/>
                  </a:lnTo>
                  <a:lnTo>
                    <a:pt x="1867" y="90"/>
                  </a:lnTo>
                  <a:lnTo>
                    <a:pt x="1869" y="85"/>
                  </a:lnTo>
                  <a:lnTo>
                    <a:pt x="1872" y="79"/>
                  </a:lnTo>
                  <a:lnTo>
                    <a:pt x="1872" y="72"/>
                  </a:lnTo>
                  <a:lnTo>
                    <a:pt x="1872" y="70"/>
                  </a:lnTo>
                  <a:lnTo>
                    <a:pt x="1871" y="70"/>
                  </a:lnTo>
                  <a:lnTo>
                    <a:pt x="1865" y="76"/>
                  </a:lnTo>
                  <a:lnTo>
                    <a:pt x="1847" y="86"/>
                  </a:lnTo>
                  <a:lnTo>
                    <a:pt x="1840" y="86"/>
                  </a:lnTo>
                  <a:lnTo>
                    <a:pt x="1842" y="85"/>
                  </a:lnTo>
                  <a:lnTo>
                    <a:pt x="1843" y="85"/>
                  </a:lnTo>
                  <a:lnTo>
                    <a:pt x="1845" y="83"/>
                  </a:lnTo>
                  <a:lnTo>
                    <a:pt x="1847" y="83"/>
                  </a:lnTo>
                  <a:lnTo>
                    <a:pt x="1852" y="79"/>
                  </a:lnTo>
                  <a:lnTo>
                    <a:pt x="1852" y="77"/>
                  </a:lnTo>
                  <a:lnTo>
                    <a:pt x="1851" y="77"/>
                  </a:lnTo>
                  <a:lnTo>
                    <a:pt x="1854" y="74"/>
                  </a:lnTo>
                  <a:lnTo>
                    <a:pt x="1861" y="72"/>
                  </a:lnTo>
                  <a:lnTo>
                    <a:pt x="1865" y="67"/>
                  </a:lnTo>
                  <a:lnTo>
                    <a:pt x="1863" y="67"/>
                  </a:lnTo>
                  <a:lnTo>
                    <a:pt x="1861" y="67"/>
                  </a:lnTo>
                  <a:lnTo>
                    <a:pt x="1858" y="67"/>
                  </a:lnTo>
                  <a:lnTo>
                    <a:pt x="1858" y="67"/>
                  </a:lnTo>
                  <a:lnTo>
                    <a:pt x="1858" y="65"/>
                  </a:lnTo>
                  <a:lnTo>
                    <a:pt x="1858" y="65"/>
                  </a:lnTo>
                  <a:lnTo>
                    <a:pt x="1852" y="63"/>
                  </a:lnTo>
                  <a:lnTo>
                    <a:pt x="1851" y="63"/>
                  </a:lnTo>
                  <a:lnTo>
                    <a:pt x="1847" y="67"/>
                  </a:lnTo>
                  <a:lnTo>
                    <a:pt x="1847" y="65"/>
                  </a:lnTo>
                  <a:lnTo>
                    <a:pt x="1847" y="63"/>
                  </a:lnTo>
                  <a:lnTo>
                    <a:pt x="1849" y="63"/>
                  </a:lnTo>
                  <a:lnTo>
                    <a:pt x="1849" y="61"/>
                  </a:lnTo>
                  <a:lnTo>
                    <a:pt x="1849" y="61"/>
                  </a:lnTo>
                  <a:lnTo>
                    <a:pt x="1847" y="61"/>
                  </a:lnTo>
                  <a:lnTo>
                    <a:pt x="1845" y="59"/>
                  </a:lnTo>
                  <a:lnTo>
                    <a:pt x="1847" y="59"/>
                  </a:lnTo>
                  <a:lnTo>
                    <a:pt x="1847" y="58"/>
                  </a:lnTo>
                  <a:lnTo>
                    <a:pt x="1849" y="58"/>
                  </a:lnTo>
                  <a:lnTo>
                    <a:pt x="1849" y="59"/>
                  </a:lnTo>
                  <a:lnTo>
                    <a:pt x="1856" y="58"/>
                  </a:lnTo>
                  <a:lnTo>
                    <a:pt x="1856" y="58"/>
                  </a:lnTo>
                  <a:lnTo>
                    <a:pt x="1856" y="56"/>
                  </a:lnTo>
                  <a:lnTo>
                    <a:pt x="1858" y="56"/>
                  </a:lnTo>
                  <a:lnTo>
                    <a:pt x="1858" y="56"/>
                  </a:lnTo>
                  <a:lnTo>
                    <a:pt x="1858" y="56"/>
                  </a:lnTo>
                  <a:lnTo>
                    <a:pt x="1858" y="58"/>
                  </a:lnTo>
                  <a:lnTo>
                    <a:pt x="1860" y="59"/>
                  </a:lnTo>
                  <a:lnTo>
                    <a:pt x="1861" y="58"/>
                  </a:lnTo>
                  <a:lnTo>
                    <a:pt x="1861" y="58"/>
                  </a:lnTo>
                  <a:lnTo>
                    <a:pt x="1865" y="59"/>
                  </a:lnTo>
                  <a:lnTo>
                    <a:pt x="1867" y="59"/>
                  </a:lnTo>
                  <a:lnTo>
                    <a:pt x="1869" y="59"/>
                  </a:lnTo>
                  <a:lnTo>
                    <a:pt x="1871" y="58"/>
                  </a:lnTo>
                  <a:lnTo>
                    <a:pt x="1872" y="56"/>
                  </a:lnTo>
                  <a:lnTo>
                    <a:pt x="1871" y="54"/>
                  </a:lnTo>
                  <a:lnTo>
                    <a:pt x="1871" y="54"/>
                  </a:lnTo>
                  <a:lnTo>
                    <a:pt x="1869" y="52"/>
                  </a:lnTo>
                  <a:lnTo>
                    <a:pt x="1876" y="54"/>
                  </a:lnTo>
                  <a:lnTo>
                    <a:pt x="1876" y="52"/>
                  </a:lnTo>
                  <a:lnTo>
                    <a:pt x="1876" y="52"/>
                  </a:lnTo>
                  <a:lnTo>
                    <a:pt x="1876" y="52"/>
                  </a:lnTo>
                  <a:lnTo>
                    <a:pt x="1876" y="52"/>
                  </a:lnTo>
                  <a:lnTo>
                    <a:pt x="1876" y="50"/>
                  </a:lnTo>
                  <a:lnTo>
                    <a:pt x="1878" y="50"/>
                  </a:lnTo>
                  <a:lnTo>
                    <a:pt x="1880" y="50"/>
                  </a:lnTo>
                  <a:lnTo>
                    <a:pt x="1880" y="47"/>
                  </a:lnTo>
                  <a:lnTo>
                    <a:pt x="1880" y="47"/>
                  </a:lnTo>
                  <a:lnTo>
                    <a:pt x="1878" y="47"/>
                  </a:lnTo>
                  <a:lnTo>
                    <a:pt x="1878" y="47"/>
                  </a:lnTo>
                  <a:lnTo>
                    <a:pt x="1876" y="45"/>
                  </a:lnTo>
                  <a:lnTo>
                    <a:pt x="1880" y="45"/>
                  </a:lnTo>
                  <a:lnTo>
                    <a:pt x="1881" y="43"/>
                  </a:lnTo>
                  <a:lnTo>
                    <a:pt x="1883" y="41"/>
                  </a:lnTo>
                  <a:lnTo>
                    <a:pt x="1883" y="39"/>
                  </a:lnTo>
                  <a:lnTo>
                    <a:pt x="1885" y="36"/>
                  </a:lnTo>
                  <a:lnTo>
                    <a:pt x="1885" y="34"/>
                  </a:lnTo>
                  <a:lnTo>
                    <a:pt x="1885" y="32"/>
                  </a:lnTo>
                  <a:lnTo>
                    <a:pt x="1885" y="30"/>
                  </a:lnTo>
                  <a:lnTo>
                    <a:pt x="1885" y="30"/>
                  </a:lnTo>
                  <a:lnTo>
                    <a:pt x="1885" y="30"/>
                  </a:lnTo>
                  <a:lnTo>
                    <a:pt x="1885" y="29"/>
                  </a:lnTo>
                  <a:lnTo>
                    <a:pt x="1883" y="27"/>
                  </a:lnTo>
                  <a:lnTo>
                    <a:pt x="1876" y="27"/>
                  </a:lnTo>
                  <a:lnTo>
                    <a:pt x="1869" y="30"/>
                  </a:lnTo>
                  <a:lnTo>
                    <a:pt x="1869" y="30"/>
                  </a:lnTo>
                  <a:lnTo>
                    <a:pt x="1869" y="29"/>
                  </a:lnTo>
                  <a:lnTo>
                    <a:pt x="1869" y="29"/>
                  </a:lnTo>
                  <a:lnTo>
                    <a:pt x="1871" y="27"/>
                  </a:lnTo>
                  <a:lnTo>
                    <a:pt x="1871" y="25"/>
                  </a:lnTo>
                  <a:lnTo>
                    <a:pt x="1869" y="27"/>
                  </a:lnTo>
                  <a:lnTo>
                    <a:pt x="1867" y="27"/>
                  </a:lnTo>
                  <a:lnTo>
                    <a:pt x="1867" y="27"/>
                  </a:lnTo>
                  <a:lnTo>
                    <a:pt x="1869" y="25"/>
                  </a:lnTo>
                  <a:lnTo>
                    <a:pt x="1869" y="25"/>
                  </a:lnTo>
                  <a:lnTo>
                    <a:pt x="1869" y="25"/>
                  </a:lnTo>
                  <a:lnTo>
                    <a:pt x="1869" y="25"/>
                  </a:lnTo>
                  <a:lnTo>
                    <a:pt x="1869" y="23"/>
                  </a:lnTo>
                  <a:lnTo>
                    <a:pt x="1869" y="21"/>
                  </a:lnTo>
                  <a:lnTo>
                    <a:pt x="1871" y="21"/>
                  </a:lnTo>
                  <a:lnTo>
                    <a:pt x="1871" y="18"/>
                  </a:lnTo>
                  <a:lnTo>
                    <a:pt x="1871" y="16"/>
                  </a:lnTo>
                  <a:lnTo>
                    <a:pt x="1869" y="14"/>
                  </a:lnTo>
                  <a:lnTo>
                    <a:pt x="1869" y="14"/>
                  </a:lnTo>
                  <a:lnTo>
                    <a:pt x="1867" y="14"/>
                  </a:lnTo>
                  <a:lnTo>
                    <a:pt x="1867" y="14"/>
                  </a:lnTo>
                  <a:lnTo>
                    <a:pt x="1865" y="16"/>
                  </a:lnTo>
                  <a:lnTo>
                    <a:pt x="1861" y="21"/>
                  </a:lnTo>
                  <a:lnTo>
                    <a:pt x="1861" y="21"/>
                  </a:lnTo>
                  <a:lnTo>
                    <a:pt x="1861" y="20"/>
                  </a:lnTo>
                  <a:lnTo>
                    <a:pt x="1861" y="20"/>
                  </a:lnTo>
                  <a:lnTo>
                    <a:pt x="1861" y="18"/>
                  </a:lnTo>
                  <a:lnTo>
                    <a:pt x="1861" y="18"/>
                  </a:lnTo>
                  <a:lnTo>
                    <a:pt x="1861" y="16"/>
                  </a:lnTo>
                  <a:lnTo>
                    <a:pt x="1860" y="16"/>
                  </a:lnTo>
                  <a:lnTo>
                    <a:pt x="1860" y="16"/>
                  </a:lnTo>
                  <a:lnTo>
                    <a:pt x="1858" y="16"/>
                  </a:lnTo>
                  <a:lnTo>
                    <a:pt x="1858" y="18"/>
                  </a:lnTo>
                  <a:lnTo>
                    <a:pt x="1856" y="20"/>
                  </a:lnTo>
                  <a:lnTo>
                    <a:pt x="1852" y="21"/>
                  </a:lnTo>
                  <a:lnTo>
                    <a:pt x="1851" y="21"/>
                  </a:lnTo>
                  <a:lnTo>
                    <a:pt x="1849" y="18"/>
                  </a:lnTo>
                  <a:lnTo>
                    <a:pt x="1847" y="18"/>
                  </a:lnTo>
                  <a:lnTo>
                    <a:pt x="1843" y="18"/>
                  </a:lnTo>
                  <a:lnTo>
                    <a:pt x="1843" y="16"/>
                  </a:lnTo>
                  <a:lnTo>
                    <a:pt x="1843" y="12"/>
                  </a:lnTo>
                  <a:lnTo>
                    <a:pt x="1843" y="11"/>
                  </a:lnTo>
                  <a:lnTo>
                    <a:pt x="1840" y="7"/>
                  </a:lnTo>
                  <a:lnTo>
                    <a:pt x="1840" y="12"/>
                  </a:lnTo>
                  <a:lnTo>
                    <a:pt x="1838" y="12"/>
                  </a:lnTo>
                  <a:lnTo>
                    <a:pt x="1836" y="12"/>
                  </a:lnTo>
                  <a:lnTo>
                    <a:pt x="1834" y="14"/>
                  </a:lnTo>
                  <a:lnTo>
                    <a:pt x="1834" y="16"/>
                  </a:lnTo>
                  <a:lnTo>
                    <a:pt x="1834" y="16"/>
                  </a:lnTo>
                  <a:lnTo>
                    <a:pt x="1834" y="18"/>
                  </a:lnTo>
                  <a:lnTo>
                    <a:pt x="1834" y="21"/>
                  </a:lnTo>
                  <a:lnTo>
                    <a:pt x="1834" y="23"/>
                  </a:lnTo>
                  <a:lnTo>
                    <a:pt x="1834" y="23"/>
                  </a:lnTo>
                  <a:lnTo>
                    <a:pt x="1836" y="25"/>
                  </a:lnTo>
                  <a:lnTo>
                    <a:pt x="1836" y="27"/>
                  </a:lnTo>
                  <a:lnTo>
                    <a:pt x="1836" y="29"/>
                  </a:lnTo>
                  <a:lnTo>
                    <a:pt x="1836" y="30"/>
                  </a:lnTo>
                  <a:lnTo>
                    <a:pt x="1836" y="32"/>
                  </a:lnTo>
                  <a:lnTo>
                    <a:pt x="1836" y="34"/>
                  </a:lnTo>
                  <a:lnTo>
                    <a:pt x="1834" y="34"/>
                  </a:lnTo>
                  <a:lnTo>
                    <a:pt x="1833" y="32"/>
                  </a:lnTo>
                  <a:lnTo>
                    <a:pt x="1833" y="29"/>
                  </a:lnTo>
                  <a:lnTo>
                    <a:pt x="1831" y="25"/>
                  </a:lnTo>
                  <a:lnTo>
                    <a:pt x="1820" y="23"/>
                  </a:lnTo>
                  <a:lnTo>
                    <a:pt x="1818" y="23"/>
                  </a:lnTo>
                  <a:lnTo>
                    <a:pt x="1820" y="27"/>
                  </a:lnTo>
                  <a:lnTo>
                    <a:pt x="1820" y="29"/>
                  </a:lnTo>
                  <a:lnTo>
                    <a:pt x="1822" y="30"/>
                  </a:lnTo>
                  <a:lnTo>
                    <a:pt x="1824" y="30"/>
                  </a:lnTo>
                  <a:lnTo>
                    <a:pt x="1824" y="32"/>
                  </a:lnTo>
                  <a:lnTo>
                    <a:pt x="1825" y="34"/>
                  </a:lnTo>
                  <a:lnTo>
                    <a:pt x="1825" y="36"/>
                  </a:lnTo>
                  <a:lnTo>
                    <a:pt x="1816" y="32"/>
                  </a:lnTo>
                  <a:lnTo>
                    <a:pt x="1815" y="32"/>
                  </a:lnTo>
                  <a:lnTo>
                    <a:pt x="1815" y="34"/>
                  </a:lnTo>
                  <a:lnTo>
                    <a:pt x="1815" y="39"/>
                  </a:lnTo>
                  <a:lnTo>
                    <a:pt x="1816" y="41"/>
                  </a:lnTo>
                  <a:lnTo>
                    <a:pt x="1818" y="43"/>
                  </a:lnTo>
                  <a:lnTo>
                    <a:pt x="1825" y="45"/>
                  </a:lnTo>
                  <a:lnTo>
                    <a:pt x="1825" y="45"/>
                  </a:lnTo>
                  <a:lnTo>
                    <a:pt x="1827" y="43"/>
                  </a:lnTo>
                  <a:lnTo>
                    <a:pt x="1827" y="41"/>
                  </a:lnTo>
                  <a:lnTo>
                    <a:pt x="1829" y="39"/>
                  </a:lnTo>
                  <a:lnTo>
                    <a:pt x="1827" y="41"/>
                  </a:lnTo>
                  <a:lnTo>
                    <a:pt x="1827" y="43"/>
                  </a:lnTo>
                  <a:lnTo>
                    <a:pt x="1827" y="45"/>
                  </a:lnTo>
                  <a:lnTo>
                    <a:pt x="1827" y="47"/>
                  </a:lnTo>
                  <a:lnTo>
                    <a:pt x="1829" y="47"/>
                  </a:lnTo>
                  <a:lnTo>
                    <a:pt x="1831" y="45"/>
                  </a:lnTo>
                  <a:lnTo>
                    <a:pt x="1831" y="45"/>
                  </a:lnTo>
                  <a:lnTo>
                    <a:pt x="1831" y="45"/>
                  </a:lnTo>
                  <a:lnTo>
                    <a:pt x="1831" y="47"/>
                  </a:lnTo>
                  <a:lnTo>
                    <a:pt x="1831" y="47"/>
                  </a:lnTo>
                  <a:lnTo>
                    <a:pt x="1831" y="47"/>
                  </a:lnTo>
                  <a:lnTo>
                    <a:pt x="1833" y="47"/>
                  </a:lnTo>
                  <a:lnTo>
                    <a:pt x="1833" y="47"/>
                  </a:lnTo>
                  <a:lnTo>
                    <a:pt x="1833" y="48"/>
                  </a:lnTo>
                  <a:lnTo>
                    <a:pt x="1834" y="50"/>
                  </a:lnTo>
                  <a:lnTo>
                    <a:pt x="1834" y="50"/>
                  </a:lnTo>
                  <a:lnTo>
                    <a:pt x="1834" y="50"/>
                  </a:lnTo>
                  <a:lnTo>
                    <a:pt x="1833" y="52"/>
                  </a:lnTo>
                  <a:lnTo>
                    <a:pt x="1833" y="52"/>
                  </a:lnTo>
                  <a:lnTo>
                    <a:pt x="1833" y="52"/>
                  </a:lnTo>
                  <a:lnTo>
                    <a:pt x="1833" y="54"/>
                  </a:lnTo>
                  <a:lnTo>
                    <a:pt x="1840" y="58"/>
                  </a:lnTo>
                  <a:lnTo>
                    <a:pt x="1825" y="54"/>
                  </a:lnTo>
                  <a:lnTo>
                    <a:pt x="1824" y="54"/>
                  </a:lnTo>
                  <a:lnTo>
                    <a:pt x="1824" y="54"/>
                  </a:lnTo>
                  <a:lnTo>
                    <a:pt x="1822" y="58"/>
                  </a:lnTo>
                  <a:lnTo>
                    <a:pt x="1822" y="61"/>
                  </a:lnTo>
                  <a:lnTo>
                    <a:pt x="1822" y="63"/>
                  </a:lnTo>
                  <a:lnTo>
                    <a:pt x="1824" y="63"/>
                  </a:lnTo>
                  <a:lnTo>
                    <a:pt x="1825" y="65"/>
                  </a:lnTo>
                  <a:lnTo>
                    <a:pt x="1824" y="67"/>
                  </a:lnTo>
                  <a:lnTo>
                    <a:pt x="1824" y="67"/>
                  </a:lnTo>
                  <a:lnTo>
                    <a:pt x="1822" y="67"/>
                  </a:lnTo>
                  <a:lnTo>
                    <a:pt x="1815" y="67"/>
                  </a:lnTo>
                  <a:lnTo>
                    <a:pt x="1813" y="68"/>
                  </a:lnTo>
                  <a:lnTo>
                    <a:pt x="1813" y="72"/>
                  </a:lnTo>
                  <a:lnTo>
                    <a:pt x="1813" y="74"/>
                  </a:lnTo>
                  <a:lnTo>
                    <a:pt x="1815" y="74"/>
                  </a:lnTo>
                  <a:lnTo>
                    <a:pt x="1816" y="76"/>
                  </a:lnTo>
                  <a:lnTo>
                    <a:pt x="1813" y="79"/>
                  </a:lnTo>
                  <a:lnTo>
                    <a:pt x="1813" y="81"/>
                  </a:lnTo>
                  <a:lnTo>
                    <a:pt x="1815" y="85"/>
                  </a:lnTo>
                  <a:lnTo>
                    <a:pt x="1820" y="88"/>
                  </a:lnTo>
                  <a:lnTo>
                    <a:pt x="1822" y="90"/>
                  </a:lnTo>
                  <a:lnTo>
                    <a:pt x="1820" y="90"/>
                  </a:lnTo>
                  <a:lnTo>
                    <a:pt x="1816" y="88"/>
                  </a:lnTo>
                  <a:lnTo>
                    <a:pt x="1815" y="88"/>
                  </a:lnTo>
                  <a:lnTo>
                    <a:pt x="1815" y="88"/>
                  </a:lnTo>
                  <a:lnTo>
                    <a:pt x="1813" y="88"/>
                  </a:lnTo>
                  <a:lnTo>
                    <a:pt x="1813" y="86"/>
                  </a:lnTo>
                  <a:lnTo>
                    <a:pt x="1813" y="86"/>
                  </a:lnTo>
                  <a:lnTo>
                    <a:pt x="1811" y="86"/>
                  </a:lnTo>
                  <a:lnTo>
                    <a:pt x="1809" y="88"/>
                  </a:lnTo>
                  <a:lnTo>
                    <a:pt x="1807" y="90"/>
                  </a:lnTo>
                  <a:lnTo>
                    <a:pt x="1807" y="94"/>
                  </a:lnTo>
                  <a:lnTo>
                    <a:pt x="1807" y="94"/>
                  </a:lnTo>
                  <a:lnTo>
                    <a:pt x="1807" y="94"/>
                  </a:lnTo>
                  <a:lnTo>
                    <a:pt x="1807" y="95"/>
                  </a:lnTo>
                  <a:lnTo>
                    <a:pt x="1807" y="95"/>
                  </a:lnTo>
                  <a:lnTo>
                    <a:pt x="1806" y="97"/>
                  </a:lnTo>
                  <a:lnTo>
                    <a:pt x="1807" y="99"/>
                  </a:lnTo>
                  <a:lnTo>
                    <a:pt x="1809" y="103"/>
                  </a:lnTo>
                  <a:lnTo>
                    <a:pt x="1811" y="104"/>
                  </a:lnTo>
                  <a:lnTo>
                    <a:pt x="1811" y="104"/>
                  </a:lnTo>
                  <a:lnTo>
                    <a:pt x="1813" y="106"/>
                  </a:lnTo>
                  <a:lnTo>
                    <a:pt x="1813" y="108"/>
                  </a:lnTo>
                  <a:lnTo>
                    <a:pt x="1811" y="106"/>
                  </a:lnTo>
                  <a:lnTo>
                    <a:pt x="1811" y="106"/>
                  </a:lnTo>
                  <a:lnTo>
                    <a:pt x="1806" y="108"/>
                  </a:lnTo>
                  <a:lnTo>
                    <a:pt x="1804" y="108"/>
                  </a:lnTo>
                  <a:lnTo>
                    <a:pt x="1806" y="104"/>
                  </a:lnTo>
                  <a:lnTo>
                    <a:pt x="1798" y="106"/>
                  </a:lnTo>
                  <a:lnTo>
                    <a:pt x="1798" y="108"/>
                  </a:lnTo>
                  <a:lnTo>
                    <a:pt x="1798" y="110"/>
                  </a:lnTo>
                  <a:lnTo>
                    <a:pt x="1796" y="112"/>
                  </a:lnTo>
                  <a:lnTo>
                    <a:pt x="1795" y="113"/>
                  </a:lnTo>
                  <a:lnTo>
                    <a:pt x="1795" y="115"/>
                  </a:lnTo>
                  <a:lnTo>
                    <a:pt x="1793" y="115"/>
                  </a:lnTo>
                  <a:lnTo>
                    <a:pt x="1791" y="113"/>
                  </a:lnTo>
                  <a:lnTo>
                    <a:pt x="1791" y="113"/>
                  </a:lnTo>
                  <a:lnTo>
                    <a:pt x="1789" y="115"/>
                  </a:lnTo>
                  <a:lnTo>
                    <a:pt x="1789" y="117"/>
                  </a:lnTo>
                  <a:lnTo>
                    <a:pt x="1789" y="117"/>
                  </a:lnTo>
                  <a:lnTo>
                    <a:pt x="1791" y="121"/>
                  </a:lnTo>
                  <a:lnTo>
                    <a:pt x="1789" y="121"/>
                  </a:lnTo>
                  <a:lnTo>
                    <a:pt x="1787" y="121"/>
                  </a:lnTo>
                  <a:lnTo>
                    <a:pt x="1787" y="121"/>
                  </a:lnTo>
                  <a:lnTo>
                    <a:pt x="1787" y="121"/>
                  </a:lnTo>
                  <a:lnTo>
                    <a:pt x="1787" y="123"/>
                  </a:lnTo>
                  <a:lnTo>
                    <a:pt x="1787" y="123"/>
                  </a:lnTo>
                  <a:lnTo>
                    <a:pt x="1786" y="124"/>
                  </a:lnTo>
                  <a:lnTo>
                    <a:pt x="1786" y="124"/>
                  </a:lnTo>
                  <a:lnTo>
                    <a:pt x="1784" y="124"/>
                  </a:lnTo>
                  <a:lnTo>
                    <a:pt x="1784" y="123"/>
                  </a:lnTo>
                  <a:lnTo>
                    <a:pt x="1784" y="123"/>
                  </a:lnTo>
                  <a:lnTo>
                    <a:pt x="1784" y="121"/>
                  </a:lnTo>
                  <a:lnTo>
                    <a:pt x="1784" y="121"/>
                  </a:lnTo>
                  <a:lnTo>
                    <a:pt x="1784" y="119"/>
                  </a:lnTo>
                  <a:lnTo>
                    <a:pt x="1784" y="117"/>
                  </a:lnTo>
                  <a:lnTo>
                    <a:pt x="1784" y="117"/>
                  </a:lnTo>
                  <a:lnTo>
                    <a:pt x="1784" y="115"/>
                  </a:lnTo>
                  <a:lnTo>
                    <a:pt x="1784" y="113"/>
                  </a:lnTo>
                  <a:lnTo>
                    <a:pt x="1784" y="113"/>
                  </a:lnTo>
                  <a:lnTo>
                    <a:pt x="1784" y="110"/>
                  </a:lnTo>
                  <a:lnTo>
                    <a:pt x="1786" y="108"/>
                  </a:lnTo>
                  <a:lnTo>
                    <a:pt x="1787" y="106"/>
                  </a:lnTo>
                  <a:lnTo>
                    <a:pt x="1786" y="104"/>
                  </a:lnTo>
                  <a:lnTo>
                    <a:pt x="1786" y="103"/>
                  </a:lnTo>
                  <a:lnTo>
                    <a:pt x="1786" y="103"/>
                  </a:lnTo>
                  <a:lnTo>
                    <a:pt x="1786" y="101"/>
                  </a:lnTo>
                  <a:lnTo>
                    <a:pt x="1786" y="99"/>
                  </a:lnTo>
                  <a:lnTo>
                    <a:pt x="1787" y="97"/>
                  </a:lnTo>
                  <a:lnTo>
                    <a:pt x="1787" y="95"/>
                  </a:lnTo>
                  <a:lnTo>
                    <a:pt x="1787" y="94"/>
                  </a:lnTo>
                  <a:lnTo>
                    <a:pt x="1791" y="81"/>
                  </a:lnTo>
                  <a:lnTo>
                    <a:pt x="1789" y="79"/>
                  </a:lnTo>
                  <a:lnTo>
                    <a:pt x="1784" y="79"/>
                  </a:lnTo>
                  <a:lnTo>
                    <a:pt x="1782" y="79"/>
                  </a:lnTo>
                  <a:lnTo>
                    <a:pt x="1777" y="83"/>
                  </a:lnTo>
                  <a:lnTo>
                    <a:pt x="1775" y="81"/>
                  </a:lnTo>
                  <a:lnTo>
                    <a:pt x="1789" y="72"/>
                  </a:lnTo>
                  <a:lnTo>
                    <a:pt x="1793" y="67"/>
                  </a:lnTo>
                  <a:lnTo>
                    <a:pt x="1793" y="65"/>
                  </a:lnTo>
                  <a:lnTo>
                    <a:pt x="1793" y="61"/>
                  </a:lnTo>
                  <a:lnTo>
                    <a:pt x="1793" y="59"/>
                  </a:lnTo>
                  <a:lnTo>
                    <a:pt x="1795" y="58"/>
                  </a:lnTo>
                  <a:lnTo>
                    <a:pt x="1795" y="56"/>
                  </a:lnTo>
                  <a:lnTo>
                    <a:pt x="1795" y="54"/>
                  </a:lnTo>
                  <a:lnTo>
                    <a:pt x="1795" y="52"/>
                  </a:lnTo>
                  <a:lnTo>
                    <a:pt x="1795" y="52"/>
                  </a:lnTo>
                  <a:lnTo>
                    <a:pt x="1795" y="52"/>
                  </a:lnTo>
                  <a:lnTo>
                    <a:pt x="1793" y="54"/>
                  </a:lnTo>
                  <a:lnTo>
                    <a:pt x="1793" y="54"/>
                  </a:lnTo>
                  <a:lnTo>
                    <a:pt x="1791" y="54"/>
                  </a:lnTo>
                  <a:lnTo>
                    <a:pt x="1791" y="52"/>
                  </a:lnTo>
                  <a:lnTo>
                    <a:pt x="1791" y="52"/>
                  </a:lnTo>
                  <a:lnTo>
                    <a:pt x="1791" y="50"/>
                  </a:lnTo>
                  <a:lnTo>
                    <a:pt x="1791" y="48"/>
                  </a:lnTo>
                  <a:lnTo>
                    <a:pt x="1791" y="48"/>
                  </a:lnTo>
                  <a:lnTo>
                    <a:pt x="1793" y="48"/>
                  </a:lnTo>
                  <a:lnTo>
                    <a:pt x="1793" y="47"/>
                  </a:lnTo>
                  <a:lnTo>
                    <a:pt x="1795" y="45"/>
                  </a:lnTo>
                  <a:lnTo>
                    <a:pt x="1795" y="45"/>
                  </a:lnTo>
                  <a:lnTo>
                    <a:pt x="1795" y="43"/>
                  </a:lnTo>
                  <a:lnTo>
                    <a:pt x="1795" y="41"/>
                  </a:lnTo>
                  <a:lnTo>
                    <a:pt x="1795" y="41"/>
                  </a:lnTo>
                  <a:lnTo>
                    <a:pt x="1795" y="39"/>
                  </a:lnTo>
                  <a:lnTo>
                    <a:pt x="1795" y="38"/>
                  </a:lnTo>
                  <a:lnTo>
                    <a:pt x="1791" y="36"/>
                  </a:lnTo>
                  <a:lnTo>
                    <a:pt x="1793" y="34"/>
                  </a:lnTo>
                  <a:lnTo>
                    <a:pt x="1793" y="34"/>
                  </a:lnTo>
                  <a:lnTo>
                    <a:pt x="1789" y="34"/>
                  </a:lnTo>
                  <a:lnTo>
                    <a:pt x="1777" y="47"/>
                  </a:lnTo>
                  <a:lnTo>
                    <a:pt x="1773" y="52"/>
                  </a:lnTo>
                  <a:lnTo>
                    <a:pt x="1771" y="58"/>
                  </a:lnTo>
                  <a:lnTo>
                    <a:pt x="1768" y="61"/>
                  </a:lnTo>
                  <a:lnTo>
                    <a:pt x="1766" y="65"/>
                  </a:lnTo>
                  <a:lnTo>
                    <a:pt x="1766" y="65"/>
                  </a:lnTo>
                  <a:lnTo>
                    <a:pt x="1766" y="68"/>
                  </a:lnTo>
                  <a:lnTo>
                    <a:pt x="1764" y="68"/>
                  </a:lnTo>
                  <a:lnTo>
                    <a:pt x="1764" y="70"/>
                  </a:lnTo>
                  <a:lnTo>
                    <a:pt x="1762" y="70"/>
                  </a:lnTo>
                  <a:lnTo>
                    <a:pt x="1762" y="70"/>
                  </a:lnTo>
                  <a:lnTo>
                    <a:pt x="1760" y="74"/>
                  </a:lnTo>
                  <a:lnTo>
                    <a:pt x="1759" y="85"/>
                  </a:lnTo>
                  <a:lnTo>
                    <a:pt x="1757" y="86"/>
                  </a:lnTo>
                  <a:lnTo>
                    <a:pt x="1755" y="90"/>
                  </a:lnTo>
                  <a:lnTo>
                    <a:pt x="1755" y="92"/>
                  </a:lnTo>
                  <a:lnTo>
                    <a:pt x="1753" y="92"/>
                  </a:lnTo>
                  <a:lnTo>
                    <a:pt x="1751" y="94"/>
                  </a:lnTo>
                  <a:lnTo>
                    <a:pt x="1740" y="112"/>
                  </a:lnTo>
                  <a:lnTo>
                    <a:pt x="1730" y="126"/>
                  </a:lnTo>
                  <a:lnTo>
                    <a:pt x="1730" y="130"/>
                  </a:lnTo>
                  <a:lnTo>
                    <a:pt x="1733" y="132"/>
                  </a:lnTo>
                  <a:lnTo>
                    <a:pt x="1735" y="133"/>
                  </a:lnTo>
                  <a:lnTo>
                    <a:pt x="1733" y="135"/>
                  </a:lnTo>
                  <a:lnTo>
                    <a:pt x="1730" y="141"/>
                  </a:lnTo>
                  <a:lnTo>
                    <a:pt x="1730" y="142"/>
                  </a:lnTo>
                  <a:lnTo>
                    <a:pt x="1730" y="144"/>
                  </a:lnTo>
                  <a:lnTo>
                    <a:pt x="1728" y="146"/>
                  </a:lnTo>
                  <a:lnTo>
                    <a:pt x="1728" y="148"/>
                  </a:lnTo>
                  <a:lnTo>
                    <a:pt x="1726" y="148"/>
                  </a:lnTo>
                  <a:lnTo>
                    <a:pt x="1726" y="148"/>
                  </a:lnTo>
                  <a:lnTo>
                    <a:pt x="1724" y="150"/>
                  </a:lnTo>
                  <a:lnTo>
                    <a:pt x="1724" y="150"/>
                  </a:lnTo>
                  <a:lnTo>
                    <a:pt x="1722" y="151"/>
                  </a:lnTo>
                  <a:lnTo>
                    <a:pt x="1721" y="159"/>
                  </a:lnTo>
                  <a:lnTo>
                    <a:pt x="1721" y="162"/>
                  </a:lnTo>
                  <a:lnTo>
                    <a:pt x="1719" y="164"/>
                  </a:lnTo>
                  <a:lnTo>
                    <a:pt x="1719" y="164"/>
                  </a:lnTo>
                  <a:lnTo>
                    <a:pt x="1715" y="164"/>
                  </a:lnTo>
                  <a:lnTo>
                    <a:pt x="1715" y="166"/>
                  </a:lnTo>
                  <a:lnTo>
                    <a:pt x="1713" y="164"/>
                  </a:lnTo>
                  <a:lnTo>
                    <a:pt x="1713" y="164"/>
                  </a:lnTo>
                  <a:lnTo>
                    <a:pt x="1712" y="162"/>
                  </a:lnTo>
                  <a:lnTo>
                    <a:pt x="1712" y="160"/>
                  </a:lnTo>
                  <a:lnTo>
                    <a:pt x="1712" y="160"/>
                  </a:lnTo>
                  <a:lnTo>
                    <a:pt x="1713" y="159"/>
                  </a:lnTo>
                  <a:lnTo>
                    <a:pt x="1715" y="159"/>
                  </a:lnTo>
                  <a:lnTo>
                    <a:pt x="1713" y="157"/>
                  </a:lnTo>
                  <a:lnTo>
                    <a:pt x="1713" y="157"/>
                  </a:lnTo>
                  <a:lnTo>
                    <a:pt x="1712" y="159"/>
                  </a:lnTo>
                  <a:lnTo>
                    <a:pt x="1712" y="159"/>
                  </a:lnTo>
                  <a:lnTo>
                    <a:pt x="1712" y="155"/>
                  </a:lnTo>
                  <a:lnTo>
                    <a:pt x="1712" y="155"/>
                  </a:lnTo>
                  <a:lnTo>
                    <a:pt x="1710" y="155"/>
                  </a:lnTo>
                  <a:lnTo>
                    <a:pt x="1708" y="157"/>
                  </a:lnTo>
                  <a:lnTo>
                    <a:pt x="1708" y="159"/>
                  </a:lnTo>
                  <a:lnTo>
                    <a:pt x="1708" y="160"/>
                  </a:lnTo>
                  <a:lnTo>
                    <a:pt x="1708" y="162"/>
                  </a:lnTo>
                  <a:lnTo>
                    <a:pt x="1710" y="164"/>
                  </a:lnTo>
                  <a:lnTo>
                    <a:pt x="1710" y="168"/>
                  </a:lnTo>
                  <a:lnTo>
                    <a:pt x="1708" y="168"/>
                  </a:lnTo>
                  <a:lnTo>
                    <a:pt x="1706" y="166"/>
                  </a:lnTo>
                  <a:lnTo>
                    <a:pt x="1704" y="162"/>
                  </a:lnTo>
                  <a:lnTo>
                    <a:pt x="1704" y="155"/>
                  </a:lnTo>
                  <a:lnTo>
                    <a:pt x="1704" y="153"/>
                  </a:lnTo>
                  <a:lnTo>
                    <a:pt x="1706" y="151"/>
                  </a:lnTo>
                  <a:lnTo>
                    <a:pt x="1706" y="151"/>
                  </a:lnTo>
                  <a:lnTo>
                    <a:pt x="1706" y="148"/>
                  </a:lnTo>
                  <a:lnTo>
                    <a:pt x="1706" y="148"/>
                  </a:lnTo>
                  <a:lnTo>
                    <a:pt x="1706" y="146"/>
                  </a:lnTo>
                  <a:lnTo>
                    <a:pt x="1706" y="146"/>
                  </a:lnTo>
                  <a:lnTo>
                    <a:pt x="1706" y="144"/>
                  </a:lnTo>
                  <a:lnTo>
                    <a:pt x="1706" y="144"/>
                  </a:lnTo>
                  <a:lnTo>
                    <a:pt x="1706" y="142"/>
                  </a:lnTo>
                  <a:lnTo>
                    <a:pt x="1708" y="142"/>
                  </a:lnTo>
                  <a:lnTo>
                    <a:pt x="1708" y="142"/>
                  </a:lnTo>
                  <a:lnTo>
                    <a:pt x="1708" y="142"/>
                  </a:lnTo>
                  <a:lnTo>
                    <a:pt x="1708" y="141"/>
                  </a:lnTo>
                  <a:lnTo>
                    <a:pt x="1710" y="141"/>
                  </a:lnTo>
                  <a:lnTo>
                    <a:pt x="1710" y="139"/>
                  </a:lnTo>
                  <a:lnTo>
                    <a:pt x="1717" y="132"/>
                  </a:lnTo>
                  <a:lnTo>
                    <a:pt x="1719" y="130"/>
                  </a:lnTo>
                  <a:lnTo>
                    <a:pt x="1719" y="128"/>
                  </a:lnTo>
                  <a:lnTo>
                    <a:pt x="1717" y="126"/>
                  </a:lnTo>
                  <a:lnTo>
                    <a:pt x="1715" y="128"/>
                  </a:lnTo>
                  <a:lnTo>
                    <a:pt x="1715" y="130"/>
                  </a:lnTo>
                  <a:lnTo>
                    <a:pt x="1713" y="130"/>
                  </a:lnTo>
                  <a:lnTo>
                    <a:pt x="1713" y="130"/>
                  </a:lnTo>
                  <a:lnTo>
                    <a:pt x="1713" y="128"/>
                  </a:lnTo>
                  <a:lnTo>
                    <a:pt x="1713" y="126"/>
                  </a:lnTo>
                  <a:lnTo>
                    <a:pt x="1715" y="124"/>
                  </a:lnTo>
                  <a:lnTo>
                    <a:pt x="1713" y="124"/>
                  </a:lnTo>
                  <a:lnTo>
                    <a:pt x="1712" y="124"/>
                  </a:lnTo>
                  <a:lnTo>
                    <a:pt x="1712" y="124"/>
                  </a:lnTo>
                  <a:lnTo>
                    <a:pt x="1715" y="119"/>
                  </a:lnTo>
                  <a:lnTo>
                    <a:pt x="1717" y="117"/>
                  </a:lnTo>
                  <a:lnTo>
                    <a:pt x="1721" y="119"/>
                  </a:lnTo>
                  <a:lnTo>
                    <a:pt x="1721" y="119"/>
                  </a:lnTo>
                  <a:lnTo>
                    <a:pt x="1721" y="117"/>
                  </a:lnTo>
                  <a:lnTo>
                    <a:pt x="1721" y="112"/>
                  </a:lnTo>
                  <a:lnTo>
                    <a:pt x="1721" y="110"/>
                  </a:lnTo>
                  <a:lnTo>
                    <a:pt x="1721" y="110"/>
                  </a:lnTo>
                  <a:lnTo>
                    <a:pt x="1722" y="110"/>
                  </a:lnTo>
                  <a:lnTo>
                    <a:pt x="1721" y="106"/>
                  </a:lnTo>
                  <a:lnTo>
                    <a:pt x="1713" y="106"/>
                  </a:lnTo>
                  <a:lnTo>
                    <a:pt x="1712" y="104"/>
                  </a:lnTo>
                  <a:lnTo>
                    <a:pt x="1721" y="104"/>
                  </a:lnTo>
                  <a:lnTo>
                    <a:pt x="1722" y="101"/>
                  </a:lnTo>
                  <a:lnTo>
                    <a:pt x="1721" y="99"/>
                  </a:lnTo>
                  <a:lnTo>
                    <a:pt x="1712" y="103"/>
                  </a:lnTo>
                  <a:lnTo>
                    <a:pt x="1713" y="99"/>
                  </a:lnTo>
                  <a:lnTo>
                    <a:pt x="1719" y="94"/>
                  </a:lnTo>
                  <a:lnTo>
                    <a:pt x="1721" y="92"/>
                  </a:lnTo>
                  <a:lnTo>
                    <a:pt x="1722" y="88"/>
                  </a:lnTo>
                  <a:lnTo>
                    <a:pt x="1722" y="88"/>
                  </a:lnTo>
                  <a:lnTo>
                    <a:pt x="1726" y="86"/>
                  </a:lnTo>
                  <a:lnTo>
                    <a:pt x="1730" y="81"/>
                  </a:lnTo>
                  <a:lnTo>
                    <a:pt x="1730" y="79"/>
                  </a:lnTo>
                  <a:lnTo>
                    <a:pt x="1733" y="77"/>
                  </a:lnTo>
                  <a:lnTo>
                    <a:pt x="1735" y="72"/>
                  </a:lnTo>
                  <a:lnTo>
                    <a:pt x="1737" y="72"/>
                  </a:lnTo>
                  <a:lnTo>
                    <a:pt x="1739" y="70"/>
                  </a:lnTo>
                  <a:lnTo>
                    <a:pt x="1740" y="68"/>
                  </a:lnTo>
                  <a:lnTo>
                    <a:pt x="1740" y="67"/>
                  </a:lnTo>
                  <a:lnTo>
                    <a:pt x="1740" y="65"/>
                  </a:lnTo>
                  <a:lnTo>
                    <a:pt x="1739" y="65"/>
                  </a:lnTo>
                  <a:lnTo>
                    <a:pt x="1739" y="63"/>
                  </a:lnTo>
                  <a:lnTo>
                    <a:pt x="1744" y="61"/>
                  </a:lnTo>
                  <a:lnTo>
                    <a:pt x="1746" y="59"/>
                  </a:lnTo>
                  <a:lnTo>
                    <a:pt x="1748" y="56"/>
                  </a:lnTo>
                  <a:lnTo>
                    <a:pt x="1750" y="54"/>
                  </a:lnTo>
                  <a:lnTo>
                    <a:pt x="1751" y="52"/>
                  </a:lnTo>
                  <a:lnTo>
                    <a:pt x="1753" y="50"/>
                  </a:lnTo>
                  <a:lnTo>
                    <a:pt x="1753" y="48"/>
                  </a:lnTo>
                  <a:lnTo>
                    <a:pt x="1755" y="48"/>
                  </a:lnTo>
                  <a:lnTo>
                    <a:pt x="1753" y="47"/>
                  </a:lnTo>
                  <a:lnTo>
                    <a:pt x="1753" y="45"/>
                  </a:lnTo>
                  <a:lnTo>
                    <a:pt x="1751" y="43"/>
                  </a:lnTo>
                  <a:lnTo>
                    <a:pt x="1750" y="43"/>
                  </a:lnTo>
                  <a:lnTo>
                    <a:pt x="1750" y="45"/>
                  </a:lnTo>
                  <a:lnTo>
                    <a:pt x="1748" y="45"/>
                  </a:lnTo>
                  <a:lnTo>
                    <a:pt x="1748" y="45"/>
                  </a:lnTo>
                  <a:lnTo>
                    <a:pt x="1746" y="47"/>
                  </a:lnTo>
                  <a:lnTo>
                    <a:pt x="1746" y="48"/>
                  </a:lnTo>
                  <a:lnTo>
                    <a:pt x="1746" y="48"/>
                  </a:lnTo>
                  <a:lnTo>
                    <a:pt x="1746" y="48"/>
                  </a:lnTo>
                  <a:lnTo>
                    <a:pt x="1744" y="47"/>
                  </a:lnTo>
                  <a:lnTo>
                    <a:pt x="1744" y="45"/>
                  </a:lnTo>
                  <a:lnTo>
                    <a:pt x="1744" y="45"/>
                  </a:lnTo>
                  <a:lnTo>
                    <a:pt x="1742" y="43"/>
                  </a:lnTo>
                  <a:lnTo>
                    <a:pt x="1740" y="43"/>
                  </a:lnTo>
                  <a:lnTo>
                    <a:pt x="1739" y="45"/>
                  </a:lnTo>
                  <a:lnTo>
                    <a:pt x="1737" y="45"/>
                  </a:lnTo>
                  <a:lnTo>
                    <a:pt x="1735" y="48"/>
                  </a:lnTo>
                  <a:lnTo>
                    <a:pt x="1735" y="50"/>
                  </a:lnTo>
                  <a:lnTo>
                    <a:pt x="1735" y="48"/>
                  </a:lnTo>
                  <a:lnTo>
                    <a:pt x="1733" y="47"/>
                  </a:lnTo>
                  <a:lnTo>
                    <a:pt x="1733" y="47"/>
                  </a:lnTo>
                  <a:lnTo>
                    <a:pt x="1731" y="50"/>
                  </a:lnTo>
                  <a:lnTo>
                    <a:pt x="1730" y="50"/>
                  </a:lnTo>
                  <a:lnTo>
                    <a:pt x="1730" y="48"/>
                  </a:lnTo>
                  <a:lnTo>
                    <a:pt x="1730" y="48"/>
                  </a:lnTo>
                  <a:lnTo>
                    <a:pt x="1733" y="45"/>
                  </a:lnTo>
                  <a:lnTo>
                    <a:pt x="1733" y="45"/>
                  </a:lnTo>
                  <a:lnTo>
                    <a:pt x="1733" y="43"/>
                  </a:lnTo>
                  <a:lnTo>
                    <a:pt x="1735" y="41"/>
                  </a:lnTo>
                  <a:lnTo>
                    <a:pt x="1735" y="39"/>
                  </a:lnTo>
                  <a:lnTo>
                    <a:pt x="1728" y="32"/>
                  </a:lnTo>
                  <a:lnTo>
                    <a:pt x="1726" y="30"/>
                  </a:lnTo>
                  <a:lnTo>
                    <a:pt x="1724" y="34"/>
                  </a:lnTo>
                  <a:lnTo>
                    <a:pt x="1724" y="36"/>
                  </a:lnTo>
                  <a:lnTo>
                    <a:pt x="1726" y="38"/>
                  </a:lnTo>
                  <a:lnTo>
                    <a:pt x="1726" y="39"/>
                  </a:lnTo>
                  <a:lnTo>
                    <a:pt x="1728" y="41"/>
                  </a:lnTo>
                  <a:lnTo>
                    <a:pt x="1728" y="41"/>
                  </a:lnTo>
                  <a:lnTo>
                    <a:pt x="1728" y="45"/>
                  </a:lnTo>
                  <a:lnTo>
                    <a:pt x="1726" y="54"/>
                  </a:lnTo>
                  <a:lnTo>
                    <a:pt x="1724" y="56"/>
                  </a:lnTo>
                  <a:lnTo>
                    <a:pt x="1722" y="56"/>
                  </a:lnTo>
                  <a:lnTo>
                    <a:pt x="1722" y="56"/>
                  </a:lnTo>
                  <a:lnTo>
                    <a:pt x="1722" y="56"/>
                  </a:lnTo>
                  <a:lnTo>
                    <a:pt x="1721" y="58"/>
                  </a:lnTo>
                  <a:lnTo>
                    <a:pt x="1721" y="58"/>
                  </a:lnTo>
                  <a:lnTo>
                    <a:pt x="1721" y="59"/>
                  </a:lnTo>
                  <a:lnTo>
                    <a:pt x="1721" y="59"/>
                  </a:lnTo>
                  <a:lnTo>
                    <a:pt x="1721" y="54"/>
                  </a:lnTo>
                  <a:lnTo>
                    <a:pt x="1721" y="48"/>
                  </a:lnTo>
                  <a:lnTo>
                    <a:pt x="1719" y="47"/>
                  </a:lnTo>
                  <a:lnTo>
                    <a:pt x="1717" y="41"/>
                  </a:lnTo>
                  <a:lnTo>
                    <a:pt x="1715" y="41"/>
                  </a:lnTo>
                  <a:lnTo>
                    <a:pt x="1715" y="41"/>
                  </a:lnTo>
                  <a:lnTo>
                    <a:pt x="1715" y="39"/>
                  </a:lnTo>
                  <a:lnTo>
                    <a:pt x="1715" y="39"/>
                  </a:lnTo>
                  <a:lnTo>
                    <a:pt x="1715" y="39"/>
                  </a:lnTo>
                  <a:lnTo>
                    <a:pt x="1715" y="39"/>
                  </a:lnTo>
                  <a:lnTo>
                    <a:pt x="1713" y="41"/>
                  </a:lnTo>
                  <a:lnTo>
                    <a:pt x="1712" y="45"/>
                  </a:lnTo>
                  <a:lnTo>
                    <a:pt x="1712" y="47"/>
                  </a:lnTo>
                  <a:lnTo>
                    <a:pt x="1712" y="50"/>
                  </a:lnTo>
                  <a:lnTo>
                    <a:pt x="1710" y="48"/>
                  </a:lnTo>
                  <a:lnTo>
                    <a:pt x="1708" y="48"/>
                  </a:lnTo>
                  <a:lnTo>
                    <a:pt x="1708" y="47"/>
                  </a:lnTo>
                  <a:lnTo>
                    <a:pt x="1706" y="47"/>
                  </a:lnTo>
                  <a:lnTo>
                    <a:pt x="1704" y="47"/>
                  </a:lnTo>
                  <a:lnTo>
                    <a:pt x="1704" y="47"/>
                  </a:lnTo>
                  <a:lnTo>
                    <a:pt x="1704" y="45"/>
                  </a:lnTo>
                  <a:lnTo>
                    <a:pt x="1708" y="43"/>
                  </a:lnTo>
                  <a:lnTo>
                    <a:pt x="1710" y="41"/>
                  </a:lnTo>
                  <a:lnTo>
                    <a:pt x="1710" y="38"/>
                  </a:lnTo>
                  <a:lnTo>
                    <a:pt x="1712" y="34"/>
                  </a:lnTo>
                  <a:lnTo>
                    <a:pt x="1710" y="32"/>
                  </a:lnTo>
                  <a:lnTo>
                    <a:pt x="1708" y="30"/>
                  </a:lnTo>
                  <a:lnTo>
                    <a:pt x="1706" y="32"/>
                  </a:lnTo>
                  <a:lnTo>
                    <a:pt x="1708" y="34"/>
                  </a:lnTo>
                  <a:lnTo>
                    <a:pt x="1706" y="36"/>
                  </a:lnTo>
                  <a:lnTo>
                    <a:pt x="1706" y="38"/>
                  </a:lnTo>
                  <a:lnTo>
                    <a:pt x="1706" y="39"/>
                  </a:lnTo>
                  <a:lnTo>
                    <a:pt x="1699" y="41"/>
                  </a:lnTo>
                  <a:lnTo>
                    <a:pt x="1699" y="39"/>
                  </a:lnTo>
                  <a:lnTo>
                    <a:pt x="1701" y="39"/>
                  </a:lnTo>
                  <a:lnTo>
                    <a:pt x="1701" y="38"/>
                  </a:lnTo>
                  <a:lnTo>
                    <a:pt x="1701" y="36"/>
                  </a:lnTo>
                  <a:lnTo>
                    <a:pt x="1699" y="36"/>
                  </a:lnTo>
                  <a:lnTo>
                    <a:pt x="1699" y="36"/>
                  </a:lnTo>
                  <a:lnTo>
                    <a:pt x="1697" y="34"/>
                  </a:lnTo>
                  <a:lnTo>
                    <a:pt x="1697" y="32"/>
                  </a:lnTo>
                  <a:lnTo>
                    <a:pt x="1697" y="32"/>
                  </a:lnTo>
                  <a:lnTo>
                    <a:pt x="1697" y="32"/>
                  </a:lnTo>
                  <a:lnTo>
                    <a:pt x="1692" y="30"/>
                  </a:lnTo>
                  <a:lnTo>
                    <a:pt x="1690" y="30"/>
                  </a:lnTo>
                  <a:lnTo>
                    <a:pt x="1688" y="32"/>
                  </a:lnTo>
                  <a:lnTo>
                    <a:pt x="1686" y="32"/>
                  </a:lnTo>
                  <a:lnTo>
                    <a:pt x="1688" y="34"/>
                  </a:lnTo>
                  <a:lnTo>
                    <a:pt x="1690" y="34"/>
                  </a:lnTo>
                  <a:lnTo>
                    <a:pt x="1690" y="34"/>
                  </a:lnTo>
                  <a:lnTo>
                    <a:pt x="1690" y="34"/>
                  </a:lnTo>
                  <a:lnTo>
                    <a:pt x="1688" y="36"/>
                  </a:lnTo>
                  <a:lnTo>
                    <a:pt x="1688" y="36"/>
                  </a:lnTo>
                  <a:lnTo>
                    <a:pt x="1686" y="38"/>
                  </a:lnTo>
                  <a:lnTo>
                    <a:pt x="1686" y="38"/>
                  </a:lnTo>
                  <a:lnTo>
                    <a:pt x="1688" y="39"/>
                  </a:lnTo>
                  <a:lnTo>
                    <a:pt x="1690" y="41"/>
                  </a:lnTo>
                  <a:lnTo>
                    <a:pt x="1688" y="41"/>
                  </a:lnTo>
                  <a:lnTo>
                    <a:pt x="1688" y="43"/>
                  </a:lnTo>
                  <a:lnTo>
                    <a:pt x="1690" y="43"/>
                  </a:lnTo>
                  <a:lnTo>
                    <a:pt x="1694" y="47"/>
                  </a:lnTo>
                  <a:lnTo>
                    <a:pt x="1694" y="48"/>
                  </a:lnTo>
                  <a:lnTo>
                    <a:pt x="1692" y="48"/>
                  </a:lnTo>
                  <a:lnTo>
                    <a:pt x="1690" y="47"/>
                  </a:lnTo>
                  <a:lnTo>
                    <a:pt x="1690" y="47"/>
                  </a:lnTo>
                  <a:lnTo>
                    <a:pt x="1688" y="48"/>
                  </a:lnTo>
                  <a:lnTo>
                    <a:pt x="1688" y="50"/>
                  </a:lnTo>
                  <a:lnTo>
                    <a:pt x="1688" y="52"/>
                  </a:lnTo>
                  <a:lnTo>
                    <a:pt x="1688" y="54"/>
                  </a:lnTo>
                  <a:lnTo>
                    <a:pt x="1690" y="56"/>
                  </a:lnTo>
                  <a:lnTo>
                    <a:pt x="1690" y="56"/>
                  </a:lnTo>
                  <a:lnTo>
                    <a:pt x="1690" y="58"/>
                  </a:lnTo>
                  <a:lnTo>
                    <a:pt x="1690" y="61"/>
                  </a:lnTo>
                  <a:lnTo>
                    <a:pt x="1688" y="61"/>
                  </a:lnTo>
                  <a:lnTo>
                    <a:pt x="1686" y="58"/>
                  </a:lnTo>
                  <a:lnTo>
                    <a:pt x="1685" y="56"/>
                  </a:lnTo>
                  <a:lnTo>
                    <a:pt x="1681" y="54"/>
                  </a:lnTo>
                  <a:lnTo>
                    <a:pt x="1681" y="52"/>
                  </a:lnTo>
                  <a:lnTo>
                    <a:pt x="1681" y="52"/>
                  </a:lnTo>
                  <a:lnTo>
                    <a:pt x="1677" y="50"/>
                  </a:lnTo>
                  <a:lnTo>
                    <a:pt x="1679" y="50"/>
                  </a:lnTo>
                  <a:lnTo>
                    <a:pt x="1677" y="47"/>
                  </a:lnTo>
                  <a:lnTo>
                    <a:pt x="1675" y="48"/>
                  </a:lnTo>
                  <a:lnTo>
                    <a:pt x="1672" y="52"/>
                  </a:lnTo>
                  <a:lnTo>
                    <a:pt x="1672" y="54"/>
                  </a:lnTo>
                  <a:lnTo>
                    <a:pt x="1672" y="58"/>
                  </a:lnTo>
                  <a:lnTo>
                    <a:pt x="1670" y="59"/>
                  </a:lnTo>
                  <a:lnTo>
                    <a:pt x="1672" y="63"/>
                  </a:lnTo>
                  <a:lnTo>
                    <a:pt x="1672" y="63"/>
                  </a:lnTo>
                  <a:lnTo>
                    <a:pt x="1675" y="63"/>
                  </a:lnTo>
                  <a:lnTo>
                    <a:pt x="1681" y="65"/>
                  </a:lnTo>
                  <a:lnTo>
                    <a:pt x="1683" y="65"/>
                  </a:lnTo>
                  <a:lnTo>
                    <a:pt x="1685" y="65"/>
                  </a:lnTo>
                  <a:lnTo>
                    <a:pt x="1685" y="67"/>
                  </a:lnTo>
                  <a:lnTo>
                    <a:pt x="1686" y="68"/>
                  </a:lnTo>
                  <a:lnTo>
                    <a:pt x="1686" y="70"/>
                  </a:lnTo>
                  <a:lnTo>
                    <a:pt x="1690" y="72"/>
                  </a:lnTo>
                  <a:lnTo>
                    <a:pt x="1690" y="72"/>
                  </a:lnTo>
                  <a:lnTo>
                    <a:pt x="1690" y="72"/>
                  </a:lnTo>
                  <a:lnTo>
                    <a:pt x="1690" y="74"/>
                  </a:lnTo>
                  <a:lnTo>
                    <a:pt x="1694" y="77"/>
                  </a:lnTo>
                  <a:lnTo>
                    <a:pt x="1695" y="81"/>
                  </a:lnTo>
                  <a:lnTo>
                    <a:pt x="1694" y="85"/>
                  </a:lnTo>
                  <a:lnTo>
                    <a:pt x="1692" y="86"/>
                  </a:lnTo>
                  <a:lnTo>
                    <a:pt x="1690" y="85"/>
                  </a:lnTo>
                  <a:lnTo>
                    <a:pt x="1688" y="85"/>
                  </a:lnTo>
                  <a:lnTo>
                    <a:pt x="1683" y="76"/>
                  </a:lnTo>
                  <a:lnTo>
                    <a:pt x="1681" y="76"/>
                  </a:lnTo>
                  <a:lnTo>
                    <a:pt x="1677" y="76"/>
                  </a:lnTo>
                  <a:lnTo>
                    <a:pt x="1675" y="74"/>
                  </a:lnTo>
                  <a:lnTo>
                    <a:pt x="1675" y="74"/>
                  </a:lnTo>
                  <a:lnTo>
                    <a:pt x="1674" y="76"/>
                  </a:lnTo>
                  <a:lnTo>
                    <a:pt x="1672" y="77"/>
                  </a:lnTo>
                  <a:lnTo>
                    <a:pt x="1672" y="79"/>
                  </a:lnTo>
                  <a:lnTo>
                    <a:pt x="1672" y="81"/>
                  </a:lnTo>
                  <a:lnTo>
                    <a:pt x="1672" y="85"/>
                  </a:lnTo>
                  <a:lnTo>
                    <a:pt x="1672" y="86"/>
                  </a:lnTo>
                  <a:lnTo>
                    <a:pt x="1670" y="86"/>
                  </a:lnTo>
                  <a:lnTo>
                    <a:pt x="1670" y="86"/>
                  </a:lnTo>
                  <a:lnTo>
                    <a:pt x="1670" y="88"/>
                  </a:lnTo>
                  <a:lnTo>
                    <a:pt x="1670" y="88"/>
                  </a:lnTo>
                  <a:lnTo>
                    <a:pt x="1668" y="90"/>
                  </a:lnTo>
                  <a:lnTo>
                    <a:pt x="1663" y="95"/>
                  </a:lnTo>
                  <a:lnTo>
                    <a:pt x="1663" y="97"/>
                  </a:lnTo>
                  <a:lnTo>
                    <a:pt x="1663" y="97"/>
                  </a:lnTo>
                  <a:lnTo>
                    <a:pt x="1670" y="99"/>
                  </a:lnTo>
                  <a:lnTo>
                    <a:pt x="1670" y="101"/>
                  </a:lnTo>
                  <a:lnTo>
                    <a:pt x="1674" y="104"/>
                  </a:lnTo>
                  <a:lnTo>
                    <a:pt x="1675" y="106"/>
                  </a:lnTo>
                  <a:lnTo>
                    <a:pt x="1675" y="106"/>
                  </a:lnTo>
                  <a:lnTo>
                    <a:pt x="1675" y="108"/>
                  </a:lnTo>
                  <a:lnTo>
                    <a:pt x="1675" y="110"/>
                  </a:lnTo>
                  <a:lnTo>
                    <a:pt x="1674" y="108"/>
                  </a:lnTo>
                  <a:lnTo>
                    <a:pt x="1674" y="108"/>
                  </a:lnTo>
                  <a:lnTo>
                    <a:pt x="1672" y="106"/>
                  </a:lnTo>
                  <a:lnTo>
                    <a:pt x="1666" y="104"/>
                  </a:lnTo>
                  <a:lnTo>
                    <a:pt x="1654" y="101"/>
                  </a:lnTo>
                  <a:lnTo>
                    <a:pt x="1650" y="103"/>
                  </a:lnTo>
                  <a:lnTo>
                    <a:pt x="1648" y="104"/>
                  </a:lnTo>
                  <a:lnTo>
                    <a:pt x="1645" y="110"/>
                  </a:lnTo>
                  <a:lnTo>
                    <a:pt x="1639" y="115"/>
                  </a:lnTo>
                  <a:lnTo>
                    <a:pt x="1638" y="119"/>
                  </a:lnTo>
                  <a:lnTo>
                    <a:pt x="1636" y="121"/>
                  </a:lnTo>
                  <a:lnTo>
                    <a:pt x="1634" y="123"/>
                  </a:lnTo>
                  <a:lnTo>
                    <a:pt x="1634" y="123"/>
                  </a:lnTo>
                  <a:lnTo>
                    <a:pt x="1632" y="128"/>
                  </a:lnTo>
                  <a:lnTo>
                    <a:pt x="1630" y="130"/>
                  </a:lnTo>
                  <a:lnTo>
                    <a:pt x="1632" y="130"/>
                  </a:lnTo>
                  <a:lnTo>
                    <a:pt x="1634" y="130"/>
                  </a:lnTo>
                  <a:lnTo>
                    <a:pt x="1636" y="130"/>
                  </a:lnTo>
                  <a:lnTo>
                    <a:pt x="1634" y="132"/>
                  </a:lnTo>
                  <a:lnTo>
                    <a:pt x="1634" y="133"/>
                  </a:lnTo>
                  <a:lnTo>
                    <a:pt x="1638" y="132"/>
                  </a:lnTo>
                  <a:lnTo>
                    <a:pt x="1636" y="133"/>
                  </a:lnTo>
                  <a:lnTo>
                    <a:pt x="1627" y="135"/>
                  </a:lnTo>
                  <a:lnTo>
                    <a:pt x="1623" y="139"/>
                  </a:lnTo>
                  <a:lnTo>
                    <a:pt x="1623" y="141"/>
                  </a:lnTo>
                  <a:lnTo>
                    <a:pt x="1630" y="139"/>
                  </a:lnTo>
                  <a:lnTo>
                    <a:pt x="1632" y="139"/>
                  </a:lnTo>
                  <a:lnTo>
                    <a:pt x="1634" y="141"/>
                  </a:lnTo>
                  <a:lnTo>
                    <a:pt x="1632" y="141"/>
                  </a:lnTo>
                  <a:lnTo>
                    <a:pt x="1632" y="142"/>
                  </a:lnTo>
                  <a:lnTo>
                    <a:pt x="1632" y="142"/>
                  </a:lnTo>
                  <a:lnTo>
                    <a:pt x="1629" y="142"/>
                  </a:lnTo>
                  <a:lnTo>
                    <a:pt x="1627" y="142"/>
                  </a:lnTo>
                  <a:lnTo>
                    <a:pt x="1621" y="144"/>
                  </a:lnTo>
                  <a:lnTo>
                    <a:pt x="1619" y="144"/>
                  </a:lnTo>
                  <a:lnTo>
                    <a:pt x="1621" y="148"/>
                  </a:lnTo>
                  <a:lnTo>
                    <a:pt x="1625" y="148"/>
                  </a:lnTo>
                  <a:lnTo>
                    <a:pt x="1629" y="148"/>
                  </a:lnTo>
                  <a:lnTo>
                    <a:pt x="1629" y="150"/>
                  </a:lnTo>
                  <a:lnTo>
                    <a:pt x="1623" y="151"/>
                  </a:lnTo>
                  <a:lnTo>
                    <a:pt x="1623" y="151"/>
                  </a:lnTo>
                  <a:lnTo>
                    <a:pt x="1623" y="153"/>
                  </a:lnTo>
                  <a:lnTo>
                    <a:pt x="1627" y="155"/>
                  </a:lnTo>
                  <a:lnTo>
                    <a:pt x="1629" y="157"/>
                  </a:lnTo>
                  <a:lnTo>
                    <a:pt x="1627" y="159"/>
                  </a:lnTo>
                  <a:lnTo>
                    <a:pt x="1625" y="160"/>
                  </a:lnTo>
                  <a:lnTo>
                    <a:pt x="1621" y="160"/>
                  </a:lnTo>
                  <a:lnTo>
                    <a:pt x="1621" y="160"/>
                  </a:lnTo>
                  <a:lnTo>
                    <a:pt x="1619" y="162"/>
                  </a:lnTo>
                  <a:lnTo>
                    <a:pt x="1619" y="162"/>
                  </a:lnTo>
                  <a:lnTo>
                    <a:pt x="1618" y="162"/>
                  </a:lnTo>
                  <a:lnTo>
                    <a:pt x="1616" y="164"/>
                  </a:lnTo>
                  <a:lnTo>
                    <a:pt x="1621" y="169"/>
                  </a:lnTo>
                  <a:lnTo>
                    <a:pt x="1623" y="171"/>
                  </a:lnTo>
                  <a:lnTo>
                    <a:pt x="1632" y="171"/>
                  </a:lnTo>
                  <a:lnTo>
                    <a:pt x="1634" y="173"/>
                  </a:lnTo>
                  <a:lnTo>
                    <a:pt x="1634" y="175"/>
                  </a:lnTo>
                  <a:lnTo>
                    <a:pt x="1632" y="175"/>
                  </a:lnTo>
                  <a:lnTo>
                    <a:pt x="1632" y="177"/>
                  </a:lnTo>
                  <a:lnTo>
                    <a:pt x="1632" y="179"/>
                  </a:lnTo>
                  <a:lnTo>
                    <a:pt x="1630" y="179"/>
                  </a:lnTo>
                  <a:lnTo>
                    <a:pt x="1629" y="180"/>
                  </a:lnTo>
                  <a:lnTo>
                    <a:pt x="1625" y="184"/>
                  </a:lnTo>
                  <a:lnTo>
                    <a:pt x="1623" y="184"/>
                  </a:lnTo>
                  <a:lnTo>
                    <a:pt x="1623" y="184"/>
                  </a:lnTo>
                  <a:lnTo>
                    <a:pt x="1625" y="180"/>
                  </a:lnTo>
                  <a:lnTo>
                    <a:pt x="1625" y="180"/>
                  </a:lnTo>
                  <a:lnTo>
                    <a:pt x="1625" y="180"/>
                  </a:lnTo>
                  <a:lnTo>
                    <a:pt x="1623" y="179"/>
                  </a:lnTo>
                  <a:lnTo>
                    <a:pt x="1623" y="179"/>
                  </a:lnTo>
                  <a:lnTo>
                    <a:pt x="1623" y="177"/>
                  </a:lnTo>
                  <a:lnTo>
                    <a:pt x="1623" y="177"/>
                  </a:lnTo>
                  <a:lnTo>
                    <a:pt x="1621" y="179"/>
                  </a:lnTo>
                  <a:lnTo>
                    <a:pt x="1616" y="184"/>
                  </a:lnTo>
                  <a:lnTo>
                    <a:pt x="1614" y="186"/>
                  </a:lnTo>
                  <a:lnTo>
                    <a:pt x="1612" y="184"/>
                  </a:lnTo>
                  <a:lnTo>
                    <a:pt x="1612" y="184"/>
                  </a:lnTo>
                  <a:lnTo>
                    <a:pt x="1614" y="182"/>
                  </a:lnTo>
                  <a:lnTo>
                    <a:pt x="1614" y="182"/>
                  </a:lnTo>
                  <a:lnTo>
                    <a:pt x="1616" y="180"/>
                  </a:lnTo>
                  <a:lnTo>
                    <a:pt x="1614" y="179"/>
                  </a:lnTo>
                  <a:lnTo>
                    <a:pt x="1614" y="177"/>
                  </a:lnTo>
                  <a:lnTo>
                    <a:pt x="1614" y="175"/>
                  </a:lnTo>
                  <a:lnTo>
                    <a:pt x="1614" y="171"/>
                  </a:lnTo>
                  <a:lnTo>
                    <a:pt x="1614" y="171"/>
                  </a:lnTo>
                  <a:lnTo>
                    <a:pt x="1612" y="171"/>
                  </a:lnTo>
                  <a:lnTo>
                    <a:pt x="1610" y="171"/>
                  </a:lnTo>
                  <a:lnTo>
                    <a:pt x="1609" y="173"/>
                  </a:lnTo>
                  <a:lnTo>
                    <a:pt x="1609" y="171"/>
                  </a:lnTo>
                  <a:lnTo>
                    <a:pt x="1609" y="169"/>
                  </a:lnTo>
                  <a:lnTo>
                    <a:pt x="1607" y="168"/>
                  </a:lnTo>
                  <a:lnTo>
                    <a:pt x="1607" y="164"/>
                  </a:lnTo>
                  <a:lnTo>
                    <a:pt x="1607" y="162"/>
                  </a:lnTo>
                  <a:lnTo>
                    <a:pt x="1607" y="160"/>
                  </a:lnTo>
                  <a:lnTo>
                    <a:pt x="1609" y="155"/>
                  </a:lnTo>
                  <a:lnTo>
                    <a:pt x="1607" y="155"/>
                  </a:lnTo>
                  <a:lnTo>
                    <a:pt x="1601" y="160"/>
                  </a:lnTo>
                  <a:lnTo>
                    <a:pt x="1592" y="162"/>
                  </a:lnTo>
                  <a:lnTo>
                    <a:pt x="1591" y="166"/>
                  </a:lnTo>
                  <a:lnTo>
                    <a:pt x="1578" y="168"/>
                  </a:lnTo>
                  <a:lnTo>
                    <a:pt x="1576" y="169"/>
                  </a:lnTo>
                  <a:lnTo>
                    <a:pt x="1574" y="171"/>
                  </a:lnTo>
                  <a:lnTo>
                    <a:pt x="1573" y="171"/>
                  </a:lnTo>
                  <a:lnTo>
                    <a:pt x="1573" y="169"/>
                  </a:lnTo>
                  <a:lnTo>
                    <a:pt x="1578" y="168"/>
                  </a:lnTo>
                  <a:lnTo>
                    <a:pt x="1580" y="164"/>
                  </a:lnTo>
                  <a:lnTo>
                    <a:pt x="1582" y="164"/>
                  </a:lnTo>
                  <a:lnTo>
                    <a:pt x="1585" y="164"/>
                  </a:lnTo>
                  <a:lnTo>
                    <a:pt x="1594" y="162"/>
                  </a:lnTo>
                  <a:lnTo>
                    <a:pt x="1598" y="160"/>
                  </a:lnTo>
                  <a:lnTo>
                    <a:pt x="1600" y="159"/>
                  </a:lnTo>
                  <a:lnTo>
                    <a:pt x="1601" y="159"/>
                  </a:lnTo>
                  <a:lnTo>
                    <a:pt x="1607" y="150"/>
                  </a:lnTo>
                  <a:lnTo>
                    <a:pt x="1607" y="148"/>
                  </a:lnTo>
                  <a:lnTo>
                    <a:pt x="1607" y="146"/>
                  </a:lnTo>
                  <a:lnTo>
                    <a:pt x="1591" y="144"/>
                  </a:lnTo>
                  <a:lnTo>
                    <a:pt x="1587" y="144"/>
                  </a:lnTo>
                  <a:lnTo>
                    <a:pt x="1587" y="144"/>
                  </a:lnTo>
                  <a:lnTo>
                    <a:pt x="1587" y="142"/>
                  </a:lnTo>
                  <a:lnTo>
                    <a:pt x="1587" y="141"/>
                  </a:lnTo>
                  <a:lnTo>
                    <a:pt x="1587" y="141"/>
                  </a:lnTo>
                  <a:lnTo>
                    <a:pt x="1585" y="142"/>
                  </a:lnTo>
                  <a:lnTo>
                    <a:pt x="1585" y="142"/>
                  </a:lnTo>
                  <a:lnTo>
                    <a:pt x="1583" y="139"/>
                  </a:lnTo>
                  <a:lnTo>
                    <a:pt x="1582" y="139"/>
                  </a:lnTo>
                  <a:lnTo>
                    <a:pt x="1580" y="139"/>
                  </a:lnTo>
                  <a:lnTo>
                    <a:pt x="1578" y="139"/>
                  </a:lnTo>
                  <a:lnTo>
                    <a:pt x="1576" y="141"/>
                  </a:lnTo>
                  <a:lnTo>
                    <a:pt x="1576" y="141"/>
                  </a:lnTo>
                  <a:lnTo>
                    <a:pt x="1576" y="144"/>
                  </a:lnTo>
                  <a:lnTo>
                    <a:pt x="1574" y="150"/>
                  </a:lnTo>
                  <a:lnTo>
                    <a:pt x="1574" y="151"/>
                  </a:lnTo>
                  <a:lnTo>
                    <a:pt x="1583" y="155"/>
                  </a:lnTo>
                  <a:lnTo>
                    <a:pt x="1585" y="157"/>
                  </a:lnTo>
                  <a:lnTo>
                    <a:pt x="1585" y="159"/>
                  </a:lnTo>
                  <a:lnTo>
                    <a:pt x="1583" y="159"/>
                  </a:lnTo>
                  <a:lnTo>
                    <a:pt x="1578" y="155"/>
                  </a:lnTo>
                  <a:lnTo>
                    <a:pt x="1571" y="157"/>
                  </a:lnTo>
                  <a:lnTo>
                    <a:pt x="1569" y="157"/>
                  </a:lnTo>
                  <a:lnTo>
                    <a:pt x="1571" y="155"/>
                  </a:lnTo>
                  <a:lnTo>
                    <a:pt x="1571" y="153"/>
                  </a:lnTo>
                  <a:lnTo>
                    <a:pt x="1573" y="151"/>
                  </a:lnTo>
                  <a:lnTo>
                    <a:pt x="1573" y="150"/>
                  </a:lnTo>
                  <a:lnTo>
                    <a:pt x="1571" y="148"/>
                  </a:lnTo>
                  <a:lnTo>
                    <a:pt x="1571" y="144"/>
                  </a:lnTo>
                  <a:lnTo>
                    <a:pt x="1571" y="142"/>
                  </a:lnTo>
                  <a:lnTo>
                    <a:pt x="1571" y="142"/>
                  </a:lnTo>
                  <a:lnTo>
                    <a:pt x="1573" y="139"/>
                  </a:lnTo>
                  <a:lnTo>
                    <a:pt x="1573" y="137"/>
                  </a:lnTo>
                  <a:lnTo>
                    <a:pt x="1573" y="135"/>
                  </a:lnTo>
                  <a:lnTo>
                    <a:pt x="1571" y="133"/>
                  </a:lnTo>
                  <a:lnTo>
                    <a:pt x="1565" y="135"/>
                  </a:lnTo>
                  <a:lnTo>
                    <a:pt x="1565" y="139"/>
                  </a:lnTo>
                  <a:lnTo>
                    <a:pt x="1565" y="141"/>
                  </a:lnTo>
                  <a:lnTo>
                    <a:pt x="1565" y="142"/>
                  </a:lnTo>
                  <a:lnTo>
                    <a:pt x="1564" y="142"/>
                  </a:lnTo>
                  <a:lnTo>
                    <a:pt x="1564" y="141"/>
                  </a:lnTo>
                  <a:lnTo>
                    <a:pt x="1564" y="133"/>
                  </a:lnTo>
                  <a:lnTo>
                    <a:pt x="1564" y="132"/>
                  </a:lnTo>
                  <a:lnTo>
                    <a:pt x="1562" y="132"/>
                  </a:lnTo>
                  <a:lnTo>
                    <a:pt x="1562" y="132"/>
                  </a:lnTo>
                  <a:lnTo>
                    <a:pt x="1558" y="135"/>
                  </a:lnTo>
                  <a:lnTo>
                    <a:pt x="1556" y="135"/>
                  </a:lnTo>
                  <a:lnTo>
                    <a:pt x="1556" y="133"/>
                  </a:lnTo>
                  <a:lnTo>
                    <a:pt x="1558" y="132"/>
                  </a:lnTo>
                  <a:lnTo>
                    <a:pt x="1560" y="130"/>
                  </a:lnTo>
                  <a:lnTo>
                    <a:pt x="1558" y="130"/>
                  </a:lnTo>
                  <a:lnTo>
                    <a:pt x="1556" y="130"/>
                  </a:lnTo>
                  <a:lnTo>
                    <a:pt x="1549" y="137"/>
                  </a:lnTo>
                  <a:lnTo>
                    <a:pt x="1547" y="139"/>
                  </a:lnTo>
                  <a:lnTo>
                    <a:pt x="1547" y="141"/>
                  </a:lnTo>
                  <a:lnTo>
                    <a:pt x="1549" y="144"/>
                  </a:lnTo>
                  <a:lnTo>
                    <a:pt x="1551" y="144"/>
                  </a:lnTo>
                  <a:lnTo>
                    <a:pt x="1553" y="146"/>
                  </a:lnTo>
                  <a:lnTo>
                    <a:pt x="1553" y="146"/>
                  </a:lnTo>
                  <a:lnTo>
                    <a:pt x="1551" y="146"/>
                  </a:lnTo>
                  <a:lnTo>
                    <a:pt x="1551" y="146"/>
                  </a:lnTo>
                  <a:lnTo>
                    <a:pt x="1551" y="148"/>
                  </a:lnTo>
                  <a:lnTo>
                    <a:pt x="1551" y="148"/>
                  </a:lnTo>
                  <a:lnTo>
                    <a:pt x="1551" y="148"/>
                  </a:lnTo>
                  <a:lnTo>
                    <a:pt x="1551" y="150"/>
                  </a:lnTo>
                  <a:lnTo>
                    <a:pt x="1551" y="150"/>
                  </a:lnTo>
                  <a:lnTo>
                    <a:pt x="1551" y="151"/>
                  </a:lnTo>
                  <a:lnTo>
                    <a:pt x="1551" y="151"/>
                  </a:lnTo>
                  <a:lnTo>
                    <a:pt x="1551" y="153"/>
                  </a:lnTo>
                  <a:lnTo>
                    <a:pt x="1551" y="155"/>
                  </a:lnTo>
                  <a:lnTo>
                    <a:pt x="1549" y="151"/>
                  </a:lnTo>
                  <a:lnTo>
                    <a:pt x="1549" y="151"/>
                  </a:lnTo>
                  <a:lnTo>
                    <a:pt x="1547" y="150"/>
                  </a:lnTo>
                  <a:lnTo>
                    <a:pt x="1547" y="148"/>
                  </a:lnTo>
                  <a:lnTo>
                    <a:pt x="1547" y="146"/>
                  </a:lnTo>
                  <a:lnTo>
                    <a:pt x="1544" y="141"/>
                  </a:lnTo>
                  <a:lnTo>
                    <a:pt x="1542" y="139"/>
                  </a:lnTo>
                  <a:lnTo>
                    <a:pt x="1540" y="139"/>
                  </a:lnTo>
                  <a:lnTo>
                    <a:pt x="1538" y="137"/>
                  </a:lnTo>
                  <a:lnTo>
                    <a:pt x="1536" y="135"/>
                  </a:lnTo>
                  <a:lnTo>
                    <a:pt x="1536" y="133"/>
                  </a:lnTo>
                  <a:lnTo>
                    <a:pt x="1536" y="132"/>
                  </a:lnTo>
                  <a:lnTo>
                    <a:pt x="1536" y="132"/>
                  </a:lnTo>
                  <a:lnTo>
                    <a:pt x="1536" y="130"/>
                  </a:lnTo>
                  <a:lnTo>
                    <a:pt x="1535" y="130"/>
                  </a:lnTo>
                  <a:lnTo>
                    <a:pt x="1535" y="130"/>
                  </a:lnTo>
                  <a:lnTo>
                    <a:pt x="1533" y="132"/>
                  </a:lnTo>
                  <a:lnTo>
                    <a:pt x="1533" y="133"/>
                  </a:lnTo>
                  <a:lnTo>
                    <a:pt x="1533" y="135"/>
                  </a:lnTo>
                  <a:lnTo>
                    <a:pt x="1533" y="137"/>
                  </a:lnTo>
                  <a:lnTo>
                    <a:pt x="1533" y="139"/>
                  </a:lnTo>
                  <a:lnTo>
                    <a:pt x="1533" y="141"/>
                  </a:lnTo>
                  <a:lnTo>
                    <a:pt x="1533" y="141"/>
                  </a:lnTo>
                  <a:lnTo>
                    <a:pt x="1533" y="142"/>
                  </a:lnTo>
                  <a:lnTo>
                    <a:pt x="1533" y="144"/>
                  </a:lnTo>
                  <a:lnTo>
                    <a:pt x="1533" y="144"/>
                  </a:lnTo>
                  <a:lnTo>
                    <a:pt x="1533" y="144"/>
                  </a:lnTo>
                  <a:lnTo>
                    <a:pt x="1533" y="146"/>
                  </a:lnTo>
                  <a:lnTo>
                    <a:pt x="1529" y="142"/>
                  </a:lnTo>
                  <a:lnTo>
                    <a:pt x="1529" y="141"/>
                  </a:lnTo>
                  <a:lnTo>
                    <a:pt x="1529" y="137"/>
                  </a:lnTo>
                  <a:lnTo>
                    <a:pt x="1527" y="137"/>
                  </a:lnTo>
                  <a:lnTo>
                    <a:pt x="1524" y="141"/>
                  </a:lnTo>
                  <a:lnTo>
                    <a:pt x="1522" y="141"/>
                  </a:lnTo>
                  <a:lnTo>
                    <a:pt x="1520" y="142"/>
                  </a:lnTo>
                  <a:lnTo>
                    <a:pt x="1520" y="144"/>
                  </a:lnTo>
                  <a:lnTo>
                    <a:pt x="1518" y="144"/>
                  </a:lnTo>
                  <a:lnTo>
                    <a:pt x="1518" y="146"/>
                  </a:lnTo>
                  <a:lnTo>
                    <a:pt x="1518" y="146"/>
                  </a:lnTo>
                  <a:lnTo>
                    <a:pt x="1520" y="148"/>
                  </a:lnTo>
                  <a:lnTo>
                    <a:pt x="1520" y="148"/>
                  </a:lnTo>
                  <a:lnTo>
                    <a:pt x="1522" y="150"/>
                  </a:lnTo>
                  <a:lnTo>
                    <a:pt x="1522" y="151"/>
                  </a:lnTo>
                  <a:lnTo>
                    <a:pt x="1522" y="151"/>
                  </a:lnTo>
                  <a:lnTo>
                    <a:pt x="1524" y="151"/>
                  </a:lnTo>
                  <a:lnTo>
                    <a:pt x="1526" y="153"/>
                  </a:lnTo>
                  <a:lnTo>
                    <a:pt x="1533" y="151"/>
                  </a:lnTo>
                  <a:lnTo>
                    <a:pt x="1531" y="153"/>
                  </a:lnTo>
                  <a:lnTo>
                    <a:pt x="1531" y="153"/>
                  </a:lnTo>
                  <a:lnTo>
                    <a:pt x="1529" y="155"/>
                  </a:lnTo>
                  <a:lnTo>
                    <a:pt x="1529" y="157"/>
                  </a:lnTo>
                  <a:lnTo>
                    <a:pt x="1531" y="160"/>
                  </a:lnTo>
                  <a:lnTo>
                    <a:pt x="1531" y="162"/>
                  </a:lnTo>
                  <a:lnTo>
                    <a:pt x="1533" y="164"/>
                  </a:lnTo>
                  <a:lnTo>
                    <a:pt x="1538" y="162"/>
                  </a:lnTo>
                  <a:lnTo>
                    <a:pt x="1538" y="162"/>
                  </a:lnTo>
                  <a:lnTo>
                    <a:pt x="1542" y="168"/>
                  </a:lnTo>
                  <a:lnTo>
                    <a:pt x="1544" y="168"/>
                  </a:lnTo>
                  <a:lnTo>
                    <a:pt x="1547" y="166"/>
                  </a:lnTo>
                  <a:lnTo>
                    <a:pt x="1549" y="166"/>
                  </a:lnTo>
                  <a:lnTo>
                    <a:pt x="1549" y="164"/>
                  </a:lnTo>
                  <a:lnTo>
                    <a:pt x="1549" y="164"/>
                  </a:lnTo>
                  <a:lnTo>
                    <a:pt x="1556" y="164"/>
                  </a:lnTo>
                  <a:lnTo>
                    <a:pt x="1556" y="164"/>
                  </a:lnTo>
                  <a:lnTo>
                    <a:pt x="1558" y="162"/>
                  </a:lnTo>
                  <a:lnTo>
                    <a:pt x="1558" y="162"/>
                  </a:lnTo>
                  <a:lnTo>
                    <a:pt x="1562" y="159"/>
                  </a:lnTo>
                  <a:lnTo>
                    <a:pt x="1562" y="162"/>
                  </a:lnTo>
                  <a:lnTo>
                    <a:pt x="1562" y="162"/>
                  </a:lnTo>
                  <a:lnTo>
                    <a:pt x="1560" y="164"/>
                  </a:lnTo>
                  <a:lnTo>
                    <a:pt x="1558" y="168"/>
                  </a:lnTo>
                  <a:lnTo>
                    <a:pt x="1558" y="168"/>
                  </a:lnTo>
                  <a:lnTo>
                    <a:pt x="1556" y="168"/>
                  </a:lnTo>
                  <a:lnTo>
                    <a:pt x="1549" y="169"/>
                  </a:lnTo>
                  <a:lnTo>
                    <a:pt x="1547" y="171"/>
                  </a:lnTo>
                  <a:lnTo>
                    <a:pt x="1551" y="175"/>
                  </a:lnTo>
                  <a:lnTo>
                    <a:pt x="1554" y="175"/>
                  </a:lnTo>
                  <a:lnTo>
                    <a:pt x="1564" y="173"/>
                  </a:lnTo>
                  <a:lnTo>
                    <a:pt x="1564" y="173"/>
                  </a:lnTo>
                  <a:lnTo>
                    <a:pt x="1562" y="173"/>
                  </a:lnTo>
                  <a:lnTo>
                    <a:pt x="1562" y="175"/>
                  </a:lnTo>
                  <a:lnTo>
                    <a:pt x="1560" y="175"/>
                  </a:lnTo>
                  <a:lnTo>
                    <a:pt x="1560" y="179"/>
                  </a:lnTo>
                  <a:lnTo>
                    <a:pt x="1560" y="184"/>
                  </a:lnTo>
                  <a:lnTo>
                    <a:pt x="1560" y="186"/>
                  </a:lnTo>
                  <a:lnTo>
                    <a:pt x="1558" y="184"/>
                  </a:lnTo>
                  <a:lnTo>
                    <a:pt x="1560" y="180"/>
                  </a:lnTo>
                  <a:lnTo>
                    <a:pt x="1560" y="180"/>
                  </a:lnTo>
                  <a:lnTo>
                    <a:pt x="1558" y="179"/>
                  </a:lnTo>
                  <a:lnTo>
                    <a:pt x="1558" y="179"/>
                  </a:lnTo>
                  <a:lnTo>
                    <a:pt x="1556" y="179"/>
                  </a:lnTo>
                  <a:lnTo>
                    <a:pt x="1554" y="179"/>
                  </a:lnTo>
                  <a:lnTo>
                    <a:pt x="1554" y="179"/>
                  </a:lnTo>
                  <a:lnTo>
                    <a:pt x="1554" y="180"/>
                  </a:lnTo>
                  <a:lnTo>
                    <a:pt x="1554" y="180"/>
                  </a:lnTo>
                  <a:lnTo>
                    <a:pt x="1554" y="182"/>
                  </a:lnTo>
                  <a:lnTo>
                    <a:pt x="1554" y="182"/>
                  </a:lnTo>
                  <a:lnTo>
                    <a:pt x="1553" y="184"/>
                  </a:lnTo>
                  <a:lnTo>
                    <a:pt x="1553" y="186"/>
                  </a:lnTo>
                  <a:lnTo>
                    <a:pt x="1554" y="188"/>
                  </a:lnTo>
                  <a:lnTo>
                    <a:pt x="1554" y="189"/>
                  </a:lnTo>
                  <a:lnTo>
                    <a:pt x="1554" y="193"/>
                  </a:lnTo>
                  <a:lnTo>
                    <a:pt x="1554" y="195"/>
                  </a:lnTo>
                  <a:lnTo>
                    <a:pt x="1554" y="195"/>
                  </a:lnTo>
                  <a:lnTo>
                    <a:pt x="1556" y="197"/>
                  </a:lnTo>
                  <a:lnTo>
                    <a:pt x="1558" y="197"/>
                  </a:lnTo>
                  <a:lnTo>
                    <a:pt x="1558" y="200"/>
                  </a:lnTo>
                  <a:lnTo>
                    <a:pt x="1558" y="200"/>
                  </a:lnTo>
                  <a:lnTo>
                    <a:pt x="1554" y="200"/>
                  </a:lnTo>
                  <a:lnTo>
                    <a:pt x="1553" y="200"/>
                  </a:lnTo>
                  <a:lnTo>
                    <a:pt x="1558" y="204"/>
                  </a:lnTo>
                  <a:lnTo>
                    <a:pt x="1560" y="207"/>
                  </a:lnTo>
                  <a:lnTo>
                    <a:pt x="1560" y="211"/>
                  </a:lnTo>
                  <a:lnTo>
                    <a:pt x="1562" y="213"/>
                  </a:lnTo>
                  <a:lnTo>
                    <a:pt x="1562" y="213"/>
                  </a:lnTo>
                  <a:lnTo>
                    <a:pt x="1562" y="215"/>
                  </a:lnTo>
                  <a:lnTo>
                    <a:pt x="1560" y="216"/>
                  </a:lnTo>
                  <a:lnTo>
                    <a:pt x="1560" y="215"/>
                  </a:lnTo>
                  <a:lnTo>
                    <a:pt x="1558" y="215"/>
                  </a:lnTo>
                  <a:lnTo>
                    <a:pt x="1556" y="213"/>
                  </a:lnTo>
                  <a:lnTo>
                    <a:pt x="1558" y="215"/>
                  </a:lnTo>
                  <a:lnTo>
                    <a:pt x="1560" y="215"/>
                  </a:lnTo>
                  <a:lnTo>
                    <a:pt x="1560" y="213"/>
                  </a:lnTo>
                  <a:lnTo>
                    <a:pt x="1556" y="209"/>
                  </a:lnTo>
                  <a:lnTo>
                    <a:pt x="1554" y="207"/>
                  </a:lnTo>
                  <a:lnTo>
                    <a:pt x="1554" y="206"/>
                  </a:lnTo>
                  <a:lnTo>
                    <a:pt x="1553" y="202"/>
                  </a:lnTo>
                  <a:lnTo>
                    <a:pt x="1545" y="195"/>
                  </a:lnTo>
                  <a:lnTo>
                    <a:pt x="1542" y="193"/>
                  </a:lnTo>
                  <a:lnTo>
                    <a:pt x="1540" y="191"/>
                  </a:lnTo>
                  <a:lnTo>
                    <a:pt x="1538" y="189"/>
                  </a:lnTo>
                  <a:lnTo>
                    <a:pt x="1536" y="188"/>
                  </a:lnTo>
                  <a:lnTo>
                    <a:pt x="1538" y="184"/>
                  </a:lnTo>
                  <a:lnTo>
                    <a:pt x="1536" y="182"/>
                  </a:lnTo>
                  <a:lnTo>
                    <a:pt x="1535" y="180"/>
                  </a:lnTo>
                  <a:lnTo>
                    <a:pt x="1535" y="179"/>
                  </a:lnTo>
                  <a:lnTo>
                    <a:pt x="1527" y="173"/>
                  </a:lnTo>
                  <a:lnTo>
                    <a:pt x="1524" y="173"/>
                  </a:lnTo>
                  <a:lnTo>
                    <a:pt x="1522" y="173"/>
                  </a:lnTo>
                  <a:lnTo>
                    <a:pt x="1520" y="177"/>
                  </a:lnTo>
                  <a:lnTo>
                    <a:pt x="1518" y="180"/>
                  </a:lnTo>
                  <a:lnTo>
                    <a:pt x="1518" y="186"/>
                  </a:lnTo>
                  <a:lnTo>
                    <a:pt x="1520" y="186"/>
                  </a:lnTo>
                  <a:lnTo>
                    <a:pt x="1520" y="188"/>
                  </a:lnTo>
                  <a:lnTo>
                    <a:pt x="1522" y="188"/>
                  </a:lnTo>
                  <a:lnTo>
                    <a:pt x="1524" y="191"/>
                  </a:lnTo>
                  <a:lnTo>
                    <a:pt x="1518" y="191"/>
                  </a:lnTo>
                  <a:lnTo>
                    <a:pt x="1518" y="198"/>
                  </a:lnTo>
                  <a:lnTo>
                    <a:pt x="1518" y="200"/>
                  </a:lnTo>
                  <a:lnTo>
                    <a:pt x="1518" y="202"/>
                  </a:lnTo>
                  <a:lnTo>
                    <a:pt x="1517" y="204"/>
                  </a:lnTo>
                  <a:lnTo>
                    <a:pt x="1515" y="204"/>
                  </a:lnTo>
                  <a:lnTo>
                    <a:pt x="1513" y="204"/>
                  </a:lnTo>
                  <a:lnTo>
                    <a:pt x="1515" y="202"/>
                  </a:lnTo>
                  <a:lnTo>
                    <a:pt x="1517" y="198"/>
                  </a:lnTo>
                  <a:lnTo>
                    <a:pt x="1517" y="197"/>
                  </a:lnTo>
                  <a:lnTo>
                    <a:pt x="1517" y="195"/>
                  </a:lnTo>
                  <a:lnTo>
                    <a:pt x="1511" y="197"/>
                  </a:lnTo>
                  <a:lnTo>
                    <a:pt x="1511" y="197"/>
                  </a:lnTo>
                  <a:lnTo>
                    <a:pt x="1511" y="200"/>
                  </a:lnTo>
                  <a:lnTo>
                    <a:pt x="1509" y="202"/>
                  </a:lnTo>
                  <a:lnTo>
                    <a:pt x="1508" y="202"/>
                  </a:lnTo>
                  <a:lnTo>
                    <a:pt x="1508" y="202"/>
                  </a:lnTo>
                  <a:lnTo>
                    <a:pt x="1508" y="204"/>
                  </a:lnTo>
                  <a:lnTo>
                    <a:pt x="1509" y="206"/>
                  </a:lnTo>
                  <a:lnTo>
                    <a:pt x="1509" y="206"/>
                  </a:lnTo>
                  <a:lnTo>
                    <a:pt x="1509" y="207"/>
                  </a:lnTo>
                  <a:lnTo>
                    <a:pt x="1508" y="207"/>
                  </a:lnTo>
                  <a:lnTo>
                    <a:pt x="1504" y="204"/>
                  </a:lnTo>
                  <a:lnTo>
                    <a:pt x="1504" y="202"/>
                  </a:lnTo>
                  <a:lnTo>
                    <a:pt x="1506" y="202"/>
                  </a:lnTo>
                  <a:lnTo>
                    <a:pt x="1506" y="202"/>
                  </a:lnTo>
                  <a:lnTo>
                    <a:pt x="1506" y="202"/>
                  </a:lnTo>
                  <a:lnTo>
                    <a:pt x="1506" y="198"/>
                  </a:lnTo>
                  <a:lnTo>
                    <a:pt x="1504" y="198"/>
                  </a:lnTo>
                  <a:lnTo>
                    <a:pt x="1504" y="198"/>
                  </a:lnTo>
                  <a:lnTo>
                    <a:pt x="1502" y="198"/>
                  </a:lnTo>
                  <a:lnTo>
                    <a:pt x="1502" y="197"/>
                  </a:lnTo>
                  <a:lnTo>
                    <a:pt x="1504" y="197"/>
                  </a:lnTo>
                  <a:lnTo>
                    <a:pt x="1506" y="191"/>
                  </a:lnTo>
                  <a:lnTo>
                    <a:pt x="1513" y="186"/>
                  </a:lnTo>
                  <a:lnTo>
                    <a:pt x="1513" y="184"/>
                  </a:lnTo>
                  <a:lnTo>
                    <a:pt x="1509" y="186"/>
                  </a:lnTo>
                  <a:lnTo>
                    <a:pt x="1499" y="195"/>
                  </a:lnTo>
                  <a:lnTo>
                    <a:pt x="1497" y="195"/>
                  </a:lnTo>
                  <a:lnTo>
                    <a:pt x="1497" y="197"/>
                  </a:lnTo>
                  <a:lnTo>
                    <a:pt x="1499" y="198"/>
                  </a:lnTo>
                  <a:lnTo>
                    <a:pt x="1499" y="200"/>
                  </a:lnTo>
                  <a:lnTo>
                    <a:pt x="1499" y="202"/>
                  </a:lnTo>
                  <a:lnTo>
                    <a:pt x="1499" y="204"/>
                  </a:lnTo>
                  <a:lnTo>
                    <a:pt x="1497" y="206"/>
                  </a:lnTo>
                  <a:lnTo>
                    <a:pt x="1489" y="209"/>
                  </a:lnTo>
                  <a:lnTo>
                    <a:pt x="1482" y="211"/>
                  </a:lnTo>
                  <a:lnTo>
                    <a:pt x="1482" y="211"/>
                  </a:lnTo>
                  <a:lnTo>
                    <a:pt x="1482" y="213"/>
                  </a:lnTo>
                  <a:lnTo>
                    <a:pt x="1482" y="213"/>
                  </a:lnTo>
                  <a:lnTo>
                    <a:pt x="1484" y="216"/>
                  </a:lnTo>
                  <a:lnTo>
                    <a:pt x="1484" y="220"/>
                  </a:lnTo>
                  <a:lnTo>
                    <a:pt x="1484" y="224"/>
                  </a:lnTo>
                  <a:lnTo>
                    <a:pt x="1482" y="227"/>
                  </a:lnTo>
                  <a:lnTo>
                    <a:pt x="1482" y="229"/>
                  </a:lnTo>
                  <a:lnTo>
                    <a:pt x="1482" y="231"/>
                  </a:lnTo>
                  <a:lnTo>
                    <a:pt x="1484" y="233"/>
                  </a:lnTo>
                  <a:lnTo>
                    <a:pt x="1489" y="236"/>
                  </a:lnTo>
                  <a:lnTo>
                    <a:pt x="1489" y="236"/>
                  </a:lnTo>
                  <a:lnTo>
                    <a:pt x="1491" y="238"/>
                  </a:lnTo>
                  <a:lnTo>
                    <a:pt x="1491" y="242"/>
                  </a:lnTo>
                  <a:lnTo>
                    <a:pt x="1493" y="245"/>
                  </a:lnTo>
                  <a:lnTo>
                    <a:pt x="1499" y="247"/>
                  </a:lnTo>
                  <a:lnTo>
                    <a:pt x="1500" y="249"/>
                  </a:lnTo>
                  <a:lnTo>
                    <a:pt x="1499" y="251"/>
                  </a:lnTo>
                  <a:lnTo>
                    <a:pt x="1499" y="251"/>
                  </a:lnTo>
                  <a:lnTo>
                    <a:pt x="1499" y="249"/>
                  </a:lnTo>
                  <a:lnTo>
                    <a:pt x="1497" y="247"/>
                  </a:lnTo>
                  <a:lnTo>
                    <a:pt x="1489" y="245"/>
                  </a:lnTo>
                  <a:lnTo>
                    <a:pt x="1486" y="244"/>
                  </a:lnTo>
                  <a:lnTo>
                    <a:pt x="1484" y="240"/>
                  </a:lnTo>
                  <a:lnTo>
                    <a:pt x="1482" y="238"/>
                  </a:lnTo>
                  <a:lnTo>
                    <a:pt x="1482" y="238"/>
                  </a:lnTo>
                  <a:lnTo>
                    <a:pt x="1482" y="238"/>
                  </a:lnTo>
                  <a:lnTo>
                    <a:pt x="1480" y="238"/>
                  </a:lnTo>
                  <a:lnTo>
                    <a:pt x="1480" y="240"/>
                  </a:lnTo>
                  <a:lnTo>
                    <a:pt x="1480" y="242"/>
                  </a:lnTo>
                  <a:lnTo>
                    <a:pt x="1480" y="242"/>
                  </a:lnTo>
                  <a:lnTo>
                    <a:pt x="1479" y="245"/>
                  </a:lnTo>
                  <a:lnTo>
                    <a:pt x="1479" y="249"/>
                  </a:lnTo>
                  <a:lnTo>
                    <a:pt x="1477" y="251"/>
                  </a:lnTo>
                  <a:lnTo>
                    <a:pt x="1475" y="254"/>
                  </a:lnTo>
                  <a:lnTo>
                    <a:pt x="1471" y="265"/>
                  </a:lnTo>
                  <a:lnTo>
                    <a:pt x="1471" y="265"/>
                  </a:lnTo>
                  <a:lnTo>
                    <a:pt x="1470" y="265"/>
                  </a:lnTo>
                  <a:lnTo>
                    <a:pt x="1461" y="272"/>
                  </a:lnTo>
                  <a:lnTo>
                    <a:pt x="1461" y="274"/>
                  </a:lnTo>
                  <a:lnTo>
                    <a:pt x="1459" y="276"/>
                  </a:lnTo>
                  <a:lnTo>
                    <a:pt x="1457" y="280"/>
                  </a:lnTo>
                  <a:lnTo>
                    <a:pt x="1455" y="281"/>
                  </a:lnTo>
                  <a:lnTo>
                    <a:pt x="1455" y="283"/>
                  </a:lnTo>
                  <a:lnTo>
                    <a:pt x="1453" y="281"/>
                  </a:lnTo>
                  <a:lnTo>
                    <a:pt x="1455" y="280"/>
                  </a:lnTo>
                  <a:lnTo>
                    <a:pt x="1457" y="274"/>
                  </a:lnTo>
                  <a:lnTo>
                    <a:pt x="1457" y="274"/>
                  </a:lnTo>
                  <a:lnTo>
                    <a:pt x="1457" y="272"/>
                  </a:lnTo>
                  <a:lnTo>
                    <a:pt x="1457" y="272"/>
                  </a:lnTo>
                  <a:lnTo>
                    <a:pt x="1457" y="271"/>
                  </a:lnTo>
                  <a:lnTo>
                    <a:pt x="1461" y="269"/>
                  </a:lnTo>
                  <a:lnTo>
                    <a:pt x="1462" y="265"/>
                  </a:lnTo>
                  <a:lnTo>
                    <a:pt x="1466" y="263"/>
                  </a:lnTo>
                  <a:lnTo>
                    <a:pt x="1468" y="262"/>
                  </a:lnTo>
                  <a:lnTo>
                    <a:pt x="1468" y="258"/>
                  </a:lnTo>
                  <a:lnTo>
                    <a:pt x="1468" y="254"/>
                  </a:lnTo>
                  <a:lnTo>
                    <a:pt x="1470" y="254"/>
                  </a:lnTo>
                  <a:lnTo>
                    <a:pt x="1471" y="254"/>
                  </a:lnTo>
                  <a:lnTo>
                    <a:pt x="1471" y="251"/>
                  </a:lnTo>
                  <a:lnTo>
                    <a:pt x="1471" y="249"/>
                  </a:lnTo>
                  <a:lnTo>
                    <a:pt x="1471" y="247"/>
                  </a:lnTo>
                  <a:lnTo>
                    <a:pt x="1471" y="245"/>
                  </a:lnTo>
                  <a:lnTo>
                    <a:pt x="1471" y="244"/>
                  </a:lnTo>
                  <a:lnTo>
                    <a:pt x="1473" y="244"/>
                  </a:lnTo>
                  <a:lnTo>
                    <a:pt x="1471" y="240"/>
                  </a:lnTo>
                  <a:lnTo>
                    <a:pt x="1471" y="238"/>
                  </a:lnTo>
                  <a:lnTo>
                    <a:pt x="1473" y="238"/>
                  </a:lnTo>
                  <a:lnTo>
                    <a:pt x="1475" y="236"/>
                  </a:lnTo>
                  <a:lnTo>
                    <a:pt x="1477" y="236"/>
                  </a:lnTo>
                  <a:lnTo>
                    <a:pt x="1477" y="235"/>
                  </a:lnTo>
                  <a:lnTo>
                    <a:pt x="1477" y="233"/>
                  </a:lnTo>
                  <a:lnTo>
                    <a:pt x="1477" y="231"/>
                  </a:lnTo>
                  <a:lnTo>
                    <a:pt x="1477" y="229"/>
                  </a:lnTo>
                  <a:lnTo>
                    <a:pt x="1477" y="229"/>
                  </a:lnTo>
                  <a:lnTo>
                    <a:pt x="1473" y="225"/>
                  </a:lnTo>
                  <a:lnTo>
                    <a:pt x="1473" y="225"/>
                  </a:lnTo>
                  <a:lnTo>
                    <a:pt x="1473" y="224"/>
                  </a:lnTo>
                  <a:lnTo>
                    <a:pt x="1473" y="222"/>
                  </a:lnTo>
                  <a:lnTo>
                    <a:pt x="1475" y="216"/>
                  </a:lnTo>
                  <a:lnTo>
                    <a:pt x="1475" y="215"/>
                  </a:lnTo>
                  <a:lnTo>
                    <a:pt x="1475" y="215"/>
                  </a:lnTo>
                  <a:lnTo>
                    <a:pt x="1475" y="213"/>
                  </a:lnTo>
                  <a:lnTo>
                    <a:pt x="1475" y="211"/>
                  </a:lnTo>
                  <a:lnTo>
                    <a:pt x="1475" y="209"/>
                  </a:lnTo>
                  <a:lnTo>
                    <a:pt x="1477" y="207"/>
                  </a:lnTo>
                  <a:lnTo>
                    <a:pt x="1477" y="206"/>
                  </a:lnTo>
                  <a:lnTo>
                    <a:pt x="1477" y="206"/>
                  </a:lnTo>
                  <a:lnTo>
                    <a:pt x="1477" y="204"/>
                  </a:lnTo>
                  <a:lnTo>
                    <a:pt x="1477" y="200"/>
                  </a:lnTo>
                  <a:lnTo>
                    <a:pt x="1477" y="200"/>
                  </a:lnTo>
                  <a:lnTo>
                    <a:pt x="1479" y="198"/>
                  </a:lnTo>
                  <a:lnTo>
                    <a:pt x="1479" y="197"/>
                  </a:lnTo>
                  <a:lnTo>
                    <a:pt x="1479" y="195"/>
                  </a:lnTo>
                  <a:lnTo>
                    <a:pt x="1479" y="193"/>
                  </a:lnTo>
                  <a:lnTo>
                    <a:pt x="1473" y="182"/>
                  </a:lnTo>
                  <a:lnTo>
                    <a:pt x="1471" y="180"/>
                  </a:lnTo>
                  <a:lnTo>
                    <a:pt x="1471" y="182"/>
                  </a:lnTo>
                  <a:lnTo>
                    <a:pt x="1470" y="184"/>
                  </a:lnTo>
                  <a:lnTo>
                    <a:pt x="1468" y="188"/>
                  </a:lnTo>
                  <a:lnTo>
                    <a:pt x="1468" y="188"/>
                  </a:lnTo>
                  <a:lnTo>
                    <a:pt x="1468" y="195"/>
                  </a:lnTo>
                  <a:lnTo>
                    <a:pt x="1468" y="197"/>
                  </a:lnTo>
                  <a:lnTo>
                    <a:pt x="1468" y="197"/>
                  </a:lnTo>
                  <a:lnTo>
                    <a:pt x="1468" y="197"/>
                  </a:lnTo>
                  <a:lnTo>
                    <a:pt x="1466" y="195"/>
                  </a:lnTo>
                  <a:lnTo>
                    <a:pt x="1466" y="195"/>
                  </a:lnTo>
                  <a:lnTo>
                    <a:pt x="1466" y="191"/>
                  </a:lnTo>
                  <a:lnTo>
                    <a:pt x="1466" y="188"/>
                  </a:lnTo>
                  <a:lnTo>
                    <a:pt x="1466" y="188"/>
                  </a:lnTo>
                  <a:lnTo>
                    <a:pt x="1466" y="188"/>
                  </a:lnTo>
                  <a:lnTo>
                    <a:pt x="1466" y="186"/>
                  </a:lnTo>
                  <a:lnTo>
                    <a:pt x="1466" y="186"/>
                  </a:lnTo>
                  <a:lnTo>
                    <a:pt x="1464" y="188"/>
                  </a:lnTo>
                  <a:lnTo>
                    <a:pt x="1462" y="195"/>
                  </a:lnTo>
                  <a:lnTo>
                    <a:pt x="1461" y="200"/>
                  </a:lnTo>
                  <a:lnTo>
                    <a:pt x="1459" y="207"/>
                  </a:lnTo>
                  <a:lnTo>
                    <a:pt x="1457" y="211"/>
                  </a:lnTo>
                  <a:lnTo>
                    <a:pt x="1455" y="211"/>
                  </a:lnTo>
                  <a:lnTo>
                    <a:pt x="1457" y="206"/>
                  </a:lnTo>
                  <a:lnTo>
                    <a:pt x="1457" y="202"/>
                  </a:lnTo>
                  <a:lnTo>
                    <a:pt x="1459" y="200"/>
                  </a:lnTo>
                  <a:lnTo>
                    <a:pt x="1457" y="200"/>
                  </a:lnTo>
                  <a:lnTo>
                    <a:pt x="1457" y="200"/>
                  </a:lnTo>
                  <a:lnTo>
                    <a:pt x="1457" y="202"/>
                  </a:lnTo>
                  <a:lnTo>
                    <a:pt x="1455" y="207"/>
                  </a:lnTo>
                  <a:lnTo>
                    <a:pt x="1453" y="207"/>
                  </a:lnTo>
                  <a:lnTo>
                    <a:pt x="1452" y="209"/>
                  </a:lnTo>
                  <a:lnTo>
                    <a:pt x="1452" y="211"/>
                  </a:lnTo>
                  <a:lnTo>
                    <a:pt x="1452" y="215"/>
                  </a:lnTo>
                  <a:lnTo>
                    <a:pt x="1450" y="216"/>
                  </a:lnTo>
                  <a:lnTo>
                    <a:pt x="1450" y="216"/>
                  </a:lnTo>
                  <a:lnTo>
                    <a:pt x="1448" y="218"/>
                  </a:lnTo>
                  <a:lnTo>
                    <a:pt x="1448" y="222"/>
                  </a:lnTo>
                  <a:lnTo>
                    <a:pt x="1448" y="224"/>
                  </a:lnTo>
                  <a:lnTo>
                    <a:pt x="1450" y="224"/>
                  </a:lnTo>
                  <a:lnTo>
                    <a:pt x="1450" y="225"/>
                  </a:lnTo>
                  <a:lnTo>
                    <a:pt x="1450" y="227"/>
                  </a:lnTo>
                  <a:lnTo>
                    <a:pt x="1450" y="231"/>
                  </a:lnTo>
                  <a:lnTo>
                    <a:pt x="1452" y="233"/>
                  </a:lnTo>
                  <a:lnTo>
                    <a:pt x="1453" y="233"/>
                  </a:lnTo>
                  <a:lnTo>
                    <a:pt x="1455" y="233"/>
                  </a:lnTo>
                  <a:lnTo>
                    <a:pt x="1457" y="235"/>
                  </a:lnTo>
                  <a:lnTo>
                    <a:pt x="1459" y="236"/>
                  </a:lnTo>
                  <a:lnTo>
                    <a:pt x="1461" y="236"/>
                  </a:lnTo>
                  <a:lnTo>
                    <a:pt x="1462" y="236"/>
                  </a:lnTo>
                  <a:lnTo>
                    <a:pt x="1461" y="238"/>
                  </a:lnTo>
                  <a:lnTo>
                    <a:pt x="1457" y="236"/>
                  </a:lnTo>
                  <a:lnTo>
                    <a:pt x="1453" y="235"/>
                  </a:lnTo>
                  <a:lnTo>
                    <a:pt x="1448" y="233"/>
                  </a:lnTo>
                  <a:lnTo>
                    <a:pt x="1446" y="233"/>
                  </a:lnTo>
                  <a:lnTo>
                    <a:pt x="1444" y="233"/>
                  </a:lnTo>
                  <a:lnTo>
                    <a:pt x="1444" y="233"/>
                  </a:lnTo>
                  <a:lnTo>
                    <a:pt x="1444" y="235"/>
                  </a:lnTo>
                  <a:lnTo>
                    <a:pt x="1444" y="235"/>
                  </a:lnTo>
                  <a:lnTo>
                    <a:pt x="1446" y="235"/>
                  </a:lnTo>
                  <a:lnTo>
                    <a:pt x="1443" y="245"/>
                  </a:lnTo>
                  <a:lnTo>
                    <a:pt x="1444" y="247"/>
                  </a:lnTo>
                  <a:lnTo>
                    <a:pt x="1443" y="251"/>
                  </a:lnTo>
                  <a:lnTo>
                    <a:pt x="1443" y="254"/>
                  </a:lnTo>
                  <a:lnTo>
                    <a:pt x="1443" y="256"/>
                  </a:lnTo>
                  <a:lnTo>
                    <a:pt x="1433" y="263"/>
                  </a:lnTo>
                  <a:lnTo>
                    <a:pt x="1435" y="260"/>
                  </a:lnTo>
                  <a:lnTo>
                    <a:pt x="1437" y="258"/>
                  </a:lnTo>
                  <a:lnTo>
                    <a:pt x="1439" y="256"/>
                  </a:lnTo>
                  <a:lnTo>
                    <a:pt x="1439" y="256"/>
                  </a:lnTo>
                  <a:lnTo>
                    <a:pt x="1441" y="254"/>
                  </a:lnTo>
                  <a:lnTo>
                    <a:pt x="1439" y="253"/>
                  </a:lnTo>
                  <a:lnTo>
                    <a:pt x="1439" y="251"/>
                  </a:lnTo>
                  <a:lnTo>
                    <a:pt x="1439" y="249"/>
                  </a:lnTo>
                  <a:lnTo>
                    <a:pt x="1439" y="247"/>
                  </a:lnTo>
                  <a:lnTo>
                    <a:pt x="1439" y="245"/>
                  </a:lnTo>
                  <a:lnTo>
                    <a:pt x="1439" y="245"/>
                  </a:lnTo>
                  <a:lnTo>
                    <a:pt x="1439" y="244"/>
                  </a:lnTo>
                  <a:lnTo>
                    <a:pt x="1443" y="236"/>
                  </a:lnTo>
                  <a:lnTo>
                    <a:pt x="1443" y="233"/>
                  </a:lnTo>
                  <a:lnTo>
                    <a:pt x="1444" y="229"/>
                  </a:lnTo>
                  <a:lnTo>
                    <a:pt x="1443" y="227"/>
                  </a:lnTo>
                  <a:lnTo>
                    <a:pt x="1443" y="225"/>
                  </a:lnTo>
                  <a:lnTo>
                    <a:pt x="1441" y="224"/>
                  </a:lnTo>
                  <a:lnTo>
                    <a:pt x="1443" y="222"/>
                  </a:lnTo>
                  <a:lnTo>
                    <a:pt x="1443" y="220"/>
                  </a:lnTo>
                  <a:lnTo>
                    <a:pt x="1444" y="216"/>
                  </a:lnTo>
                  <a:lnTo>
                    <a:pt x="1444" y="215"/>
                  </a:lnTo>
                  <a:lnTo>
                    <a:pt x="1444" y="213"/>
                  </a:lnTo>
                  <a:lnTo>
                    <a:pt x="1444" y="213"/>
                  </a:lnTo>
                  <a:lnTo>
                    <a:pt x="1446" y="207"/>
                  </a:lnTo>
                  <a:lnTo>
                    <a:pt x="1446" y="207"/>
                  </a:lnTo>
                  <a:lnTo>
                    <a:pt x="1446" y="206"/>
                  </a:lnTo>
                  <a:lnTo>
                    <a:pt x="1444" y="204"/>
                  </a:lnTo>
                  <a:lnTo>
                    <a:pt x="1435" y="206"/>
                  </a:lnTo>
                  <a:lnTo>
                    <a:pt x="1432" y="209"/>
                  </a:lnTo>
                  <a:lnTo>
                    <a:pt x="1430" y="209"/>
                  </a:lnTo>
                  <a:lnTo>
                    <a:pt x="1423" y="209"/>
                  </a:lnTo>
                  <a:lnTo>
                    <a:pt x="1419" y="209"/>
                  </a:lnTo>
                  <a:lnTo>
                    <a:pt x="1419" y="211"/>
                  </a:lnTo>
                  <a:lnTo>
                    <a:pt x="1417" y="213"/>
                  </a:lnTo>
                  <a:lnTo>
                    <a:pt x="1417" y="213"/>
                  </a:lnTo>
                  <a:lnTo>
                    <a:pt x="1414" y="213"/>
                  </a:lnTo>
                  <a:lnTo>
                    <a:pt x="1414" y="215"/>
                  </a:lnTo>
                  <a:lnTo>
                    <a:pt x="1412" y="215"/>
                  </a:lnTo>
                  <a:lnTo>
                    <a:pt x="1412" y="222"/>
                  </a:lnTo>
                  <a:lnTo>
                    <a:pt x="1405" y="233"/>
                  </a:lnTo>
                  <a:lnTo>
                    <a:pt x="1405" y="240"/>
                  </a:lnTo>
                  <a:lnTo>
                    <a:pt x="1406" y="242"/>
                  </a:lnTo>
                  <a:lnTo>
                    <a:pt x="1406" y="244"/>
                  </a:lnTo>
                  <a:lnTo>
                    <a:pt x="1408" y="244"/>
                  </a:lnTo>
                  <a:lnTo>
                    <a:pt x="1408" y="244"/>
                  </a:lnTo>
                  <a:lnTo>
                    <a:pt x="1410" y="242"/>
                  </a:lnTo>
                  <a:lnTo>
                    <a:pt x="1412" y="242"/>
                  </a:lnTo>
                  <a:lnTo>
                    <a:pt x="1415" y="240"/>
                  </a:lnTo>
                  <a:lnTo>
                    <a:pt x="1419" y="240"/>
                  </a:lnTo>
                  <a:lnTo>
                    <a:pt x="1419" y="242"/>
                  </a:lnTo>
                  <a:lnTo>
                    <a:pt x="1419" y="244"/>
                  </a:lnTo>
                  <a:lnTo>
                    <a:pt x="1421" y="244"/>
                  </a:lnTo>
                  <a:lnTo>
                    <a:pt x="1421" y="245"/>
                  </a:lnTo>
                  <a:lnTo>
                    <a:pt x="1419" y="245"/>
                  </a:lnTo>
                  <a:lnTo>
                    <a:pt x="1419" y="245"/>
                  </a:lnTo>
                  <a:lnTo>
                    <a:pt x="1419" y="244"/>
                  </a:lnTo>
                  <a:lnTo>
                    <a:pt x="1417" y="242"/>
                  </a:lnTo>
                  <a:lnTo>
                    <a:pt x="1415" y="242"/>
                  </a:lnTo>
                  <a:lnTo>
                    <a:pt x="1410" y="244"/>
                  </a:lnTo>
                  <a:lnTo>
                    <a:pt x="1408" y="245"/>
                  </a:lnTo>
                  <a:lnTo>
                    <a:pt x="1408" y="249"/>
                  </a:lnTo>
                  <a:lnTo>
                    <a:pt x="1406" y="251"/>
                  </a:lnTo>
                  <a:lnTo>
                    <a:pt x="1408" y="254"/>
                  </a:lnTo>
                  <a:lnTo>
                    <a:pt x="1408" y="256"/>
                  </a:lnTo>
                  <a:lnTo>
                    <a:pt x="1410" y="258"/>
                  </a:lnTo>
                  <a:lnTo>
                    <a:pt x="1410" y="258"/>
                  </a:lnTo>
                  <a:lnTo>
                    <a:pt x="1412" y="258"/>
                  </a:lnTo>
                  <a:lnTo>
                    <a:pt x="1412" y="260"/>
                  </a:lnTo>
                  <a:lnTo>
                    <a:pt x="1412" y="260"/>
                  </a:lnTo>
                  <a:lnTo>
                    <a:pt x="1412" y="262"/>
                  </a:lnTo>
                  <a:lnTo>
                    <a:pt x="1412" y="262"/>
                  </a:lnTo>
                  <a:lnTo>
                    <a:pt x="1414" y="265"/>
                  </a:lnTo>
                  <a:lnTo>
                    <a:pt x="1414" y="265"/>
                  </a:lnTo>
                  <a:lnTo>
                    <a:pt x="1415" y="267"/>
                  </a:lnTo>
                  <a:lnTo>
                    <a:pt x="1423" y="265"/>
                  </a:lnTo>
                  <a:lnTo>
                    <a:pt x="1424" y="265"/>
                  </a:lnTo>
                  <a:lnTo>
                    <a:pt x="1424" y="267"/>
                  </a:lnTo>
                  <a:lnTo>
                    <a:pt x="1428" y="272"/>
                  </a:lnTo>
                  <a:lnTo>
                    <a:pt x="1430" y="274"/>
                  </a:lnTo>
                  <a:lnTo>
                    <a:pt x="1430" y="274"/>
                  </a:lnTo>
                  <a:lnTo>
                    <a:pt x="1430" y="276"/>
                  </a:lnTo>
                  <a:lnTo>
                    <a:pt x="1430" y="278"/>
                  </a:lnTo>
                  <a:lnTo>
                    <a:pt x="1430" y="278"/>
                  </a:lnTo>
                  <a:lnTo>
                    <a:pt x="1430" y="280"/>
                  </a:lnTo>
                  <a:lnTo>
                    <a:pt x="1430" y="283"/>
                  </a:lnTo>
                  <a:lnTo>
                    <a:pt x="1430" y="285"/>
                  </a:lnTo>
                  <a:lnTo>
                    <a:pt x="1432" y="285"/>
                  </a:lnTo>
                  <a:lnTo>
                    <a:pt x="1433" y="287"/>
                  </a:lnTo>
                  <a:lnTo>
                    <a:pt x="1432" y="289"/>
                  </a:lnTo>
                  <a:lnTo>
                    <a:pt x="1428" y="285"/>
                  </a:lnTo>
                  <a:lnTo>
                    <a:pt x="1426" y="285"/>
                  </a:lnTo>
                  <a:lnTo>
                    <a:pt x="1426" y="287"/>
                  </a:lnTo>
                  <a:lnTo>
                    <a:pt x="1424" y="289"/>
                  </a:lnTo>
                  <a:lnTo>
                    <a:pt x="1423" y="289"/>
                  </a:lnTo>
                  <a:lnTo>
                    <a:pt x="1423" y="289"/>
                  </a:lnTo>
                  <a:lnTo>
                    <a:pt x="1421" y="287"/>
                  </a:lnTo>
                  <a:lnTo>
                    <a:pt x="1419" y="285"/>
                  </a:lnTo>
                  <a:lnTo>
                    <a:pt x="1421" y="285"/>
                  </a:lnTo>
                  <a:lnTo>
                    <a:pt x="1421" y="281"/>
                  </a:lnTo>
                  <a:lnTo>
                    <a:pt x="1419" y="281"/>
                  </a:lnTo>
                  <a:lnTo>
                    <a:pt x="1419" y="281"/>
                  </a:lnTo>
                  <a:lnTo>
                    <a:pt x="1419" y="283"/>
                  </a:lnTo>
                  <a:lnTo>
                    <a:pt x="1417" y="285"/>
                  </a:lnTo>
                  <a:lnTo>
                    <a:pt x="1417" y="285"/>
                  </a:lnTo>
                  <a:lnTo>
                    <a:pt x="1415" y="283"/>
                  </a:lnTo>
                  <a:lnTo>
                    <a:pt x="1415" y="283"/>
                  </a:lnTo>
                  <a:lnTo>
                    <a:pt x="1415" y="281"/>
                  </a:lnTo>
                  <a:lnTo>
                    <a:pt x="1417" y="281"/>
                  </a:lnTo>
                  <a:lnTo>
                    <a:pt x="1419" y="280"/>
                  </a:lnTo>
                  <a:lnTo>
                    <a:pt x="1419" y="280"/>
                  </a:lnTo>
                  <a:lnTo>
                    <a:pt x="1421" y="281"/>
                  </a:lnTo>
                  <a:lnTo>
                    <a:pt x="1424" y="280"/>
                  </a:lnTo>
                  <a:lnTo>
                    <a:pt x="1426" y="278"/>
                  </a:lnTo>
                  <a:lnTo>
                    <a:pt x="1426" y="274"/>
                  </a:lnTo>
                  <a:lnTo>
                    <a:pt x="1424" y="271"/>
                  </a:lnTo>
                  <a:lnTo>
                    <a:pt x="1415" y="271"/>
                  </a:lnTo>
                  <a:lnTo>
                    <a:pt x="1414" y="269"/>
                  </a:lnTo>
                  <a:lnTo>
                    <a:pt x="1410" y="265"/>
                  </a:lnTo>
                  <a:lnTo>
                    <a:pt x="1408" y="263"/>
                  </a:lnTo>
                  <a:lnTo>
                    <a:pt x="1408" y="262"/>
                  </a:lnTo>
                  <a:lnTo>
                    <a:pt x="1408" y="260"/>
                  </a:lnTo>
                  <a:lnTo>
                    <a:pt x="1405" y="256"/>
                  </a:lnTo>
                  <a:lnTo>
                    <a:pt x="1403" y="254"/>
                  </a:lnTo>
                  <a:lnTo>
                    <a:pt x="1403" y="254"/>
                  </a:lnTo>
                  <a:lnTo>
                    <a:pt x="1403" y="253"/>
                  </a:lnTo>
                  <a:lnTo>
                    <a:pt x="1403" y="251"/>
                  </a:lnTo>
                  <a:lnTo>
                    <a:pt x="1403" y="249"/>
                  </a:lnTo>
                  <a:lnTo>
                    <a:pt x="1401" y="249"/>
                  </a:lnTo>
                  <a:lnTo>
                    <a:pt x="1401" y="249"/>
                  </a:lnTo>
                  <a:lnTo>
                    <a:pt x="1399" y="249"/>
                  </a:lnTo>
                  <a:lnTo>
                    <a:pt x="1399" y="247"/>
                  </a:lnTo>
                  <a:lnTo>
                    <a:pt x="1401" y="247"/>
                  </a:lnTo>
                  <a:lnTo>
                    <a:pt x="1401" y="245"/>
                  </a:lnTo>
                  <a:lnTo>
                    <a:pt x="1401" y="245"/>
                  </a:lnTo>
                  <a:lnTo>
                    <a:pt x="1401" y="242"/>
                  </a:lnTo>
                  <a:lnTo>
                    <a:pt x="1399" y="242"/>
                  </a:lnTo>
                  <a:lnTo>
                    <a:pt x="1388" y="244"/>
                  </a:lnTo>
                  <a:lnTo>
                    <a:pt x="1385" y="245"/>
                  </a:lnTo>
                  <a:lnTo>
                    <a:pt x="1383" y="245"/>
                  </a:lnTo>
                  <a:lnTo>
                    <a:pt x="1381" y="247"/>
                  </a:lnTo>
                  <a:lnTo>
                    <a:pt x="1381" y="249"/>
                  </a:lnTo>
                  <a:lnTo>
                    <a:pt x="1381" y="251"/>
                  </a:lnTo>
                  <a:lnTo>
                    <a:pt x="1381" y="253"/>
                  </a:lnTo>
                  <a:lnTo>
                    <a:pt x="1381" y="253"/>
                  </a:lnTo>
                  <a:lnTo>
                    <a:pt x="1379" y="254"/>
                  </a:lnTo>
                  <a:lnTo>
                    <a:pt x="1379" y="256"/>
                  </a:lnTo>
                  <a:lnTo>
                    <a:pt x="1381" y="256"/>
                  </a:lnTo>
                  <a:lnTo>
                    <a:pt x="1381" y="258"/>
                  </a:lnTo>
                  <a:lnTo>
                    <a:pt x="1385" y="258"/>
                  </a:lnTo>
                  <a:lnTo>
                    <a:pt x="1385" y="258"/>
                  </a:lnTo>
                  <a:lnTo>
                    <a:pt x="1387" y="258"/>
                  </a:lnTo>
                  <a:lnTo>
                    <a:pt x="1387" y="260"/>
                  </a:lnTo>
                  <a:lnTo>
                    <a:pt x="1387" y="262"/>
                  </a:lnTo>
                  <a:lnTo>
                    <a:pt x="1387" y="263"/>
                  </a:lnTo>
                  <a:lnTo>
                    <a:pt x="1388" y="265"/>
                  </a:lnTo>
                  <a:lnTo>
                    <a:pt x="1388" y="265"/>
                  </a:lnTo>
                  <a:lnTo>
                    <a:pt x="1388" y="265"/>
                  </a:lnTo>
                  <a:lnTo>
                    <a:pt x="1390" y="267"/>
                  </a:lnTo>
                  <a:lnTo>
                    <a:pt x="1405" y="272"/>
                  </a:lnTo>
                  <a:lnTo>
                    <a:pt x="1405" y="274"/>
                  </a:lnTo>
                  <a:lnTo>
                    <a:pt x="1406" y="276"/>
                  </a:lnTo>
                  <a:lnTo>
                    <a:pt x="1408" y="276"/>
                  </a:lnTo>
                  <a:lnTo>
                    <a:pt x="1408" y="278"/>
                  </a:lnTo>
                  <a:lnTo>
                    <a:pt x="1408" y="278"/>
                  </a:lnTo>
                  <a:lnTo>
                    <a:pt x="1408" y="278"/>
                  </a:lnTo>
                  <a:lnTo>
                    <a:pt x="1408" y="280"/>
                  </a:lnTo>
                  <a:lnTo>
                    <a:pt x="1408" y="280"/>
                  </a:lnTo>
                  <a:lnTo>
                    <a:pt x="1405" y="278"/>
                  </a:lnTo>
                  <a:lnTo>
                    <a:pt x="1401" y="274"/>
                  </a:lnTo>
                  <a:lnTo>
                    <a:pt x="1399" y="274"/>
                  </a:lnTo>
                  <a:lnTo>
                    <a:pt x="1394" y="274"/>
                  </a:lnTo>
                  <a:lnTo>
                    <a:pt x="1392" y="274"/>
                  </a:lnTo>
                  <a:lnTo>
                    <a:pt x="1390" y="276"/>
                  </a:lnTo>
                  <a:lnTo>
                    <a:pt x="1392" y="278"/>
                  </a:lnTo>
                  <a:lnTo>
                    <a:pt x="1392" y="278"/>
                  </a:lnTo>
                  <a:lnTo>
                    <a:pt x="1392" y="280"/>
                  </a:lnTo>
                  <a:lnTo>
                    <a:pt x="1392" y="281"/>
                  </a:lnTo>
                  <a:lnTo>
                    <a:pt x="1392" y="283"/>
                  </a:lnTo>
                  <a:lnTo>
                    <a:pt x="1392" y="283"/>
                  </a:lnTo>
                  <a:lnTo>
                    <a:pt x="1392" y="281"/>
                  </a:lnTo>
                  <a:lnTo>
                    <a:pt x="1390" y="280"/>
                  </a:lnTo>
                  <a:lnTo>
                    <a:pt x="1390" y="280"/>
                  </a:lnTo>
                  <a:lnTo>
                    <a:pt x="1388" y="278"/>
                  </a:lnTo>
                  <a:lnTo>
                    <a:pt x="1388" y="278"/>
                  </a:lnTo>
                  <a:lnTo>
                    <a:pt x="1387" y="276"/>
                  </a:lnTo>
                  <a:lnTo>
                    <a:pt x="1387" y="272"/>
                  </a:lnTo>
                  <a:lnTo>
                    <a:pt x="1387" y="271"/>
                  </a:lnTo>
                  <a:lnTo>
                    <a:pt x="1385" y="269"/>
                  </a:lnTo>
                  <a:lnTo>
                    <a:pt x="1385" y="269"/>
                  </a:lnTo>
                  <a:lnTo>
                    <a:pt x="1385" y="271"/>
                  </a:lnTo>
                  <a:lnTo>
                    <a:pt x="1385" y="274"/>
                  </a:lnTo>
                  <a:lnTo>
                    <a:pt x="1385" y="278"/>
                  </a:lnTo>
                  <a:lnTo>
                    <a:pt x="1385" y="281"/>
                  </a:lnTo>
                  <a:lnTo>
                    <a:pt x="1383" y="283"/>
                  </a:lnTo>
                  <a:lnTo>
                    <a:pt x="1383" y="287"/>
                  </a:lnTo>
                  <a:lnTo>
                    <a:pt x="1383" y="285"/>
                  </a:lnTo>
                  <a:lnTo>
                    <a:pt x="1383" y="285"/>
                  </a:lnTo>
                  <a:lnTo>
                    <a:pt x="1383" y="283"/>
                  </a:lnTo>
                  <a:lnTo>
                    <a:pt x="1383" y="281"/>
                  </a:lnTo>
                  <a:lnTo>
                    <a:pt x="1383" y="281"/>
                  </a:lnTo>
                  <a:lnTo>
                    <a:pt x="1383" y="280"/>
                  </a:lnTo>
                  <a:lnTo>
                    <a:pt x="1383" y="280"/>
                  </a:lnTo>
                  <a:lnTo>
                    <a:pt x="1383" y="276"/>
                  </a:lnTo>
                  <a:lnTo>
                    <a:pt x="1383" y="272"/>
                  </a:lnTo>
                  <a:lnTo>
                    <a:pt x="1383" y="269"/>
                  </a:lnTo>
                  <a:lnTo>
                    <a:pt x="1383" y="267"/>
                  </a:lnTo>
                  <a:lnTo>
                    <a:pt x="1381" y="265"/>
                  </a:lnTo>
                  <a:lnTo>
                    <a:pt x="1381" y="265"/>
                  </a:lnTo>
                  <a:lnTo>
                    <a:pt x="1379" y="263"/>
                  </a:lnTo>
                  <a:lnTo>
                    <a:pt x="1376" y="265"/>
                  </a:lnTo>
                  <a:lnTo>
                    <a:pt x="1376" y="265"/>
                  </a:lnTo>
                  <a:lnTo>
                    <a:pt x="1376" y="263"/>
                  </a:lnTo>
                  <a:lnTo>
                    <a:pt x="1376" y="262"/>
                  </a:lnTo>
                  <a:lnTo>
                    <a:pt x="1376" y="262"/>
                  </a:lnTo>
                  <a:lnTo>
                    <a:pt x="1378" y="260"/>
                  </a:lnTo>
                  <a:lnTo>
                    <a:pt x="1376" y="258"/>
                  </a:lnTo>
                  <a:lnTo>
                    <a:pt x="1374" y="254"/>
                  </a:lnTo>
                  <a:lnTo>
                    <a:pt x="1374" y="253"/>
                  </a:lnTo>
                  <a:lnTo>
                    <a:pt x="1372" y="251"/>
                  </a:lnTo>
                  <a:lnTo>
                    <a:pt x="1370" y="251"/>
                  </a:lnTo>
                  <a:lnTo>
                    <a:pt x="1370" y="251"/>
                  </a:lnTo>
                  <a:lnTo>
                    <a:pt x="1370" y="251"/>
                  </a:lnTo>
                  <a:lnTo>
                    <a:pt x="1370" y="253"/>
                  </a:lnTo>
                  <a:lnTo>
                    <a:pt x="1370" y="253"/>
                  </a:lnTo>
                  <a:lnTo>
                    <a:pt x="1367" y="253"/>
                  </a:lnTo>
                  <a:lnTo>
                    <a:pt x="1365" y="254"/>
                  </a:lnTo>
                  <a:lnTo>
                    <a:pt x="1365" y="254"/>
                  </a:lnTo>
                  <a:lnTo>
                    <a:pt x="1365" y="254"/>
                  </a:lnTo>
                  <a:lnTo>
                    <a:pt x="1365" y="256"/>
                  </a:lnTo>
                  <a:lnTo>
                    <a:pt x="1365" y="258"/>
                  </a:lnTo>
                  <a:lnTo>
                    <a:pt x="1365" y="258"/>
                  </a:lnTo>
                  <a:lnTo>
                    <a:pt x="1367" y="258"/>
                  </a:lnTo>
                  <a:lnTo>
                    <a:pt x="1365" y="260"/>
                  </a:lnTo>
                  <a:lnTo>
                    <a:pt x="1367" y="262"/>
                  </a:lnTo>
                  <a:lnTo>
                    <a:pt x="1367" y="262"/>
                  </a:lnTo>
                  <a:lnTo>
                    <a:pt x="1367" y="262"/>
                  </a:lnTo>
                  <a:lnTo>
                    <a:pt x="1365" y="263"/>
                  </a:lnTo>
                  <a:lnTo>
                    <a:pt x="1365" y="265"/>
                  </a:lnTo>
                  <a:lnTo>
                    <a:pt x="1363" y="267"/>
                  </a:lnTo>
                  <a:lnTo>
                    <a:pt x="1365" y="271"/>
                  </a:lnTo>
                  <a:lnTo>
                    <a:pt x="1363" y="272"/>
                  </a:lnTo>
                  <a:lnTo>
                    <a:pt x="1359" y="274"/>
                  </a:lnTo>
                  <a:lnTo>
                    <a:pt x="1358" y="276"/>
                  </a:lnTo>
                  <a:lnTo>
                    <a:pt x="1358" y="280"/>
                  </a:lnTo>
                  <a:lnTo>
                    <a:pt x="1358" y="285"/>
                  </a:lnTo>
                  <a:lnTo>
                    <a:pt x="1358" y="287"/>
                  </a:lnTo>
                  <a:lnTo>
                    <a:pt x="1358" y="287"/>
                  </a:lnTo>
                  <a:lnTo>
                    <a:pt x="1361" y="287"/>
                  </a:lnTo>
                  <a:lnTo>
                    <a:pt x="1363" y="287"/>
                  </a:lnTo>
                  <a:lnTo>
                    <a:pt x="1361" y="289"/>
                  </a:lnTo>
                  <a:lnTo>
                    <a:pt x="1361" y="291"/>
                  </a:lnTo>
                  <a:lnTo>
                    <a:pt x="1361" y="292"/>
                  </a:lnTo>
                  <a:lnTo>
                    <a:pt x="1361" y="294"/>
                  </a:lnTo>
                  <a:lnTo>
                    <a:pt x="1361" y="296"/>
                  </a:lnTo>
                  <a:lnTo>
                    <a:pt x="1365" y="298"/>
                  </a:lnTo>
                  <a:lnTo>
                    <a:pt x="1358" y="298"/>
                  </a:lnTo>
                  <a:lnTo>
                    <a:pt x="1356" y="300"/>
                  </a:lnTo>
                  <a:lnTo>
                    <a:pt x="1350" y="303"/>
                  </a:lnTo>
                  <a:lnTo>
                    <a:pt x="1340" y="303"/>
                  </a:lnTo>
                  <a:lnTo>
                    <a:pt x="1340" y="305"/>
                  </a:lnTo>
                  <a:lnTo>
                    <a:pt x="1340" y="305"/>
                  </a:lnTo>
                  <a:lnTo>
                    <a:pt x="1341" y="307"/>
                  </a:lnTo>
                  <a:lnTo>
                    <a:pt x="1341" y="307"/>
                  </a:lnTo>
                  <a:lnTo>
                    <a:pt x="1340" y="309"/>
                  </a:lnTo>
                  <a:lnTo>
                    <a:pt x="1338" y="310"/>
                  </a:lnTo>
                  <a:lnTo>
                    <a:pt x="1336" y="316"/>
                  </a:lnTo>
                  <a:lnTo>
                    <a:pt x="1332" y="319"/>
                  </a:lnTo>
                  <a:lnTo>
                    <a:pt x="1332" y="321"/>
                  </a:lnTo>
                  <a:lnTo>
                    <a:pt x="1332" y="321"/>
                  </a:lnTo>
                  <a:lnTo>
                    <a:pt x="1334" y="321"/>
                  </a:lnTo>
                  <a:lnTo>
                    <a:pt x="1334" y="323"/>
                  </a:lnTo>
                  <a:lnTo>
                    <a:pt x="1334" y="325"/>
                  </a:lnTo>
                  <a:lnTo>
                    <a:pt x="1334" y="327"/>
                  </a:lnTo>
                  <a:lnTo>
                    <a:pt x="1332" y="327"/>
                  </a:lnTo>
                  <a:lnTo>
                    <a:pt x="1331" y="327"/>
                  </a:lnTo>
                  <a:lnTo>
                    <a:pt x="1329" y="332"/>
                  </a:lnTo>
                  <a:lnTo>
                    <a:pt x="1329" y="334"/>
                  </a:lnTo>
                  <a:lnTo>
                    <a:pt x="1331" y="334"/>
                  </a:lnTo>
                  <a:lnTo>
                    <a:pt x="1334" y="332"/>
                  </a:lnTo>
                  <a:lnTo>
                    <a:pt x="1343" y="328"/>
                  </a:lnTo>
                  <a:lnTo>
                    <a:pt x="1343" y="330"/>
                  </a:lnTo>
                  <a:lnTo>
                    <a:pt x="1343" y="332"/>
                  </a:lnTo>
                  <a:lnTo>
                    <a:pt x="1349" y="334"/>
                  </a:lnTo>
                  <a:lnTo>
                    <a:pt x="1350" y="337"/>
                  </a:lnTo>
                  <a:lnTo>
                    <a:pt x="1349" y="337"/>
                  </a:lnTo>
                  <a:lnTo>
                    <a:pt x="1347" y="337"/>
                  </a:lnTo>
                  <a:lnTo>
                    <a:pt x="1345" y="337"/>
                  </a:lnTo>
                  <a:lnTo>
                    <a:pt x="1345" y="336"/>
                  </a:lnTo>
                  <a:lnTo>
                    <a:pt x="1343" y="336"/>
                  </a:lnTo>
                  <a:lnTo>
                    <a:pt x="1343" y="334"/>
                  </a:lnTo>
                  <a:lnTo>
                    <a:pt x="1341" y="336"/>
                  </a:lnTo>
                  <a:lnTo>
                    <a:pt x="1341" y="336"/>
                  </a:lnTo>
                  <a:lnTo>
                    <a:pt x="1340" y="337"/>
                  </a:lnTo>
                  <a:lnTo>
                    <a:pt x="1338" y="337"/>
                  </a:lnTo>
                  <a:lnTo>
                    <a:pt x="1334" y="341"/>
                  </a:lnTo>
                  <a:lnTo>
                    <a:pt x="1331" y="343"/>
                  </a:lnTo>
                  <a:lnTo>
                    <a:pt x="1340" y="348"/>
                  </a:lnTo>
                  <a:lnTo>
                    <a:pt x="1345" y="348"/>
                  </a:lnTo>
                  <a:lnTo>
                    <a:pt x="1347" y="350"/>
                  </a:lnTo>
                  <a:lnTo>
                    <a:pt x="1347" y="354"/>
                  </a:lnTo>
                  <a:lnTo>
                    <a:pt x="1343" y="350"/>
                  </a:lnTo>
                  <a:lnTo>
                    <a:pt x="1336" y="348"/>
                  </a:lnTo>
                  <a:lnTo>
                    <a:pt x="1331" y="345"/>
                  </a:lnTo>
                  <a:lnTo>
                    <a:pt x="1329" y="347"/>
                  </a:lnTo>
                  <a:lnTo>
                    <a:pt x="1327" y="348"/>
                  </a:lnTo>
                  <a:lnTo>
                    <a:pt x="1323" y="350"/>
                  </a:lnTo>
                  <a:lnTo>
                    <a:pt x="1320" y="352"/>
                  </a:lnTo>
                  <a:lnTo>
                    <a:pt x="1320" y="354"/>
                  </a:lnTo>
                  <a:lnTo>
                    <a:pt x="1322" y="356"/>
                  </a:lnTo>
                  <a:lnTo>
                    <a:pt x="1323" y="357"/>
                  </a:lnTo>
                  <a:lnTo>
                    <a:pt x="1325" y="356"/>
                  </a:lnTo>
                  <a:lnTo>
                    <a:pt x="1325" y="354"/>
                  </a:lnTo>
                  <a:lnTo>
                    <a:pt x="1327" y="356"/>
                  </a:lnTo>
                  <a:lnTo>
                    <a:pt x="1329" y="357"/>
                  </a:lnTo>
                  <a:lnTo>
                    <a:pt x="1331" y="359"/>
                  </a:lnTo>
                  <a:lnTo>
                    <a:pt x="1332" y="363"/>
                  </a:lnTo>
                  <a:lnTo>
                    <a:pt x="1338" y="365"/>
                  </a:lnTo>
                  <a:lnTo>
                    <a:pt x="1341" y="366"/>
                  </a:lnTo>
                  <a:lnTo>
                    <a:pt x="1340" y="366"/>
                  </a:lnTo>
                  <a:lnTo>
                    <a:pt x="1336" y="365"/>
                  </a:lnTo>
                  <a:lnTo>
                    <a:pt x="1332" y="366"/>
                  </a:lnTo>
                  <a:lnTo>
                    <a:pt x="1331" y="366"/>
                  </a:lnTo>
                  <a:lnTo>
                    <a:pt x="1329" y="365"/>
                  </a:lnTo>
                  <a:lnTo>
                    <a:pt x="1329" y="365"/>
                  </a:lnTo>
                  <a:lnTo>
                    <a:pt x="1327" y="363"/>
                  </a:lnTo>
                  <a:lnTo>
                    <a:pt x="1325" y="359"/>
                  </a:lnTo>
                  <a:lnTo>
                    <a:pt x="1325" y="359"/>
                  </a:lnTo>
                  <a:lnTo>
                    <a:pt x="1323" y="361"/>
                  </a:lnTo>
                  <a:lnTo>
                    <a:pt x="1323" y="361"/>
                  </a:lnTo>
                  <a:lnTo>
                    <a:pt x="1322" y="359"/>
                  </a:lnTo>
                  <a:lnTo>
                    <a:pt x="1320" y="357"/>
                  </a:lnTo>
                  <a:lnTo>
                    <a:pt x="1318" y="359"/>
                  </a:lnTo>
                  <a:lnTo>
                    <a:pt x="1313" y="361"/>
                  </a:lnTo>
                  <a:lnTo>
                    <a:pt x="1313" y="361"/>
                  </a:lnTo>
                  <a:lnTo>
                    <a:pt x="1313" y="363"/>
                  </a:lnTo>
                  <a:lnTo>
                    <a:pt x="1313" y="363"/>
                  </a:lnTo>
                  <a:lnTo>
                    <a:pt x="1313" y="365"/>
                  </a:lnTo>
                  <a:lnTo>
                    <a:pt x="1313" y="366"/>
                  </a:lnTo>
                  <a:lnTo>
                    <a:pt x="1313" y="366"/>
                  </a:lnTo>
                  <a:lnTo>
                    <a:pt x="1313" y="366"/>
                  </a:lnTo>
                  <a:lnTo>
                    <a:pt x="1314" y="368"/>
                  </a:lnTo>
                  <a:lnTo>
                    <a:pt x="1314" y="368"/>
                  </a:lnTo>
                  <a:lnTo>
                    <a:pt x="1316" y="368"/>
                  </a:lnTo>
                  <a:lnTo>
                    <a:pt x="1316" y="368"/>
                  </a:lnTo>
                  <a:lnTo>
                    <a:pt x="1316" y="370"/>
                  </a:lnTo>
                  <a:lnTo>
                    <a:pt x="1316" y="370"/>
                  </a:lnTo>
                  <a:lnTo>
                    <a:pt x="1314" y="370"/>
                  </a:lnTo>
                  <a:lnTo>
                    <a:pt x="1314" y="370"/>
                  </a:lnTo>
                  <a:lnTo>
                    <a:pt x="1313" y="368"/>
                  </a:lnTo>
                  <a:lnTo>
                    <a:pt x="1311" y="368"/>
                  </a:lnTo>
                  <a:lnTo>
                    <a:pt x="1311" y="368"/>
                  </a:lnTo>
                  <a:lnTo>
                    <a:pt x="1311" y="366"/>
                  </a:lnTo>
                  <a:lnTo>
                    <a:pt x="1311" y="366"/>
                  </a:lnTo>
                  <a:lnTo>
                    <a:pt x="1309" y="365"/>
                  </a:lnTo>
                  <a:lnTo>
                    <a:pt x="1309" y="363"/>
                  </a:lnTo>
                  <a:lnTo>
                    <a:pt x="1307" y="361"/>
                  </a:lnTo>
                  <a:lnTo>
                    <a:pt x="1305" y="361"/>
                  </a:lnTo>
                  <a:lnTo>
                    <a:pt x="1303" y="363"/>
                  </a:lnTo>
                  <a:lnTo>
                    <a:pt x="1298" y="365"/>
                  </a:lnTo>
                  <a:lnTo>
                    <a:pt x="1293" y="368"/>
                  </a:lnTo>
                  <a:lnTo>
                    <a:pt x="1289" y="370"/>
                  </a:lnTo>
                  <a:lnTo>
                    <a:pt x="1287" y="372"/>
                  </a:lnTo>
                  <a:lnTo>
                    <a:pt x="1285" y="374"/>
                  </a:lnTo>
                  <a:lnTo>
                    <a:pt x="1285" y="375"/>
                  </a:lnTo>
                  <a:lnTo>
                    <a:pt x="1285" y="377"/>
                  </a:lnTo>
                  <a:lnTo>
                    <a:pt x="1285" y="379"/>
                  </a:lnTo>
                  <a:lnTo>
                    <a:pt x="1287" y="381"/>
                  </a:lnTo>
                  <a:lnTo>
                    <a:pt x="1287" y="381"/>
                  </a:lnTo>
                  <a:lnTo>
                    <a:pt x="1287" y="381"/>
                  </a:lnTo>
                  <a:lnTo>
                    <a:pt x="1289" y="383"/>
                  </a:lnTo>
                  <a:lnTo>
                    <a:pt x="1289" y="383"/>
                  </a:lnTo>
                  <a:lnTo>
                    <a:pt x="1289" y="384"/>
                  </a:lnTo>
                  <a:lnTo>
                    <a:pt x="1287" y="384"/>
                  </a:lnTo>
                  <a:lnTo>
                    <a:pt x="1285" y="384"/>
                  </a:lnTo>
                  <a:lnTo>
                    <a:pt x="1284" y="383"/>
                  </a:lnTo>
                  <a:lnTo>
                    <a:pt x="1282" y="384"/>
                  </a:lnTo>
                  <a:lnTo>
                    <a:pt x="1282" y="386"/>
                  </a:lnTo>
                  <a:lnTo>
                    <a:pt x="1280" y="388"/>
                  </a:lnTo>
                  <a:lnTo>
                    <a:pt x="1280" y="388"/>
                  </a:lnTo>
                  <a:lnTo>
                    <a:pt x="1282" y="390"/>
                  </a:lnTo>
                  <a:lnTo>
                    <a:pt x="1282" y="390"/>
                  </a:lnTo>
                  <a:lnTo>
                    <a:pt x="1282" y="392"/>
                  </a:lnTo>
                  <a:lnTo>
                    <a:pt x="1282" y="393"/>
                  </a:lnTo>
                  <a:lnTo>
                    <a:pt x="1282" y="395"/>
                  </a:lnTo>
                  <a:lnTo>
                    <a:pt x="1284" y="397"/>
                  </a:lnTo>
                  <a:lnTo>
                    <a:pt x="1284" y="397"/>
                  </a:lnTo>
                  <a:lnTo>
                    <a:pt x="1291" y="397"/>
                  </a:lnTo>
                  <a:lnTo>
                    <a:pt x="1294" y="395"/>
                  </a:lnTo>
                  <a:lnTo>
                    <a:pt x="1300" y="395"/>
                  </a:lnTo>
                  <a:lnTo>
                    <a:pt x="1302" y="393"/>
                  </a:lnTo>
                  <a:lnTo>
                    <a:pt x="1302" y="392"/>
                  </a:lnTo>
                  <a:lnTo>
                    <a:pt x="1305" y="388"/>
                  </a:lnTo>
                  <a:lnTo>
                    <a:pt x="1307" y="388"/>
                  </a:lnTo>
                  <a:lnTo>
                    <a:pt x="1307" y="388"/>
                  </a:lnTo>
                  <a:lnTo>
                    <a:pt x="1309" y="390"/>
                  </a:lnTo>
                  <a:lnTo>
                    <a:pt x="1309" y="390"/>
                  </a:lnTo>
                  <a:lnTo>
                    <a:pt x="1309" y="390"/>
                  </a:lnTo>
                  <a:lnTo>
                    <a:pt x="1311" y="390"/>
                  </a:lnTo>
                  <a:lnTo>
                    <a:pt x="1313" y="392"/>
                  </a:lnTo>
                  <a:lnTo>
                    <a:pt x="1313" y="393"/>
                  </a:lnTo>
                  <a:lnTo>
                    <a:pt x="1311" y="395"/>
                  </a:lnTo>
                  <a:lnTo>
                    <a:pt x="1309" y="395"/>
                  </a:lnTo>
                  <a:lnTo>
                    <a:pt x="1307" y="395"/>
                  </a:lnTo>
                  <a:lnTo>
                    <a:pt x="1309" y="397"/>
                  </a:lnTo>
                  <a:lnTo>
                    <a:pt x="1320" y="395"/>
                  </a:lnTo>
                  <a:lnTo>
                    <a:pt x="1323" y="390"/>
                  </a:lnTo>
                  <a:lnTo>
                    <a:pt x="1325" y="388"/>
                  </a:lnTo>
                  <a:lnTo>
                    <a:pt x="1329" y="388"/>
                  </a:lnTo>
                  <a:lnTo>
                    <a:pt x="1331" y="386"/>
                  </a:lnTo>
                  <a:lnTo>
                    <a:pt x="1334" y="384"/>
                  </a:lnTo>
                  <a:lnTo>
                    <a:pt x="1334" y="384"/>
                  </a:lnTo>
                  <a:lnTo>
                    <a:pt x="1334" y="386"/>
                  </a:lnTo>
                  <a:lnTo>
                    <a:pt x="1331" y="395"/>
                  </a:lnTo>
                  <a:lnTo>
                    <a:pt x="1338" y="395"/>
                  </a:lnTo>
                  <a:lnTo>
                    <a:pt x="1349" y="403"/>
                  </a:lnTo>
                  <a:lnTo>
                    <a:pt x="1350" y="403"/>
                  </a:lnTo>
                  <a:lnTo>
                    <a:pt x="1349" y="404"/>
                  </a:lnTo>
                  <a:lnTo>
                    <a:pt x="1343" y="401"/>
                  </a:lnTo>
                  <a:lnTo>
                    <a:pt x="1334" y="399"/>
                  </a:lnTo>
                  <a:lnTo>
                    <a:pt x="1327" y="399"/>
                  </a:lnTo>
                  <a:lnTo>
                    <a:pt x="1325" y="401"/>
                  </a:lnTo>
                  <a:lnTo>
                    <a:pt x="1334" y="406"/>
                  </a:lnTo>
                  <a:lnTo>
                    <a:pt x="1336" y="408"/>
                  </a:lnTo>
                  <a:lnTo>
                    <a:pt x="1332" y="408"/>
                  </a:lnTo>
                  <a:lnTo>
                    <a:pt x="1323" y="401"/>
                  </a:lnTo>
                  <a:lnTo>
                    <a:pt x="1320" y="401"/>
                  </a:lnTo>
                  <a:lnTo>
                    <a:pt x="1320" y="403"/>
                  </a:lnTo>
                  <a:lnTo>
                    <a:pt x="1320" y="403"/>
                  </a:lnTo>
                  <a:lnTo>
                    <a:pt x="1320" y="404"/>
                  </a:lnTo>
                  <a:lnTo>
                    <a:pt x="1318" y="406"/>
                  </a:lnTo>
                  <a:lnTo>
                    <a:pt x="1318" y="406"/>
                  </a:lnTo>
                  <a:lnTo>
                    <a:pt x="1318" y="410"/>
                  </a:lnTo>
                  <a:lnTo>
                    <a:pt x="1318" y="410"/>
                  </a:lnTo>
                  <a:lnTo>
                    <a:pt x="1320" y="412"/>
                  </a:lnTo>
                  <a:lnTo>
                    <a:pt x="1320" y="413"/>
                  </a:lnTo>
                  <a:lnTo>
                    <a:pt x="1322" y="415"/>
                  </a:lnTo>
                  <a:lnTo>
                    <a:pt x="1325" y="419"/>
                  </a:lnTo>
                  <a:lnTo>
                    <a:pt x="1327" y="421"/>
                  </a:lnTo>
                  <a:lnTo>
                    <a:pt x="1329" y="424"/>
                  </a:lnTo>
                  <a:lnTo>
                    <a:pt x="1325" y="424"/>
                  </a:lnTo>
                  <a:lnTo>
                    <a:pt x="1325" y="426"/>
                  </a:lnTo>
                  <a:lnTo>
                    <a:pt x="1325" y="428"/>
                  </a:lnTo>
                  <a:lnTo>
                    <a:pt x="1325" y="430"/>
                  </a:lnTo>
                  <a:lnTo>
                    <a:pt x="1325" y="431"/>
                  </a:lnTo>
                  <a:lnTo>
                    <a:pt x="1325" y="433"/>
                  </a:lnTo>
                  <a:lnTo>
                    <a:pt x="1323" y="433"/>
                  </a:lnTo>
                  <a:lnTo>
                    <a:pt x="1323" y="433"/>
                  </a:lnTo>
                  <a:lnTo>
                    <a:pt x="1323" y="431"/>
                  </a:lnTo>
                  <a:lnTo>
                    <a:pt x="1323" y="431"/>
                  </a:lnTo>
                  <a:lnTo>
                    <a:pt x="1323" y="428"/>
                  </a:lnTo>
                  <a:lnTo>
                    <a:pt x="1323" y="428"/>
                  </a:lnTo>
                  <a:lnTo>
                    <a:pt x="1323" y="428"/>
                  </a:lnTo>
                  <a:lnTo>
                    <a:pt x="1323" y="426"/>
                  </a:lnTo>
                  <a:lnTo>
                    <a:pt x="1323" y="424"/>
                  </a:lnTo>
                  <a:lnTo>
                    <a:pt x="1323" y="424"/>
                  </a:lnTo>
                  <a:lnTo>
                    <a:pt x="1323" y="422"/>
                  </a:lnTo>
                  <a:lnTo>
                    <a:pt x="1318" y="419"/>
                  </a:lnTo>
                  <a:lnTo>
                    <a:pt x="1318" y="415"/>
                  </a:lnTo>
                  <a:lnTo>
                    <a:pt x="1316" y="415"/>
                  </a:lnTo>
                  <a:lnTo>
                    <a:pt x="1316" y="412"/>
                  </a:lnTo>
                  <a:lnTo>
                    <a:pt x="1316" y="410"/>
                  </a:lnTo>
                  <a:lnTo>
                    <a:pt x="1314" y="406"/>
                  </a:lnTo>
                  <a:lnTo>
                    <a:pt x="1314" y="406"/>
                  </a:lnTo>
                  <a:lnTo>
                    <a:pt x="1309" y="408"/>
                  </a:lnTo>
                  <a:lnTo>
                    <a:pt x="1309" y="408"/>
                  </a:lnTo>
                  <a:lnTo>
                    <a:pt x="1307" y="410"/>
                  </a:lnTo>
                  <a:lnTo>
                    <a:pt x="1300" y="413"/>
                  </a:lnTo>
                  <a:lnTo>
                    <a:pt x="1298" y="413"/>
                  </a:lnTo>
                  <a:lnTo>
                    <a:pt x="1300" y="412"/>
                  </a:lnTo>
                  <a:lnTo>
                    <a:pt x="1302" y="410"/>
                  </a:lnTo>
                  <a:lnTo>
                    <a:pt x="1302" y="408"/>
                  </a:lnTo>
                  <a:lnTo>
                    <a:pt x="1300" y="406"/>
                  </a:lnTo>
                  <a:lnTo>
                    <a:pt x="1300" y="406"/>
                  </a:lnTo>
                  <a:lnTo>
                    <a:pt x="1298" y="404"/>
                  </a:lnTo>
                  <a:lnTo>
                    <a:pt x="1293" y="403"/>
                  </a:lnTo>
                  <a:lnTo>
                    <a:pt x="1293" y="401"/>
                  </a:lnTo>
                  <a:lnTo>
                    <a:pt x="1278" y="404"/>
                  </a:lnTo>
                  <a:lnTo>
                    <a:pt x="1275" y="406"/>
                  </a:lnTo>
                  <a:lnTo>
                    <a:pt x="1271" y="408"/>
                  </a:lnTo>
                  <a:lnTo>
                    <a:pt x="1267" y="410"/>
                  </a:lnTo>
                  <a:lnTo>
                    <a:pt x="1269" y="410"/>
                  </a:lnTo>
                  <a:lnTo>
                    <a:pt x="1271" y="410"/>
                  </a:lnTo>
                  <a:lnTo>
                    <a:pt x="1271" y="410"/>
                  </a:lnTo>
                  <a:lnTo>
                    <a:pt x="1269" y="412"/>
                  </a:lnTo>
                  <a:lnTo>
                    <a:pt x="1271" y="413"/>
                  </a:lnTo>
                  <a:lnTo>
                    <a:pt x="1273" y="412"/>
                  </a:lnTo>
                  <a:lnTo>
                    <a:pt x="1275" y="413"/>
                  </a:lnTo>
                  <a:lnTo>
                    <a:pt x="1275" y="415"/>
                  </a:lnTo>
                  <a:lnTo>
                    <a:pt x="1278" y="417"/>
                  </a:lnTo>
                  <a:lnTo>
                    <a:pt x="1284" y="417"/>
                  </a:lnTo>
                  <a:lnTo>
                    <a:pt x="1285" y="419"/>
                  </a:lnTo>
                  <a:lnTo>
                    <a:pt x="1287" y="422"/>
                  </a:lnTo>
                  <a:lnTo>
                    <a:pt x="1287" y="424"/>
                  </a:lnTo>
                  <a:lnTo>
                    <a:pt x="1287" y="426"/>
                  </a:lnTo>
                  <a:lnTo>
                    <a:pt x="1289" y="430"/>
                  </a:lnTo>
                  <a:lnTo>
                    <a:pt x="1294" y="433"/>
                  </a:lnTo>
                  <a:lnTo>
                    <a:pt x="1294" y="433"/>
                  </a:lnTo>
                  <a:lnTo>
                    <a:pt x="1294" y="435"/>
                  </a:lnTo>
                  <a:lnTo>
                    <a:pt x="1298" y="439"/>
                  </a:lnTo>
                  <a:lnTo>
                    <a:pt x="1296" y="439"/>
                  </a:lnTo>
                  <a:lnTo>
                    <a:pt x="1294" y="437"/>
                  </a:lnTo>
                  <a:lnTo>
                    <a:pt x="1285" y="430"/>
                  </a:lnTo>
                  <a:lnTo>
                    <a:pt x="1285" y="424"/>
                  </a:lnTo>
                  <a:lnTo>
                    <a:pt x="1282" y="422"/>
                  </a:lnTo>
                  <a:lnTo>
                    <a:pt x="1276" y="419"/>
                  </a:lnTo>
                  <a:lnTo>
                    <a:pt x="1276" y="419"/>
                  </a:lnTo>
                  <a:lnTo>
                    <a:pt x="1275" y="419"/>
                  </a:lnTo>
                  <a:lnTo>
                    <a:pt x="1273" y="419"/>
                  </a:lnTo>
                  <a:lnTo>
                    <a:pt x="1273" y="417"/>
                  </a:lnTo>
                  <a:lnTo>
                    <a:pt x="1273" y="415"/>
                  </a:lnTo>
                  <a:lnTo>
                    <a:pt x="1273" y="415"/>
                  </a:lnTo>
                  <a:lnTo>
                    <a:pt x="1271" y="415"/>
                  </a:lnTo>
                  <a:lnTo>
                    <a:pt x="1271" y="415"/>
                  </a:lnTo>
                  <a:lnTo>
                    <a:pt x="1271" y="415"/>
                  </a:lnTo>
                  <a:lnTo>
                    <a:pt x="1269" y="415"/>
                  </a:lnTo>
                  <a:lnTo>
                    <a:pt x="1269" y="415"/>
                  </a:lnTo>
                  <a:lnTo>
                    <a:pt x="1267" y="413"/>
                  </a:lnTo>
                  <a:lnTo>
                    <a:pt x="1266" y="413"/>
                  </a:lnTo>
                  <a:lnTo>
                    <a:pt x="1266" y="413"/>
                  </a:lnTo>
                  <a:lnTo>
                    <a:pt x="1264" y="417"/>
                  </a:lnTo>
                  <a:lnTo>
                    <a:pt x="1262" y="419"/>
                  </a:lnTo>
                  <a:lnTo>
                    <a:pt x="1264" y="419"/>
                  </a:lnTo>
                  <a:lnTo>
                    <a:pt x="1267" y="422"/>
                  </a:lnTo>
                  <a:lnTo>
                    <a:pt x="1275" y="422"/>
                  </a:lnTo>
                  <a:lnTo>
                    <a:pt x="1275" y="422"/>
                  </a:lnTo>
                  <a:lnTo>
                    <a:pt x="1275" y="424"/>
                  </a:lnTo>
                  <a:lnTo>
                    <a:pt x="1275" y="426"/>
                  </a:lnTo>
                  <a:lnTo>
                    <a:pt x="1275" y="426"/>
                  </a:lnTo>
                  <a:lnTo>
                    <a:pt x="1267" y="426"/>
                  </a:lnTo>
                  <a:lnTo>
                    <a:pt x="1266" y="426"/>
                  </a:lnTo>
                  <a:lnTo>
                    <a:pt x="1266" y="428"/>
                  </a:lnTo>
                  <a:lnTo>
                    <a:pt x="1266" y="430"/>
                  </a:lnTo>
                  <a:lnTo>
                    <a:pt x="1278" y="428"/>
                  </a:lnTo>
                  <a:lnTo>
                    <a:pt x="1278" y="428"/>
                  </a:lnTo>
                  <a:lnTo>
                    <a:pt x="1280" y="426"/>
                  </a:lnTo>
                  <a:lnTo>
                    <a:pt x="1280" y="426"/>
                  </a:lnTo>
                  <a:lnTo>
                    <a:pt x="1280" y="426"/>
                  </a:lnTo>
                  <a:lnTo>
                    <a:pt x="1280" y="428"/>
                  </a:lnTo>
                  <a:lnTo>
                    <a:pt x="1280" y="430"/>
                  </a:lnTo>
                  <a:lnTo>
                    <a:pt x="1282" y="430"/>
                  </a:lnTo>
                  <a:lnTo>
                    <a:pt x="1284" y="433"/>
                  </a:lnTo>
                  <a:lnTo>
                    <a:pt x="1285" y="433"/>
                  </a:lnTo>
                  <a:lnTo>
                    <a:pt x="1287" y="433"/>
                  </a:lnTo>
                  <a:lnTo>
                    <a:pt x="1284" y="433"/>
                  </a:lnTo>
                  <a:lnTo>
                    <a:pt x="1278" y="431"/>
                  </a:lnTo>
                  <a:lnTo>
                    <a:pt x="1278" y="431"/>
                  </a:lnTo>
                  <a:lnTo>
                    <a:pt x="1280" y="433"/>
                  </a:lnTo>
                  <a:lnTo>
                    <a:pt x="1280" y="433"/>
                  </a:lnTo>
                  <a:lnTo>
                    <a:pt x="1282" y="435"/>
                  </a:lnTo>
                  <a:lnTo>
                    <a:pt x="1280" y="435"/>
                  </a:lnTo>
                  <a:lnTo>
                    <a:pt x="1278" y="435"/>
                  </a:lnTo>
                  <a:lnTo>
                    <a:pt x="1278" y="435"/>
                  </a:lnTo>
                  <a:lnTo>
                    <a:pt x="1276" y="435"/>
                  </a:lnTo>
                  <a:lnTo>
                    <a:pt x="1278" y="437"/>
                  </a:lnTo>
                  <a:lnTo>
                    <a:pt x="1278" y="437"/>
                  </a:lnTo>
                  <a:lnTo>
                    <a:pt x="1278" y="439"/>
                  </a:lnTo>
                  <a:lnTo>
                    <a:pt x="1275" y="437"/>
                  </a:lnTo>
                  <a:lnTo>
                    <a:pt x="1273" y="439"/>
                  </a:lnTo>
                  <a:lnTo>
                    <a:pt x="1273" y="439"/>
                  </a:lnTo>
                  <a:lnTo>
                    <a:pt x="1269" y="439"/>
                  </a:lnTo>
                  <a:lnTo>
                    <a:pt x="1269" y="440"/>
                  </a:lnTo>
                  <a:lnTo>
                    <a:pt x="1271" y="440"/>
                  </a:lnTo>
                  <a:lnTo>
                    <a:pt x="1273" y="440"/>
                  </a:lnTo>
                  <a:lnTo>
                    <a:pt x="1273" y="444"/>
                  </a:lnTo>
                  <a:lnTo>
                    <a:pt x="1271" y="444"/>
                  </a:lnTo>
                  <a:lnTo>
                    <a:pt x="1275" y="446"/>
                  </a:lnTo>
                  <a:lnTo>
                    <a:pt x="1280" y="440"/>
                  </a:lnTo>
                  <a:lnTo>
                    <a:pt x="1282" y="440"/>
                  </a:lnTo>
                  <a:lnTo>
                    <a:pt x="1284" y="440"/>
                  </a:lnTo>
                  <a:lnTo>
                    <a:pt x="1285" y="444"/>
                  </a:lnTo>
                  <a:lnTo>
                    <a:pt x="1285" y="444"/>
                  </a:lnTo>
                  <a:lnTo>
                    <a:pt x="1291" y="446"/>
                  </a:lnTo>
                  <a:lnTo>
                    <a:pt x="1291" y="448"/>
                  </a:lnTo>
                  <a:lnTo>
                    <a:pt x="1291" y="448"/>
                  </a:lnTo>
                  <a:lnTo>
                    <a:pt x="1291" y="448"/>
                  </a:lnTo>
                  <a:lnTo>
                    <a:pt x="1291" y="449"/>
                  </a:lnTo>
                  <a:lnTo>
                    <a:pt x="1291" y="449"/>
                  </a:lnTo>
                  <a:lnTo>
                    <a:pt x="1285" y="448"/>
                  </a:lnTo>
                  <a:lnTo>
                    <a:pt x="1282" y="444"/>
                  </a:lnTo>
                  <a:lnTo>
                    <a:pt x="1280" y="444"/>
                  </a:lnTo>
                  <a:lnTo>
                    <a:pt x="1280" y="444"/>
                  </a:lnTo>
                  <a:lnTo>
                    <a:pt x="1280" y="446"/>
                  </a:lnTo>
                  <a:lnTo>
                    <a:pt x="1278" y="446"/>
                  </a:lnTo>
                  <a:lnTo>
                    <a:pt x="1278" y="448"/>
                  </a:lnTo>
                  <a:lnTo>
                    <a:pt x="1276" y="448"/>
                  </a:lnTo>
                  <a:lnTo>
                    <a:pt x="1276" y="449"/>
                  </a:lnTo>
                  <a:lnTo>
                    <a:pt x="1275" y="453"/>
                  </a:lnTo>
                  <a:lnTo>
                    <a:pt x="1282" y="455"/>
                  </a:lnTo>
                  <a:lnTo>
                    <a:pt x="1282" y="457"/>
                  </a:lnTo>
                  <a:lnTo>
                    <a:pt x="1280" y="459"/>
                  </a:lnTo>
                  <a:lnTo>
                    <a:pt x="1280" y="459"/>
                  </a:lnTo>
                  <a:lnTo>
                    <a:pt x="1282" y="460"/>
                  </a:lnTo>
                  <a:lnTo>
                    <a:pt x="1284" y="460"/>
                  </a:lnTo>
                  <a:lnTo>
                    <a:pt x="1284" y="462"/>
                  </a:lnTo>
                  <a:lnTo>
                    <a:pt x="1284" y="462"/>
                  </a:lnTo>
                  <a:lnTo>
                    <a:pt x="1282" y="462"/>
                  </a:lnTo>
                  <a:lnTo>
                    <a:pt x="1280" y="460"/>
                  </a:lnTo>
                  <a:lnTo>
                    <a:pt x="1278" y="460"/>
                  </a:lnTo>
                  <a:lnTo>
                    <a:pt x="1276" y="457"/>
                  </a:lnTo>
                  <a:lnTo>
                    <a:pt x="1276" y="455"/>
                  </a:lnTo>
                  <a:lnTo>
                    <a:pt x="1275" y="455"/>
                  </a:lnTo>
                  <a:lnTo>
                    <a:pt x="1275" y="457"/>
                  </a:lnTo>
                  <a:lnTo>
                    <a:pt x="1275" y="457"/>
                  </a:lnTo>
                  <a:lnTo>
                    <a:pt x="1276" y="460"/>
                  </a:lnTo>
                  <a:lnTo>
                    <a:pt x="1276" y="462"/>
                  </a:lnTo>
                  <a:lnTo>
                    <a:pt x="1278" y="462"/>
                  </a:lnTo>
                  <a:lnTo>
                    <a:pt x="1280" y="464"/>
                  </a:lnTo>
                  <a:lnTo>
                    <a:pt x="1280" y="464"/>
                  </a:lnTo>
                  <a:lnTo>
                    <a:pt x="1280" y="464"/>
                  </a:lnTo>
                  <a:lnTo>
                    <a:pt x="1280" y="466"/>
                  </a:lnTo>
                  <a:lnTo>
                    <a:pt x="1280" y="466"/>
                  </a:lnTo>
                  <a:lnTo>
                    <a:pt x="1280" y="468"/>
                  </a:lnTo>
                  <a:lnTo>
                    <a:pt x="1280" y="469"/>
                  </a:lnTo>
                  <a:lnTo>
                    <a:pt x="1280" y="469"/>
                  </a:lnTo>
                  <a:lnTo>
                    <a:pt x="1280" y="469"/>
                  </a:lnTo>
                  <a:lnTo>
                    <a:pt x="1278" y="469"/>
                  </a:lnTo>
                  <a:lnTo>
                    <a:pt x="1278" y="468"/>
                  </a:lnTo>
                  <a:lnTo>
                    <a:pt x="1273" y="457"/>
                  </a:lnTo>
                  <a:lnTo>
                    <a:pt x="1271" y="455"/>
                  </a:lnTo>
                  <a:lnTo>
                    <a:pt x="1269" y="455"/>
                  </a:lnTo>
                  <a:lnTo>
                    <a:pt x="1267" y="457"/>
                  </a:lnTo>
                  <a:lnTo>
                    <a:pt x="1269" y="457"/>
                  </a:lnTo>
                  <a:lnTo>
                    <a:pt x="1271" y="459"/>
                  </a:lnTo>
                  <a:lnTo>
                    <a:pt x="1271" y="460"/>
                  </a:lnTo>
                  <a:lnTo>
                    <a:pt x="1271" y="460"/>
                  </a:lnTo>
                  <a:lnTo>
                    <a:pt x="1271" y="464"/>
                  </a:lnTo>
                  <a:lnTo>
                    <a:pt x="1271" y="466"/>
                  </a:lnTo>
                  <a:lnTo>
                    <a:pt x="1271" y="468"/>
                  </a:lnTo>
                  <a:lnTo>
                    <a:pt x="1271" y="468"/>
                  </a:lnTo>
                  <a:lnTo>
                    <a:pt x="1269" y="469"/>
                  </a:lnTo>
                  <a:lnTo>
                    <a:pt x="1271" y="471"/>
                  </a:lnTo>
                  <a:lnTo>
                    <a:pt x="1273" y="473"/>
                  </a:lnTo>
                  <a:lnTo>
                    <a:pt x="1280" y="477"/>
                  </a:lnTo>
                  <a:lnTo>
                    <a:pt x="1280" y="478"/>
                  </a:lnTo>
                  <a:lnTo>
                    <a:pt x="1280" y="480"/>
                  </a:lnTo>
                  <a:lnTo>
                    <a:pt x="1282" y="482"/>
                  </a:lnTo>
                  <a:lnTo>
                    <a:pt x="1284" y="482"/>
                  </a:lnTo>
                  <a:lnTo>
                    <a:pt x="1282" y="484"/>
                  </a:lnTo>
                  <a:lnTo>
                    <a:pt x="1280" y="482"/>
                  </a:lnTo>
                  <a:lnTo>
                    <a:pt x="1273" y="475"/>
                  </a:lnTo>
                  <a:lnTo>
                    <a:pt x="1273" y="473"/>
                  </a:lnTo>
                  <a:lnTo>
                    <a:pt x="1271" y="473"/>
                  </a:lnTo>
                  <a:lnTo>
                    <a:pt x="1269" y="471"/>
                  </a:lnTo>
                  <a:lnTo>
                    <a:pt x="1267" y="471"/>
                  </a:lnTo>
                  <a:lnTo>
                    <a:pt x="1267" y="468"/>
                  </a:lnTo>
                  <a:lnTo>
                    <a:pt x="1267" y="466"/>
                  </a:lnTo>
                  <a:lnTo>
                    <a:pt x="1267" y="462"/>
                  </a:lnTo>
                  <a:lnTo>
                    <a:pt x="1267" y="459"/>
                  </a:lnTo>
                  <a:lnTo>
                    <a:pt x="1266" y="457"/>
                  </a:lnTo>
                  <a:lnTo>
                    <a:pt x="1260" y="453"/>
                  </a:lnTo>
                  <a:lnTo>
                    <a:pt x="1260" y="451"/>
                  </a:lnTo>
                  <a:lnTo>
                    <a:pt x="1260" y="449"/>
                  </a:lnTo>
                  <a:lnTo>
                    <a:pt x="1262" y="448"/>
                  </a:lnTo>
                  <a:lnTo>
                    <a:pt x="1262" y="446"/>
                  </a:lnTo>
                  <a:lnTo>
                    <a:pt x="1260" y="442"/>
                  </a:lnTo>
                  <a:lnTo>
                    <a:pt x="1260" y="440"/>
                  </a:lnTo>
                  <a:lnTo>
                    <a:pt x="1262" y="439"/>
                  </a:lnTo>
                  <a:lnTo>
                    <a:pt x="1262" y="437"/>
                  </a:lnTo>
                  <a:lnTo>
                    <a:pt x="1262" y="435"/>
                  </a:lnTo>
                  <a:lnTo>
                    <a:pt x="1262" y="433"/>
                  </a:lnTo>
                  <a:lnTo>
                    <a:pt x="1262" y="433"/>
                  </a:lnTo>
                  <a:lnTo>
                    <a:pt x="1260" y="435"/>
                  </a:lnTo>
                  <a:lnTo>
                    <a:pt x="1260" y="435"/>
                  </a:lnTo>
                  <a:lnTo>
                    <a:pt x="1258" y="431"/>
                  </a:lnTo>
                  <a:lnTo>
                    <a:pt x="1258" y="431"/>
                  </a:lnTo>
                  <a:lnTo>
                    <a:pt x="1260" y="431"/>
                  </a:lnTo>
                  <a:lnTo>
                    <a:pt x="1260" y="430"/>
                  </a:lnTo>
                  <a:lnTo>
                    <a:pt x="1260" y="430"/>
                  </a:lnTo>
                  <a:lnTo>
                    <a:pt x="1260" y="428"/>
                  </a:lnTo>
                  <a:lnTo>
                    <a:pt x="1260" y="426"/>
                  </a:lnTo>
                  <a:lnTo>
                    <a:pt x="1258" y="424"/>
                  </a:lnTo>
                  <a:lnTo>
                    <a:pt x="1258" y="422"/>
                  </a:lnTo>
                  <a:lnTo>
                    <a:pt x="1257" y="422"/>
                  </a:lnTo>
                  <a:lnTo>
                    <a:pt x="1255" y="422"/>
                  </a:lnTo>
                  <a:lnTo>
                    <a:pt x="1255" y="424"/>
                  </a:lnTo>
                  <a:lnTo>
                    <a:pt x="1255" y="426"/>
                  </a:lnTo>
                  <a:lnTo>
                    <a:pt x="1255" y="426"/>
                  </a:lnTo>
                  <a:lnTo>
                    <a:pt x="1255" y="428"/>
                  </a:lnTo>
                  <a:lnTo>
                    <a:pt x="1255" y="430"/>
                  </a:lnTo>
                  <a:lnTo>
                    <a:pt x="1255" y="431"/>
                  </a:lnTo>
                  <a:lnTo>
                    <a:pt x="1253" y="431"/>
                  </a:lnTo>
                  <a:lnTo>
                    <a:pt x="1251" y="430"/>
                  </a:lnTo>
                  <a:lnTo>
                    <a:pt x="1251" y="431"/>
                  </a:lnTo>
                  <a:lnTo>
                    <a:pt x="1251" y="433"/>
                  </a:lnTo>
                  <a:lnTo>
                    <a:pt x="1251" y="435"/>
                  </a:lnTo>
                  <a:lnTo>
                    <a:pt x="1253" y="439"/>
                  </a:lnTo>
                  <a:lnTo>
                    <a:pt x="1253" y="439"/>
                  </a:lnTo>
                  <a:lnTo>
                    <a:pt x="1251" y="439"/>
                  </a:lnTo>
                  <a:lnTo>
                    <a:pt x="1251" y="442"/>
                  </a:lnTo>
                  <a:lnTo>
                    <a:pt x="1249" y="444"/>
                  </a:lnTo>
                  <a:lnTo>
                    <a:pt x="1249" y="444"/>
                  </a:lnTo>
                  <a:lnTo>
                    <a:pt x="1246" y="444"/>
                  </a:lnTo>
                  <a:lnTo>
                    <a:pt x="1246" y="444"/>
                  </a:lnTo>
                  <a:lnTo>
                    <a:pt x="1246" y="444"/>
                  </a:lnTo>
                  <a:lnTo>
                    <a:pt x="1246" y="446"/>
                  </a:lnTo>
                  <a:lnTo>
                    <a:pt x="1246" y="446"/>
                  </a:lnTo>
                  <a:lnTo>
                    <a:pt x="1244" y="446"/>
                  </a:lnTo>
                  <a:lnTo>
                    <a:pt x="1240" y="446"/>
                  </a:lnTo>
                  <a:lnTo>
                    <a:pt x="1240" y="448"/>
                  </a:lnTo>
                  <a:lnTo>
                    <a:pt x="1240" y="449"/>
                  </a:lnTo>
                  <a:lnTo>
                    <a:pt x="1240" y="449"/>
                  </a:lnTo>
                  <a:lnTo>
                    <a:pt x="1238" y="449"/>
                  </a:lnTo>
                  <a:lnTo>
                    <a:pt x="1238" y="449"/>
                  </a:lnTo>
                  <a:lnTo>
                    <a:pt x="1238" y="449"/>
                  </a:lnTo>
                  <a:lnTo>
                    <a:pt x="1238" y="448"/>
                  </a:lnTo>
                  <a:lnTo>
                    <a:pt x="1238" y="446"/>
                  </a:lnTo>
                  <a:lnTo>
                    <a:pt x="1238" y="444"/>
                  </a:lnTo>
                  <a:lnTo>
                    <a:pt x="1238" y="444"/>
                  </a:lnTo>
                  <a:lnTo>
                    <a:pt x="1240" y="444"/>
                  </a:lnTo>
                  <a:lnTo>
                    <a:pt x="1242" y="444"/>
                  </a:lnTo>
                  <a:lnTo>
                    <a:pt x="1244" y="444"/>
                  </a:lnTo>
                  <a:lnTo>
                    <a:pt x="1244" y="442"/>
                  </a:lnTo>
                  <a:lnTo>
                    <a:pt x="1244" y="440"/>
                  </a:lnTo>
                  <a:lnTo>
                    <a:pt x="1242" y="440"/>
                  </a:lnTo>
                  <a:lnTo>
                    <a:pt x="1242" y="439"/>
                  </a:lnTo>
                  <a:lnTo>
                    <a:pt x="1244" y="439"/>
                  </a:lnTo>
                  <a:lnTo>
                    <a:pt x="1244" y="437"/>
                  </a:lnTo>
                  <a:lnTo>
                    <a:pt x="1244" y="437"/>
                  </a:lnTo>
                  <a:lnTo>
                    <a:pt x="1240" y="437"/>
                  </a:lnTo>
                  <a:lnTo>
                    <a:pt x="1240" y="435"/>
                  </a:lnTo>
                  <a:lnTo>
                    <a:pt x="1240" y="435"/>
                  </a:lnTo>
                  <a:lnTo>
                    <a:pt x="1240" y="435"/>
                  </a:lnTo>
                  <a:lnTo>
                    <a:pt x="1240" y="435"/>
                  </a:lnTo>
                  <a:lnTo>
                    <a:pt x="1240" y="433"/>
                  </a:lnTo>
                  <a:lnTo>
                    <a:pt x="1240" y="433"/>
                  </a:lnTo>
                  <a:lnTo>
                    <a:pt x="1238" y="433"/>
                  </a:lnTo>
                  <a:lnTo>
                    <a:pt x="1238" y="437"/>
                  </a:lnTo>
                  <a:lnTo>
                    <a:pt x="1238" y="439"/>
                  </a:lnTo>
                  <a:lnTo>
                    <a:pt x="1237" y="440"/>
                  </a:lnTo>
                  <a:lnTo>
                    <a:pt x="1237" y="440"/>
                  </a:lnTo>
                  <a:lnTo>
                    <a:pt x="1235" y="440"/>
                  </a:lnTo>
                  <a:lnTo>
                    <a:pt x="1233" y="442"/>
                  </a:lnTo>
                  <a:lnTo>
                    <a:pt x="1233" y="444"/>
                  </a:lnTo>
                  <a:lnTo>
                    <a:pt x="1233" y="444"/>
                  </a:lnTo>
                  <a:lnTo>
                    <a:pt x="1233" y="444"/>
                  </a:lnTo>
                  <a:lnTo>
                    <a:pt x="1233" y="442"/>
                  </a:lnTo>
                  <a:lnTo>
                    <a:pt x="1233" y="440"/>
                  </a:lnTo>
                  <a:lnTo>
                    <a:pt x="1233" y="439"/>
                  </a:lnTo>
                  <a:lnTo>
                    <a:pt x="1231" y="440"/>
                  </a:lnTo>
                  <a:lnTo>
                    <a:pt x="1228" y="442"/>
                  </a:lnTo>
                  <a:lnTo>
                    <a:pt x="1224" y="446"/>
                  </a:lnTo>
                  <a:lnTo>
                    <a:pt x="1224" y="449"/>
                  </a:lnTo>
                  <a:lnTo>
                    <a:pt x="1224" y="449"/>
                  </a:lnTo>
                  <a:lnTo>
                    <a:pt x="1222" y="449"/>
                  </a:lnTo>
                  <a:lnTo>
                    <a:pt x="1222" y="449"/>
                  </a:lnTo>
                  <a:lnTo>
                    <a:pt x="1220" y="451"/>
                  </a:lnTo>
                  <a:lnTo>
                    <a:pt x="1222" y="455"/>
                  </a:lnTo>
                  <a:lnTo>
                    <a:pt x="1226" y="457"/>
                  </a:lnTo>
                  <a:lnTo>
                    <a:pt x="1228" y="457"/>
                  </a:lnTo>
                  <a:lnTo>
                    <a:pt x="1229" y="455"/>
                  </a:lnTo>
                  <a:lnTo>
                    <a:pt x="1228" y="455"/>
                  </a:lnTo>
                  <a:lnTo>
                    <a:pt x="1228" y="455"/>
                  </a:lnTo>
                  <a:lnTo>
                    <a:pt x="1228" y="455"/>
                  </a:lnTo>
                  <a:lnTo>
                    <a:pt x="1226" y="453"/>
                  </a:lnTo>
                  <a:lnTo>
                    <a:pt x="1233" y="448"/>
                  </a:lnTo>
                  <a:lnTo>
                    <a:pt x="1233" y="448"/>
                  </a:lnTo>
                  <a:lnTo>
                    <a:pt x="1235" y="446"/>
                  </a:lnTo>
                  <a:lnTo>
                    <a:pt x="1235" y="446"/>
                  </a:lnTo>
                  <a:lnTo>
                    <a:pt x="1237" y="448"/>
                  </a:lnTo>
                  <a:lnTo>
                    <a:pt x="1237" y="449"/>
                  </a:lnTo>
                  <a:lnTo>
                    <a:pt x="1237" y="451"/>
                  </a:lnTo>
                  <a:lnTo>
                    <a:pt x="1237" y="451"/>
                  </a:lnTo>
                  <a:lnTo>
                    <a:pt x="1247" y="451"/>
                  </a:lnTo>
                  <a:lnTo>
                    <a:pt x="1247" y="449"/>
                  </a:lnTo>
                  <a:lnTo>
                    <a:pt x="1249" y="449"/>
                  </a:lnTo>
                  <a:lnTo>
                    <a:pt x="1251" y="448"/>
                  </a:lnTo>
                  <a:lnTo>
                    <a:pt x="1251" y="446"/>
                  </a:lnTo>
                  <a:lnTo>
                    <a:pt x="1253" y="448"/>
                  </a:lnTo>
                  <a:lnTo>
                    <a:pt x="1251" y="448"/>
                  </a:lnTo>
                  <a:lnTo>
                    <a:pt x="1249" y="451"/>
                  </a:lnTo>
                  <a:lnTo>
                    <a:pt x="1249" y="451"/>
                  </a:lnTo>
                  <a:lnTo>
                    <a:pt x="1253" y="453"/>
                  </a:lnTo>
                  <a:lnTo>
                    <a:pt x="1260" y="455"/>
                  </a:lnTo>
                  <a:lnTo>
                    <a:pt x="1260" y="455"/>
                  </a:lnTo>
                  <a:lnTo>
                    <a:pt x="1257" y="455"/>
                  </a:lnTo>
                  <a:lnTo>
                    <a:pt x="1257" y="455"/>
                  </a:lnTo>
                  <a:lnTo>
                    <a:pt x="1255" y="457"/>
                  </a:lnTo>
                  <a:lnTo>
                    <a:pt x="1255" y="457"/>
                  </a:lnTo>
                  <a:lnTo>
                    <a:pt x="1255" y="460"/>
                  </a:lnTo>
                  <a:lnTo>
                    <a:pt x="1255" y="460"/>
                  </a:lnTo>
                  <a:lnTo>
                    <a:pt x="1255" y="462"/>
                  </a:lnTo>
                  <a:lnTo>
                    <a:pt x="1251" y="464"/>
                  </a:lnTo>
                  <a:lnTo>
                    <a:pt x="1251" y="466"/>
                  </a:lnTo>
                  <a:lnTo>
                    <a:pt x="1251" y="469"/>
                  </a:lnTo>
                  <a:lnTo>
                    <a:pt x="1251" y="469"/>
                  </a:lnTo>
                  <a:lnTo>
                    <a:pt x="1249" y="469"/>
                  </a:lnTo>
                  <a:lnTo>
                    <a:pt x="1249" y="469"/>
                  </a:lnTo>
                  <a:lnTo>
                    <a:pt x="1249" y="468"/>
                  </a:lnTo>
                  <a:lnTo>
                    <a:pt x="1249" y="466"/>
                  </a:lnTo>
                  <a:lnTo>
                    <a:pt x="1247" y="464"/>
                  </a:lnTo>
                  <a:lnTo>
                    <a:pt x="1247" y="462"/>
                  </a:lnTo>
                  <a:lnTo>
                    <a:pt x="1246" y="462"/>
                  </a:lnTo>
                  <a:lnTo>
                    <a:pt x="1237" y="466"/>
                  </a:lnTo>
                  <a:lnTo>
                    <a:pt x="1237" y="468"/>
                  </a:lnTo>
                  <a:lnTo>
                    <a:pt x="1237" y="468"/>
                  </a:lnTo>
                  <a:lnTo>
                    <a:pt x="1235" y="469"/>
                  </a:lnTo>
                  <a:lnTo>
                    <a:pt x="1235" y="469"/>
                  </a:lnTo>
                  <a:lnTo>
                    <a:pt x="1233" y="471"/>
                  </a:lnTo>
                  <a:lnTo>
                    <a:pt x="1233" y="473"/>
                  </a:lnTo>
                  <a:lnTo>
                    <a:pt x="1233" y="475"/>
                  </a:lnTo>
                  <a:lnTo>
                    <a:pt x="1235" y="475"/>
                  </a:lnTo>
                  <a:lnTo>
                    <a:pt x="1233" y="477"/>
                  </a:lnTo>
                  <a:lnTo>
                    <a:pt x="1233" y="477"/>
                  </a:lnTo>
                  <a:lnTo>
                    <a:pt x="1233" y="475"/>
                  </a:lnTo>
                  <a:lnTo>
                    <a:pt x="1233" y="475"/>
                  </a:lnTo>
                  <a:lnTo>
                    <a:pt x="1233" y="473"/>
                  </a:lnTo>
                  <a:lnTo>
                    <a:pt x="1233" y="473"/>
                  </a:lnTo>
                  <a:lnTo>
                    <a:pt x="1233" y="471"/>
                  </a:lnTo>
                  <a:lnTo>
                    <a:pt x="1233" y="471"/>
                  </a:lnTo>
                  <a:lnTo>
                    <a:pt x="1235" y="468"/>
                  </a:lnTo>
                  <a:lnTo>
                    <a:pt x="1235" y="468"/>
                  </a:lnTo>
                  <a:lnTo>
                    <a:pt x="1231" y="468"/>
                  </a:lnTo>
                  <a:lnTo>
                    <a:pt x="1226" y="471"/>
                  </a:lnTo>
                  <a:lnTo>
                    <a:pt x="1224" y="471"/>
                  </a:lnTo>
                  <a:lnTo>
                    <a:pt x="1224" y="469"/>
                  </a:lnTo>
                  <a:lnTo>
                    <a:pt x="1222" y="471"/>
                  </a:lnTo>
                  <a:lnTo>
                    <a:pt x="1217" y="478"/>
                  </a:lnTo>
                  <a:lnTo>
                    <a:pt x="1217" y="477"/>
                  </a:lnTo>
                  <a:lnTo>
                    <a:pt x="1217" y="475"/>
                  </a:lnTo>
                  <a:lnTo>
                    <a:pt x="1219" y="473"/>
                  </a:lnTo>
                  <a:lnTo>
                    <a:pt x="1219" y="473"/>
                  </a:lnTo>
                  <a:lnTo>
                    <a:pt x="1217" y="471"/>
                  </a:lnTo>
                  <a:lnTo>
                    <a:pt x="1211" y="471"/>
                  </a:lnTo>
                  <a:lnTo>
                    <a:pt x="1210" y="471"/>
                  </a:lnTo>
                  <a:lnTo>
                    <a:pt x="1208" y="469"/>
                  </a:lnTo>
                  <a:lnTo>
                    <a:pt x="1204" y="471"/>
                  </a:lnTo>
                  <a:lnTo>
                    <a:pt x="1202" y="473"/>
                  </a:lnTo>
                  <a:lnTo>
                    <a:pt x="1201" y="475"/>
                  </a:lnTo>
                  <a:lnTo>
                    <a:pt x="1201" y="477"/>
                  </a:lnTo>
                  <a:lnTo>
                    <a:pt x="1201" y="477"/>
                  </a:lnTo>
                  <a:lnTo>
                    <a:pt x="1199" y="477"/>
                  </a:lnTo>
                  <a:lnTo>
                    <a:pt x="1199" y="477"/>
                  </a:lnTo>
                  <a:lnTo>
                    <a:pt x="1211" y="475"/>
                  </a:lnTo>
                  <a:lnTo>
                    <a:pt x="1213" y="477"/>
                  </a:lnTo>
                  <a:lnTo>
                    <a:pt x="1210" y="478"/>
                  </a:lnTo>
                  <a:lnTo>
                    <a:pt x="1206" y="478"/>
                  </a:lnTo>
                  <a:lnTo>
                    <a:pt x="1201" y="480"/>
                  </a:lnTo>
                  <a:lnTo>
                    <a:pt x="1197" y="480"/>
                  </a:lnTo>
                  <a:lnTo>
                    <a:pt x="1197" y="480"/>
                  </a:lnTo>
                  <a:lnTo>
                    <a:pt x="1195" y="480"/>
                  </a:lnTo>
                  <a:lnTo>
                    <a:pt x="1195" y="482"/>
                  </a:lnTo>
                  <a:lnTo>
                    <a:pt x="1195" y="484"/>
                  </a:lnTo>
                  <a:lnTo>
                    <a:pt x="1195" y="484"/>
                  </a:lnTo>
                  <a:lnTo>
                    <a:pt x="1197" y="486"/>
                  </a:lnTo>
                  <a:lnTo>
                    <a:pt x="1197" y="486"/>
                  </a:lnTo>
                  <a:lnTo>
                    <a:pt x="1197" y="484"/>
                  </a:lnTo>
                  <a:lnTo>
                    <a:pt x="1199" y="484"/>
                  </a:lnTo>
                  <a:lnTo>
                    <a:pt x="1199" y="484"/>
                  </a:lnTo>
                  <a:lnTo>
                    <a:pt x="1199" y="486"/>
                  </a:lnTo>
                  <a:lnTo>
                    <a:pt x="1199" y="486"/>
                  </a:lnTo>
                  <a:lnTo>
                    <a:pt x="1199" y="487"/>
                  </a:lnTo>
                  <a:lnTo>
                    <a:pt x="1199" y="487"/>
                  </a:lnTo>
                  <a:lnTo>
                    <a:pt x="1199" y="487"/>
                  </a:lnTo>
                  <a:lnTo>
                    <a:pt x="1201" y="486"/>
                  </a:lnTo>
                  <a:lnTo>
                    <a:pt x="1210" y="486"/>
                  </a:lnTo>
                  <a:lnTo>
                    <a:pt x="1208" y="486"/>
                  </a:lnTo>
                  <a:lnTo>
                    <a:pt x="1206" y="487"/>
                  </a:lnTo>
                  <a:lnTo>
                    <a:pt x="1208" y="489"/>
                  </a:lnTo>
                  <a:lnTo>
                    <a:pt x="1210" y="489"/>
                  </a:lnTo>
                  <a:lnTo>
                    <a:pt x="1211" y="489"/>
                  </a:lnTo>
                  <a:lnTo>
                    <a:pt x="1213" y="491"/>
                  </a:lnTo>
                  <a:lnTo>
                    <a:pt x="1201" y="491"/>
                  </a:lnTo>
                  <a:lnTo>
                    <a:pt x="1201" y="493"/>
                  </a:lnTo>
                  <a:lnTo>
                    <a:pt x="1199" y="493"/>
                  </a:lnTo>
                  <a:lnTo>
                    <a:pt x="1199" y="493"/>
                  </a:lnTo>
                  <a:lnTo>
                    <a:pt x="1197" y="493"/>
                  </a:lnTo>
                  <a:lnTo>
                    <a:pt x="1197" y="495"/>
                  </a:lnTo>
                  <a:lnTo>
                    <a:pt x="1201" y="495"/>
                  </a:lnTo>
                  <a:lnTo>
                    <a:pt x="1201" y="496"/>
                  </a:lnTo>
                  <a:lnTo>
                    <a:pt x="1193" y="502"/>
                  </a:lnTo>
                  <a:lnTo>
                    <a:pt x="1195" y="504"/>
                  </a:lnTo>
                  <a:lnTo>
                    <a:pt x="1197" y="504"/>
                  </a:lnTo>
                  <a:lnTo>
                    <a:pt x="1199" y="504"/>
                  </a:lnTo>
                  <a:lnTo>
                    <a:pt x="1202" y="502"/>
                  </a:lnTo>
                  <a:lnTo>
                    <a:pt x="1204" y="502"/>
                  </a:lnTo>
                  <a:lnTo>
                    <a:pt x="1204" y="500"/>
                  </a:lnTo>
                  <a:lnTo>
                    <a:pt x="1210" y="498"/>
                  </a:lnTo>
                  <a:lnTo>
                    <a:pt x="1215" y="495"/>
                  </a:lnTo>
                  <a:lnTo>
                    <a:pt x="1217" y="495"/>
                  </a:lnTo>
                  <a:lnTo>
                    <a:pt x="1217" y="493"/>
                  </a:lnTo>
                  <a:lnTo>
                    <a:pt x="1219" y="491"/>
                  </a:lnTo>
                  <a:lnTo>
                    <a:pt x="1220" y="489"/>
                  </a:lnTo>
                  <a:lnTo>
                    <a:pt x="1222" y="486"/>
                  </a:lnTo>
                  <a:lnTo>
                    <a:pt x="1226" y="482"/>
                  </a:lnTo>
                  <a:lnTo>
                    <a:pt x="1226" y="480"/>
                  </a:lnTo>
                  <a:lnTo>
                    <a:pt x="1226" y="477"/>
                  </a:lnTo>
                  <a:lnTo>
                    <a:pt x="1226" y="477"/>
                  </a:lnTo>
                  <a:lnTo>
                    <a:pt x="1226" y="475"/>
                  </a:lnTo>
                  <a:lnTo>
                    <a:pt x="1226" y="475"/>
                  </a:lnTo>
                  <a:lnTo>
                    <a:pt x="1228" y="480"/>
                  </a:lnTo>
                  <a:lnTo>
                    <a:pt x="1228" y="477"/>
                  </a:lnTo>
                  <a:lnTo>
                    <a:pt x="1228" y="475"/>
                  </a:lnTo>
                  <a:lnTo>
                    <a:pt x="1229" y="475"/>
                  </a:lnTo>
                  <a:lnTo>
                    <a:pt x="1229" y="477"/>
                  </a:lnTo>
                  <a:lnTo>
                    <a:pt x="1229" y="478"/>
                  </a:lnTo>
                  <a:lnTo>
                    <a:pt x="1228" y="480"/>
                  </a:lnTo>
                  <a:lnTo>
                    <a:pt x="1228" y="484"/>
                  </a:lnTo>
                  <a:lnTo>
                    <a:pt x="1237" y="486"/>
                  </a:lnTo>
                  <a:lnTo>
                    <a:pt x="1238" y="486"/>
                  </a:lnTo>
                  <a:lnTo>
                    <a:pt x="1240" y="484"/>
                  </a:lnTo>
                  <a:lnTo>
                    <a:pt x="1240" y="484"/>
                  </a:lnTo>
                  <a:lnTo>
                    <a:pt x="1242" y="484"/>
                  </a:lnTo>
                  <a:lnTo>
                    <a:pt x="1240" y="484"/>
                  </a:lnTo>
                  <a:lnTo>
                    <a:pt x="1240" y="486"/>
                  </a:lnTo>
                  <a:lnTo>
                    <a:pt x="1238" y="486"/>
                  </a:lnTo>
                  <a:lnTo>
                    <a:pt x="1238" y="487"/>
                  </a:lnTo>
                  <a:lnTo>
                    <a:pt x="1240" y="487"/>
                  </a:lnTo>
                  <a:lnTo>
                    <a:pt x="1247" y="493"/>
                  </a:lnTo>
                  <a:lnTo>
                    <a:pt x="1246" y="493"/>
                  </a:lnTo>
                  <a:lnTo>
                    <a:pt x="1246" y="495"/>
                  </a:lnTo>
                  <a:lnTo>
                    <a:pt x="1246" y="495"/>
                  </a:lnTo>
                  <a:lnTo>
                    <a:pt x="1247" y="496"/>
                  </a:lnTo>
                  <a:lnTo>
                    <a:pt x="1247" y="496"/>
                  </a:lnTo>
                  <a:lnTo>
                    <a:pt x="1247" y="496"/>
                  </a:lnTo>
                  <a:lnTo>
                    <a:pt x="1249" y="496"/>
                  </a:lnTo>
                  <a:lnTo>
                    <a:pt x="1247" y="498"/>
                  </a:lnTo>
                  <a:lnTo>
                    <a:pt x="1247" y="498"/>
                  </a:lnTo>
                  <a:lnTo>
                    <a:pt x="1240" y="491"/>
                  </a:lnTo>
                  <a:lnTo>
                    <a:pt x="1237" y="489"/>
                  </a:lnTo>
                  <a:lnTo>
                    <a:pt x="1228" y="491"/>
                  </a:lnTo>
                  <a:lnTo>
                    <a:pt x="1228" y="491"/>
                  </a:lnTo>
                  <a:lnTo>
                    <a:pt x="1229" y="495"/>
                  </a:lnTo>
                  <a:lnTo>
                    <a:pt x="1231" y="496"/>
                  </a:lnTo>
                  <a:lnTo>
                    <a:pt x="1235" y="495"/>
                  </a:lnTo>
                  <a:lnTo>
                    <a:pt x="1237" y="495"/>
                  </a:lnTo>
                  <a:lnTo>
                    <a:pt x="1240" y="498"/>
                  </a:lnTo>
                  <a:lnTo>
                    <a:pt x="1233" y="496"/>
                  </a:lnTo>
                  <a:lnTo>
                    <a:pt x="1233" y="498"/>
                  </a:lnTo>
                  <a:lnTo>
                    <a:pt x="1235" y="500"/>
                  </a:lnTo>
                  <a:lnTo>
                    <a:pt x="1228" y="498"/>
                  </a:lnTo>
                  <a:lnTo>
                    <a:pt x="1226" y="495"/>
                  </a:lnTo>
                  <a:lnTo>
                    <a:pt x="1224" y="493"/>
                  </a:lnTo>
                  <a:lnTo>
                    <a:pt x="1222" y="493"/>
                  </a:lnTo>
                  <a:lnTo>
                    <a:pt x="1222" y="493"/>
                  </a:lnTo>
                  <a:lnTo>
                    <a:pt x="1222" y="495"/>
                  </a:lnTo>
                  <a:lnTo>
                    <a:pt x="1220" y="496"/>
                  </a:lnTo>
                  <a:lnTo>
                    <a:pt x="1222" y="498"/>
                  </a:lnTo>
                  <a:lnTo>
                    <a:pt x="1222" y="498"/>
                  </a:lnTo>
                  <a:lnTo>
                    <a:pt x="1224" y="498"/>
                  </a:lnTo>
                  <a:lnTo>
                    <a:pt x="1217" y="504"/>
                  </a:lnTo>
                  <a:lnTo>
                    <a:pt x="1217" y="507"/>
                  </a:lnTo>
                  <a:lnTo>
                    <a:pt x="1217" y="507"/>
                  </a:lnTo>
                  <a:lnTo>
                    <a:pt x="1219" y="507"/>
                  </a:lnTo>
                  <a:lnTo>
                    <a:pt x="1220" y="505"/>
                  </a:lnTo>
                  <a:lnTo>
                    <a:pt x="1222" y="507"/>
                  </a:lnTo>
                  <a:lnTo>
                    <a:pt x="1224" y="507"/>
                  </a:lnTo>
                  <a:lnTo>
                    <a:pt x="1226" y="509"/>
                  </a:lnTo>
                  <a:lnTo>
                    <a:pt x="1226" y="507"/>
                  </a:lnTo>
                  <a:lnTo>
                    <a:pt x="1226" y="507"/>
                  </a:lnTo>
                  <a:lnTo>
                    <a:pt x="1226" y="505"/>
                  </a:lnTo>
                  <a:lnTo>
                    <a:pt x="1226" y="505"/>
                  </a:lnTo>
                  <a:lnTo>
                    <a:pt x="1228" y="505"/>
                  </a:lnTo>
                  <a:lnTo>
                    <a:pt x="1228" y="505"/>
                  </a:lnTo>
                  <a:lnTo>
                    <a:pt x="1229" y="507"/>
                  </a:lnTo>
                  <a:lnTo>
                    <a:pt x="1228" y="509"/>
                  </a:lnTo>
                  <a:lnTo>
                    <a:pt x="1228" y="509"/>
                  </a:lnTo>
                  <a:lnTo>
                    <a:pt x="1231" y="513"/>
                  </a:lnTo>
                  <a:lnTo>
                    <a:pt x="1229" y="513"/>
                  </a:lnTo>
                  <a:lnTo>
                    <a:pt x="1229" y="514"/>
                  </a:lnTo>
                  <a:lnTo>
                    <a:pt x="1229" y="514"/>
                  </a:lnTo>
                  <a:lnTo>
                    <a:pt x="1228" y="513"/>
                  </a:lnTo>
                  <a:lnTo>
                    <a:pt x="1228" y="511"/>
                  </a:lnTo>
                  <a:lnTo>
                    <a:pt x="1226" y="511"/>
                  </a:lnTo>
                  <a:lnTo>
                    <a:pt x="1222" y="509"/>
                  </a:lnTo>
                  <a:lnTo>
                    <a:pt x="1220" y="511"/>
                  </a:lnTo>
                  <a:lnTo>
                    <a:pt x="1219" y="511"/>
                  </a:lnTo>
                  <a:lnTo>
                    <a:pt x="1220" y="513"/>
                  </a:lnTo>
                  <a:lnTo>
                    <a:pt x="1220" y="513"/>
                  </a:lnTo>
                  <a:lnTo>
                    <a:pt x="1219" y="513"/>
                  </a:lnTo>
                  <a:lnTo>
                    <a:pt x="1219" y="514"/>
                  </a:lnTo>
                  <a:lnTo>
                    <a:pt x="1219" y="516"/>
                  </a:lnTo>
                  <a:lnTo>
                    <a:pt x="1219" y="518"/>
                  </a:lnTo>
                  <a:lnTo>
                    <a:pt x="1220" y="520"/>
                  </a:lnTo>
                  <a:lnTo>
                    <a:pt x="1231" y="522"/>
                  </a:lnTo>
                  <a:lnTo>
                    <a:pt x="1235" y="520"/>
                  </a:lnTo>
                  <a:lnTo>
                    <a:pt x="1240" y="516"/>
                  </a:lnTo>
                  <a:lnTo>
                    <a:pt x="1251" y="513"/>
                  </a:lnTo>
                  <a:lnTo>
                    <a:pt x="1253" y="514"/>
                  </a:lnTo>
                  <a:lnTo>
                    <a:pt x="1246" y="516"/>
                  </a:lnTo>
                  <a:lnTo>
                    <a:pt x="1237" y="522"/>
                  </a:lnTo>
                  <a:lnTo>
                    <a:pt x="1235" y="524"/>
                  </a:lnTo>
                  <a:lnTo>
                    <a:pt x="1233" y="527"/>
                  </a:lnTo>
                  <a:lnTo>
                    <a:pt x="1235" y="527"/>
                  </a:lnTo>
                  <a:lnTo>
                    <a:pt x="1235" y="527"/>
                  </a:lnTo>
                  <a:lnTo>
                    <a:pt x="1237" y="527"/>
                  </a:lnTo>
                  <a:lnTo>
                    <a:pt x="1235" y="529"/>
                  </a:lnTo>
                  <a:lnTo>
                    <a:pt x="1233" y="531"/>
                  </a:lnTo>
                  <a:lnTo>
                    <a:pt x="1233" y="533"/>
                  </a:lnTo>
                  <a:lnTo>
                    <a:pt x="1235" y="534"/>
                  </a:lnTo>
                  <a:lnTo>
                    <a:pt x="1237" y="536"/>
                  </a:lnTo>
                  <a:lnTo>
                    <a:pt x="1237" y="538"/>
                  </a:lnTo>
                  <a:lnTo>
                    <a:pt x="1237" y="538"/>
                  </a:lnTo>
                  <a:lnTo>
                    <a:pt x="1238" y="542"/>
                  </a:lnTo>
                  <a:lnTo>
                    <a:pt x="1238" y="542"/>
                  </a:lnTo>
                  <a:lnTo>
                    <a:pt x="1238" y="543"/>
                  </a:lnTo>
                  <a:lnTo>
                    <a:pt x="1238" y="543"/>
                  </a:lnTo>
                  <a:lnTo>
                    <a:pt x="1238" y="545"/>
                  </a:lnTo>
                  <a:lnTo>
                    <a:pt x="1242" y="547"/>
                  </a:lnTo>
                  <a:lnTo>
                    <a:pt x="1242" y="547"/>
                  </a:lnTo>
                  <a:lnTo>
                    <a:pt x="1240" y="551"/>
                  </a:lnTo>
                  <a:lnTo>
                    <a:pt x="1238" y="552"/>
                  </a:lnTo>
                  <a:lnTo>
                    <a:pt x="1237" y="551"/>
                  </a:lnTo>
                  <a:lnTo>
                    <a:pt x="1237" y="549"/>
                  </a:lnTo>
                  <a:lnTo>
                    <a:pt x="1240" y="549"/>
                  </a:lnTo>
                  <a:lnTo>
                    <a:pt x="1240" y="547"/>
                  </a:lnTo>
                  <a:lnTo>
                    <a:pt x="1238" y="547"/>
                  </a:lnTo>
                  <a:lnTo>
                    <a:pt x="1237" y="543"/>
                  </a:lnTo>
                  <a:lnTo>
                    <a:pt x="1235" y="542"/>
                  </a:lnTo>
                  <a:lnTo>
                    <a:pt x="1235" y="542"/>
                  </a:lnTo>
                  <a:lnTo>
                    <a:pt x="1235" y="542"/>
                  </a:lnTo>
                  <a:lnTo>
                    <a:pt x="1235" y="538"/>
                  </a:lnTo>
                  <a:lnTo>
                    <a:pt x="1235" y="538"/>
                  </a:lnTo>
                  <a:lnTo>
                    <a:pt x="1231" y="531"/>
                  </a:lnTo>
                  <a:lnTo>
                    <a:pt x="1231" y="529"/>
                  </a:lnTo>
                  <a:lnTo>
                    <a:pt x="1231" y="527"/>
                  </a:lnTo>
                  <a:lnTo>
                    <a:pt x="1229" y="525"/>
                  </a:lnTo>
                  <a:lnTo>
                    <a:pt x="1226" y="524"/>
                  </a:lnTo>
                  <a:lnTo>
                    <a:pt x="1219" y="525"/>
                  </a:lnTo>
                  <a:lnTo>
                    <a:pt x="1219" y="525"/>
                  </a:lnTo>
                  <a:lnTo>
                    <a:pt x="1219" y="525"/>
                  </a:lnTo>
                  <a:lnTo>
                    <a:pt x="1219" y="527"/>
                  </a:lnTo>
                  <a:lnTo>
                    <a:pt x="1219" y="529"/>
                  </a:lnTo>
                  <a:lnTo>
                    <a:pt x="1219" y="529"/>
                  </a:lnTo>
                  <a:lnTo>
                    <a:pt x="1217" y="529"/>
                  </a:lnTo>
                  <a:lnTo>
                    <a:pt x="1217" y="529"/>
                  </a:lnTo>
                  <a:lnTo>
                    <a:pt x="1215" y="533"/>
                  </a:lnTo>
                  <a:lnTo>
                    <a:pt x="1213" y="533"/>
                  </a:lnTo>
                  <a:lnTo>
                    <a:pt x="1215" y="531"/>
                  </a:lnTo>
                  <a:lnTo>
                    <a:pt x="1215" y="529"/>
                  </a:lnTo>
                  <a:lnTo>
                    <a:pt x="1215" y="529"/>
                  </a:lnTo>
                  <a:lnTo>
                    <a:pt x="1215" y="527"/>
                  </a:lnTo>
                  <a:lnTo>
                    <a:pt x="1215" y="525"/>
                  </a:lnTo>
                  <a:lnTo>
                    <a:pt x="1215" y="525"/>
                  </a:lnTo>
                  <a:lnTo>
                    <a:pt x="1215" y="525"/>
                  </a:lnTo>
                  <a:lnTo>
                    <a:pt x="1217" y="525"/>
                  </a:lnTo>
                  <a:lnTo>
                    <a:pt x="1217" y="524"/>
                  </a:lnTo>
                  <a:lnTo>
                    <a:pt x="1219" y="524"/>
                  </a:lnTo>
                  <a:lnTo>
                    <a:pt x="1219" y="524"/>
                  </a:lnTo>
                  <a:lnTo>
                    <a:pt x="1217" y="524"/>
                  </a:lnTo>
                  <a:lnTo>
                    <a:pt x="1217" y="522"/>
                  </a:lnTo>
                  <a:lnTo>
                    <a:pt x="1217" y="522"/>
                  </a:lnTo>
                  <a:lnTo>
                    <a:pt x="1217" y="520"/>
                  </a:lnTo>
                  <a:lnTo>
                    <a:pt x="1217" y="520"/>
                  </a:lnTo>
                  <a:lnTo>
                    <a:pt x="1215" y="520"/>
                  </a:lnTo>
                  <a:lnTo>
                    <a:pt x="1215" y="522"/>
                  </a:lnTo>
                  <a:lnTo>
                    <a:pt x="1213" y="522"/>
                  </a:lnTo>
                  <a:lnTo>
                    <a:pt x="1213" y="522"/>
                  </a:lnTo>
                  <a:lnTo>
                    <a:pt x="1211" y="524"/>
                  </a:lnTo>
                  <a:lnTo>
                    <a:pt x="1210" y="524"/>
                  </a:lnTo>
                  <a:lnTo>
                    <a:pt x="1210" y="525"/>
                  </a:lnTo>
                  <a:lnTo>
                    <a:pt x="1208" y="527"/>
                  </a:lnTo>
                  <a:lnTo>
                    <a:pt x="1206" y="527"/>
                  </a:lnTo>
                  <a:lnTo>
                    <a:pt x="1201" y="525"/>
                  </a:lnTo>
                  <a:lnTo>
                    <a:pt x="1199" y="525"/>
                  </a:lnTo>
                  <a:lnTo>
                    <a:pt x="1201" y="524"/>
                  </a:lnTo>
                  <a:lnTo>
                    <a:pt x="1208" y="524"/>
                  </a:lnTo>
                  <a:lnTo>
                    <a:pt x="1210" y="520"/>
                  </a:lnTo>
                  <a:lnTo>
                    <a:pt x="1210" y="520"/>
                  </a:lnTo>
                  <a:lnTo>
                    <a:pt x="1208" y="516"/>
                  </a:lnTo>
                  <a:lnTo>
                    <a:pt x="1206" y="516"/>
                  </a:lnTo>
                  <a:lnTo>
                    <a:pt x="1208" y="514"/>
                  </a:lnTo>
                  <a:lnTo>
                    <a:pt x="1210" y="514"/>
                  </a:lnTo>
                  <a:lnTo>
                    <a:pt x="1210" y="516"/>
                  </a:lnTo>
                  <a:lnTo>
                    <a:pt x="1211" y="516"/>
                  </a:lnTo>
                  <a:lnTo>
                    <a:pt x="1211" y="518"/>
                  </a:lnTo>
                  <a:lnTo>
                    <a:pt x="1213" y="518"/>
                  </a:lnTo>
                  <a:lnTo>
                    <a:pt x="1213" y="518"/>
                  </a:lnTo>
                  <a:lnTo>
                    <a:pt x="1215" y="518"/>
                  </a:lnTo>
                  <a:lnTo>
                    <a:pt x="1215" y="518"/>
                  </a:lnTo>
                  <a:lnTo>
                    <a:pt x="1215" y="516"/>
                  </a:lnTo>
                  <a:lnTo>
                    <a:pt x="1213" y="514"/>
                  </a:lnTo>
                  <a:lnTo>
                    <a:pt x="1211" y="513"/>
                  </a:lnTo>
                  <a:lnTo>
                    <a:pt x="1210" y="513"/>
                  </a:lnTo>
                  <a:lnTo>
                    <a:pt x="1206" y="513"/>
                  </a:lnTo>
                  <a:lnTo>
                    <a:pt x="1197" y="518"/>
                  </a:lnTo>
                  <a:lnTo>
                    <a:pt x="1195" y="520"/>
                  </a:lnTo>
                  <a:lnTo>
                    <a:pt x="1193" y="522"/>
                  </a:lnTo>
                  <a:lnTo>
                    <a:pt x="1193" y="524"/>
                  </a:lnTo>
                  <a:lnTo>
                    <a:pt x="1193" y="524"/>
                  </a:lnTo>
                  <a:lnTo>
                    <a:pt x="1195" y="524"/>
                  </a:lnTo>
                  <a:lnTo>
                    <a:pt x="1195" y="525"/>
                  </a:lnTo>
                  <a:lnTo>
                    <a:pt x="1197" y="525"/>
                  </a:lnTo>
                  <a:lnTo>
                    <a:pt x="1195" y="527"/>
                  </a:lnTo>
                  <a:lnTo>
                    <a:pt x="1197" y="527"/>
                  </a:lnTo>
                  <a:lnTo>
                    <a:pt x="1199" y="527"/>
                  </a:lnTo>
                  <a:lnTo>
                    <a:pt x="1199" y="527"/>
                  </a:lnTo>
                  <a:lnTo>
                    <a:pt x="1199" y="529"/>
                  </a:lnTo>
                  <a:lnTo>
                    <a:pt x="1199" y="529"/>
                  </a:lnTo>
                  <a:lnTo>
                    <a:pt x="1204" y="531"/>
                  </a:lnTo>
                  <a:lnTo>
                    <a:pt x="1210" y="529"/>
                  </a:lnTo>
                  <a:lnTo>
                    <a:pt x="1206" y="533"/>
                  </a:lnTo>
                  <a:lnTo>
                    <a:pt x="1204" y="533"/>
                  </a:lnTo>
                  <a:lnTo>
                    <a:pt x="1202" y="534"/>
                  </a:lnTo>
                  <a:lnTo>
                    <a:pt x="1201" y="534"/>
                  </a:lnTo>
                  <a:lnTo>
                    <a:pt x="1201" y="536"/>
                  </a:lnTo>
                  <a:lnTo>
                    <a:pt x="1199" y="538"/>
                  </a:lnTo>
                  <a:lnTo>
                    <a:pt x="1197" y="538"/>
                  </a:lnTo>
                  <a:lnTo>
                    <a:pt x="1197" y="536"/>
                  </a:lnTo>
                  <a:lnTo>
                    <a:pt x="1199" y="534"/>
                  </a:lnTo>
                  <a:lnTo>
                    <a:pt x="1199" y="534"/>
                  </a:lnTo>
                  <a:lnTo>
                    <a:pt x="1197" y="533"/>
                  </a:lnTo>
                  <a:lnTo>
                    <a:pt x="1195" y="533"/>
                  </a:lnTo>
                  <a:lnTo>
                    <a:pt x="1195" y="533"/>
                  </a:lnTo>
                  <a:lnTo>
                    <a:pt x="1190" y="533"/>
                  </a:lnTo>
                  <a:lnTo>
                    <a:pt x="1188" y="533"/>
                  </a:lnTo>
                  <a:lnTo>
                    <a:pt x="1188" y="534"/>
                  </a:lnTo>
                  <a:lnTo>
                    <a:pt x="1186" y="536"/>
                  </a:lnTo>
                  <a:lnTo>
                    <a:pt x="1186" y="536"/>
                  </a:lnTo>
                  <a:lnTo>
                    <a:pt x="1186" y="536"/>
                  </a:lnTo>
                  <a:lnTo>
                    <a:pt x="1186" y="536"/>
                  </a:lnTo>
                  <a:lnTo>
                    <a:pt x="1188" y="536"/>
                  </a:lnTo>
                  <a:lnTo>
                    <a:pt x="1188" y="536"/>
                  </a:lnTo>
                  <a:lnTo>
                    <a:pt x="1188" y="538"/>
                  </a:lnTo>
                  <a:lnTo>
                    <a:pt x="1182" y="545"/>
                  </a:lnTo>
                  <a:lnTo>
                    <a:pt x="1179" y="549"/>
                  </a:lnTo>
                  <a:lnTo>
                    <a:pt x="1179" y="551"/>
                  </a:lnTo>
                  <a:lnTo>
                    <a:pt x="1177" y="551"/>
                  </a:lnTo>
                  <a:lnTo>
                    <a:pt x="1177" y="552"/>
                  </a:lnTo>
                  <a:lnTo>
                    <a:pt x="1177" y="554"/>
                  </a:lnTo>
                  <a:lnTo>
                    <a:pt x="1173" y="556"/>
                  </a:lnTo>
                  <a:lnTo>
                    <a:pt x="1175" y="556"/>
                  </a:lnTo>
                  <a:lnTo>
                    <a:pt x="1175" y="556"/>
                  </a:lnTo>
                  <a:lnTo>
                    <a:pt x="1177" y="556"/>
                  </a:lnTo>
                  <a:lnTo>
                    <a:pt x="1177" y="554"/>
                  </a:lnTo>
                  <a:lnTo>
                    <a:pt x="1186" y="554"/>
                  </a:lnTo>
                  <a:lnTo>
                    <a:pt x="1188" y="552"/>
                  </a:lnTo>
                  <a:lnTo>
                    <a:pt x="1190" y="552"/>
                  </a:lnTo>
                  <a:lnTo>
                    <a:pt x="1192" y="551"/>
                  </a:lnTo>
                  <a:lnTo>
                    <a:pt x="1192" y="551"/>
                  </a:lnTo>
                  <a:lnTo>
                    <a:pt x="1192" y="552"/>
                  </a:lnTo>
                  <a:lnTo>
                    <a:pt x="1192" y="554"/>
                  </a:lnTo>
                  <a:lnTo>
                    <a:pt x="1192" y="556"/>
                  </a:lnTo>
                  <a:lnTo>
                    <a:pt x="1188" y="560"/>
                  </a:lnTo>
                  <a:lnTo>
                    <a:pt x="1192" y="560"/>
                  </a:lnTo>
                  <a:lnTo>
                    <a:pt x="1197" y="556"/>
                  </a:lnTo>
                  <a:lnTo>
                    <a:pt x="1199" y="554"/>
                  </a:lnTo>
                  <a:lnTo>
                    <a:pt x="1199" y="552"/>
                  </a:lnTo>
                  <a:lnTo>
                    <a:pt x="1197" y="552"/>
                  </a:lnTo>
                  <a:lnTo>
                    <a:pt x="1195" y="552"/>
                  </a:lnTo>
                  <a:lnTo>
                    <a:pt x="1202" y="552"/>
                  </a:lnTo>
                  <a:lnTo>
                    <a:pt x="1206" y="552"/>
                  </a:lnTo>
                  <a:lnTo>
                    <a:pt x="1206" y="552"/>
                  </a:lnTo>
                  <a:lnTo>
                    <a:pt x="1208" y="552"/>
                  </a:lnTo>
                  <a:lnTo>
                    <a:pt x="1208" y="551"/>
                  </a:lnTo>
                  <a:lnTo>
                    <a:pt x="1208" y="551"/>
                  </a:lnTo>
                  <a:lnTo>
                    <a:pt x="1208" y="549"/>
                  </a:lnTo>
                  <a:lnTo>
                    <a:pt x="1208" y="549"/>
                  </a:lnTo>
                  <a:lnTo>
                    <a:pt x="1210" y="549"/>
                  </a:lnTo>
                  <a:lnTo>
                    <a:pt x="1213" y="547"/>
                  </a:lnTo>
                  <a:lnTo>
                    <a:pt x="1215" y="547"/>
                  </a:lnTo>
                  <a:lnTo>
                    <a:pt x="1215" y="551"/>
                  </a:lnTo>
                  <a:lnTo>
                    <a:pt x="1213" y="552"/>
                  </a:lnTo>
                  <a:lnTo>
                    <a:pt x="1213" y="552"/>
                  </a:lnTo>
                  <a:lnTo>
                    <a:pt x="1211" y="552"/>
                  </a:lnTo>
                  <a:lnTo>
                    <a:pt x="1211" y="554"/>
                  </a:lnTo>
                  <a:lnTo>
                    <a:pt x="1210" y="554"/>
                  </a:lnTo>
                  <a:lnTo>
                    <a:pt x="1219" y="556"/>
                  </a:lnTo>
                  <a:lnTo>
                    <a:pt x="1219" y="556"/>
                  </a:lnTo>
                  <a:lnTo>
                    <a:pt x="1220" y="556"/>
                  </a:lnTo>
                  <a:lnTo>
                    <a:pt x="1220" y="556"/>
                  </a:lnTo>
                  <a:lnTo>
                    <a:pt x="1222" y="556"/>
                  </a:lnTo>
                  <a:lnTo>
                    <a:pt x="1224" y="556"/>
                  </a:lnTo>
                  <a:lnTo>
                    <a:pt x="1224" y="558"/>
                  </a:lnTo>
                  <a:lnTo>
                    <a:pt x="1222" y="558"/>
                  </a:lnTo>
                  <a:lnTo>
                    <a:pt x="1222" y="558"/>
                  </a:lnTo>
                  <a:lnTo>
                    <a:pt x="1220" y="560"/>
                  </a:lnTo>
                  <a:lnTo>
                    <a:pt x="1222" y="560"/>
                  </a:lnTo>
                  <a:lnTo>
                    <a:pt x="1222" y="560"/>
                  </a:lnTo>
                  <a:lnTo>
                    <a:pt x="1226" y="558"/>
                  </a:lnTo>
                  <a:lnTo>
                    <a:pt x="1226" y="556"/>
                  </a:lnTo>
                  <a:lnTo>
                    <a:pt x="1228" y="556"/>
                  </a:lnTo>
                  <a:lnTo>
                    <a:pt x="1235" y="558"/>
                  </a:lnTo>
                  <a:lnTo>
                    <a:pt x="1237" y="561"/>
                  </a:lnTo>
                  <a:lnTo>
                    <a:pt x="1242" y="560"/>
                  </a:lnTo>
                  <a:lnTo>
                    <a:pt x="1242" y="560"/>
                  </a:lnTo>
                  <a:lnTo>
                    <a:pt x="1242" y="561"/>
                  </a:lnTo>
                  <a:lnTo>
                    <a:pt x="1244" y="561"/>
                  </a:lnTo>
                  <a:lnTo>
                    <a:pt x="1244" y="563"/>
                  </a:lnTo>
                  <a:lnTo>
                    <a:pt x="1244" y="565"/>
                  </a:lnTo>
                  <a:lnTo>
                    <a:pt x="1244" y="565"/>
                  </a:lnTo>
                  <a:lnTo>
                    <a:pt x="1229" y="560"/>
                  </a:lnTo>
                  <a:lnTo>
                    <a:pt x="1228" y="560"/>
                  </a:lnTo>
                  <a:lnTo>
                    <a:pt x="1226" y="561"/>
                  </a:lnTo>
                  <a:lnTo>
                    <a:pt x="1228" y="563"/>
                  </a:lnTo>
                  <a:lnTo>
                    <a:pt x="1229" y="565"/>
                  </a:lnTo>
                  <a:lnTo>
                    <a:pt x="1231" y="567"/>
                  </a:lnTo>
                  <a:lnTo>
                    <a:pt x="1231" y="567"/>
                  </a:lnTo>
                  <a:lnTo>
                    <a:pt x="1231" y="569"/>
                  </a:lnTo>
                  <a:lnTo>
                    <a:pt x="1229" y="572"/>
                  </a:lnTo>
                  <a:lnTo>
                    <a:pt x="1229" y="572"/>
                  </a:lnTo>
                  <a:lnTo>
                    <a:pt x="1229" y="574"/>
                  </a:lnTo>
                  <a:lnTo>
                    <a:pt x="1229" y="576"/>
                  </a:lnTo>
                  <a:lnTo>
                    <a:pt x="1231" y="576"/>
                  </a:lnTo>
                  <a:lnTo>
                    <a:pt x="1233" y="578"/>
                  </a:lnTo>
                  <a:lnTo>
                    <a:pt x="1231" y="578"/>
                  </a:lnTo>
                  <a:lnTo>
                    <a:pt x="1229" y="578"/>
                  </a:lnTo>
                  <a:lnTo>
                    <a:pt x="1228" y="576"/>
                  </a:lnTo>
                  <a:lnTo>
                    <a:pt x="1226" y="574"/>
                  </a:lnTo>
                  <a:lnTo>
                    <a:pt x="1228" y="570"/>
                  </a:lnTo>
                  <a:lnTo>
                    <a:pt x="1228" y="569"/>
                  </a:lnTo>
                  <a:lnTo>
                    <a:pt x="1226" y="567"/>
                  </a:lnTo>
                  <a:lnTo>
                    <a:pt x="1226" y="565"/>
                  </a:lnTo>
                  <a:lnTo>
                    <a:pt x="1222" y="565"/>
                  </a:lnTo>
                  <a:lnTo>
                    <a:pt x="1220" y="565"/>
                  </a:lnTo>
                  <a:lnTo>
                    <a:pt x="1219" y="563"/>
                  </a:lnTo>
                  <a:lnTo>
                    <a:pt x="1219" y="561"/>
                  </a:lnTo>
                  <a:lnTo>
                    <a:pt x="1215" y="561"/>
                  </a:lnTo>
                  <a:lnTo>
                    <a:pt x="1213" y="561"/>
                  </a:lnTo>
                  <a:lnTo>
                    <a:pt x="1211" y="560"/>
                  </a:lnTo>
                  <a:lnTo>
                    <a:pt x="1211" y="560"/>
                  </a:lnTo>
                  <a:lnTo>
                    <a:pt x="1208" y="561"/>
                  </a:lnTo>
                  <a:lnTo>
                    <a:pt x="1208" y="561"/>
                  </a:lnTo>
                  <a:lnTo>
                    <a:pt x="1204" y="567"/>
                  </a:lnTo>
                  <a:lnTo>
                    <a:pt x="1204" y="567"/>
                  </a:lnTo>
                  <a:lnTo>
                    <a:pt x="1204" y="569"/>
                  </a:lnTo>
                  <a:lnTo>
                    <a:pt x="1206" y="570"/>
                  </a:lnTo>
                  <a:lnTo>
                    <a:pt x="1208" y="572"/>
                  </a:lnTo>
                  <a:lnTo>
                    <a:pt x="1208" y="574"/>
                  </a:lnTo>
                  <a:lnTo>
                    <a:pt x="1206" y="574"/>
                  </a:lnTo>
                  <a:lnTo>
                    <a:pt x="1206" y="574"/>
                  </a:lnTo>
                  <a:lnTo>
                    <a:pt x="1204" y="570"/>
                  </a:lnTo>
                  <a:lnTo>
                    <a:pt x="1202" y="569"/>
                  </a:lnTo>
                  <a:lnTo>
                    <a:pt x="1202" y="567"/>
                  </a:lnTo>
                  <a:lnTo>
                    <a:pt x="1202" y="565"/>
                  </a:lnTo>
                  <a:lnTo>
                    <a:pt x="1202" y="565"/>
                  </a:lnTo>
                  <a:lnTo>
                    <a:pt x="1204" y="563"/>
                  </a:lnTo>
                  <a:lnTo>
                    <a:pt x="1204" y="561"/>
                  </a:lnTo>
                  <a:lnTo>
                    <a:pt x="1204" y="561"/>
                  </a:lnTo>
                  <a:lnTo>
                    <a:pt x="1206" y="560"/>
                  </a:lnTo>
                  <a:lnTo>
                    <a:pt x="1206" y="560"/>
                  </a:lnTo>
                  <a:lnTo>
                    <a:pt x="1201" y="560"/>
                  </a:lnTo>
                  <a:lnTo>
                    <a:pt x="1197" y="560"/>
                  </a:lnTo>
                  <a:lnTo>
                    <a:pt x="1195" y="560"/>
                  </a:lnTo>
                  <a:lnTo>
                    <a:pt x="1195" y="561"/>
                  </a:lnTo>
                  <a:lnTo>
                    <a:pt x="1193" y="561"/>
                  </a:lnTo>
                  <a:lnTo>
                    <a:pt x="1192" y="563"/>
                  </a:lnTo>
                  <a:lnTo>
                    <a:pt x="1190" y="563"/>
                  </a:lnTo>
                  <a:lnTo>
                    <a:pt x="1188" y="561"/>
                  </a:lnTo>
                  <a:lnTo>
                    <a:pt x="1188" y="561"/>
                  </a:lnTo>
                  <a:lnTo>
                    <a:pt x="1186" y="561"/>
                  </a:lnTo>
                  <a:lnTo>
                    <a:pt x="1184" y="563"/>
                  </a:lnTo>
                  <a:lnTo>
                    <a:pt x="1182" y="563"/>
                  </a:lnTo>
                  <a:lnTo>
                    <a:pt x="1190" y="565"/>
                  </a:lnTo>
                  <a:lnTo>
                    <a:pt x="1193" y="567"/>
                  </a:lnTo>
                  <a:lnTo>
                    <a:pt x="1193" y="567"/>
                  </a:lnTo>
                  <a:lnTo>
                    <a:pt x="1195" y="569"/>
                  </a:lnTo>
                  <a:lnTo>
                    <a:pt x="1195" y="570"/>
                  </a:lnTo>
                  <a:lnTo>
                    <a:pt x="1195" y="570"/>
                  </a:lnTo>
                  <a:lnTo>
                    <a:pt x="1195" y="572"/>
                  </a:lnTo>
                  <a:lnTo>
                    <a:pt x="1193" y="570"/>
                  </a:lnTo>
                  <a:lnTo>
                    <a:pt x="1193" y="567"/>
                  </a:lnTo>
                  <a:lnTo>
                    <a:pt x="1192" y="567"/>
                  </a:lnTo>
                  <a:lnTo>
                    <a:pt x="1181" y="567"/>
                  </a:lnTo>
                  <a:lnTo>
                    <a:pt x="1181" y="569"/>
                  </a:lnTo>
                  <a:lnTo>
                    <a:pt x="1181" y="569"/>
                  </a:lnTo>
                  <a:lnTo>
                    <a:pt x="1181" y="569"/>
                  </a:lnTo>
                  <a:lnTo>
                    <a:pt x="1181" y="569"/>
                  </a:lnTo>
                  <a:lnTo>
                    <a:pt x="1181" y="570"/>
                  </a:lnTo>
                  <a:lnTo>
                    <a:pt x="1179" y="572"/>
                  </a:lnTo>
                  <a:lnTo>
                    <a:pt x="1179" y="572"/>
                  </a:lnTo>
                  <a:lnTo>
                    <a:pt x="1177" y="572"/>
                  </a:lnTo>
                  <a:lnTo>
                    <a:pt x="1177" y="570"/>
                  </a:lnTo>
                  <a:lnTo>
                    <a:pt x="1179" y="569"/>
                  </a:lnTo>
                  <a:lnTo>
                    <a:pt x="1179" y="567"/>
                  </a:lnTo>
                  <a:lnTo>
                    <a:pt x="1179" y="565"/>
                  </a:lnTo>
                  <a:lnTo>
                    <a:pt x="1175" y="567"/>
                  </a:lnTo>
                  <a:lnTo>
                    <a:pt x="1175" y="567"/>
                  </a:lnTo>
                  <a:lnTo>
                    <a:pt x="1173" y="569"/>
                  </a:lnTo>
                  <a:lnTo>
                    <a:pt x="1173" y="569"/>
                  </a:lnTo>
                  <a:lnTo>
                    <a:pt x="1173" y="570"/>
                  </a:lnTo>
                  <a:lnTo>
                    <a:pt x="1173" y="572"/>
                  </a:lnTo>
                  <a:lnTo>
                    <a:pt x="1172" y="574"/>
                  </a:lnTo>
                  <a:lnTo>
                    <a:pt x="1172" y="576"/>
                  </a:lnTo>
                  <a:lnTo>
                    <a:pt x="1170" y="576"/>
                  </a:lnTo>
                  <a:lnTo>
                    <a:pt x="1172" y="578"/>
                  </a:lnTo>
                  <a:lnTo>
                    <a:pt x="1175" y="578"/>
                  </a:lnTo>
                  <a:lnTo>
                    <a:pt x="1182" y="580"/>
                  </a:lnTo>
                  <a:lnTo>
                    <a:pt x="1184" y="580"/>
                  </a:lnTo>
                  <a:lnTo>
                    <a:pt x="1186" y="580"/>
                  </a:lnTo>
                  <a:lnTo>
                    <a:pt x="1186" y="581"/>
                  </a:lnTo>
                  <a:lnTo>
                    <a:pt x="1186" y="583"/>
                  </a:lnTo>
                  <a:lnTo>
                    <a:pt x="1186" y="585"/>
                  </a:lnTo>
                  <a:lnTo>
                    <a:pt x="1184" y="585"/>
                  </a:lnTo>
                  <a:lnTo>
                    <a:pt x="1184" y="583"/>
                  </a:lnTo>
                  <a:lnTo>
                    <a:pt x="1184" y="581"/>
                  </a:lnTo>
                  <a:lnTo>
                    <a:pt x="1184" y="581"/>
                  </a:lnTo>
                  <a:lnTo>
                    <a:pt x="1182" y="581"/>
                  </a:lnTo>
                  <a:lnTo>
                    <a:pt x="1181" y="581"/>
                  </a:lnTo>
                  <a:lnTo>
                    <a:pt x="1179" y="580"/>
                  </a:lnTo>
                  <a:lnTo>
                    <a:pt x="1179" y="580"/>
                  </a:lnTo>
                  <a:lnTo>
                    <a:pt x="1170" y="580"/>
                  </a:lnTo>
                  <a:lnTo>
                    <a:pt x="1170" y="581"/>
                  </a:lnTo>
                  <a:lnTo>
                    <a:pt x="1170" y="581"/>
                  </a:lnTo>
                  <a:lnTo>
                    <a:pt x="1170" y="583"/>
                  </a:lnTo>
                  <a:lnTo>
                    <a:pt x="1170" y="587"/>
                  </a:lnTo>
                  <a:lnTo>
                    <a:pt x="1168" y="587"/>
                  </a:lnTo>
                  <a:lnTo>
                    <a:pt x="1168" y="589"/>
                  </a:lnTo>
                  <a:lnTo>
                    <a:pt x="1168" y="589"/>
                  </a:lnTo>
                  <a:lnTo>
                    <a:pt x="1168" y="589"/>
                  </a:lnTo>
                  <a:lnTo>
                    <a:pt x="1168" y="590"/>
                  </a:lnTo>
                  <a:lnTo>
                    <a:pt x="1168" y="590"/>
                  </a:lnTo>
                  <a:lnTo>
                    <a:pt x="1166" y="590"/>
                  </a:lnTo>
                  <a:lnTo>
                    <a:pt x="1166" y="590"/>
                  </a:lnTo>
                  <a:lnTo>
                    <a:pt x="1166" y="590"/>
                  </a:lnTo>
                  <a:lnTo>
                    <a:pt x="1164" y="590"/>
                  </a:lnTo>
                  <a:lnTo>
                    <a:pt x="1163" y="589"/>
                  </a:lnTo>
                  <a:lnTo>
                    <a:pt x="1163" y="587"/>
                  </a:lnTo>
                  <a:lnTo>
                    <a:pt x="1161" y="583"/>
                  </a:lnTo>
                  <a:lnTo>
                    <a:pt x="1161" y="581"/>
                  </a:lnTo>
                  <a:lnTo>
                    <a:pt x="1161" y="581"/>
                  </a:lnTo>
                  <a:lnTo>
                    <a:pt x="1161" y="580"/>
                  </a:lnTo>
                  <a:lnTo>
                    <a:pt x="1161" y="580"/>
                  </a:lnTo>
                  <a:lnTo>
                    <a:pt x="1159" y="580"/>
                  </a:lnTo>
                  <a:lnTo>
                    <a:pt x="1159" y="581"/>
                  </a:lnTo>
                  <a:lnTo>
                    <a:pt x="1159" y="583"/>
                  </a:lnTo>
                  <a:lnTo>
                    <a:pt x="1157" y="585"/>
                  </a:lnTo>
                  <a:lnTo>
                    <a:pt x="1159" y="585"/>
                  </a:lnTo>
                  <a:lnTo>
                    <a:pt x="1159" y="587"/>
                  </a:lnTo>
                  <a:lnTo>
                    <a:pt x="1159" y="589"/>
                  </a:lnTo>
                  <a:lnTo>
                    <a:pt x="1159" y="590"/>
                  </a:lnTo>
                  <a:lnTo>
                    <a:pt x="1159" y="590"/>
                  </a:lnTo>
                  <a:lnTo>
                    <a:pt x="1157" y="590"/>
                  </a:lnTo>
                  <a:lnTo>
                    <a:pt x="1157" y="592"/>
                  </a:lnTo>
                  <a:lnTo>
                    <a:pt x="1155" y="592"/>
                  </a:lnTo>
                  <a:lnTo>
                    <a:pt x="1155" y="592"/>
                  </a:lnTo>
                  <a:lnTo>
                    <a:pt x="1155" y="592"/>
                  </a:lnTo>
                  <a:lnTo>
                    <a:pt x="1154" y="596"/>
                  </a:lnTo>
                  <a:lnTo>
                    <a:pt x="1155" y="596"/>
                  </a:lnTo>
                  <a:lnTo>
                    <a:pt x="1155" y="596"/>
                  </a:lnTo>
                  <a:lnTo>
                    <a:pt x="1154" y="598"/>
                  </a:lnTo>
                  <a:lnTo>
                    <a:pt x="1154" y="596"/>
                  </a:lnTo>
                  <a:lnTo>
                    <a:pt x="1152" y="592"/>
                  </a:lnTo>
                  <a:lnTo>
                    <a:pt x="1154" y="592"/>
                  </a:lnTo>
                  <a:lnTo>
                    <a:pt x="1154" y="592"/>
                  </a:lnTo>
                  <a:lnTo>
                    <a:pt x="1155" y="590"/>
                  </a:lnTo>
                  <a:lnTo>
                    <a:pt x="1155" y="587"/>
                  </a:lnTo>
                  <a:lnTo>
                    <a:pt x="1154" y="587"/>
                  </a:lnTo>
                  <a:lnTo>
                    <a:pt x="1154" y="589"/>
                  </a:lnTo>
                  <a:lnTo>
                    <a:pt x="1152" y="589"/>
                  </a:lnTo>
                  <a:lnTo>
                    <a:pt x="1152" y="589"/>
                  </a:lnTo>
                  <a:lnTo>
                    <a:pt x="1152" y="589"/>
                  </a:lnTo>
                  <a:lnTo>
                    <a:pt x="1150" y="590"/>
                  </a:lnTo>
                  <a:lnTo>
                    <a:pt x="1150" y="590"/>
                  </a:lnTo>
                  <a:lnTo>
                    <a:pt x="1148" y="592"/>
                  </a:lnTo>
                  <a:lnTo>
                    <a:pt x="1145" y="590"/>
                  </a:lnTo>
                  <a:lnTo>
                    <a:pt x="1146" y="592"/>
                  </a:lnTo>
                  <a:lnTo>
                    <a:pt x="1146" y="594"/>
                  </a:lnTo>
                  <a:lnTo>
                    <a:pt x="1146" y="594"/>
                  </a:lnTo>
                  <a:lnTo>
                    <a:pt x="1145" y="596"/>
                  </a:lnTo>
                  <a:lnTo>
                    <a:pt x="1137" y="594"/>
                  </a:lnTo>
                  <a:lnTo>
                    <a:pt x="1136" y="596"/>
                  </a:lnTo>
                  <a:lnTo>
                    <a:pt x="1134" y="598"/>
                  </a:lnTo>
                  <a:lnTo>
                    <a:pt x="1134" y="599"/>
                  </a:lnTo>
                  <a:lnTo>
                    <a:pt x="1134" y="599"/>
                  </a:lnTo>
                  <a:lnTo>
                    <a:pt x="1137" y="599"/>
                  </a:lnTo>
                  <a:lnTo>
                    <a:pt x="1139" y="599"/>
                  </a:lnTo>
                  <a:lnTo>
                    <a:pt x="1139" y="601"/>
                  </a:lnTo>
                  <a:lnTo>
                    <a:pt x="1139" y="603"/>
                  </a:lnTo>
                  <a:lnTo>
                    <a:pt x="1139" y="603"/>
                  </a:lnTo>
                  <a:lnTo>
                    <a:pt x="1139" y="605"/>
                  </a:lnTo>
                  <a:lnTo>
                    <a:pt x="1141" y="605"/>
                  </a:lnTo>
                  <a:lnTo>
                    <a:pt x="1143" y="605"/>
                  </a:lnTo>
                  <a:lnTo>
                    <a:pt x="1141" y="605"/>
                  </a:lnTo>
                  <a:lnTo>
                    <a:pt x="1141" y="607"/>
                  </a:lnTo>
                  <a:lnTo>
                    <a:pt x="1141" y="607"/>
                  </a:lnTo>
                  <a:lnTo>
                    <a:pt x="1141" y="608"/>
                  </a:lnTo>
                  <a:lnTo>
                    <a:pt x="1143" y="608"/>
                  </a:lnTo>
                  <a:lnTo>
                    <a:pt x="1145" y="608"/>
                  </a:lnTo>
                  <a:lnTo>
                    <a:pt x="1145" y="608"/>
                  </a:lnTo>
                  <a:lnTo>
                    <a:pt x="1146" y="610"/>
                  </a:lnTo>
                  <a:lnTo>
                    <a:pt x="1146" y="612"/>
                  </a:lnTo>
                  <a:lnTo>
                    <a:pt x="1155" y="612"/>
                  </a:lnTo>
                  <a:lnTo>
                    <a:pt x="1157" y="614"/>
                  </a:lnTo>
                  <a:lnTo>
                    <a:pt x="1146" y="614"/>
                  </a:lnTo>
                  <a:lnTo>
                    <a:pt x="1141" y="612"/>
                  </a:lnTo>
                  <a:lnTo>
                    <a:pt x="1137" y="612"/>
                  </a:lnTo>
                  <a:lnTo>
                    <a:pt x="1134" y="612"/>
                  </a:lnTo>
                  <a:lnTo>
                    <a:pt x="1132" y="614"/>
                  </a:lnTo>
                  <a:lnTo>
                    <a:pt x="1134" y="616"/>
                  </a:lnTo>
                  <a:lnTo>
                    <a:pt x="1136" y="616"/>
                  </a:lnTo>
                  <a:lnTo>
                    <a:pt x="1136" y="616"/>
                  </a:lnTo>
                  <a:lnTo>
                    <a:pt x="1143" y="616"/>
                  </a:lnTo>
                  <a:lnTo>
                    <a:pt x="1145" y="617"/>
                  </a:lnTo>
                  <a:lnTo>
                    <a:pt x="1143" y="619"/>
                  </a:lnTo>
                  <a:lnTo>
                    <a:pt x="1137" y="617"/>
                  </a:lnTo>
                  <a:lnTo>
                    <a:pt x="1136" y="617"/>
                  </a:lnTo>
                  <a:lnTo>
                    <a:pt x="1134" y="619"/>
                  </a:lnTo>
                  <a:lnTo>
                    <a:pt x="1134" y="623"/>
                  </a:lnTo>
                  <a:lnTo>
                    <a:pt x="1136" y="623"/>
                  </a:lnTo>
                  <a:lnTo>
                    <a:pt x="1137" y="623"/>
                  </a:lnTo>
                  <a:lnTo>
                    <a:pt x="1141" y="621"/>
                  </a:lnTo>
                  <a:lnTo>
                    <a:pt x="1143" y="621"/>
                  </a:lnTo>
                  <a:lnTo>
                    <a:pt x="1152" y="621"/>
                  </a:lnTo>
                  <a:lnTo>
                    <a:pt x="1150" y="623"/>
                  </a:lnTo>
                  <a:lnTo>
                    <a:pt x="1146" y="623"/>
                  </a:lnTo>
                  <a:lnTo>
                    <a:pt x="1143" y="623"/>
                  </a:lnTo>
                  <a:lnTo>
                    <a:pt x="1143" y="625"/>
                  </a:lnTo>
                  <a:lnTo>
                    <a:pt x="1143" y="625"/>
                  </a:lnTo>
                  <a:lnTo>
                    <a:pt x="1141" y="626"/>
                  </a:lnTo>
                  <a:lnTo>
                    <a:pt x="1134" y="626"/>
                  </a:lnTo>
                  <a:lnTo>
                    <a:pt x="1134" y="625"/>
                  </a:lnTo>
                  <a:lnTo>
                    <a:pt x="1132" y="623"/>
                  </a:lnTo>
                  <a:lnTo>
                    <a:pt x="1132" y="623"/>
                  </a:lnTo>
                  <a:lnTo>
                    <a:pt x="1119" y="623"/>
                  </a:lnTo>
                  <a:lnTo>
                    <a:pt x="1117" y="623"/>
                  </a:lnTo>
                  <a:lnTo>
                    <a:pt x="1121" y="625"/>
                  </a:lnTo>
                  <a:lnTo>
                    <a:pt x="1132" y="628"/>
                  </a:lnTo>
                  <a:lnTo>
                    <a:pt x="1134" y="630"/>
                  </a:lnTo>
                  <a:lnTo>
                    <a:pt x="1134" y="634"/>
                  </a:lnTo>
                  <a:lnTo>
                    <a:pt x="1134" y="632"/>
                  </a:lnTo>
                  <a:lnTo>
                    <a:pt x="1130" y="630"/>
                  </a:lnTo>
                  <a:lnTo>
                    <a:pt x="1128" y="630"/>
                  </a:lnTo>
                  <a:lnTo>
                    <a:pt x="1127" y="632"/>
                  </a:lnTo>
                  <a:lnTo>
                    <a:pt x="1125" y="632"/>
                  </a:lnTo>
                  <a:lnTo>
                    <a:pt x="1123" y="632"/>
                  </a:lnTo>
                  <a:lnTo>
                    <a:pt x="1123" y="630"/>
                  </a:lnTo>
                  <a:lnTo>
                    <a:pt x="1121" y="630"/>
                  </a:lnTo>
                  <a:lnTo>
                    <a:pt x="1119" y="630"/>
                  </a:lnTo>
                  <a:lnTo>
                    <a:pt x="1119" y="630"/>
                  </a:lnTo>
                  <a:lnTo>
                    <a:pt x="1117" y="630"/>
                  </a:lnTo>
                  <a:lnTo>
                    <a:pt x="1117" y="630"/>
                  </a:lnTo>
                  <a:lnTo>
                    <a:pt x="1116" y="632"/>
                  </a:lnTo>
                  <a:lnTo>
                    <a:pt x="1119" y="634"/>
                  </a:lnTo>
                  <a:lnTo>
                    <a:pt x="1127" y="634"/>
                  </a:lnTo>
                  <a:lnTo>
                    <a:pt x="1127" y="634"/>
                  </a:lnTo>
                  <a:lnTo>
                    <a:pt x="1127" y="636"/>
                  </a:lnTo>
                  <a:lnTo>
                    <a:pt x="1123" y="634"/>
                  </a:lnTo>
                  <a:lnTo>
                    <a:pt x="1121" y="636"/>
                  </a:lnTo>
                  <a:lnTo>
                    <a:pt x="1119" y="636"/>
                  </a:lnTo>
                  <a:lnTo>
                    <a:pt x="1119" y="637"/>
                  </a:lnTo>
                  <a:lnTo>
                    <a:pt x="1119" y="637"/>
                  </a:lnTo>
                  <a:lnTo>
                    <a:pt x="1119" y="637"/>
                  </a:lnTo>
                  <a:lnTo>
                    <a:pt x="1117" y="639"/>
                  </a:lnTo>
                  <a:lnTo>
                    <a:pt x="1117" y="641"/>
                  </a:lnTo>
                  <a:lnTo>
                    <a:pt x="1117" y="643"/>
                  </a:lnTo>
                  <a:lnTo>
                    <a:pt x="1119" y="645"/>
                  </a:lnTo>
                  <a:lnTo>
                    <a:pt x="1121" y="645"/>
                  </a:lnTo>
                  <a:lnTo>
                    <a:pt x="1125" y="643"/>
                  </a:lnTo>
                  <a:lnTo>
                    <a:pt x="1127" y="643"/>
                  </a:lnTo>
                  <a:lnTo>
                    <a:pt x="1128" y="643"/>
                  </a:lnTo>
                  <a:lnTo>
                    <a:pt x="1130" y="637"/>
                  </a:lnTo>
                  <a:lnTo>
                    <a:pt x="1132" y="637"/>
                  </a:lnTo>
                  <a:lnTo>
                    <a:pt x="1141" y="636"/>
                  </a:lnTo>
                  <a:lnTo>
                    <a:pt x="1143" y="637"/>
                  </a:lnTo>
                  <a:lnTo>
                    <a:pt x="1137" y="637"/>
                  </a:lnTo>
                  <a:lnTo>
                    <a:pt x="1132" y="639"/>
                  </a:lnTo>
                  <a:lnTo>
                    <a:pt x="1130" y="643"/>
                  </a:lnTo>
                  <a:lnTo>
                    <a:pt x="1132" y="643"/>
                  </a:lnTo>
                  <a:lnTo>
                    <a:pt x="1139" y="645"/>
                  </a:lnTo>
                  <a:lnTo>
                    <a:pt x="1139" y="646"/>
                  </a:lnTo>
                  <a:lnTo>
                    <a:pt x="1141" y="648"/>
                  </a:lnTo>
                  <a:lnTo>
                    <a:pt x="1137" y="648"/>
                  </a:lnTo>
                  <a:lnTo>
                    <a:pt x="1136" y="646"/>
                  </a:lnTo>
                  <a:lnTo>
                    <a:pt x="1134" y="645"/>
                  </a:lnTo>
                  <a:lnTo>
                    <a:pt x="1132" y="645"/>
                  </a:lnTo>
                  <a:lnTo>
                    <a:pt x="1130" y="645"/>
                  </a:lnTo>
                  <a:lnTo>
                    <a:pt x="1128" y="645"/>
                  </a:lnTo>
                  <a:lnTo>
                    <a:pt x="1125" y="645"/>
                  </a:lnTo>
                  <a:lnTo>
                    <a:pt x="1123" y="645"/>
                  </a:lnTo>
                  <a:lnTo>
                    <a:pt x="1121" y="648"/>
                  </a:lnTo>
                  <a:lnTo>
                    <a:pt x="1119" y="648"/>
                  </a:lnTo>
                  <a:lnTo>
                    <a:pt x="1119" y="648"/>
                  </a:lnTo>
                  <a:lnTo>
                    <a:pt x="1121" y="650"/>
                  </a:lnTo>
                  <a:lnTo>
                    <a:pt x="1121" y="650"/>
                  </a:lnTo>
                  <a:lnTo>
                    <a:pt x="1121" y="652"/>
                  </a:lnTo>
                  <a:lnTo>
                    <a:pt x="1121" y="654"/>
                  </a:lnTo>
                  <a:lnTo>
                    <a:pt x="1121" y="655"/>
                  </a:lnTo>
                  <a:lnTo>
                    <a:pt x="1127" y="654"/>
                  </a:lnTo>
                  <a:lnTo>
                    <a:pt x="1125" y="655"/>
                  </a:lnTo>
                  <a:lnTo>
                    <a:pt x="1117" y="655"/>
                  </a:lnTo>
                  <a:lnTo>
                    <a:pt x="1117" y="655"/>
                  </a:lnTo>
                  <a:lnTo>
                    <a:pt x="1119" y="654"/>
                  </a:lnTo>
                  <a:lnTo>
                    <a:pt x="1119" y="654"/>
                  </a:lnTo>
                  <a:lnTo>
                    <a:pt x="1117" y="652"/>
                  </a:lnTo>
                  <a:lnTo>
                    <a:pt x="1117" y="650"/>
                  </a:lnTo>
                  <a:lnTo>
                    <a:pt x="1117" y="648"/>
                  </a:lnTo>
                  <a:lnTo>
                    <a:pt x="1116" y="648"/>
                  </a:lnTo>
                  <a:lnTo>
                    <a:pt x="1114" y="646"/>
                  </a:lnTo>
                  <a:lnTo>
                    <a:pt x="1112" y="645"/>
                  </a:lnTo>
                  <a:lnTo>
                    <a:pt x="1112" y="645"/>
                  </a:lnTo>
                  <a:lnTo>
                    <a:pt x="1105" y="648"/>
                  </a:lnTo>
                  <a:lnTo>
                    <a:pt x="1107" y="648"/>
                  </a:lnTo>
                  <a:lnTo>
                    <a:pt x="1108" y="650"/>
                  </a:lnTo>
                  <a:lnTo>
                    <a:pt x="1108" y="650"/>
                  </a:lnTo>
                  <a:lnTo>
                    <a:pt x="1110" y="650"/>
                  </a:lnTo>
                  <a:lnTo>
                    <a:pt x="1110" y="650"/>
                  </a:lnTo>
                  <a:lnTo>
                    <a:pt x="1112" y="652"/>
                  </a:lnTo>
                  <a:lnTo>
                    <a:pt x="1112" y="652"/>
                  </a:lnTo>
                  <a:lnTo>
                    <a:pt x="1112" y="654"/>
                  </a:lnTo>
                  <a:lnTo>
                    <a:pt x="1112" y="654"/>
                  </a:lnTo>
                  <a:lnTo>
                    <a:pt x="1114" y="654"/>
                  </a:lnTo>
                  <a:lnTo>
                    <a:pt x="1116" y="654"/>
                  </a:lnTo>
                  <a:lnTo>
                    <a:pt x="1116" y="655"/>
                  </a:lnTo>
                  <a:lnTo>
                    <a:pt x="1114" y="655"/>
                  </a:lnTo>
                  <a:lnTo>
                    <a:pt x="1112" y="655"/>
                  </a:lnTo>
                  <a:lnTo>
                    <a:pt x="1112" y="655"/>
                  </a:lnTo>
                  <a:lnTo>
                    <a:pt x="1114" y="657"/>
                  </a:lnTo>
                  <a:lnTo>
                    <a:pt x="1116" y="659"/>
                  </a:lnTo>
                  <a:lnTo>
                    <a:pt x="1116" y="659"/>
                  </a:lnTo>
                  <a:lnTo>
                    <a:pt x="1116" y="661"/>
                  </a:lnTo>
                  <a:lnTo>
                    <a:pt x="1116" y="661"/>
                  </a:lnTo>
                  <a:lnTo>
                    <a:pt x="1116" y="661"/>
                  </a:lnTo>
                  <a:lnTo>
                    <a:pt x="1114" y="664"/>
                  </a:lnTo>
                  <a:lnTo>
                    <a:pt x="1107" y="668"/>
                  </a:lnTo>
                  <a:lnTo>
                    <a:pt x="1108" y="672"/>
                  </a:lnTo>
                  <a:lnTo>
                    <a:pt x="1108" y="673"/>
                  </a:lnTo>
                  <a:lnTo>
                    <a:pt x="1110" y="673"/>
                  </a:lnTo>
                  <a:lnTo>
                    <a:pt x="1112" y="673"/>
                  </a:lnTo>
                  <a:lnTo>
                    <a:pt x="1114" y="672"/>
                  </a:lnTo>
                  <a:lnTo>
                    <a:pt x="1114" y="672"/>
                  </a:lnTo>
                  <a:lnTo>
                    <a:pt x="1116" y="672"/>
                  </a:lnTo>
                  <a:lnTo>
                    <a:pt x="1116" y="673"/>
                  </a:lnTo>
                  <a:lnTo>
                    <a:pt x="1114" y="673"/>
                  </a:lnTo>
                  <a:lnTo>
                    <a:pt x="1114" y="675"/>
                  </a:lnTo>
                  <a:lnTo>
                    <a:pt x="1116" y="675"/>
                  </a:lnTo>
                  <a:lnTo>
                    <a:pt x="1117" y="675"/>
                  </a:lnTo>
                  <a:lnTo>
                    <a:pt x="1119" y="675"/>
                  </a:lnTo>
                  <a:lnTo>
                    <a:pt x="1123" y="673"/>
                  </a:lnTo>
                  <a:lnTo>
                    <a:pt x="1123" y="672"/>
                  </a:lnTo>
                  <a:lnTo>
                    <a:pt x="1125" y="672"/>
                  </a:lnTo>
                  <a:lnTo>
                    <a:pt x="1123" y="670"/>
                  </a:lnTo>
                  <a:lnTo>
                    <a:pt x="1123" y="670"/>
                  </a:lnTo>
                  <a:lnTo>
                    <a:pt x="1123" y="666"/>
                  </a:lnTo>
                  <a:lnTo>
                    <a:pt x="1123" y="666"/>
                  </a:lnTo>
                  <a:lnTo>
                    <a:pt x="1123" y="666"/>
                  </a:lnTo>
                  <a:lnTo>
                    <a:pt x="1125" y="668"/>
                  </a:lnTo>
                  <a:lnTo>
                    <a:pt x="1125" y="670"/>
                  </a:lnTo>
                  <a:lnTo>
                    <a:pt x="1125" y="670"/>
                  </a:lnTo>
                  <a:lnTo>
                    <a:pt x="1125" y="670"/>
                  </a:lnTo>
                  <a:lnTo>
                    <a:pt x="1127" y="670"/>
                  </a:lnTo>
                  <a:lnTo>
                    <a:pt x="1128" y="670"/>
                  </a:lnTo>
                  <a:lnTo>
                    <a:pt x="1128" y="670"/>
                  </a:lnTo>
                  <a:lnTo>
                    <a:pt x="1130" y="670"/>
                  </a:lnTo>
                  <a:lnTo>
                    <a:pt x="1128" y="672"/>
                  </a:lnTo>
                  <a:lnTo>
                    <a:pt x="1128" y="672"/>
                  </a:lnTo>
                  <a:lnTo>
                    <a:pt x="1127" y="673"/>
                  </a:lnTo>
                  <a:lnTo>
                    <a:pt x="1132" y="673"/>
                  </a:lnTo>
                  <a:lnTo>
                    <a:pt x="1134" y="673"/>
                  </a:lnTo>
                  <a:lnTo>
                    <a:pt x="1132" y="675"/>
                  </a:lnTo>
                  <a:lnTo>
                    <a:pt x="1123" y="675"/>
                  </a:lnTo>
                  <a:lnTo>
                    <a:pt x="1116" y="681"/>
                  </a:lnTo>
                  <a:lnTo>
                    <a:pt x="1114" y="682"/>
                  </a:lnTo>
                  <a:lnTo>
                    <a:pt x="1112" y="684"/>
                  </a:lnTo>
                  <a:lnTo>
                    <a:pt x="1112" y="684"/>
                  </a:lnTo>
                  <a:lnTo>
                    <a:pt x="1110" y="686"/>
                  </a:lnTo>
                  <a:lnTo>
                    <a:pt x="1108" y="688"/>
                  </a:lnTo>
                  <a:lnTo>
                    <a:pt x="1108" y="690"/>
                  </a:lnTo>
                  <a:lnTo>
                    <a:pt x="1110" y="692"/>
                  </a:lnTo>
                  <a:lnTo>
                    <a:pt x="1117" y="688"/>
                  </a:lnTo>
                  <a:lnTo>
                    <a:pt x="1121" y="682"/>
                  </a:lnTo>
                  <a:lnTo>
                    <a:pt x="1123" y="682"/>
                  </a:lnTo>
                  <a:lnTo>
                    <a:pt x="1128" y="682"/>
                  </a:lnTo>
                  <a:lnTo>
                    <a:pt x="1130" y="681"/>
                  </a:lnTo>
                  <a:lnTo>
                    <a:pt x="1132" y="681"/>
                  </a:lnTo>
                  <a:lnTo>
                    <a:pt x="1136" y="677"/>
                  </a:lnTo>
                  <a:lnTo>
                    <a:pt x="1136" y="677"/>
                  </a:lnTo>
                  <a:lnTo>
                    <a:pt x="1137" y="677"/>
                  </a:lnTo>
                  <a:lnTo>
                    <a:pt x="1137" y="677"/>
                  </a:lnTo>
                  <a:lnTo>
                    <a:pt x="1137" y="677"/>
                  </a:lnTo>
                  <a:lnTo>
                    <a:pt x="1139" y="679"/>
                  </a:lnTo>
                  <a:lnTo>
                    <a:pt x="1136" y="681"/>
                  </a:lnTo>
                  <a:lnTo>
                    <a:pt x="1137" y="682"/>
                  </a:lnTo>
                  <a:lnTo>
                    <a:pt x="1137" y="682"/>
                  </a:lnTo>
                  <a:lnTo>
                    <a:pt x="1143" y="681"/>
                  </a:lnTo>
                  <a:lnTo>
                    <a:pt x="1143" y="679"/>
                  </a:lnTo>
                  <a:lnTo>
                    <a:pt x="1145" y="679"/>
                  </a:lnTo>
                  <a:lnTo>
                    <a:pt x="1145" y="677"/>
                  </a:lnTo>
                  <a:lnTo>
                    <a:pt x="1145" y="675"/>
                  </a:lnTo>
                  <a:lnTo>
                    <a:pt x="1145" y="675"/>
                  </a:lnTo>
                  <a:lnTo>
                    <a:pt x="1146" y="677"/>
                  </a:lnTo>
                  <a:lnTo>
                    <a:pt x="1148" y="679"/>
                  </a:lnTo>
                  <a:lnTo>
                    <a:pt x="1152" y="679"/>
                  </a:lnTo>
                  <a:lnTo>
                    <a:pt x="1154" y="679"/>
                  </a:lnTo>
                  <a:lnTo>
                    <a:pt x="1154" y="675"/>
                  </a:lnTo>
                  <a:lnTo>
                    <a:pt x="1155" y="675"/>
                  </a:lnTo>
                  <a:lnTo>
                    <a:pt x="1159" y="673"/>
                  </a:lnTo>
                  <a:lnTo>
                    <a:pt x="1163" y="670"/>
                  </a:lnTo>
                  <a:lnTo>
                    <a:pt x="1164" y="670"/>
                  </a:lnTo>
                  <a:lnTo>
                    <a:pt x="1164" y="672"/>
                  </a:lnTo>
                  <a:lnTo>
                    <a:pt x="1164" y="673"/>
                  </a:lnTo>
                  <a:lnTo>
                    <a:pt x="1163" y="675"/>
                  </a:lnTo>
                  <a:lnTo>
                    <a:pt x="1161" y="677"/>
                  </a:lnTo>
                  <a:lnTo>
                    <a:pt x="1159" y="677"/>
                  </a:lnTo>
                  <a:lnTo>
                    <a:pt x="1159" y="679"/>
                  </a:lnTo>
                  <a:lnTo>
                    <a:pt x="1157" y="679"/>
                  </a:lnTo>
                  <a:lnTo>
                    <a:pt x="1157" y="681"/>
                  </a:lnTo>
                  <a:lnTo>
                    <a:pt x="1157" y="681"/>
                  </a:lnTo>
                  <a:lnTo>
                    <a:pt x="1157" y="682"/>
                  </a:lnTo>
                  <a:lnTo>
                    <a:pt x="1155" y="682"/>
                  </a:lnTo>
                  <a:lnTo>
                    <a:pt x="1148" y="684"/>
                  </a:lnTo>
                  <a:lnTo>
                    <a:pt x="1146" y="688"/>
                  </a:lnTo>
                  <a:lnTo>
                    <a:pt x="1145" y="688"/>
                  </a:lnTo>
                  <a:lnTo>
                    <a:pt x="1146" y="686"/>
                  </a:lnTo>
                  <a:lnTo>
                    <a:pt x="1146" y="684"/>
                  </a:lnTo>
                  <a:lnTo>
                    <a:pt x="1148" y="684"/>
                  </a:lnTo>
                  <a:lnTo>
                    <a:pt x="1145" y="682"/>
                  </a:lnTo>
                  <a:lnTo>
                    <a:pt x="1143" y="682"/>
                  </a:lnTo>
                  <a:lnTo>
                    <a:pt x="1139" y="684"/>
                  </a:lnTo>
                  <a:lnTo>
                    <a:pt x="1137" y="690"/>
                  </a:lnTo>
                  <a:lnTo>
                    <a:pt x="1143" y="692"/>
                  </a:lnTo>
                  <a:lnTo>
                    <a:pt x="1146" y="692"/>
                  </a:lnTo>
                  <a:lnTo>
                    <a:pt x="1148" y="692"/>
                  </a:lnTo>
                  <a:lnTo>
                    <a:pt x="1148" y="692"/>
                  </a:lnTo>
                  <a:lnTo>
                    <a:pt x="1148" y="693"/>
                  </a:lnTo>
                  <a:lnTo>
                    <a:pt x="1148" y="693"/>
                  </a:lnTo>
                  <a:lnTo>
                    <a:pt x="1148" y="695"/>
                  </a:lnTo>
                  <a:lnTo>
                    <a:pt x="1146" y="693"/>
                  </a:lnTo>
                  <a:lnTo>
                    <a:pt x="1146" y="692"/>
                  </a:lnTo>
                  <a:lnTo>
                    <a:pt x="1145" y="692"/>
                  </a:lnTo>
                  <a:lnTo>
                    <a:pt x="1145" y="692"/>
                  </a:lnTo>
                  <a:lnTo>
                    <a:pt x="1143" y="693"/>
                  </a:lnTo>
                  <a:lnTo>
                    <a:pt x="1139" y="693"/>
                  </a:lnTo>
                  <a:lnTo>
                    <a:pt x="1137" y="693"/>
                  </a:lnTo>
                  <a:lnTo>
                    <a:pt x="1137" y="695"/>
                  </a:lnTo>
                  <a:lnTo>
                    <a:pt x="1136" y="697"/>
                  </a:lnTo>
                  <a:lnTo>
                    <a:pt x="1136" y="699"/>
                  </a:lnTo>
                  <a:lnTo>
                    <a:pt x="1134" y="699"/>
                  </a:lnTo>
                  <a:lnTo>
                    <a:pt x="1134" y="699"/>
                  </a:lnTo>
                  <a:lnTo>
                    <a:pt x="1134" y="697"/>
                  </a:lnTo>
                  <a:lnTo>
                    <a:pt x="1134" y="695"/>
                  </a:lnTo>
                  <a:lnTo>
                    <a:pt x="1134" y="693"/>
                  </a:lnTo>
                  <a:lnTo>
                    <a:pt x="1136" y="692"/>
                  </a:lnTo>
                  <a:lnTo>
                    <a:pt x="1136" y="690"/>
                  </a:lnTo>
                  <a:lnTo>
                    <a:pt x="1132" y="690"/>
                  </a:lnTo>
                  <a:lnTo>
                    <a:pt x="1132" y="688"/>
                  </a:lnTo>
                  <a:lnTo>
                    <a:pt x="1134" y="688"/>
                  </a:lnTo>
                  <a:lnTo>
                    <a:pt x="1136" y="688"/>
                  </a:lnTo>
                  <a:lnTo>
                    <a:pt x="1136" y="686"/>
                  </a:lnTo>
                  <a:lnTo>
                    <a:pt x="1136" y="684"/>
                  </a:lnTo>
                  <a:lnTo>
                    <a:pt x="1134" y="682"/>
                  </a:lnTo>
                  <a:lnTo>
                    <a:pt x="1123" y="686"/>
                  </a:lnTo>
                  <a:lnTo>
                    <a:pt x="1117" y="690"/>
                  </a:lnTo>
                  <a:lnTo>
                    <a:pt x="1116" y="692"/>
                  </a:lnTo>
                  <a:lnTo>
                    <a:pt x="1116" y="692"/>
                  </a:lnTo>
                  <a:lnTo>
                    <a:pt x="1112" y="693"/>
                  </a:lnTo>
                  <a:lnTo>
                    <a:pt x="1112" y="693"/>
                  </a:lnTo>
                  <a:lnTo>
                    <a:pt x="1112" y="695"/>
                  </a:lnTo>
                  <a:lnTo>
                    <a:pt x="1110" y="695"/>
                  </a:lnTo>
                  <a:lnTo>
                    <a:pt x="1110" y="693"/>
                  </a:lnTo>
                  <a:lnTo>
                    <a:pt x="1101" y="695"/>
                  </a:lnTo>
                  <a:lnTo>
                    <a:pt x="1098" y="699"/>
                  </a:lnTo>
                  <a:lnTo>
                    <a:pt x="1096" y="699"/>
                  </a:lnTo>
                  <a:lnTo>
                    <a:pt x="1094" y="699"/>
                  </a:lnTo>
                  <a:lnTo>
                    <a:pt x="1092" y="702"/>
                  </a:lnTo>
                  <a:lnTo>
                    <a:pt x="1090" y="704"/>
                  </a:lnTo>
                  <a:lnTo>
                    <a:pt x="1092" y="704"/>
                  </a:lnTo>
                  <a:lnTo>
                    <a:pt x="1092" y="704"/>
                  </a:lnTo>
                  <a:lnTo>
                    <a:pt x="1094" y="706"/>
                  </a:lnTo>
                  <a:lnTo>
                    <a:pt x="1092" y="706"/>
                  </a:lnTo>
                  <a:lnTo>
                    <a:pt x="1092" y="706"/>
                  </a:lnTo>
                  <a:lnTo>
                    <a:pt x="1092" y="706"/>
                  </a:lnTo>
                  <a:lnTo>
                    <a:pt x="1092" y="708"/>
                  </a:lnTo>
                  <a:lnTo>
                    <a:pt x="1103" y="704"/>
                  </a:lnTo>
                  <a:lnTo>
                    <a:pt x="1107" y="702"/>
                  </a:lnTo>
                  <a:lnTo>
                    <a:pt x="1108" y="702"/>
                  </a:lnTo>
                  <a:lnTo>
                    <a:pt x="1108" y="704"/>
                  </a:lnTo>
                  <a:lnTo>
                    <a:pt x="1105" y="706"/>
                  </a:lnTo>
                  <a:lnTo>
                    <a:pt x="1105" y="708"/>
                  </a:lnTo>
                  <a:lnTo>
                    <a:pt x="1105" y="710"/>
                  </a:lnTo>
                  <a:lnTo>
                    <a:pt x="1105" y="711"/>
                  </a:lnTo>
                  <a:lnTo>
                    <a:pt x="1105" y="713"/>
                  </a:lnTo>
                  <a:lnTo>
                    <a:pt x="1103" y="713"/>
                  </a:lnTo>
                  <a:lnTo>
                    <a:pt x="1105" y="715"/>
                  </a:lnTo>
                  <a:lnTo>
                    <a:pt x="1107" y="717"/>
                  </a:lnTo>
                  <a:lnTo>
                    <a:pt x="1110" y="719"/>
                  </a:lnTo>
                  <a:lnTo>
                    <a:pt x="1112" y="719"/>
                  </a:lnTo>
                  <a:lnTo>
                    <a:pt x="1114" y="719"/>
                  </a:lnTo>
                  <a:lnTo>
                    <a:pt x="1114" y="720"/>
                  </a:lnTo>
                  <a:lnTo>
                    <a:pt x="1114" y="722"/>
                  </a:lnTo>
                  <a:lnTo>
                    <a:pt x="1114" y="724"/>
                  </a:lnTo>
                  <a:lnTo>
                    <a:pt x="1114" y="726"/>
                  </a:lnTo>
                  <a:lnTo>
                    <a:pt x="1116" y="728"/>
                  </a:lnTo>
                  <a:lnTo>
                    <a:pt x="1116" y="729"/>
                  </a:lnTo>
                  <a:lnTo>
                    <a:pt x="1116" y="731"/>
                  </a:lnTo>
                  <a:lnTo>
                    <a:pt x="1114" y="728"/>
                  </a:lnTo>
                  <a:lnTo>
                    <a:pt x="1114" y="728"/>
                  </a:lnTo>
                  <a:lnTo>
                    <a:pt x="1114" y="726"/>
                  </a:lnTo>
                  <a:lnTo>
                    <a:pt x="1114" y="726"/>
                  </a:lnTo>
                  <a:lnTo>
                    <a:pt x="1112" y="726"/>
                  </a:lnTo>
                  <a:lnTo>
                    <a:pt x="1112" y="726"/>
                  </a:lnTo>
                  <a:lnTo>
                    <a:pt x="1112" y="726"/>
                  </a:lnTo>
                  <a:lnTo>
                    <a:pt x="1112" y="726"/>
                  </a:lnTo>
                  <a:lnTo>
                    <a:pt x="1110" y="726"/>
                  </a:lnTo>
                  <a:lnTo>
                    <a:pt x="1110" y="724"/>
                  </a:lnTo>
                  <a:lnTo>
                    <a:pt x="1110" y="724"/>
                  </a:lnTo>
                  <a:lnTo>
                    <a:pt x="1110" y="722"/>
                  </a:lnTo>
                  <a:lnTo>
                    <a:pt x="1108" y="722"/>
                  </a:lnTo>
                  <a:lnTo>
                    <a:pt x="1108" y="720"/>
                  </a:lnTo>
                  <a:lnTo>
                    <a:pt x="1107" y="722"/>
                  </a:lnTo>
                  <a:lnTo>
                    <a:pt x="1105" y="722"/>
                  </a:lnTo>
                  <a:lnTo>
                    <a:pt x="1105" y="720"/>
                  </a:lnTo>
                  <a:lnTo>
                    <a:pt x="1103" y="719"/>
                  </a:lnTo>
                  <a:lnTo>
                    <a:pt x="1103" y="719"/>
                  </a:lnTo>
                  <a:lnTo>
                    <a:pt x="1099" y="717"/>
                  </a:lnTo>
                  <a:lnTo>
                    <a:pt x="1098" y="717"/>
                  </a:lnTo>
                  <a:lnTo>
                    <a:pt x="1096" y="717"/>
                  </a:lnTo>
                  <a:lnTo>
                    <a:pt x="1090" y="722"/>
                  </a:lnTo>
                  <a:lnTo>
                    <a:pt x="1090" y="724"/>
                  </a:lnTo>
                  <a:lnTo>
                    <a:pt x="1089" y="726"/>
                  </a:lnTo>
                  <a:lnTo>
                    <a:pt x="1089" y="726"/>
                  </a:lnTo>
                  <a:lnTo>
                    <a:pt x="1089" y="728"/>
                  </a:lnTo>
                  <a:lnTo>
                    <a:pt x="1089" y="729"/>
                  </a:lnTo>
                  <a:lnTo>
                    <a:pt x="1089" y="729"/>
                  </a:lnTo>
                  <a:lnTo>
                    <a:pt x="1089" y="729"/>
                  </a:lnTo>
                  <a:lnTo>
                    <a:pt x="1089" y="731"/>
                  </a:lnTo>
                  <a:lnTo>
                    <a:pt x="1087" y="733"/>
                  </a:lnTo>
                  <a:lnTo>
                    <a:pt x="1089" y="733"/>
                  </a:lnTo>
                  <a:lnTo>
                    <a:pt x="1089" y="733"/>
                  </a:lnTo>
                  <a:lnTo>
                    <a:pt x="1090" y="733"/>
                  </a:lnTo>
                  <a:lnTo>
                    <a:pt x="1092" y="733"/>
                  </a:lnTo>
                  <a:lnTo>
                    <a:pt x="1092" y="733"/>
                  </a:lnTo>
                  <a:lnTo>
                    <a:pt x="1092" y="737"/>
                  </a:lnTo>
                  <a:lnTo>
                    <a:pt x="1092" y="738"/>
                  </a:lnTo>
                  <a:lnTo>
                    <a:pt x="1092" y="738"/>
                  </a:lnTo>
                  <a:lnTo>
                    <a:pt x="1092" y="737"/>
                  </a:lnTo>
                  <a:lnTo>
                    <a:pt x="1090" y="737"/>
                  </a:lnTo>
                  <a:lnTo>
                    <a:pt x="1090" y="735"/>
                  </a:lnTo>
                  <a:lnTo>
                    <a:pt x="1089" y="737"/>
                  </a:lnTo>
                  <a:lnTo>
                    <a:pt x="1089" y="737"/>
                  </a:lnTo>
                  <a:lnTo>
                    <a:pt x="1089" y="738"/>
                  </a:lnTo>
                  <a:lnTo>
                    <a:pt x="1085" y="740"/>
                  </a:lnTo>
                  <a:lnTo>
                    <a:pt x="1085" y="742"/>
                  </a:lnTo>
                  <a:lnTo>
                    <a:pt x="1085" y="746"/>
                  </a:lnTo>
                  <a:lnTo>
                    <a:pt x="1087" y="746"/>
                  </a:lnTo>
                  <a:lnTo>
                    <a:pt x="1089" y="748"/>
                  </a:lnTo>
                  <a:lnTo>
                    <a:pt x="1090" y="748"/>
                  </a:lnTo>
                  <a:lnTo>
                    <a:pt x="1090" y="749"/>
                  </a:lnTo>
                  <a:lnTo>
                    <a:pt x="1090" y="751"/>
                  </a:lnTo>
                  <a:lnTo>
                    <a:pt x="1090" y="751"/>
                  </a:lnTo>
                  <a:lnTo>
                    <a:pt x="1090" y="753"/>
                  </a:lnTo>
                  <a:lnTo>
                    <a:pt x="1090" y="753"/>
                  </a:lnTo>
                  <a:lnTo>
                    <a:pt x="1092" y="755"/>
                  </a:lnTo>
                  <a:lnTo>
                    <a:pt x="1094" y="755"/>
                  </a:lnTo>
                  <a:lnTo>
                    <a:pt x="1096" y="755"/>
                  </a:lnTo>
                  <a:lnTo>
                    <a:pt x="1096" y="755"/>
                  </a:lnTo>
                  <a:lnTo>
                    <a:pt x="1096" y="757"/>
                  </a:lnTo>
                  <a:lnTo>
                    <a:pt x="1096" y="757"/>
                  </a:lnTo>
                  <a:lnTo>
                    <a:pt x="1096" y="758"/>
                  </a:lnTo>
                  <a:lnTo>
                    <a:pt x="1094" y="758"/>
                  </a:lnTo>
                  <a:lnTo>
                    <a:pt x="1092" y="757"/>
                  </a:lnTo>
                  <a:lnTo>
                    <a:pt x="1092" y="757"/>
                  </a:lnTo>
                  <a:lnTo>
                    <a:pt x="1090" y="757"/>
                  </a:lnTo>
                  <a:lnTo>
                    <a:pt x="1089" y="755"/>
                  </a:lnTo>
                  <a:lnTo>
                    <a:pt x="1087" y="755"/>
                  </a:lnTo>
                  <a:lnTo>
                    <a:pt x="1087" y="753"/>
                  </a:lnTo>
                  <a:lnTo>
                    <a:pt x="1089" y="753"/>
                  </a:lnTo>
                  <a:lnTo>
                    <a:pt x="1089" y="751"/>
                  </a:lnTo>
                  <a:lnTo>
                    <a:pt x="1089" y="751"/>
                  </a:lnTo>
                  <a:lnTo>
                    <a:pt x="1087" y="751"/>
                  </a:lnTo>
                  <a:lnTo>
                    <a:pt x="1087" y="751"/>
                  </a:lnTo>
                  <a:lnTo>
                    <a:pt x="1087" y="749"/>
                  </a:lnTo>
                  <a:lnTo>
                    <a:pt x="1087" y="748"/>
                  </a:lnTo>
                  <a:lnTo>
                    <a:pt x="1087" y="748"/>
                  </a:lnTo>
                  <a:lnTo>
                    <a:pt x="1085" y="746"/>
                  </a:lnTo>
                  <a:lnTo>
                    <a:pt x="1085" y="746"/>
                  </a:lnTo>
                  <a:lnTo>
                    <a:pt x="1083" y="746"/>
                  </a:lnTo>
                  <a:lnTo>
                    <a:pt x="1081" y="746"/>
                  </a:lnTo>
                  <a:lnTo>
                    <a:pt x="1081" y="746"/>
                  </a:lnTo>
                  <a:lnTo>
                    <a:pt x="1080" y="748"/>
                  </a:lnTo>
                  <a:lnTo>
                    <a:pt x="1080" y="748"/>
                  </a:lnTo>
                  <a:lnTo>
                    <a:pt x="1080" y="748"/>
                  </a:lnTo>
                  <a:lnTo>
                    <a:pt x="1078" y="749"/>
                  </a:lnTo>
                  <a:lnTo>
                    <a:pt x="1078" y="751"/>
                  </a:lnTo>
                  <a:lnTo>
                    <a:pt x="1078" y="753"/>
                  </a:lnTo>
                  <a:lnTo>
                    <a:pt x="1076" y="755"/>
                  </a:lnTo>
                  <a:lnTo>
                    <a:pt x="1074" y="757"/>
                  </a:lnTo>
                  <a:lnTo>
                    <a:pt x="1074" y="758"/>
                  </a:lnTo>
                  <a:lnTo>
                    <a:pt x="1074" y="758"/>
                  </a:lnTo>
                  <a:lnTo>
                    <a:pt x="1074" y="760"/>
                  </a:lnTo>
                  <a:lnTo>
                    <a:pt x="1074" y="760"/>
                  </a:lnTo>
                  <a:lnTo>
                    <a:pt x="1076" y="762"/>
                  </a:lnTo>
                  <a:lnTo>
                    <a:pt x="1076" y="762"/>
                  </a:lnTo>
                  <a:lnTo>
                    <a:pt x="1078" y="762"/>
                  </a:lnTo>
                  <a:lnTo>
                    <a:pt x="1078" y="762"/>
                  </a:lnTo>
                  <a:lnTo>
                    <a:pt x="1078" y="764"/>
                  </a:lnTo>
                  <a:lnTo>
                    <a:pt x="1078" y="767"/>
                  </a:lnTo>
                  <a:lnTo>
                    <a:pt x="1078" y="769"/>
                  </a:lnTo>
                  <a:lnTo>
                    <a:pt x="1080" y="769"/>
                  </a:lnTo>
                  <a:lnTo>
                    <a:pt x="1080" y="769"/>
                  </a:lnTo>
                  <a:lnTo>
                    <a:pt x="1083" y="764"/>
                  </a:lnTo>
                  <a:lnTo>
                    <a:pt x="1083" y="764"/>
                  </a:lnTo>
                  <a:lnTo>
                    <a:pt x="1083" y="766"/>
                  </a:lnTo>
                  <a:lnTo>
                    <a:pt x="1083" y="767"/>
                  </a:lnTo>
                  <a:lnTo>
                    <a:pt x="1081" y="769"/>
                  </a:lnTo>
                  <a:lnTo>
                    <a:pt x="1080" y="771"/>
                  </a:lnTo>
                  <a:lnTo>
                    <a:pt x="1083" y="771"/>
                  </a:lnTo>
                  <a:lnTo>
                    <a:pt x="1083" y="769"/>
                  </a:lnTo>
                  <a:lnTo>
                    <a:pt x="1085" y="766"/>
                  </a:lnTo>
                  <a:lnTo>
                    <a:pt x="1085" y="762"/>
                  </a:lnTo>
                  <a:lnTo>
                    <a:pt x="1085" y="766"/>
                  </a:lnTo>
                  <a:lnTo>
                    <a:pt x="1087" y="767"/>
                  </a:lnTo>
                  <a:lnTo>
                    <a:pt x="1087" y="769"/>
                  </a:lnTo>
                  <a:lnTo>
                    <a:pt x="1089" y="769"/>
                  </a:lnTo>
                  <a:lnTo>
                    <a:pt x="1087" y="771"/>
                  </a:lnTo>
                  <a:lnTo>
                    <a:pt x="1085" y="771"/>
                  </a:lnTo>
                  <a:lnTo>
                    <a:pt x="1085" y="771"/>
                  </a:lnTo>
                  <a:lnTo>
                    <a:pt x="1087" y="773"/>
                  </a:lnTo>
                  <a:lnTo>
                    <a:pt x="1087" y="775"/>
                  </a:lnTo>
                  <a:lnTo>
                    <a:pt x="1089" y="775"/>
                  </a:lnTo>
                  <a:lnTo>
                    <a:pt x="1090" y="776"/>
                  </a:lnTo>
                  <a:lnTo>
                    <a:pt x="1089" y="776"/>
                  </a:lnTo>
                  <a:lnTo>
                    <a:pt x="1089" y="776"/>
                  </a:lnTo>
                  <a:lnTo>
                    <a:pt x="1087" y="776"/>
                  </a:lnTo>
                  <a:lnTo>
                    <a:pt x="1087" y="778"/>
                  </a:lnTo>
                  <a:lnTo>
                    <a:pt x="1094" y="776"/>
                  </a:lnTo>
                  <a:lnTo>
                    <a:pt x="1096" y="778"/>
                  </a:lnTo>
                  <a:lnTo>
                    <a:pt x="1090" y="780"/>
                  </a:lnTo>
                  <a:lnTo>
                    <a:pt x="1089" y="782"/>
                  </a:lnTo>
                  <a:lnTo>
                    <a:pt x="1089" y="784"/>
                  </a:lnTo>
                  <a:lnTo>
                    <a:pt x="1092" y="789"/>
                  </a:lnTo>
                  <a:lnTo>
                    <a:pt x="1090" y="787"/>
                  </a:lnTo>
                  <a:lnTo>
                    <a:pt x="1089" y="784"/>
                  </a:lnTo>
                  <a:lnTo>
                    <a:pt x="1087" y="782"/>
                  </a:lnTo>
                  <a:lnTo>
                    <a:pt x="1087" y="782"/>
                  </a:lnTo>
                  <a:lnTo>
                    <a:pt x="1087" y="784"/>
                  </a:lnTo>
                  <a:lnTo>
                    <a:pt x="1085" y="784"/>
                  </a:lnTo>
                  <a:lnTo>
                    <a:pt x="1085" y="782"/>
                  </a:lnTo>
                  <a:lnTo>
                    <a:pt x="1085" y="782"/>
                  </a:lnTo>
                  <a:lnTo>
                    <a:pt x="1085" y="782"/>
                  </a:lnTo>
                  <a:lnTo>
                    <a:pt x="1085" y="780"/>
                  </a:lnTo>
                  <a:lnTo>
                    <a:pt x="1085" y="780"/>
                  </a:lnTo>
                  <a:lnTo>
                    <a:pt x="1083" y="780"/>
                  </a:lnTo>
                  <a:lnTo>
                    <a:pt x="1081" y="780"/>
                  </a:lnTo>
                  <a:lnTo>
                    <a:pt x="1081" y="782"/>
                  </a:lnTo>
                  <a:lnTo>
                    <a:pt x="1083" y="784"/>
                  </a:lnTo>
                  <a:lnTo>
                    <a:pt x="1083" y="785"/>
                  </a:lnTo>
                  <a:lnTo>
                    <a:pt x="1083" y="785"/>
                  </a:lnTo>
                  <a:lnTo>
                    <a:pt x="1083" y="789"/>
                  </a:lnTo>
                  <a:lnTo>
                    <a:pt x="1085" y="789"/>
                  </a:lnTo>
                  <a:lnTo>
                    <a:pt x="1087" y="791"/>
                  </a:lnTo>
                  <a:lnTo>
                    <a:pt x="1089" y="791"/>
                  </a:lnTo>
                  <a:lnTo>
                    <a:pt x="1090" y="791"/>
                  </a:lnTo>
                  <a:lnTo>
                    <a:pt x="1092" y="794"/>
                  </a:lnTo>
                  <a:lnTo>
                    <a:pt x="1090" y="794"/>
                  </a:lnTo>
                  <a:lnTo>
                    <a:pt x="1090" y="794"/>
                  </a:lnTo>
                  <a:lnTo>
                    <a:pt x="1089" y="793"/>
                  </a:lnTo>
                  <a:lnTo>
                    <a:pt x="1089" y="791"/>
                  </a:lnTo>
                  <a:lnTo>
                    <a:pt x="1087" y="791"/>
                  </a:lnTo>
                  <a:lnTo>
                    <a:pt x="1083" y="791"/>
                  </a:lnTo>
                  <a:lnTo>
                    <a:pt x="1083" y="791"/>
                  </a:lnTo>
                  <a:lnTo>
                    <a:pt x="1083" y="789"/>
                  </a:lnTo>
                  <a:lnTo>
                    <a:pt x="1083" y="789"/>
                  </a:lnTo>
                  <a:lnTo>
                    <a:pt x="1081" y="789"/>
                  </a:lnTo>
                  <a:lnTo>
                    <a:pt x="1081" y="789"/>
                  </a:lnTo>
                  <a:lnTo>
                    <a:pt x="1080" y="793"/>
                  </a:lnTo>
                  <a:lnTo>
                    <a:pt x="1078" y="793"/>
                  </a:lnTo>
                  <a:lnTo>
                    <a:pt x="1078" y="794"/>
                  </a:lnTo>
                  <a:lnTo>
                    <a:pt x="1080" y="793"/>
                  </a:lnTo>
                  <a:lnTo>
                    <a:pt x="1081" y="793"/>
                  </a:lnTo>
                  <a:lnTo>
                    <a:pt x="1080" y="796"/>
                  </a:lnTo>
                  <a:lnTo>
                    <a:pt x="1078" y="796"/>
                  </a:lnTo>
                  <a:lnTo>
                    <a:pt x="1076" y="796"/>
                  </a:lnTo>
                  <a:lnTo>
                    <a:pt x="1074" y="796"/>
                  </a:lnTo>
                  <a:lnTo>
                    <a:pt x="1074" y="798"/>
                  </a:lnTo>
                  <a:lnTo>
                    <a:pt x="1072" y="800"/>
                  </a:lnTo>
                  <a:lnTo>
                    <a:pt x="1072" y="802"/>
                  </a:lnTo>
                  <a:lnTo>
                    <a:pt x="1071" y="804"/>
                  </a:lnTo>
                  <a:lnTo>
                    <a:pt x="1069" y="805"/>
                  </a:lnTo>
                  <a:lnTo>
                    <a:pt x="1071" y="805"/>
                  </a:lnTo>
                  <a:lnTo>
                    <a:pt x="1072" y="804"/>
                  </a:lnTo>
                  <a:lnTo>
                    <a:pt x="1072" y="802"/>
                  </a:lnTo>
                  <a:lnTo>
                    <a:pt x="1074" y="802"/>
                  </a:lnTo>
                  <a:lnTo>
                    <a:pt x="1080" y="800"/>
                  </a:lnTo>
                  <a:lnTo>
                    <a:pt x="1080" y="802"/>
                  </a:lnTo>
                  <a:lnTo>
                    <a:pt x="1080" y="802"/>
                  </a:lnTo>
                  <a:lnTo>
                    <a:pt x="1080" y="804"/>
                  </a:lnTo>
                  <a:lnTo>
                    <a:pt x="1081" y="804"/>
                  </a:lnTo>
                  <a:lnTo>
                    <a:pt x="1081" y="802"/>
                  </a:lnTo>
                  <a:lnTo>
                    <a:pt x="1083" y="802"/>
                  </a:lnTo>
                  <a:lnTo>
                    <a:pt x="1087" y="802"/>
                  </a:lnTo>
                  <a:lnTo>
                    <a:pt x="1090" y="802"/>
                  </a:lnTo>
                  <a:lnTo>
                    <a:pt x="1092" y="804"/>
                  </a:lnTo>
                  <a:lnTo>
                    <a:pt x="1090" y="804"/>
                  </a:lnTo>
                  <a:lnTo>
                    <a:pt x="1083" y="804"/>
                  </a:lnTo>
                  <a:lnTo>
                    <a:pt x="1083" y="804"/>
                  </a:lnTo>
                  <a:lnTo>
                    <a:pt x="1081" y="805"/>
                  </a:lnTo>
                  <a:lnTo>
                    <a:pt x="1078" y="804"/>
                  </a:lnTo>
                  <a:lnTo>
                    <a:pt x="1078" y="804"/>
                  </a:lnTo>
                  <a:lnTo>
                    <a:pt x="1076" y="804"/>
                  </a:lnTo>
                  <a:lnTo>
                    <a:pt x="1074" y="805"/>
                  </a:lnTo>
                  <a:lnTo>
                    <a:pt x="1074" y="807"/>
                  </a:lnTo>
                  <a:lnTo>
                    <a:pt x="1076" y="807"/>
                  </a:lnTo>
                  <a:lnTo>
                    <a:pt x="1078" y="805"/>
                  </a:lnTo>
                  <a:lnTo>
                    <a:pt x="1080" y="805"/>
                  </a:lnTo>
                  <a:lnTo>
                    <a:pt x="1080" y="807"/>
                  </a:lnTo>
                  <a:lnTo>
                    <a:pt x="1080" y="807"/>
                  </a:lnTo>
                  <a:lnTo>
                    <a:pt x="1080" y="807"/>
                  </a:lnTo>
                  <a:lnTo>
                    <a:pt x="1080" y="809"/>
                  </a:lnTo>
                  <a:lnTo>
                    <a:pt x="1080" y="809"/>
                  </a:lnTo>
                  <a:lnTo>
                    <a:pt x="1081" y="809"/>
                  </a:lnTo>
                  <a:lnTo>
                    <a:pt x="1081" y="809"/>
                  </a:lnTo>
                  <a:lnTo>
                    <a:pt x="1081" y="811"/>
                  </a:lnTo>
                  <a:lnTo>
                    <a:pt x="1076" y="813"/>
                  </a:lnTo>
                  <a:lnTo>
                    <a:pt x="1076" y="814"/>
                  </a:lnTo>
                  <a:lnTo>
                    <a:pt x="1076" y="816"/>
                  </a:lnTo>
                  <a:lnTo>
                    <a:pt x="1078" y="816"/>
                  </a:lnTo>
                  <a:lnTo>
                    <a:pt x="1081" y="816"/>
                  </a:lnTo>
                  <a:lnTo>
                    <a:pt x="1083" y="816"/>
                  </a:lnTo>
                  <a:lnTo>
                    <a:pt x="1085" y="814"/>
                  </a:lnTo>
                  <a:lnTo>
                    <a:pt x="1085" y="813"/>
                  </a:lnTo>
                  <a:lnTo>
                    <a:pt x="1085" y="813"/>
                  </a:lnTo>
                  <a:lnTo>
                    <a:pt x="1090" y="809"/>
                  </a:lnTo>
                  <a:lnTo>
                    <a:pt x="1098" y="800"/>
                  </a:lnTo>
                  <a:lnTo>
                    <a:pt x="1099" y="798"/>
                  </a:lnTo>
                  <a:lnTo>
                    <a:pt x="1099" y="798"/>
                  </a:lnTo>
                  <a:lnTo>
                    <a:pt x="1101" y="796"/>
                  </a:lnTo>
                  <a:lnTo>
                    <a:pt x="1103" y="793"/>
                  </a:lnTo>
                  <a:lnTo>
                    <a:pt x="1105" y="794"/>
                  </a:lnTo>
                  <a:lnTo>
                    <a:pt x="1103" y="796"/>
                  </a:lnTo>
                  <a:lnTo>
                    <a:pt x="1099" y="804"/>
                  </a:lnTo>
                  <a:lnTo>
                    <a:pt x="1098" y="804"/>
                  </a:lnTo>
                  <a:lnTo>
                    <a:pt x="1098" y="804"/>
                  </a:lnTo>
                  <a:lnTo>
                    <a:pt x="1098" y="805"/>
                  </a:lnTo>
                  <a:lnTo>
                    <a:pt x="1098" y="807"/>
                  </a:lnTo>
                  <a:lnTo>
                    <a:pt x="1096" y="807"/>
                  </a:lnTo>
                  <a:lnTo>
                    <a:pt x="1096" y="807"/>
                  </a:lnTo>
                  <a:lnTo>
                    <a:pt x="1092" y="811"/>
                  </a:lnTo>
                  <a:lnTo>
                    <a:pt x="1090" y="814"/>
                  </a:lnTo>
                  <a:lnTo>
                    <a:pt x="1090" y="814"/>
                  </a:lnTo>
                  <a:lnTo>
                    <a:pt x="1089" y="814"/>
                  </a:lnTo>
                  <a:lnTo>
                    <a:pt x="1089" y="814"/>
                  </a:lnTo>
                  <a:lnTo>
                    <a:pt x="1087" y="816"/>
                  </a:lnTo>
                  <a:lnTo>
                    <a:pt x="1087" y="816"/>
                  </a:lnTo>
                  <a:lnTo>
                    <a:pt x="1089" y="816"/>
                  </a:lnTo>
                  <a:lnTo>
                    <a:pt x="1089" y="818"/>
                  </a:lnTo>
                  <a:lnTo>
                    <a:pt x="1087" y="818"/>
                  </a:lnTo>
                  <a:lnTo>
                    <a:pt x="1083" y="818"/>
                  </a:lnTo>
                  <a:lnTo>
                    <a:pt x="1081" y="820"/>
                  </a:lnTo>
                  <a:lnTo>
                    <a:pt x="1081" y="822"/>
                  </a:lnTo>
                  <a:lnTo>
                    <a:pt x="1080" y="823"/>
                  </a:lnTo>
                  <a:lnTo>
                    <a:pt x="1076" y="822"/>
                  </a:lnTo>
                  <a:lnTo>
                    <a:pt x="1074" y="823"/>
                  </a:lnTo>
                  <a:lnTo>
                    <a:pt x="1071" y="825"/>
                  </a:lnTo>
                  <a:lnTo>
                    <a:pt x="1067" y="827"/>
                  </a:lnTo>
                  <a:lnTo>
                    <a:pt x="1067" y="827"/>
                  </a:lnTo>
                  <a:lnTo>
                    <a:pt x="1067" y="829"/>
                  </a:lnTo>
                  <a:lnTo>
                    <a:pt x="1067" y="831"/>
                  </a:lnTo>
                  <a:lnTo>
                    <a:pt x="1067" y="831"/>
                  </a:lnTo>
                  <a:lnTo>
                    <a:pt x="1067" y="831"/>
                  </a:lnTo>
                  <a:lnTo>
                    <a:pt x="1067" y="832"/>
                  </a:lnTo>
                  <a:lnTo>
                    <a:pt x="1067" y="832"/>
                  </a:lnTo>
                  <a:lnTo>
                    <a:pt x="1067" y="832"/>
                  </a:lnTo>
                  <a:lnTo>
                    <a:pt x="1067" y="834"/>
                  </a:lnTo>
                  <a:lnTo>
                    <a:pt x="1067" y="834"/>
                  </a:lnTo>
                  <a:lnTo>
                    <a:pt x="1065" y="832"/>
                  </a:lnTo>
                  <a:lnTo>
                    <a:pt x="1065" y="832"/>
                  </a:lnTo>
                  <a:lnTo>
                    <a:pt x="1065" y="832"/>
                  </a:lnTo>
                  <a:lnTo>
                    <a:pt x="1065" y="832"/>
                  </a:lnTo>
                  <a:lnTo>
                    <a:pt x="1065" y="831"/>
                  </a:lnTo>
                  <a:lnTo>
                    <a:pt x="1065" y="829"/>
                  </a:lnTo>
                  <a:lnTo>
                    <a:pt x="1065" y="829"/>
                  </a:lnTo>
                  <a:lnTo>
                    <a:pt x="1063" y="827"/>
                  </a:lnTo>
                  <a:lnTo>
                    <a:pt x="1063" y="827"/>
                  </a:lnTo>
                  <a:lnTo>
                    <a:pt x="1061" y="827"/>
                  </a:lnTo>
                  <a:lnTo>
                    <a:pt x="1061" y="829"/>
                  </a:lnTo>
                  <a:lnTo>
                    <a:pt x="1061" y="829"/>
                  </a:lnTo>
                  <a:lnTo>
                    <a:pt x="1060" y="827"/>
                  </a:lnTo>
                  <a:lnTo>
                    <a:pt x="1060" y="827"/>
                  </a:lnTo>
                  <a:lnTo>
                    <a:pt x="1060" y="825"/>
                  </a:lnTo>
                  <a:lnTo>
                    <a:pt x="1060" y="825"/>
                  </a:lnTo>
                  <a:lnTo>
                    <a:pt x="1060" y="825"/>
                  </a:lnTo>
                  <a:lnTo>
                    <a:pt x="1060" y="827"/>
                  </a:lnTo>
                  <a:lnTo>
                    <a:pt x="1058" y="829"/>
                  </a:lnTo>
                  <a:lnTo>
                    <a:pt x="1058" y="829"/>
                  </a:lnTo>
                  <a:lnTo>
                    <a:pt x="1058" y="829"/>
                  </a:lnTo>
                  <a:lnTo>
                    <a:pt x="1058" y="829"/>
                  </a:lnTo>
                  <a:lnTo>
                    <a:pt x="1058" y="827"/>
                  </a:lnTo>
                  <a:lnTo>
                    <a:pt x="1058" y="827"/>
                  </a:lnTo>
                  <a:lnTo>
                    <a:pt x="1056" y="825"/>
                  </a:lnTo>
                  <a:lnTo>
                    <a:pt x="1054" y="825"/>
                  </a:lnTo>
                  <a:lnTo>
                    <a:pt x="1052" y="827"/>
                  </a:lnTo>
                  <a:lnTo>
                    <a:pt x="1051" y="829"/>
                  </a:lnTo>
                  <a:lnTo>
                    <a:pt x="1047" y="831"/>
                  </a:lnTo>
                  <a:lnTo>
                    <a:pt x="1047" y="832"/>
                  </a:lnTo>
                  <a:lnTo>
                    <a:pt x="1047" y="832"/>
                  </a:lnTo>
                  <a:lnTo>
                    <a:pt x="1047" y="834"/>
                  </a:lnTo>
                  <a:lnTo>
                    <a:pt x="1049" y="834"/>
                  </a:lnTo>
                  <a:lnTo>
                    <a:pt x="1049" y="836"/>
                  </a:lnTo>
                  <a:lnTo>
                    <a:pt x="1045" y="836"/>
                  </a:lnTo>
                  <a:lnTo>
                    <a:pt x="1045" y="836"/>
                  </a:lnTo>
                  <a:lnTo>
                    <a:pt x="1042" y="838"/>
                  </a:lnTo>
                  <a:lnTo>
                    <a:pt x="1040" y="838"/>
                  </a:lnTo>
                  <a:lnTo>
                    <a:pt x="1040" y="838"/>
                  </a:lnTo>
                  <a:lnTo>
                    <a:pt x="1040" y="838"/>
                  </a:lnTo>
                  <a:lnTo>
                    <a:pt x="1038" y="838"/>
                  </a:lnTo>
                  <a:lnTo>
                    <a:pt x="1038" y="838"/>
                  </a:lnTo>
                  <a:lnTo>
                    <a:pt x="1038" y="838"/>
                  </a:lnTo>
                  <a:lnTo>
                    <a:pt x="1038" y="840"/>
                  </a:lnTo>
                  <a:lnTo>
                    <a:pt x="1038" y="840"/>
                  </a:lnTo>
                  <a:lnTo>
                    <a:pt x="1038" y="840"/>
                  </a:lnTo>
                  <a:lnTo>
                    <a:pt x="1036" y="838"/>
                  </a:lnTo>
                  <a:lnTo>
                    <a:pt x="1034" y="838"/>
                  </a:lnTo>
                  <a:lnTo>
                    <a:pt x="1033" y="840"/>
                  </a:lnTo>
                  <a:lnTo>
                    <a:pt x="1031" y="841"/>
                  </a:lnTo>
                  <a:lnTo>
                    <a:pt x="1033" y="843"/>
                  </a:lnTo>
                  <a:lnTo>
                    <a:pt x="1034" y="845"/>
                  </a:lnTo>
                  <a:lnTo>
                    <a:pt x="1034" y="843"/>
                  </a:lnTo>
                  <a:lnTo>
                    <a:pt x="1036" y="841"/>
                  </a:lnTo>
                  <a:lnTo>
                    <a:pt x="1036" y="841"/>
                  </a:lnTo>
                  <a:lnTo>
                    <a:pt x="1036" y="843"/>
                  </a:lnTo>
                  <a:lnTo>
                    <a:pt x="1036" y="843"/>
                  </a:lnTo>
                  <a:lnTo>
                    <a:pt x="1034" y="845"/>
                  </a:lnTo>
                  <a:lnTo>
                    <a:pt x="1034" y="845"/>
                  </a:lnTo>
                  <a:lnTo>
                    <a:pt x="1033" y="845"/>
                  </a:lnTo>
                  <a:lnTo>
                    <a:pt x="1029" y="841"/>
                  </a:lnTo>
                  <a:lnTo>
                    <a:pt x="1029" y="841"/>
                  </a:lnTo>
                  <a:lnTo>
                    <a:pt x="1027" y="841"/>
                  </a:lnTo>
                  <a:lnTo>
                    <a:pt x="1020" y="849"/>
                  </a:lnTo>
                  <a:lnTo>
                    <a:pt x="1020" y="850"/>
                  </a:lnTo>
                  <a:lnTo>
                    <a:pt x="1036" y="845"/>
                  </a:lnTo>
                  <a:lnTo>
                    <a:pt x="1040" y="843"/>
                  </a:lnTo>
                  <a:lnTo>
                    <a:pt x="1042" y="843"/>
                  </a:lnTo>
                  <a:lnTo>
                    <a:pt x="1040" y="845"/>
                  </a:lnTo>
                  <a:lnTo>
                    <a:pt x="1033" y="849"/>
                  </a:lnTo>
                  <a:lnTo>
                    <a:pt x="1022" y="850"/>
                  </a:lnTo>
                  <a:lnTo>
                    <a:pt x="1020" y="852"/>
                  </a:lnTo>
                  <a:lnTo>
                    <a:pt x="1018" y="854"/>
                  </a:lnTo>
                  <a:lnTo>
                    <a:pt x="1020" y="854"/>
                  </a:lnTo>
                  <a:lnTo>
                    <a:pt x="1022" y="854"/>
                  </a:lnTo>
                  <a:lnTo>
                    <a:pt x="1024" y="856"/>
                  </a:lnTo>
                  <a:lnTo>
                    <a:pt x="1029" y="854"/>
                  </a:lnTo>
                  <a:lnTo>
                    <a:pt x="1027" y="856"/>
                  </a:lnTo>
                  <a:lnTo>
                    <a:pt x="1025" y="860"/>
                  </a:lnTo>
                  <a:lnTo>
                    <a:pt x="1025" y="860"/>
                  </a:lnTo>
                  <a:lnTo>
                    <a:pt x="1024" y="861"/>
                  </a:lnTo>
                  <a:lnTo>
                    <a:pt x="1022" y="861"/>
                  </a:lnTo>
                  <a:lnTo>
                    <a:pt x="1020" y="863"/>
                  </a:lnTo>
                  <a:lnTo>
                    <a:pt x="1018" y="863"/>
                  </a:lnTo>
                  <a:lnTo>
                    <a:pt x="1020" y="865"/>
                  </a:lnTo>
                  <a:lnTo>
                    <a:pt x="1025" y="861"/>
                  </a:lnTo>
                  <a:lnTo>
                    <a:pt x="1027" y="861"/>
                  </a:lnTo>
                  <a:lnTo>
                    <a:pt x="1029" y="860"/>
                  </a:lnTo>
                  <a:lnTo>
                    <a:pt x="1029" y="858"/>
                  </a:lnTo>
                  <a:lnTo>
                    <a:pt x="1031" y="856"/>
                  </a:lnTo>
                  <a:lnTo>
                    <a:pt x="1031" y="856"/>
                  </a:lnTo>
                  <a:lnTo>
                    <a:pt x="1033" y="854"/>
                  </a:lnTo>
                  <a:lnTo>
                    <a:pt x="1033" y="854"/>
                  </a:lnTo>
                  <a:lnTo>
                    <a:pt x="1034" y="854"/>
                  </a:lnTo>
                  <a:lnTo>
                    <a:pt x="1038" y="852"/>
                  </a:lnTo>
                  <a:lnTo>
                    <a:pt x="1038" y="850"/>
                  </a:lnTo>
                  <a:lnTo>
                    <a:pt x="1038" y="849"/>
                  </a:lnTo>
                  <a:lnTo>
                    <a:pt x="1038" y="849"/>
                  </a:lnTo>
                  <a:lnTo>
                    <a:pt x="1043" y="845"/>
                  </a:lnTo>
                  <a:lnTo>
                    <a:pt x="1052" y="840"/>
                  </a:lnTo>
                  <a:lnTo>
                    <a:pt x="1056" y="838"/>
                  </a:lnTo>
                  <a:lnTo>
                    <a:pt x="1056" y="838"/>
                  </a:lnTo>
                  <a:lnTo>
                    <a:pt x="1058" y="836"/>
                  </a:lnTo>
                  <a:lnTo>
                    <a:pt x="1060" y="836"/>
                  </a:lnTo>
                  <a:lnTo>
                    <a:pt x="1063" y="836"/>
                  </a:lnTo>
                  <a:lnTo>
                    <a:pt x="1067" y="838"/>
                  </a:lnTo>
                  <a:lnTo>
                    <a:pt x="1069" y="840"/>
                  </a:lnTo>
                  <a:lnTo>
                    <a:pt x="1060" y="838"/>
                  </a:lnTo>
                  <a:lnTo>
                    <a:pt x="1060" y="838"/>
                  </a:lnTo>
                  <a:lnTo>
                    <a:pt x="1058" y="840"/>
                  </a:lnTo>
                  <a:lnTo>
                    <a:pt x="1058" y="841"/>
                  </a:lnTo>
                  <a:lnTo>
                    <a:pt x="1056" y="841"/>
                  </a:lnTo>
                  <a:lnTo>
                    <a:pt x="1052" y="841"/>
                  </a:lnTo>
                  <a:lnTo>
                    <a:pt x="1047" y="845"/>
                  </a:lnTo>
                  <a:lnTo>
                    <a:pt x="1045" y="847"/>
                  </a:lnTo>
                  <a:lnTo>
                    <a:pt x="1043" y="847"/>
                  </a:lnTo>
                  <a:lnTo>
                    <a:pt x="1043" y="847"/>
                  </a:lnTo>
                  <a:lnTo>
                    <a:pt x="1042" y="850"/>
                  </a:lnTo>
                  <a:lnTo>
                    <a:pt x="1040" y="852"/>
                  </a:lnTo>
                  <a:lnTo>
                    <a:pt x="1042" y="852"/>
                  </a:lnTo>
                  <a:lnTo>
                    <a:pt x="1043" y="852"/>
                  </a:lnTo>
                  <a:lnTo>
                    <a:pt x="1047" y="850"/>
                  </a:lnTo>
                  <a:lnTo>
                    <a:pt x="1045" y="850"/>
                  </a:lnTo>
                  <a:lnTo>
                    <a:pt x="1047" y="852"/>
                  </a:lnTo>
                  <a:lnTo>
                    <a:pt x="1047" y="852"/>
                  </a:lnTo>
                  <a:lnTo>
                    <a:pt x="1047" y="852"/>
                  </a:lnTo>
                  <a:lnTo>
                    <a:pt x="1042" y="852"/>
                  </a:lnTo>
                  <a:lnTo>
                    <a:pt x="1040" y="854"/>
                  </a:lnTo>
                  <a:lnTo>
                    <a:pt x="1040" y="854"/>
                  </a:lnTo>
                  <a:lnTo>
                    <a:pt x="1043" y="856"/>
                  </a:lnTo>
                  <a:lnTo>
                    <a:pt x="1043" y="856"/>
                  </a:lnTo>
                  <a:lnTo>
                    <a:pt x="1043" y="856"/>
                  </a:lnTo>
                  <a:lnTo>
                    <a:pt x="1049" y="856"/>
                  </a:lnTo>
                  <a:lnTo>
                    <a:pt x="1049" y="858"/>
                  </a:lnTo>
                  <a:lnTo>
                    <a:pt x="1049" y="858"/>
                  </a:lnTo>
                  <a:lnTo>
                    <a:pt x="1047" y="858"/>
                  </a:lnTo>
                  <a:lnTo>
                    <a:pt x="1034" y="860"/>
                  </a:lnTo>
                  <a:lnTo>
                    <a:pt x="1036" y="861"/>
                  </a:lnTo>
                  <a:lnTo>
                    <a:pt x="1036" y="861"/>
                  </a:lnTo>
                  <a:lnTo>
                    <a:pt x="1036" y="861"/>
                  </a:lnTo>
                  <a:lnTo>
                    <a:pt x="1036" y="863"/>
                  </a:lnTo>
                  <a:lnTo>
                    <a:pt x="1038" y="863"/>
                  </a:lnTo>
                  <a:lnTo>
                    <a:pt x="1038" y="863"/>
                  </a:lnTo>
                  <a:lnTo>
                    <a:pt x="1036" y="865"/>
                  </a:lnTo>
                  <a:lnTo>
                    <a:pt x="1034" y="863"/>
                  </a:lnTo>
                  <a:lnTo>
                    <a:pt x="1034" y="863"/>
                  </a:lnTo>
                  <a:lnTo>
                    <a:pt x="1031" y="867"/>
                  </a:lnTo>
                  <a:lnTo>
                    <a:pt x="1027" y="867"/>
                  </a:lnTo>
                  <a:lnTo>
                    <a:pt x="1027" y="867"/>
                  </a:lnTo>
                  <a:lnTo>
                    <a:pt x="1027" y="869"/>
                  </a:lnTo>
                  <a:lnTo>
                    <a:pt x="1027" y="869"/>
                  </a:lnTo>
                  <a:lnTo>
                    <a:pt x="1027" y="869"/>
                  </a:lnTo>
                  <a:lnTo>
                    <a:pt x="1029" y="869"/>
                  </a:lnTo>
                  <a:lnTo>
                    <a:pt x="1027" y="870"/>
                  </a:lnTo>
                  <a:lnTo>
                    <a:pt x="1027" y="870"/>
                  </a:lnTo>
                  <a:lnTo>
                    <a:pt x="1027" y="870"/>
                  </a:lnTo>
                  <a:lnTo>
                    <a:pt x="1027" y="870"/>
                  </a:lnTo>
                  <a:lnTo>
                    <a:pt x="1027" y="872"/>
                  </a:lnTo>
                  <a:lnTo>
                    <a:pt x="1027" y="872"/>
                  </a:lnTo>
                  <a:lnTo>
                    <a:pt x="1027" y="874"/>
                  </a:lnTo>
                  <a:lnTo>
                    <a:pt x="1029" y="874"/>
                  </a:lnTo>
                  <a:lnTo>
                    <a:pt x="1029" y="874"/>
                  </a:lnTo>
                  <a:lnTo>
                    <a:pt x="1027" y="876"/>
                  </a:lnTo>
                  <a:lnTo>
                    <a:pt x="1029" y="876"/>
                  </a:lnTo>
                  <a:lnTo>
                    <a:pt x="1029" y="878"/>
                  </a:lnTo>
                  <a:lnTo>
                    <a:pt x="1029" y="878"/>
                  </a:lnTo>
                  <a:lnTo>
                    <a:pt x="1031" y="879"/>
                  </a:lnTo>
                  <a:lnTo>
                    <a:pt x="1031" y="881"/>
                  </a:lnTo>
                  <a:lnTo>
                    <a:pt x="1033" y="881"/>
                  </a:lnTo>
                  <a:lnTo>
                    <a:pt x="1033" y="883"/>
                  </a:lnTo>
                  <a:lnTo>
                    <a:pt x="1034" y="883"/>
                  </a:lnTo>
                  <a:lnTo>
                    <a:pt x="1036" y="883"/>
                  </a:lnTo>
                  <a:lnTo>
                    <a:pt x="1036" y="881"/>
                  </a:lnTo>
                  <a:lnTo>
                    <a:pt x="1036" y="881"/>
                  </a:lnTo>
                  <a:lnTo>
                    <a:pt x="1036" y="881"/>
                  </a:lnTo>
                  <a:lnTo>
                    <a:pt x="1034" y="879"/>
                  </a:lnTo>
                  <a:lnTo>
                    <a:pt x="1034" y="879"/>
                  </a:lnTo>
                  <a:lnTo>
                    <a:pt x="1036" y="879"/>
                  </a:lnTo>
                  <a:lnTo>
                    <a:pt x="1036" y="878"/>
                  </a:lnTo>
                  <a:lnTo>
                    <a:pt x="1038" y="876"/>
                  </a:lnTo>
                  <a:lnTo>
                    <a:pt x="1038" y="878"/>
                  </a:lnTo>
                  <a:lnTo>
                    <a:pt x="1038" y="879"/>
                  </a:lnTo>
                  <a:lnTo>
                    <a:pt x="1038" y="879"/>
                  </a:lnTo>
                  <a:lnTo>
                    <a:pt x="1038" y="881"/>
                  </a:lnTo>
                  <a:lnTo>
                    <a:pt x="1038" y="881"/>
                  </a:lnTo>
                  <a:lnTo>
                    <a:pt x="1040" y="881"/>
                  </a:lnTo>
                  <a:lnTo>
                    <a:pt x="1045" y="881"/>
                  </a:lnTo>
                  <a:lnTo>
                    <a:pt x="1045" y="881"/>
                  </a:lnTo>
                  <a:lnTo>
                    <a:pt x="1040" y="883"/>
                  </a:lnTo>
                  <a:lnTo>
                    <a:pt x="1036" y="887"/>
                  </a:lnTo>
                  <a:lnTo>
                    <a:pt x="1034" y="887"/>
                  </a:lnTo>
                  <a:lnTo>
                    <a:pt x="1034" y="887"/>
                  </a:lnTo>
                  <a:lnTo>
                    <a:pt x="1036" y="885"/>
                  </a:lnTo>
                  <a:lnTo>
                    <a:pt x="1033" y="887"/>
                  </a:lnTo>
                  <a:lnTo>
                    <a:pt x="1033" y="887"/>
                  </a:lnTo>
                  <a:lnTo>
                    <a:pt x="1033" y="888"/>
                  </a:lnTo>
                  <a:lnTo>
                    <a:pt x="1033" y="888"/>
                  </a:lnTo>
                  <a:lnTo>
                    <a:pt x="1034" y="888"/>
                  </a:lnTo>
                  <a:lnTo>
                    <a:pt x="1034" y="888"/>
                  </a:lnTo>
                  <a:lnTo>
                    <a:pt x="1033" y="890"/>
                  </a:lnTo>
                  <a:lnTo>
                    <a:pt x="1031" y="890"/>
                  </a:lnTo>
                  <a:lnTo>
                    <a:pt x="1031" y="890"/>
                  </a:lnTo>
                  <a:lnTo>
                    <a:pt x="1029" y="892"/>
                  </a:lnTo>
                  <a:lnTo>
                    <a:pt x="1029" y="894"/>
                  </a:lnTo>
                  <a:lnTo>
                    <a:pt x="1029" y="896"/>
                  </a:lnTo>
                  <a:lnTo>
                    <a:pt x="1040" y="894"/>
                  </a:lnTo>
                  <a:lnTo>
                    <a:pt x="1038" y="896"/>
                  </a:lnTo>
                  <a:lnTo>
                    <a:pt x="1033" y="896"/>
                  </a:lnTo>
                  <a:lnTo>
                    <a:pt x="1031" y="897"/>
                  </a:lnTo>
                  <a:lnTo>
                    <a:pt x="1029" y="899"/>
                  </a:lnTo>
                  <a:lnTo>
                    <a:pt x="1029" y="899"/>
                  </a:lnTo>
                  <a:lnTo>
                    <a:pt x="1029" y="899"/>
                  </a:lnTo>
                  <a:lnTo>
                    <a:pt x="1027" y="897"/>
                  </a:lnTo>
                  <a:lnTo>
                    <a:pt x="1027" y="897"/>
                  </a:lnTo>
                  <a:lnTo>
                    <a:pt x="1027" y="897"/>
                  </a:lnTo>
                  <a:lnTo>
                    <a:pt x="1025" y="901"/>
                  </a:lnTo>
                  <a:lnTo>
                    <a:pt x="1025" y="901"/>
                  </a:lnTo>
                  <a:lnTo>
                    <a:pt x="1025" y="903"/>
                  </a:lnTo>
                  <a:lnTo>
                    <a:pt x="1027" y="903"/>
                  </a:lnTo>
                  <a:lnTo>
                    <a:pt x="1025" y="903"/>
                  </a:lnTo>
                  <a:lnTo>
                    <a:pt x="1022" y="906"/>
                  </a:lnTo>
                  <a:lnTo>
                    <a:pt x="1020" y="910"/>
                  </a:lnTo>
                  <a:lnTo>
                    <a:pt x="1020" y="912"/>
                  </a:lnTo>
                  <a:lnTo>
                    <a:pt x="1018" y="912"/>
                  </a:lnTo>
                  <a:lnTo>
                    <a:pt x="1020" y="906"/>
                  </a:lnTo>
                  <a:lnTo>
                    <a:pt x="1024" y="903"/>
                  </a:lnTo>
                  <a:lnTo>
                    <a:pt x="1024" y="901"/>
                  </a:lnTo>
                  <a:lnTo>
                    <a:pt x="1024" y="899"/>
                  </a:lnTo>
                  <a:lnTo>
                    <a:pt x="1024" y="897"/>
                  </a:lnTo>
                  <a:lnTo>
                    <a:pt x="1022" y="897"/>
                  </a:lnTo>
                  <a:lnTo>
                    <a:pt x="1020" y="897"/>
                  </a:lnTo>
                  <a:lnTo>
                    <a:pt x="1020" y="897"/>
                  </a:lnTo>
                  <a:lnTo>
                    <a:pt x="1016" y="899"/>
                  </a:lnTo>
                  <a:lnTo>
                    <a:pt x="1015" y="897"/>
                  </a:lnTo>
                  <a:lnTo>
                    <a:pt x="1016" y="896"/>
                  </a:lnTo>
                  <a:lnTo>
                    <a:pt x="1016" y="894"/>
                  </a:lnTo>
                  <a:lnTo>
                    <a:pt x="1015" y="892"/>
                  </a:lnTo>
                  <a:lnTo>
                    <a:pt x="1013" y="888"/>
                  </a:lnTo>
                  <a:lnTo>
                    <a:pt x="1011" y="888"/>
                  </a:lnTo>
                  <a:lnTo>
                    <a:pt x="1011" y="888"/>
                  </a:lnTo>
                  <a:lnTo>
                    <a:pt x="1011" y="887"/>
                  </a:lnTo>
                  <a:lnTo>
                    <a:pt x="1009" y="887"/>
                  </a:lnTo>
                  <a:lnTo>
                    <a:pt x="1011" y="885"/>
                  </a:lnTo>
                  <a:lnTo>
                    <a:pt x="1009" y="883"/>
                  </a:lnTo>
                  <a:lnTo>
                    <a:pt x="1009" y="883"/>
                  </a:lnTo>
                  <a:lnTo>
                    <a:pt x="1007" y="881"/>
                  </a:lnTo>
                  <a:lnTo>
                    <a:pt x="1006" y="879"/>
                  </a:lnTo>
                  <a:lnTo>
                    <a:pt x="1006" y="879"/>
                  </a:lnTo>
                  <a:lnTo>
                    <a:pt x="1006" y="879"/>
                  </a:lnTo>
                  <a:lnTo>
                    <a:pt x="1006" y="881"/>
                  </a:lnTo>
                  <a:lnTo>
                    <a:pt x="1006" y="881"/>
                  </a:lnTo>
                  <a:lnTo>
                    <a:pt x="1004" y="881"/>
                  </a:lnTo>
                  <a:lnTo>
                    <a:pt x="1004" y="881"/>
                  </a:lnTo>
                  <a:lnTo>
                    <a:pt x="1004" y="883"/>
                  </a:lnTo>
                  <a:lnTo>
                    <a:pt x="1002" y="881"/>
                  </a:lnTo>
                  <a:lnTo>
                    <a:pt x="1002" y="883"/>
                  </a:lnTo>
                  <a:lnTo>
                    <a:pt x="1004" y="883"/>
                  </a:lnTo>
                  <a:lnTo>
                    <a:pt x="1004" y="885"/>
                  </a:lnTo>
                  <a:lnTo>
                    <a:pt x="1004" y="885"/>
                  </a:lnTo>
                  <a:lnTo>
                    <a:pt x="1006" y="885"/>
                  </a:lnTo>
                  <a:lnTo>
                    <a:pt x="1006" y="887"/>
                  </a:lnTo>
                  <a:lnTo>
                    <a:pt x="1004" y="888"/>
                  </a:lnTo>
                  <a:lnTo>
                    <a:pt x="1004" y="888"/>
                  </a:lnTo>
                  <a:lnTo>
                    <a:pt x="1006" y="890"/>
                  </a:lnTo>
                  <a:lnTo>
                    <a:pt x="1006" y="890"/>
                  </a:lnTo>
                  <a:lnTo>
                    <a:pt x="1004" y="890"/>
                  </a:lnTo>
                  <a:lnTo>
                    <a:pt x="1004" y="890"/>
                  </a:lnTo>
                  <a:lnTo>
                    <a:pt x="1004" y="890"/>
                  </a:lnTo>
                  <a:lnTo>
                    <a:pt x="1004" y="892"/>
                  </a:lnTo>
                  <a:lnTo>
                    <a:pt x="1006" y="894"/>
                  </a:lnTo>
                  <a:lnTo>
                    <a:pt x="1004" y="894"/>
                  </a:lnTo>
                  <a:lnTo>
                    <a:pt x="1004" y="894"/>
                  </a:lnTo>
                  <a:lnTo>
                    <a:pt x="1004" y="892"/>
                  </a:lnTo>
                  <a:lnTo>
                    <a:pt x="1002" y="892"/>
                  </a:lnTo>
                  <a:lnTo>
                    <a:pt x="1002" y="894"/>
                  </a:lnTo>
                  <a:lnTo>
                    <a:pt x="1002" y="894"/>
                  </a:lnTo>
                  <a:lnTo>
                    <a:pt x="1002" y="894"/>
                  </a:lnTo>
                  <a:lnTo>
                    <a:pt x="1002" y="894"/>
                  </a:lnTo>
                  <a:lnTo>
                    <a:pt x="1000" y="892"/>
                  </a:lnTo>
                  <a:lnTo>
                    <a:pt x="1000" y="890"/>
                  </a:lnTo>
                  <a:lnTo>
                    <a:pt x="998" y="890"/>
                  </a:lnTo>
                  <a:lnTo>
                    <a:pt x="996" y="890"/>
                  </a:lnTo>
                  <a:lnTo>
                    <a:pt x="998" y="892"/>
                  </a:lnTo>
                  <a:lnTo>
                    <a:pt x="998" y="892"/>
                  </a:lnTo>
                  <a:lnTo>
                    <a:pt x="998" y="894"/>
                  </a:lnTo>
                  <a:lnTo>
                    <a:pt x="998" y="896"/>
                  </a:lnTo>
                  <a:lnTo>
                    <a:pt x="998" y="896"/>
                  </a:lnTo>
                  <a:lnTo>
                    <a:pt x="996" y="894"/>
                  </a:lnTo>
                  <a:lnTo>
                    <a:pt x="996" y="894"/>
                  </a:lnTo>
                  <a:lnTo>
                    <a:pt x="995" y="894"/>
                  </a:lnTo>
                  <a:lnTo>
                    <a:pt x="995" y="894"/>
                  </a:lnTo>
                  <a:lnTo>
                    <a:pt x="995" y="896"/>
                  </a:lnTo>
                  <a:lnTo>
                    <a:pt x="995" y="896"/>
                  </a:lnTo>
                  <a:lnTo>
                    <a:pt x="995" y="896"/>
                  </a:lnTo>
                  <a:lnTo>
                    <a:pt x="995" y="896"/>
                  </a:lnTo>
                  <a:lnTo>
                    <a:pt x="993" y="896"/>
                  </a:lnTo>
                  <a:lnTo>
                    <a:pt x="993" y="896"/>
                  </a:lnTo>
                  <a:lnTo>
                    <a:pt x="991" y="896"/>
                  </a:lnTo>
                  <a:lnTo>
                    <a:pt x="991" y="897"/>
                  </a:lnTo>
                  <a:lnTo>
                    <a:pt x="989" y="897"/>
                  </a:lnTo>
                  <a:lnTo>
                    <a:pt x="989" y="897"/>
                  </a:lnTo>
                  <a:lnTo>
                    <a:pt x="991" y="899"/>
                  </a:lnTo>
                  <a:lnTo>
                    <a:pt x="995" y="897"/>
                  </a:lnTo>
                  <a:lnTo>
                    <a:pt x="996" y="899"/>
                  </a:lnTo>
                  <a:lnTo>
                    <a:pt x="996" y="899"/>
                  </a:lnTo>
                  <a:lnTo>
                    <a:pt x="996" y="901"/>
                  </a:lnTo>
                  <a:lnTo>
                    <a:pt x="996" y="901"/>
                  </a:lnTo>
                  <a:lnTo>
                    <a:pt x="996" y="903"/>
                  </a:lnTo>
                  <a:lnTo>
                    <a:pt x="1000" y="906"/>
                  </a:lnTo>
                  <a:lnTo>
                    <a:pt x="998" y="906"/>
                  </a:lnTo>
                  <a:lnTo>
                    <a:pt x="998" y="906"/>
                  </a:lnTo>
                  <a:lnTo>
                    <a:pt x="995" y="905"/>
                  </a:lnTo>
                  <a:lnTo>
                    <a:pt x="995" y="903"/>
                  </a:lnTo>
                  <a:lnTo>
                    <a:pt x="995" y="903"/>
                  </a:lnTo>
                  <a:lnTo>
                    <a:pt x="993" y="903"/>
                  </a:lnTo>
                  <a:lnTo>
                    <a:pt x="993" y="901"/>
                  </a:lnTo>
                  <a:lnTo>
                    <a:pt x="993" y="901"/>
                  </a:lnTo>
                  <a:lnTo>
                    <a:pt x="991" y="901"/>
                  </a:lnTo>
                  <a:lnTo>
                    <a:pt x="989" y="901"/>
                  </a:lnTo>
                  <a:lnTo>
                    <a:pt x="989" y="899"/>
                  </a:lnTo>
                  <a:lnTo>
                    <a:pt x="989" y="899"/>
                  </a:lnTo>
                  <a:lnTo>
                    <a:pt x="989" y="899"/>
                  </a:lnTo>
                  <a:lnTo>
                    <a:pt x="987" y="897"/>
                  </a:lnTo>
                  <a:lnTo>
                    <a:pt x="987" y="897"/>
                  </a:lnTo>
                  <a:lnTo>
                    <a:pt x="987" y="897"/>
                  </a:lnTo>
                  <a:lnTo>
                    <a:pt x="987" y="899"/>
                  </a:lnTo>
                  <a:lnTo>
                    <a:pt x="986" y="899"/>
                  </a:lnTo>
                  <a:lnTo>
                    <a:pt x="986" y="899"/>
                  </a:lnTo>
                  <a:lnTo>
                    <a:pt x="986" y="899"/>
                  </a:lnTo>
                  <a:lnTo>
                    <a:pt x="987" y="901"/>
                  </a:lnTo>
                  <a:lnTo>
                    <a:pt x="987" y="901"/>
                  </a:lnTo>
                  <a:lnTo>
                    <a:pt x="987" y="901"/>
                  </a:lnTo>
                  <a:lnTo>
                    <a:pt x="987" y="903"/>
                  </a:lnTo>
                  <a:lnTo>
                    <a:pt x="987" y="903"/>
                  </a:lnTo>
                  <a:lnTo>
                    <a:pt x="987" y="903"/>
                  </a:lnTo>
                  <a:lnTo>
                    <a:pt x="984" y="901"/>
                  </a:lnTo>
                  <a:lnTo>
                    <a:pt x="982" y="899"/>
                  </a:lnTo>
                  <a:lnTo>
                    <a:pt x="982" y="899"/>
                  </a:lnTo>
                  <a:lnTo>
                    <a:pt x="980" y="901"/>
                  </a:lnTo>
                  <a:lnTo>
                    <a:pt x="980" y="901"/>
                  </a:lnTo>
                  <a:lnTo>
                    <a:pt x="980" y="903"/>
                  </a:lnTo>
                  <a:lnTo>
                    <a:pt x="984" y="903"/>
                  </a:lnTo>
                  <a:lnTo>
                    <a:pt x="986" y="903"/>
                  </a:lnTo>
                  <a:lnTo>
                    <a:pt x="986" y="903"/>
                  </a:lnTo>
                  <a:lnTo>
                    <a:pt x="986" y="905"/>
                  </a:lnTo>
                  <a:lnTo>
                    <a:pt x="986" y="905"/>
                  </a:lnTo>
                  <a:lnTo>
                    <a:pt x="986" y="905"/>
                  </a:lnTo>
                  <a:lnTo>
                    <a:pt x="986" y="905"/>
                  </a:lnTo>
                  <a:lnTo>
                    <a:pt x="987" y="905"/>
                  </a:lnTo>
                  <a:lnTo>
                    <a:pt x="987" y="906"/>
                  </a:lnTo>
                  <a:lnTo>
                    <a:pt x="987" y="906"/>
                  </a:lnTo>
                  <a:lnTo>
                    <a:pt x="987" y="908"/>
                  </a:lnTo>
                  <a:lnTo>
                    <a:pt x="989" y="906"/>
                  </a:lnTo>
                  <a:lnTo>
                    <a:pt x="989" y="908"/>
                  </a:lnTo>
                  <a:lnTo>
                    <a:pt x="987" y="910"/>
                  </a:lnTo>
                  <a:lnTo>
                    <a:pt x="987" y="910"/>
                  </a:lnTo>
                  <a:lnTo>
                    <a:pt x="986" y="908"/>
                  </a:lnTo>
                  <a:lnTo>
                    <a:pt x="984" y="906"/>
                  </a:lnTo>
                  <a:lnTo>
                    <a:pt x="982" y="906"/>
                  </a:lnTo>
                  <a:lnTo>
                    <a:pt x="982" y="906"/>
                  </a:lnTo>
                  <a:lnTo>
                    <a:pt x="984" y="908"/>
                  </a:lnTo>
                  <a:lnTo>
                    <a:pt x="984" y="910"/>
                  </a:lnTo>
                  <a:lnTo>
                    <a:pt x="986" y="912"/>
                  </a:lnTo>
                  <a:lnTo>
                    <a:pt x="982" y="908"/>
                  </a:lnTo>
                  <a:lnTo>
                    <a:pt x="982" y="908"/>
                  </a:lnTo>
                  <a:lnTo>
                    <a:pt x="980" y="908"/>
                  </a:lnTo>
                  <a:lnTo>
                    <a:pt x="980" y="908"/>
                  </a:lnTo>
                  <a:lnTo>
                    <a:pt x="980" y="908"/>
                  </a:lnTo>
                  <a:lnTo>
                    <a:pt x="980" y="908"/>
                  </a:lnTo>
                  <a:lnTo>
                    <a:pt x="980" y="912"/>
                  </a:lnTo>
                  <a:lnTo>
                    <a:pt x="980" y="914"/>
                  </a:lnTo>
                  <a:lnTo>
                    <a:pt x="980" y="915"/>
                  </a:lnTo>
                  <a:lnTo>
                    <a:pt x="982" y="915"/>
                  </a:lnTo>
                  <a:lnTo>
                    <a:pt x="982" y="915"/>
                  </a:lnTo>
                  <a:lnTo>
                    <a:pt x="980" y="915"/>
                  </a:lnTo>
                  <a:lnTo>
                    <a:pt x="980" y="915"/>
                  </a:lnTo>
                  <a:lnTo>
                    <a:pt x="980" y="915"/>
                  </a:lnTo>
                  <a:lnTo>
                    <a:pt x="978" y="917"/>
                  </a:lnTo>
                  <a:lnTo>
                    <a:pt x="977" y="915"/>
                  </a:lnTo>
                  <a:lnTo>
                    <a:pt x="977" y="915"/>
                  </a:lnTo>
                  <a:lnTo>
                    <a:pt x="977" y="917"/>
                  </a:lnTo>
                  <a:lnTo>
                    <a:pt x="977" y="919"/>
                  </a:lnTo>
                  <a:lnTo>
                    <a:pt x="975" y="917"/>
                  </a:lnTo>
                  <a:lnTo>
                    <a:pt x="973" y="917"/>
                  </a:lnTo>
                  <a:lnTo>
                    <a:pt x="973" y="919"/>
                  </a:lnTo>
                  <a:lnTo>
                    <a:pt x="973" y="919"/>
                  </a:lnTo>
                  <a:lnTo>
                    <a:pt x="971" y="921"/>
                  </a:lnTo>
                  <a:lnTo>
                    <a:pt x="969" y="921"/>
                  </a:lnTo>
                  <a:lnTo>
                    <a:pt x="969" y="923"/>
                  </a:lnTo>
                  <a:lnTo>
                    <a:pt x="973" y="925"/>
                  </a:lnTo>
                  <a:lnTo>
                    <a:pt x="975" y="926"/>
                  </a:lnTo>
                  <a:lnTo>
                    <a:pt x="975" y="928"/>
                  </a:lnTo>
                  <a:lnTo>
                    <a:pt x="975" y="928"/>
                  </a:lnTo>
                  <a:lnTo>
                    <a:pt x="973" y="926"/>
                  </a:lnTo>
                  <a:lnTo>
                    <a:pt x="971" y="925"/>
                  </a:lnTo>
                  <a:lnTo>
                    <a:pt x="969" y="926"/>
                  </a:lnTo>
                  <a:lnTo>
                    <a:pt x="968" y="926"/>
                  </a:lnTo>
                  <a:lnTo>
                    <a:pt x="969" y="926"/>
                  </a:lnTo>
                  <a:lnTo>
                    <a:pt x="969" y="926"/>
                  </a:lnTo>
                  <a:lnTo>
                    <a:pt x="969" y="926"/>
                  </a:lnTo>
                  <a:lnTo>
                    <a:pt x="968" y="926"/>
                  </a:lnTo>
                  <a:lnTo>
                    <a:pt x="968" y="926"/>
                  </a:lnTo>
                  <a:lnTo>
                    <a:pt x="966" y="926"/>
                  </a:lnTo>
                  <a:lnTo>
                    <a:pt x="966" y="926"/>
                  </a:lnTo>
                  <a:lnTo>
                    <a:pt x="966" y="926"/>
                  </a:lnTo>
                  <a:lnTo>
                    <a:pt x="966" y="926"/>
                  </a:lnTo>
                  <a:lnTo>
                    <a:pt x="966" y="928"/>
                  </a:lnTo>
                  <a:lnTo>
                    <a:pt x="966" y="928"/>
                  </a:lnTo>
                  <a:lnTo>
                    <a:pt x="966" y="930"/>
                  </a:lnTo>
                  <a:lnTo>
                    <a:pt x="966" y="930"/>
                  </a:lnTo>
                  <a:lnTo>
                    <a:pt x="966" y="930"/>
                  </a:lnTo>
                  <a:lnTo>
                    <a:pt x="968" y="932"/>
                  </a:lnTo>
                  <a:lnTo>
                    <a:pt x="964" y="932"/>
                  </a:lnTo>
                  <a:lnTo>
                    <a:pt x="964" y="932"/>
                  </a:lnTo>
                  <a:lnTo>
                    <a:pt x="966" y="932"/>
                  </a:lnTo>
                  <a:lnTo>
                    <a:pt x="966" y="934"/>
                  </a:lnTo>
                  <a:lnTo>
                    <a:pt x="964" y="934"/>
                  </a:lnTo>
                  <a:lnTo>
                    <a:pt x="964" y="934"/>
                  </a:lnTo>
                  <a:lnTo>
                    <a:pt x="962" y="934"/>
                  </a:lnTo>
                  <a:lnTo>
                    <a:pt x="962" y="935"/>
                  </a:lnTo>
                  <a:lnTo>
                    <a:pt x="966" y="935"/>
                  </a:lnTo>
                  <a:lnTo>
                    <a:pt x="968" y="935"/>
                  </a:lnTo>
                  <a:lnTo>
                    <a:pt x="968" y="937"/>
                  </a:lnTo>
                  <a:lnTo>
                    <a:pt x="966" y="937"/>
                  </a:lnTo>
                  <a:lnTo>
                    <a:pt x="962" y="939"/>
                  </a:lnTo>
                  <a:lnTo>
                    <a:pt x="962" y="939"/>
                  </a:lnTo>
                  <a:lnTo>
                    <a:pt x="960" y="937"/>
                  </a:lnTo>
                  <a:lnTo>
                    <a:pt x="959" y="935"/>
                  </a:lnTo>
                  <a:lnTo>
                    <a:pt x="957" y="935"/>
                  </a:lnTo>
                  <a:lnTo>
                    <a:pt x="957" y="937"/>
                  </a:lnTo>
                  <a:lnTo>
                    <a:pt x="957" y="939"/>
                  </a:lnTo>
                  <a:lnTo>
                    <a:pt x="957" y="939"/>
                  </a:lnTo>
                  <a:lnTo>
                    <a:pt x="957" y="941"/>
                  </a:lnTo>
                  <a:lnTo>
                    <a:pt x="959" y="943"/>
                  </a:lnTo>
                  <a:lnTo>
                    <a:pt x="957" y="944"/>
                  </a:lnTo>
                  <a:lnTo>
                    <a:pt x="957" y="944"/>
                  </a:lnTo>
                  <a:lnTo>
                    <a:pt x="959" y="944"/>
                  </a:lnTo>
                  <a:lnTo>
                    <a:pt x="957" y="944"/>
                  </a:lnTo>
                  <a:lnTo>
                    <a:pt x="957" y="946"/>
                  </a:lnTo>
                  <a:lnTo>
                    <a:pt x="957" y="948"/>
                  </a:lnTo>
                  <a:lnTo>
                    <a:pt x="957" y="950"/>
                  </a:lnTo>
                  <a:lnTo>
                    <a:pt x="955" y="952"/>
                  </a:lnTo>
                  <a:lnTo>
                    <a:pt x="955" y="952"/>
                  </a:lnTo>
                  <a:lnTo>
                    <a:pt x="953" y="953"/>
                  </a:lnTo>
                  <a:lnTo>
                    <a:pt x="955" y="953"/>
                  </a:lnTo>
                  <a:lnTo>
                    <a:pt x="957" y="953"/>
                  </a:lnTo>
                  <a:lnTo>
                    <a:pt x="960" y="950"/>
                  </a:lnTo>
                  <a:lnTo>
                    <a:pt x="960" y="952"/>
                  </a:lnTo>
                  <a:lnTo>
                    <a:pt x="960" y="952"/>
                  </a:lnTo>
                  <a:lnTo>
                    <a:pt x="960" y="952"/>
                  </a:lnTo>
                  <a:lnTo>
                    <a:pt x="962" y="952"/>
                  </a:lnTo>
                  <a:lnTo>
                    <a:pt x="962" y="952"/>
                  </a:lnTo>
                  <a:lnTo>
                    <a:pt x="962" y="950"/>
                  </a:lnTo>
                  <a:lnTo>
                    <a:pt x="964" y="950"/>
                  </a:lnTo>
                  <a:lnTo>
                    <a:pt x="960" y="953"/>
                  </a:lnTo>
                  <a:lnTo>
                    <a:pt x="955" y="955"/>
                  </a:lnTo>
                  <a:lnTo>
                    <a:pt x="953" y="959"/>
                  </a:lnTo>
                  <a:lnTo>
                    <a:pt x="955" y="959"/>
                  </a:lnTo>
                  <a:lnTo>
                    <a:pt x="957" y="957"/>
                  </a:lnTo>
                  <a:lnTo>
                    <a:pt x="959" y="957"/>
                  </a:lnTo>
                  <a:lnTo>
                    <a:pt x="960" y="955"/>
                  </a:lnTo>
                  <a:lnTo>
                    <a:pt x="962" y="955"/>
                  </a:lnTo>
                  <a:lnTo>
                    <a:pt x="964" y="953"/>
                  </a:lnTo>
                  <a:lnTo>
                    <a:pt x="964" y="953"/>
                  </a:lnTo>
                  <a:lnTo>
                    <a:pt x="964" y="953"/>
                  </a:lnTo>
                  <a:lnTo>
                    <a:pt x="966" y="953"/>
                  </a:lnTo>
                  <a:lnTo>
                    <a:pt x="968" y="957"/>
                  </a:lnTo>
                  <a:lnTo>
                    <a:pt x="966" y="957"/>
                  </a:lnTo>
                  <a:lnTo>
                    <a:pt x="962" y="955"/>
                  </a:lnTo>
                  <a:lnTo>
                    <a:pt x="960" y="959"/>
                  </a:lnTo>
                  <a:lnTo>
                    <a:pt x="955" y="961"/>
                  </a:lnTo>
                  <a:lnTo>
                    <a:pt x="953" y="962"/>
                  </a:lnTo>
                  <a:lnTo>
                    <a:pt x="953" y="962"/>
                  </a:lnTo>
                  <a:lnTo>
                    <a:pt x="951" y="962"/>
                  </a:lnTo>
                  <a:lnTo>
                    <a:pt x="953" y="962"/>
                  </a:lnTo>
                  <a:lnTo>
                    <a:pt x="953" y="961"/>
                  </a:lnTo>
                  <a:lnTo>
                    <a:pt x="953" y="961"/>
                  </a:lnTo>
                  <a:lnTo>
                    <a:pt x="951" y="961"/>
                  </a:lnTo>
                  <a:lnTo>
                    <a:pt x="946" y="962"/>
                  </a:lnTo>
                  <a:lnTo>
                    <a:pt x="948" y="964"/>
                  </a:lnTo>
                  <a:lnTo>
                    <a:pt x="948" y="964"/>
                  </a:lnTo>
                  <a:lnTo>
                    <a:pt x="951" y="964"/>
                  </a:lnTo>
                  <a:lnTo>
                    <a:pt x="951" y="964"/>
                  </a:lnTo>
                  <a:lnTo>
                    <a:pt x="948" y="964"/>
                  </a:lnTo>
                  <a:lnTo>
                    <a:pt x="941" y="970"/>
                  </a:lnTo>
                  <a:lnTo>
                    <a:pt x="933" y="975"/>
                  </a:lnTo>
                  <a:lnTo>
                    <a:pt x="935" y="977"/>
                  </a:lnTo>
                  <a:lnTo>
                    <a:pt x="946" y="975"/>
                  </a:lnTo>
                  <a:lnTo>
                    <a:pt x="946" y="975"/>
                  </a:lnTo>
                  <a:lnTo>
                    <a:pt x="942" y="977"/>
                  </a:lnTo>
                  <a:lnTo>
                    <a:pt x="935" y="981"/>
                  </a:lnTo>
                  <a:lnTo>
                    <a:pt x="935" y="981"/>
                  </a:lnTo>
                  <a:lnTo>
                    <a:pt x="935" y="982"/>
                  </a:lnTo>
                  <a:lnTo>
                    <a:pt x="935" y="986"/>
                  </a:lnTo>
                  <a:lnTo>
                    <a:pt x="933" y="988"/>
                  </a:lnTo>
                  <a:lnTo>
                    <a:pt x="937" y="986"/>
                  </a:lnTo>
                  <a:lnTo>
                    <a:pt x="939" y="984"/>
                  </a:lnTo>
                  <a:lnTo>
                    <a:pt x="939" y="984"/>
                  </a:lnTo>
                  <a:lnTo>
                    <a:pt x="939" y="984"/>
                  </a:lnTo>
                  <a:lnTo>
                    <a:pt x="939" y="984"/>
                  </a:lnTo>
                  <a:lnTo>
                    <a:pt x="939" y="984"/>
                  </a:lnTo>
                  <a:lnTo>
                    <a:pt x="939" y="984"/>
                  </a:lnTo>
                  <a:lnTo>
                    <a:pt x="939" y="984"/>
                  </a:lnTo>
                  <a:lnTo>
                    <a:pt x="939" y="984"/>
                  </a:lnTo>
                  <a:lnTo>
                    <a:pt x="944" y="982"/>
                  </a:lnTo>
                  <a:lnTo>
                    <a:pt x="946" y="981"/>
                  </a:lnTo>
                  <a:lnTo>
                    <a:pt x="950" y="981"/>
                  </a:lnTo>
                  <a:lnTo>
                    <a:pt x="951" y="977"/>
                  </a:lnTo>
                  <a:lnTo>
                    <a:pt x="955" y="975"/>
                  </a:lnTo>
                  <a:lnTo>
                    <a:pt x="955" y="975"/>
                  </a:lnTo>
                  <a:lnTo>
                    <a:pt x="957" y="975"/>
                  </a:lnTo>
                  <a:lnTo>
                    <a:pt x="957" y="973"/>
                  </a:lnTo>
                  <a:lnTo>
                    <a:pt x="959" y="973"/>
                  </a:lnTo>
                  <a:lnTo>
                    <a:pt x="959" y="975"/>
                  </a:lnTo>
                  <a:lnTo>
                    <a:pt x="959" y="975"/>
                  </a:lnTo>
                  <a:lnTo>
                    <a:pt x="959" y="975"/>
                  </a:lnTo>
                  <a:lnTo>
                    <a:pt x="957" y="977"/>
                  </a:lnTo>
                  <a:lnTo>
                    <a:pt x="957" y="979"/>
                  </a:lnTo>
                  <a:lnTo>
                    <a:pt x="959" y="977"/>
                  </a:lnTo>
                  <a:lnTo>
                    <a:pt x="960" y="975"/>
                  </a:lnTo>
                  <a:lnTo>
                    <a:pt x="962" y="975"/>
                  </a:lnTo>
                  <a:lnTo>
                    <a:pt x="960" y="977"/>
                  </a:lnTo>
                  <a:lnTo>
                    <a:pt x="959" y="979"/>
                  </a:lnTo>
                  <a:lnTo>
                    <a:pt x="957" y="981"/>
                  </a:lnTo>
                  <a:lnTo>
                    <a:pt x="953" y="982"/>
                  </a:lnTo>
                  <a:lnTo>
                    <a:pt x="950" y="984"/>
                  </a:lnTo>
                  <a:lnTo>
                    <a:pt x="948" y="984"/>
                  </a:lnTo>
                  <a:lnTo>
                    <a:pt x="948" y="986"/>
                  </a:lnTo>
                  <a:lnTo>
                    <a:pt x="948" y="986"/>
                  </a:lnTo>
                  <a:lnTo>
                    <a:pt x="948" y="986"/>
                  </a:lnTo>
                  <a:lnTo>
                    <a:pt x="946" y="986"/>
                  </a:lnTo>
                  <a:lnTo>
                    <a:pt x="946" y="986"/>
                  </a:lnTo>
                  <a:lnTo>
                    <a:pt x="946" y="988"/>
                  </a:lnTo>
                  <a:lnTo>
                    <a:pt x="948" y="988"/>
                  </a:lnTo>
                  <a:lnTo>
                    <a:pt x="948" y="988"/>
                  </a:lnTo>
                  <a:lnTo>
                    <a:pt x="948" y="990"/>
                  </a:lnTo>
                  <a:lnTo>
                    <a:pt x="948" y="990"/>
                  </a:lnTo>
                  <a:lnTo>
                    <a:pt x="948" y="991"/>
                  </a:lnTo>
                  <a:lnTo>
                    <a:pt x="948" y="993"/>
                  </a:lnTo>
                  <a:lnTo>
                    <a:pt x="948" y="995"/>
                  </a:lnTo>
                  <a:lnTo>
                    <a:pt x="950" y="995"/>
                  </a:lnTo>
                  <a:lnTo>
                    <a:pt x="951" y="995"/>
                  </a:lnTo>
                  <a:lnTo>
                    <a:pt x="951" y="995"/>
                  </a:lnTo>
                  <a:lnTo>
                    <a:pt x="951" y="997"/>
                  </a:lnTo>
                  <a:lnTo>
                    <a:pt x="951" y="997"/>
                  </a:lnTo>
                  <a:lnTo>
                    <a:pt x="951" y="1000"/>
                  </a:lnTo>
                  <a:lnTo>
                    <a:pt x="953" y="1002"/>
                  </a:lnTo>
                  <a:lnTo>
                    <a:pt x="953" y="1004"/>
                  </a:lnTo>
                  <a:lnTo>
                    <a:pt x="955" y="1006"/>
                  </a:lnTo>
                  <a:lnTo>
                    <a:pt x="955" y="1006"/>
                  </a:lnTo>
                  <a:lnTo>
                    <a:pt x="955" y="1006"/>
                  </a:lnTo>
                  <a:lnTo>
                    <a:pt x="955" y="1006"/>
                  </a:lnTo>
                  <a:lnTo>
                    <a:pt x="957" y="1006"/>
                  </a:lnTo>
                  <a:lnTo>
                    <a:pt x="957" y="1006"/>
                  </a:lnTo>
                  <a:lnTo>
                    <a:pt x="957" y="1006"/>
                  </a:lnTo>
                  <a:lnTo>
                    <a:pt x="957" y="1006"/>
                  </a:lnTo>
                  <a:lnTo>
                    <a:pt x="959" y="1006"/>
                  </a:lnTo>
                  <a:lnTo>
                    <a:pt x="960" y="1004"/>
                  </a:lnTo>
                  <a:lnTo>
                    <a:pt x="966" y="1002"/>
                  </a:lnTo>
                  <a:lnTo>
                    <a:pt x="966" y="1000"/>
                  </a:lnTo>
                  <a:lnTo>
                    <a:pt x="968" y="1000"/>
                  </a:lnTo>
                  <a:lnTo>
                    <a:pt x="968" y="999"/>
                  </a:lnTo>
                  <a:lnTo>
                    <a:pt x="969" y="999"/>
                  </a:lnTo>
                  <a:lnTo>
                    <a:pt x="973" y="999"/>
                  </a:lnTo>
                  <a:lnTo>
                    <a:pt x="973" y="999"/>
                  </a:lnTo>
                  <a:lnTo>
                    <a:pt x="975" y="997"/>
                  </a:lnTo>
                  <a:lnTo>
                    <a:pt x="977" y="997"/>
                  </a:lnTo>
                  <a:lnTo>
                    <a:pt x="978" y="997"/>
                  </a:lnTo>
                  <a:lnTo>
                    <a:pt x="984" y="993"/>
                  </a:lnTo>
                  <a:lnTo>
                    <a:pt x="986" y="991"/>
                  </a:lnTo>
                  <a:lnTo>
                    <a:pt x="987" y="990"/>
                  </a:lnTo>
                  <a:lnTo>
                    <a:pt x="987" y="990"/>
                  </a:lnTo>
                  <a:lnTo>
                    <a:pt x="989" y="986"/>
                  </a:lnTo>
                  <a:lnTo>
                    <a:pt x="989" y="986"/>
                  </a:lnTo>
                  <a:lnTo>
                    <a:pt x="991" y="984"/>
                  </a:lnTo>
                  <a:lnTo>
                    <a:pt x="995" y="984"/>
                  </a:lnTo>
                  <a:lnTo>
                    <a:pt x="998" y="981"/>
                  </a:lnTo>
                  <a:lnTo>
                    <a:pt x="1002" y="981"/>
                  </a:lnTo>
                  <a:lnTo>
                    <a:pt x="1004" y="977"/>
                  </a:lnTo>
                  <a:lnTo>
                    <a:pt x="1006" y="977"/>
                  </a:lnTo>
                  <a:lnTo>
                    <a:pt x="1006" y="977"/>
                  </a:lnTo>
                  <a:lnTo>
                    <a:pt x="1006" y="975"/>
                  </a:lnTo>
                  <a:lnTo>
                    <a:pt x="1006" y="975"/>
                  </a:lnTo>
                  <a:lnTo>
                    <a:pt x="1006" y="973"/>
                  </a:lnTo>
                  <a:lnTo>
                    <a:pt x="1007" y="971"/>
                  </a:lnTo>
                  <a:lnTo>
                    <a:pt x="1007" y="970"/>
                  </a:lnTo>
                  <a:lnTo>
                    <a:pt x="1009" y="970"/>
                  </a:lnTo>
                  <a:lnTo>
                    <a:pt x="1009" y="968"/>
                  </a:lnTo>
                  <a:lnTo>
                    <a:pt x="1011" y="968"/>
                  </a:lnTo>
                  <a:lnTo>
                    <a:pt x="1009" y="964"/>
                  </a:lnTo>
                  <a:lnTo>
                    <a:pt x="1009" y="964"/>
                  </a:lnTo>
                  <a:lnTo>
                    <a:pt x="1007" y="962"/>
                  </a:lnTo>
                  <a:lnTo>
                    <a:pt x="1004" y="961"/>
                  </a:lnTo>
                  <a:lnTo>
                    <a:pt x="1002" y="961"/>
                  </a:lnTo>
                  <a:lnTo>
                    <a:pt x="995" y="966"/>
                  </a:lnTo>
                  <a:lnTo>
                    <a:pt x="991" y="968"/>
                  </a:lnTo>
                  <a:lnTo>
                    <a:pt x="991" y="968"/>
                  </a:lnTo>
                  <a:lnTo>
                    <a:pt x="989" y="970"/>
                  </a:lnTo>
                  <a:lnTo>
                    <a:pt x="987" y="971"/>
                  </a:lnTo>
                  <a:lnTo>
                    <a:pt x="987" y="971"/>
                  </a:lnTo>
                  <a:lnTo>
                    <a:pt x="986" y="971"/>
                  </a:lnTo>
                  <a:lnTo>
                    <a:pt x="987" y="970"/>
                  </a:lnTo>
                  <a:lnTo>
                    <a:pt x="989" y="968"/>
                  </a:lnTo>
                  <a:lnTo>
                    <a:pt x="991" y="964"/>
                  </a:lnTo>
                  <a:lnTo>
                    <a:pt x="993" y="964"/>
                  </a:lnTo>
                  <a:lnTo>
                    <a:pt x="998" y="962"/>
                  </a:lnTo>
                  <a:lnTo>
                    <a:pt x="1000" y="961"/>
                  </a:lnTo>
                  <a:lnTo>
                    <a:pt x="1002" y="959"/>
                  </a:lnTo>
                  <a:lnTo>
                    <a:pt x="1002" y="959"/>
                  </a:lnTo>
                  <a:lnTo>
                    <a:pt x="1004" y="957"/>
                  </a:lnTo>
                  <a:lnTo>
                    <a:pt x="1006" y="955"/>
                  </a:lnTo>
                  <a:lnTo>
                    <a:pt x="1016" y="948"/>
                  </a:lnTo>
                  <a:lnTo>
                    <a:pt x="1016" y="946"/>
                  </a:lnTo>
                  <a:lnTo>
                    <a:pt x="1016" y="946"/>
                  </a:lnTo>
                  <a:lnTo>
                    <a:pt x="1018" y="941"/>
                  </a:lnTo>
                  <a:lnTo>
                    <a:pt x="1022" y="937"/>
                  </a:lnTo>
                  <a:lnTo>
                    <a:pt x="1024" y="935"/>
                  </a:lnTo>
                  <a:lnTo>
                    <a:pt x="1025" y="935"/>
                  </a:lnTo>
                  <a:lnTo>
                    <a:pt x="1024" y="937"/>
                  </a:lnTo>
                  <a:lnTo>
                    <a:pt x="1022" y="941"/>
                  </a:lnTo>
                  <a:lnTo>
                    <a:pt x="1020" y="941"/>
                  </a:lnTo>
                  <a:lnTo>
                    <a:pt x="1018" y="943"/>
                  </a:lnTo>
                  <a:lnTo>
                    <a:pt x="1018" y="943"/>
                  </a:lnTo>
                  <a:lnTo>
                    <a:pt x="1020" y="944"/>
                  </a:lnTo>
                  <a:lnTo>
                    <a:pt x="1020" y="944"/>
                  </a:lnTo>
                  <a:lnTo>
                    <a:pt x="1025" y="946"/>
                  </a:lnTo>
                  <a:lnTo>
                    <a:pt x="1029" y="946"/>
                  </a:lnTo>
                  <a:lnTo>
                    <a:pt x="1029" y="946"/>
                  </a:lnTo>
                  <a:lnTo>
                    <a:pt x="1029" y="948"/>
                  </a:lnTo>
                  <a:lnTo>
                    <a:pt x="1033" y="946"/>
                  </a:lnTo>
                  <a:lnTo>
                    <a:pt x="1031" y="948"/>
                  </a:lnTo>
                  <a:lnTo>
                    <a:pt x="1031" y="950"/>
                  </a:lnTo>
                  <a:lnTo>
                    <a:pt x="1029" y="952"/>
                  </a:lnTo>
                  <a:lnTo>
                    <a:pt x="1022" y="953"/>
                  </a:lnTo>
                  <a:lnTo>
                    <a:pt x="1018" y="955"/>
                  </a:lnTo>
                  <a:lnTo>
                    <a:pt x="1018" y="957"/>
                  </a:lnTo>
                  <a:lnTo>
                    <a:pt x="1016" y="959"/>
                  </a:lnTo>
                  <a:lnTo>
                    <a:pt x="1016" y="959"/>
                  </a:lnTo>
                  <a:lnTo>
                    <a:pt x="1013" y="961"/>
                  </a:lnTo>
                  <a:lnTo>
                    <a:pt x="1013" y="961"/>
                  </a:lnTo>
                  <a:lnTo>
                    <a:pt x="1011" y="962"/>
                  </a:lnTo>
                  <a:lnTo>
                    <a:pt x="1011" y="962"/>
                  </a:lnTo>
                  <a:lnTo>
                    <a:pt x="1011" y="964"/>
                  </a:lnTo>
                  <a:lnTo>
                    <a:pt x="1011" y="966"/>
                  </a:lnTo>
                  <a:lnTo>
                    <a:pt x="1013" y="966"/>
                  </a:lnTo>
                  <a:lnTo>
                    <a:pt x="1013" y="966"/>
                  </a:lnTo>
                  <a:lnTo>
                    <a:pt x="1020" y="964"/>
                  </a:lnTo>
                  <a:lnTo>
                    <a:pt x="1020" y="964"/>
                  </a:lnTo>
                  <a:lnTo>
                    <a:pt x="1022" y="964"/>
                  </a:lnTo>
                  <a:lnTo>
                    <a:pt x="1024" y="966"/>
                  </a:lnTo>
                  <a:lnTo>
                    <a:pt x="1025" y="966"/>
                  </a:lnTo>
                  <a:lnTo>
                    <a:pt x="1027" y="966"/>
                  </a:lnTo>
                  <a:lnTo>
                    <a:pt x="1029" y="968"/>
                  </a:lnTo>
                  <a:lnTo>
                    <a:pt x="1029" y="968"/>
                  </a:lnTo>
                  <a:lnTo>
                    <a:pt x="1029" y="970"/>
                  </a:lnTo>
                  <a:lnTo>
                    <a:pt x="1029" y="970"/>
                  </a:lnTo>
                  <a:lnTo>
                    <a:pt x="1029" y="970"/>
                  </a:lnTo>
                  <a:lnTo>
                    <a:pt x="1029" y="970"/>
                  </a:lnTo>
                  <a:lnTo>
                    <a:pt x="1031" y="970"/>
                  </a:lnTo>
                  <a:lnTo>
                    <a:pt x="1031" y="971"/>
                  </a:lnTo>
                  <a:lnTo>
                    <a:pt x="1029" y="973"/>
                  </a:lnTo>
                  <a:lnTo>
                    <a:pt x="1029" y="973"/>
                  </a:lnTo>
                  <a:lnTo>
                    <a:pt x="1024" y="973"/>
                  </a:lnTo>
                  <a:lnTo>
                    <a:pt x="1020" y="975"/>
                  </a:lnTo>
                  <a:lnTo>
                    <a:pt x="1020" y="975"/>
                  </a:lnTo>
                  <a:lnTo>
                    <a:pt x="1016" y="979"/>
                  </a:lnTo>
                  <a:lnTo>
                    <a:pt x="1016" y="981"/>
                  </a:lnTo>
                  <a:lnTo>
                    <a:pt x="1015" y="982"/>
                  </a:lnTo>
                  <a:lnTo>
                    <a:pt x="1013" y="982"/>
                  </a:lnTo>
                  <a:lnTo>
                    <a:pt x="1011" y="982"/>
                  </a:lnTo>
                  <a:lnTo>
                    <a:pt x="1009" y="981"/>
                  </a:lnTo>
                  <a:lnTo>
                    <a:pt x="1009" y="981"/>
                  </a:lnTo>
                  <a:lnTo>
                    <a:pt x="1002" y="984"/>
                  </a:lnTo>
                  <a:lnTo>
                    <a:pt x="1000" y="990"/>
                  </a:lnTo>
                  <a:lnTo>
                    <a:pt x="998" y="990"/>
                  </a:lnTo>
                  <a:lnTo>
                    <a:pt x="996" y="991"/>
                  </a:lnTo>
                  <a:lnTo>
                    <a:pt x="995" y="991"/>
                  </a:lnTo>
                  <a:lnTo>
                    <a:pt x="993" y="993"/>
                  </a:lnTo>
                  <a:lnTo>
                    <a:pt x="993" y="993"/>
                  </a:lnTo>
                  <a:lnTo>
                    <a:pt x="993" y="995"/>
                  </a:lnTo>
                  <a:lnTo>
                    <a:pt x="993" y="995"/>
                  </a:lnTo>
                  <a:lnTo>
                    <a:pt x="993" y="995"/>
                  </a:lnTo>
                  <a:lnTo>
                    <a:pt x="993" y="995"/>
                  </a:lnTo>
                  <a:lnTo>
                    <a:pt x="993" y="997"/>
                  </a:lnTo>
                  <a:lnTo>
                    <a:pt x="991" y="997"/>
                  </a:lnTo>
                  <a:lnTo>
                    <a:pt x="991" y="997"/>
                  </a:lnTo>
                  <a:lnTo>
                    <a:pt x="991" y="999"/>
                  </a:lnTo>
                  <a:lnTo>
                    <a:pt x="991" y="999"/>
                  </a:lnTo>
                  <a:lnTo>
                    <a:pt x="989" y="1000"/>
                  </a:lnTo>
                  <a:lnTo>
                    <a:pt x="989" y="1000"/>
                  </a:lnTo>
                  <a:lnTo>
                    <a:pt x="991" y="1000"/>
                  </a:lnTo>
                  <a:lnTo>
                    <a:pt x="991" y="1000"/>
                  </a:lnTo>
                  <a:lnTo>
                    <a:pt x="993" y="999"/>
                  </a:lnTo>
                  <a:lnTo>
                    <a:pt x="993" y="999"/>
                  </a:lnTo>
                  <a:lnTo>
                    <a:pt x="993" y="997"/>
                  </a:lnTo>
                  <a:lnTo>
                    <a:pt x="995" y="997"/>
                  </a:lnTo>
                  <a:lnTo>
                    <a:pt x="996" y="997"/>
                  </a:lnTo>
                  <a:lnTo>
                    <a:pt x="998" y="995"/>
                  </a:lnTo>
                  <a:lnTo>
                    <a:pt x="1000" y="995"/>
                  </a:lnTo>
                  <a:lnTo>
                    <a:pt x="1004" y="995"/>
                  </a:lnTo>
                  <a:lnTo>
                    <a:pt x="1002" y="995"/>
                  </a:lnTo>
                  <a:lnTo>
                    <a:pt x="1002" y="997"/>
                  </a:lnTo>
                  <a:lnTo>
                    <a:pt x="1000" y="997"/>
                  </a:lnTo>
                  <a:lnTo>
                    <a:pt x="1000" y="997"/>
                  </a:lnTo>
                  <a:lnTo>
                    <a:pt x="1000" y="999"/>
                  </a:lnTo>
                  <a:lnTo>
                    <a:pt x="1000" y="999"/>
                  </a:lnTo>
                  <a:lnTo>
                    <a:pt x="1004" y="999"/>
                  </a:lnTo>
                  <a:lnTo>
                    <a:pt x="1004" y="1000"/>
                  </a:lnTo>
                  <a:lnTo>
                    <a:pt x="998" y="1000"/>
                  </a:lnTo>
                  <a:lnTo>
                    <a:pt x="996" y="1002"/>
                  </a:lnTo>
                  <a:lnTo>
                    <a:pt x="995" y="1004"/>
                  </a:lnTo>
                  <a:lnTo>
                    <a:pt x="996" y="1008"/>
                  </a:lnTo>
                  <a:lnTo>
                    <a:pt x="998" y="1008"/>
                  </a:lnTo>
                  <a:lnTo>
                    <a:pt x="1002" y="1009"/>
                  </a:lnTo>
                  <a:lnTo>
                    <a:pt x="1002" y="1011"/>
                  </a:lnTo>
                  <a:lnTo>
                    <a:pt x="1002" y="1011"/>
                  </a:lnTo>
                  <a:lnTo>
                    <a:pt x="1000" y="1011"/>
                  </a:lnTo>
                  <a:lnTo>
                    <a:pt x="1000" y="1011"/>
                  </a:lnTo>
                  <a:lnTo>
                    <a:pt x="998" y="1011"/>
                  </a:lnTo>
                  <a:lnTo>
                    <a:pt x="998" y="1013"/>
                  </a:lnTo>
                  <a:lnTo>
                    <a:pt x="998" y="1015"/>
                  </a:lnTo>
                  <a:lnTo>
                    <a:pt x="996" y="1015"/>
                  </a:lnTo>
                  <a:lnTo>
                    <a:pt x="996" y="1015"/>
                  </a:lnTo>
                  <a:lnTo>
                    <a:pt x="995" y="1013"/>
                  </a:lnTo>
                  <a:lnTo>
                    <a:pt x="991" y="1011"/>
                  </a:lnTo>
                  <a:lnTo>
                    <a:pt x="991" y="1011"/>
                  </a:lnTo>
                  <a:lnTo>
                    <a:pt x="986" y="1013"/>
                  </a:lnTo>
                  <a:lnTo>
                    <a:pt x="984" y="1013"/>
                  </a:lnTo>
                  <a:lnTo>
                    <a:pt x="982" y="1011"/>
                  </a:lnTo>
                  <a:lnTo>
                    <a:pt x="980" y="1011"/>
                  </a:lnTo>
                  <a:lnTo>
                    <a:pt x="978" y="1011"/>
                  </a:lnTo>
                  <a:lnTo>
                    <a:pt x="978" y="1011"/>
                  </a:lnTo>
                  <a:lnTo>
                    <a:pt x="977" y="1011"/>
                  </a:lnTo>
                  <a:lnTo>
                    <a:pt x="975" y="1013"/>
                  </a:lnTo>
                  <a:lnTo>
                    <a:pt x="975" y="1011"/>
                  </a:lnTo>
                  <a:lnTo>
                    <a:pt x="973" y="1009"/>
                  </a:lnTo>
                  <a:lnTo>
                    <a:pt x="971" y="1009"/>
                  </a:lnTo>
                  <a:lnTo>
                    <a:pt x="964" y="1011"/>
                  </a:lnTo>
                  <a:lnTo>
                    <a:pt x="962" y="1013"/>
                  </a:lnTo>
                  <a:lnTo>
                    <a:pt x="960" y="1013"/>
                  </a:lnTo>
                  <a:lnTo>
                    <a:pt x="960" y="1015"/>
                  </a:lnTo>
                  <a:lnTo>
                    <a:pt x="959" y="1015"/>
                  </a:lnTo>
                  <a:lnTo>
                    <a:pt x="959" y="1017"/>
                  </a:lnTo>
                  <a:lnTo>
                    <a:pt x="959" y="1017"/>
                  </a:lnTo>
                  <a:lnTo>
                    <a:pt x="959" y="1018"/>
                  </a:lnTo>
                  <a:lnTo>
                    <a:pt x="960" y="1020"/>
                  </a:lnTo>
                  <a:lnTo>
                    <a:pt x="960" y="1020"/>
                  </a:lnTo>
                  <a:lnTo>
                    <a:pt x="960" y="1022"/>
                  </a:lnTo>
                  <a:lnTo>
                    <a:pt x="969" y="1024"/>
                  </a:lnTo>
                  <a:lnTo>
                    <a:pt x="969" y="1024"/>
                  </a:lnTo>
                  <a:lnTo>
                    <a:pt x="971" y="1026"/>
                  </a:lnTo>
                  <a:lnTo>
                    <a:pt x="971" y="1026"/>
                  </a:lnTo>
                  <a:lnTo>
                    <a:pt x="971" y="1026"/>
                  </a:lnTo>
                  <a:lnTo>
                    <a:pt x="971" y="1026"/>
                  </a:lnTo>
                  <a:lnTo>
                    <a:pt x="971" y="1027"/>
                  </a:lnTo>
                  <a:lnTo>
                    <a:pt x="971" y="1027"/>
                  </a:lnTo>
                  <a:lnTo>
                    <a:pt x="971" y="1027"/>
                  </a:lnTo>
                  <a:lnTo>
                    <a:pt x="971" y="1027"/>
                  </a:lnTo>
                  <a:lnTo>
                    <a:pt x="971" y="1029"/>
                  </a:lnTo>
                  <a:lnTo>
                    <a:pt x="971" y="1031"/>
                  </a:lnTo>
                  <a:lnTo>
                    <a:pt x="969" y="1031"/>
                  </a:lnTo>
                  <a:lnTo>
                    <a:pt x="969" y="1026"/>
                  </a:lnTo>
                  <a:lnTo>
                    <a:pt x="969" y="1026"/>
                  </a:lnTo>
                  <a:lnTo>
                    <a:pt x="968" y="1026"/>
                  </a:lnTo>
                  <a:lnTo>
                    <a:pt x="964" y="1026"/>
                  </a:lnTo>
                  <a:lnTo>
                    <a:pt x="962" y="1026"/>
                  </a:lnTo>
                  <a:lnTo>
                    <a:pt x="959" y="1022"/>
                  </a:lnTo>
                  <a:lnTo>
                    <a:pt x="957" y="1020"/>
                  </a:lnTo>
                  <a:lnTo>
                    <a:pt x="955" y="1020"/>
                  </a:lnTo>
                  <a:lnTo>
                    <a:pt x="953" y="1024"/>
                  </a:lnTo>
                  <a:lnTo>
                    <a:pt x="951" y="1024"/>
                  </a:lnTo>
                  <a:lnTo>
                    <a:pt x="950" y="1026"/>
                  </a:lnTo>
                  <a:lnTo>
                    <a:pt x="948" y="1026"/>
                  </a:lnTo>
                  <a:lnTo>
                    <a:pt x="953" y="1020"/>
                  </a:lnTo>
                  <a:lnTo>
                    <a:pt x="953" y="1017"/>
                  </a:lnTo>
                  <a:lnTo>
                    <a:pt x="955" y="1013"/>
                  </a:lnTo>
                  <a:lnTo>
                    <a:pt x="955" y="1011"/>
                  </a:lnTo>
                  <a:lnTo>
                    <a:pt x="951" y="1008"/>
                  </a:lnTo>
                  <a:lnTo>
                    <a:pt x="948" y="1004"/>
                  </a:lnTo>
                  <a:lnTo>
                    <a:pt x="948" y="1002"/>
                  </a:lnTo>
                  <a:lnTo>
                    <a:pt x="948" y="1000"/>
                  </a:lnTo>
                  <a:lnTo>
                    <a:pt x="948" y="999"/>
                  </a:lnTo>
                  <a:lnTo>
                    <a:pt x="946" y="997"/>
                  </a:lnTo>
                  <a:lnTo>
                    <a:pt x="944" y="995"/>
                  </a:lnTo>
                  <a:lnTo>
                    <a:pt x="942" y="991"/>
                  </a:lnTo>
                  <a:lnTo>
                    <a:pt x="942" y="990"/>
                  </a:lnTo>
                  <a:lnTo>
                    <a:pt x="942" y="990"/>
                  </a:lnTo>
                  <a:lnTo>
                    <a:pt x="941" y="990"/>
                  </a:lnTo>
                  <a:lnTo>
                    <a:pt x="937" y="993"/>
                  </a:lnTo>
                  <a:lnTo>
                    <a:pt x="933" y="993"/>
                  </a:lnTo>
                  <a:lnTo>
                    <a:pt x="933" y="993"/>
                  </a:lnTo>
                  <a:lnTo>
                    <a:pt x="931" y="995"/>
                  </a:lnTo>
                  <a:lnTo>
                    <a:pt x="933" y="995"/>
                  </a:lnTo>
                  <a:lnTo>
                    <a:pt x="933" y="997"/>
                  </a:lnTo>
                  <a:lnTo>
                    <a:pt x="935" y="999"/>
                  </a:lnTo>
                  <a:lnTo>
                    <a:pt x="935" y="1000"/>
                  </a:lnTo>
                  <a:lnTo>
                    <a:pt x="935" y="1000"/>
                  </a:lnTo>
                  <a:lnTo>
                    <a:pt x="933" y="999"/>
                  </a:lnTo>
                  <a:lnTo>
                    <a:pt x="933" y="997"/>
                  </a:lnTo>
                  <a:lnTo>
                    <a:pt x="931" y="997"/>
                  </a:lnTo>
                  <a:lnTo>
                    <a:pt x="931" y="997"/>
                  </a:lnTo>
                  <a:lnTo>
                    <a:pt x="930" y="999"/>
                  </a:lnTo>
                  <a:lnTo>
                    <a:pt x="928" y="1002"/>
                  </a:lnTo>
                  <a:lnTo>
                    <a:pt x="928" y="1004"/>
                  </a:lnTo>
                  <a:lnTo>
                    <a:pt x="926" y="1004"/>
                  </a:lnTo>
                  <a:lnTo>
                    <a:pt x="926" y="1002"/>
                  </a:lnTo>
                  <a:lnTo>
                    <a:pt x="926" y="1000"/>
                  </a:lnTo>
                  <a:lnTo>
                    <a:pt x="926" y="1000"/>
                  </a:lnTo>
                  <a:lnTo>
                    <a:pt x="926" y="999"/>
                  </a:lnTo>
                  <a:lnTo>
                    <a:pt x="926" y="999"/>
                  </a:lnTo>
                  <a:lnTo>
                    <a:pt x="924" y="999"/>
                  </a:lnTo>
                  <a:lnTo>
                    <a:pt x="922" y="1000"/>
                  </a:lnTo>
                  <a:lnTo>
                    <a:pt x="922" y="1002"/>
                  </a:lnTo>
                  <a:lnTo>
                    <a:pt x="921" y="1002"/>
                  </a:lnTo>
                  <a:lnTo>
                    <a:pt x="919" y="1002"/>
                  </a:lnTo>
                  <a:lnTo>
                    <a:pt x="919" y="1002"/>
                  </a:lnTo>
                  <a:lnTo>
                    <a:pt x="919" y="1004"/>
                  </a:lnTo>
                  <a:lnTo>
                    <a:pt x="917" y="1004"/>
                  </a:lnTo>
                  <a:lnTo>
                    <a:pt x="915" y="1004"/>
                  </a:lnTo>
                  <a:lnTo>
                    <a:pt x="913" y="1008"/>
                  </a:lnTo>
                  <a:lnTo>
                    <a:pt x="915" y="1009"/>
                  </a:lnTo>
                  <a:lnTo>
                    <a:pt x="917" y="1009"/>
                  </a:lnTo>
                  <a:lnTo>
                    <a:pt x="921" y="1009"/>
                  </a:lnTo>
                  <a:lnTo>
                    <a:pt x="921" y="1009"/>
                  </a:lnTo>
                  <a:lnTo>
                    <a:pt x="921" y="1009"/>
                  </a:lnTo>
                  <a:lnTo>
                    <a:pt x="921" y="1008"/>
                  </a:lnTo>
                  <a:lnTo>
                    <a:pt x="921" y="1006"/>
                  </a:lnTo>
                  <a:lnTo>
                    <a:pt x="921" y="1006"/>
                  </a:lnTo>
                  <a:lnTo>
                    <a:pt x="921" y="1008"/>
                  </a:lnTo>
                  <a:lnTo>
                    <a:pt x="921" y="1008"/>
                  </a:lnTo>
                  <a:lnTo>
                    <a:pt x="922" y="1008"/>
                  </a:lnTo>
                  <a:lnTo>
                    <a:pt x="924" y="1009"/>
                  </a:lnTo>
                  <a:lnTo>
                    <a:pt x="924" y="1009"/>
                  </a:lnTo>
                  <a:lnTo>
                    <a:pt x="930" y="1008"/>
                  </a:lnTo>
                  <a:lnTo>
                    <a:pt x="930" y="1008"/>
                  </a:lnTo>
                  <a:lnTo>
                    <a:pt x="931" y="1008"/>
                  </a:lnTo>
                  <a:lnTo>
                    <a:pt x="931" y="1008"/>
                  </a:lnTo>
                  <a:lnTo>
                    <a:pt x="931" y="1008"/>
                  </a:lnTo>
                  <a:lnTo>
                    <a:pt x="931" y="1009"/>
                  </a:lnTo>
                  <a:lnTo>
                    <a:pt x="915" y="1013"/>
                  </a:lnTo>
                  <a:lnTo>
                    <a:pt x="915" y="1015"/>
                  </a:lnTo>
                  <a:lnTo>
                    <a:pt x="915" y="1017"/>
                  </a:lnTo>
                  <a:lnTo>
                    <a:pt x="917" y="1018"/>
                  </a:lnTo>
                  <a:lnTo>
                    <a:pt x="917" y="1020"/>
                  </a:lnTo>
                  <a:lnTo>
                    <a:pt x="917" y="1020"/>
                  </a:lnTo>
                  <a:lnTo>
                    <a:pt x="919" y="1020"/>
                  </a:lnTo>
                  <a:lnTo>
                    <a:pt x="921" y="1018"/>
                  </a:lnTo>
                  <a:lnTo>
                    <a:pt x="926" y="1018"/>
                  </a:lnTo>
                  <a:lnTo>
                    <a:pt x="930" y="1017"/>
                  </a:lnTo>
                  <a:lnTo>
                    <a:pt x="931" y="1017"/>
                  </a:lnTo>
                  <a:lnTo>
                    <a:pt x="928" y="1018"/>
                  </a:lnTo>
                  <a:lnTo>
                    <a:pt x="921" y="1020"/>
                  </a:lnTo>
                  <a:lnTo>
                    <a:pt x="917" y="1024"/>
                  </a:lnTo>
                  <a:lnTo>
                    <a:pt x="913" y="1024"/>
                  </a:lnTo>
                  <a:lnTo>
                    <a:pt x="913" y="1026"/>
                  </a:lnTo>
                  <a:lnTo>
                    <a:pt x="912" y="1029"/>
                  </a:lnTo>
                  <a:lnTo>
                    <a:pt x="912" y="1026"/>
                  </a:lnTo>
                  <a:lnTo>
                    <a:pt x="912" y="1024"/>
                  </a:lnTo>
                  <a:lnTo>
                    <a:pt x="913" y="1020"/>
                  </a:lnTo>
                  <a:lnTo>
                    <a:pt x="913" y="1020"/>
                  </a:lnTo>
                  <a:lnTo>
                    <a:pt x="913" y="1018"/>
                  </a:lnTo>
                  <a:lnTo>
                    <a:pt x="913" y="1017"/>
                  </a:lnTo>
                  <a:lnTo>
                    <a:pt x="913" y="1017"/>
                  </a:lnTo>
                  <a:lnTo>
                    <a:pt x="913" y="1015"/>
                  </a:lnTo>
                  <a:lnTo>
                    <a:pt x="910" y="1011"/>
                  </a:lnTo>
                  <a:lnTo>
                    <a:pt x="908" y="1009"/>
                  </a:lnTo>
                  <a:lnTo>
                    <a:pt x="908" y="1009"/>
                  </a:lnTo>
                  <a:lnTo>
                    <a:pt x="906" y="1009"/>
                  </a:lnTo>
                  <a:lnTo>
                    <a:pt x="906" y="1011"/>
                  </a:lnTo>
                  <a:lnTo>
                    <a:pt x="904" y="1013"/>
                  </a:lnTo>
                  <a:lnTo>
                    <a:pt x="906" y="1015"/>
                  </a:lnTo>
                  <a:lnTo>
                    <a:pt x="906" y="1015"/>
                  </a:lnTo>
                  <a:lnTo>
                    <a:pt x="906" y="1015"/>
                  </a:lnTo>
                  <a:lnTo>
                    <a:pt x="904" y="1015"/>
                  </a:lnTo>
                  <a:lnTo>
                    <a:pt x="903" y="1015"/>
                  </a:lnTo>
                  <a:lnTo>
                    <a:pt x="901" y="1015"/>
                  </a:lnTo>
                  <a:lnTo>
                    <a:pt x="901" y="1017"/>
                  </a:lnTo>
                  <a:lnTo>
                    <a:pt x="899" y="1017"/>
                  </a:lnTo>
                  <a:lnTo>
                    <a:pt x="899" y="1015"/>
                  </a:lnTo>
                  <a:lnTo>
                    <a:pt x="897" y="1013"/>
                  </a:lnTo>
                  <a:lnTo>
                    <a:pt x="897" y="1013"/>
                  </a:lnTo>
                  <a:lnTo>
                    <a:pt x="895" y="1013"/>
                  </a:lnTo>
                  <a:lnTo>
                    <a:pt x="895" y="1015"/>
                  </a:lnTo>
                  <a:lnTo>
                    <a:pt x="894" y="1015"/>
                  </a:lnTo>
                  <a:lnTo>
                    <a:pt x="894" y="1017"/>
                  </a:lnTo>
                  <a:lnTo>
                    <a:pt x="890" y="1015"/>
                  </a:lnTo>
                  <a:lnTo>
                    <a:pt x="890" y="1017"/>
                  </a:lnTo>
                  <a:lnTo>
                    <a:pt x="888" y="1018"/>
                  </a:lnTo>
                  <a:lnTo>
                    <a:pt x="890" y="1018"/>
                  </a:lnTo>
                  <a:lnTo>
                    <a:pt x="892" y="1020"/>
                  </a:lnTo>
                  <a:lnTo>
                    <a:pt x="892" y="1020"/>
                  </a:lnTo>
                  <a:lnTo>
                    <a:pt x="892" y="1022"/>
                  </a:lnTo>
                  <a:lnTo>
                    <a:pt x="892" y="1022"/>
                  </a:lnTo>
                  <a:lnTo>
                    <a:pt x="894" y="1022"/>
                  </a:lnTo>
                  <a:lnTo>
                    <a:pt x="895" y="1022"/>
                  </a:lnTo>
                  <a:lnTo>
                    <a:pt x="894" y="1024"/>
                  </a:lnTo>
                  <a:lnTo>
                    <a:pt x="892" y="1026"/>
                  </a:lnTo>
                  <a:lnTo>
                    <a:pt x="883" y="1027"/>
                  </a:lnTo>
                  <a:lnTo>
                    <a:pt x="881" y="1029"/>
                  </a:lnTo>
                  <a:lnTo>
                    <a:pt x="883" y="1029"/>
                  </a:lnTo>
                  <a:lnTo>
                    <a:pt x="883" y="1031"/>
                  </a:lnTo>
                  <a:lnTo>
                    <a:pt x="886" y="1033"/>
                  </a:lnTo>
                  <a:lnTo>
                    <a:pt x="886" y="1035"/>
                  </a:lnTo>
                  <a:lnTo>
                    <a:pt x="886" y="1037"/>
                  </a:lnTo>
                  <a:lnTo>
                    <a:pt x="888" y="1038"/>
                  </a:lnTo>
                  <a:lnTo>
                    <a:pt x="888" y="1038"/>
                  </a:lnTo>
                  <a:lnTo>
                    <a:pt x="890" y="1038"/>
                  </a:lnTo>
                  <a:lnTo>
                    <a:pt x="901" y="1038"/>
                  </a:lnTo>
                  <a:lnTo>
                    <a:pt x="904" y="1038"/>
                  </a:lnTo>
                  <a:lnTo>
                    <a:pt x="899" y="1038"/>
                  </a:lnTo>
                  <a:lnTo>
                    <a:pt x="888" y="1042"/>
                  </a:lnTo>
                  <a:lnTo>
                    <a:pt x="886" y="1042"/>
                  </a:lnTo>
                  <a:lnTo>
                    <a:pt x="885" y="1044"/>
                  </a:lnTo>
                  <a:lnTo>
                    <a:pt x="886" y="1046"/>
                  </a:lnTo>
                  <a:lnTo>
                    <a:pt x="888" y="1047"/>
                  </a:lnTo>
                  <a:lnTo>
                    <a:pt x="888" y="1049"/>
                  </a:lnTo>
                  <a:lnTo>
                    <a:pt x="885" y="1047"/>
                  </a:lnTo>
                  <a:lnTo>
                    <a:pt x="868" y="1044"/>
                  </a:lnTo>
                  <a:lnTo>
                    <a:pt x="868" y="1046"/>
                  </a:lnTo>
                  <a:lnTo>
                    <a:pt x="870" y="1047"/>
                  </a:lnTo>
                  <a:lnTo>
                    <a:pt x="872" y="1047"/>
                  </a:lnTo>
                  <a:lnTo>
                    <a:pt x="872" y="1049"/>
                  </a:lnTo>
                  <a:lnTo>
                    <a:pt x="872" y="1049"/>
                  </a:lnTo>
                  <a:lnTo>
                    <a:pt x="872" y="1051"/>
                  </a:lnTo>
                  <a:lnTo>
                    <a:pt x="874" y="1051"/>
                  </a:lnTo>
                  <a:lnTo>
                    <a:pt x="874" y="1051"/>
                  </a:lnTo>
                  <a:lnTo>
                    <a:pt x="872" y="1053"/>
                  </a:lnTo>
                  <a:lnTo>
                    <a:pt x="872" y="1053"/>
                  </a:lnTo>
                  <a:lnTo>
                    <a:pt x="872" y="1053"/>
                  </a:lnTo>
                  <a:lnTo>
                    <a:pt x="872" y="1053"/>
                  </a:lnTo>
                  <a:lnTo>
                    <a:pt x="872" y="1051"/>
                  </a:lnTo>
                  <a:lnTo>
                    <a:pt x="872" y="1051"/>
                  </a:lnTo>
                  <a:lnTo>
                    <a:pt x="870" y="1049"/>
                  </a:lnTo>
                  <a:lnTo>
                    <a:pt x="868" y="1047"/>
                  </a:lnTo>
                  <a:lnTo>
                    <a:pt x="868" y="1046"/>
                  </a:lnTo>
                  <a:lnTo>
                    <a:pt x="866" y="1047"/>
                  </a:lnTo>
                  <a:lnTo>
                    <a:pt x="865" y="1049"/>
                  </a:lnTo>
                  <a:lnTo>
                    <a:pt x="866" y="1049"/>
                  </a:lnTo>
                  <a:lnTo>
                    <a:pt x="866" y="1051"/>
                  </a:lnTo>
                  <a:lnTo>
                    <a:pt x="868" y="1053"/>
                  </a:lnTo>
                  <a:lnTo>
                    <a:pt x="868" y="1055"/>
                  </a:lnTo>
                  <a:lnTo>
                    <a:pt x="868" y="1055"/>
                  </a:lnTo>
                  <a:lnTo>
                    <a:pt x="868" y="1055"/>
                  </a:lnTo>
                  <a:lnTo>
                    <a:pt x="868" y="1055"/>
                  </a:lnTo>
                  <a:lnTo>
                    <a:pt x="868" y="1056"/>
                  </a:lnTo>
                  <a:lnTo>
                    <a:pt x="868" y="1056"/>
                  </a:lnTo>
                  <a:lnTo>
                    <a:pt x="868" y="1058"/>
                  </a:lnTo>
                  <a:lnTo>
                    <a:pt x="868" y="1058"/>
                  </a:lnTo>
                  <a:lnTo>
                    <a:pt x="870" y="1058"/>
                  </a:lnTo>
                  <a:lnTo>
                    <a:pt x="872" y="1058"/>
                  </a:lnTo>
                  <a:lnTo>
                    <a:pt x="879" y="1058"/>
                  </a:lnTo>
                  <a:lnTo>
                    <a:pt x="881" y="1058"/>
                  </a:lnTo>
                  <a:lnTo>
                    <a:pt x="879" y="1060"/>
                  </a:lnTo>
                  <a:lnTo>
                    <a:pt x="874" y="1060"/>
                  </a:lnTo>
                  <a:lnTo>
                    <a:pt x="872" y="1062"/>
                  </a:lnTo>
                  <a:lnTo>
                    <a:pt x="874" y="1062"/>
                  </a:lnTo>
                  <a:lnTo>
                    <a:pt x="874" y="1062"/>
                  </a:lnTo>
                  <a:lnTo>
                    <a:pt x="875" y="1064"/>
                  </a:lnTo>
                  <a:lnTo>
                    <a:pt x="875" y="1064"/>
                  </a:lnTo>
                  <a:lnTo>
                    <a:pt x="875" y="1064"/>
                  </a:lnTo>
                  <a:lnTo>
                    <a:pt x="877" y="1064"/>
                  </a:lnTo>
                  <a:lnTo>
                    <a:pt x="881" y="1062"/>
                  </a:lnTo>
                  <a:lnTo>
                    <a:pt x="885" y="1058"/>
                  </a:lnTo>
                  <a:lnTo>
                    <a:pt x="886" y="1058"/>
                  </a:lnTo>
                  <a:lnTo>
                    <a:pt x="883" y="1062"/>
                  </a:lnTo>
                  <a:lnTo>
                    <a:pt x="883" y="1062"/>
                  </a:lnTo>
                  <a:lnTo>
                    <a:pt x="885" y="1064"/>
                  </a:lnTo>
                  <a:lnTo>
                    <a:pt x="886" y="1064"/>
                  </a:lnTo>
                  <a:lnTo>
                    <a:pt x="888" y="1062"/>
                  </a:lnTo>
                  <a:lnTo>
                    <a:pt x="890" y="1064"/>
                  </a:lnTo>
                  <a:lnTo>
                    <a:pt x="888" y="1065"/>
                  </a:lnTo>
                  <a:lnTo>
                    <a:pt x="877" y="1065"/>
                  </a:lnTo>
                  <a:lnTo>
                    <a:pt x="877" y="1067"/>
                  </a:lnTo>
                  <a:lnTo>
                    <a:pt x="881" y="1071"/>
                  </a:lnTo>
                  <a:lnTo>
                    <a:pt x="881" y="1073"/>
                  </a:lnTo>
                  <a:lnTo>
                    <a:pt x="883" y="1073"/>
                  </a:lnTo>
                  <a:lnTo>
                    <a:pt x="886" y="1074"/>
                  </a:lnTo>
                  <a:lnTo>
                    <a:pt x="888" y="1074"/>
                  </a:lnTo>
                  <a:lnTo>
                    <a:pt x="892" y="1080"/>
                  </a:lnTo>
                  <a:lnTo>
                    <a:pt x="892" y="1080"/>
                  </a:lnTo>
                  <a:lnTo>
                    <a:pt x="890" y="1080"/>
                  </a:lnTo>
                  <a:lnTo>
                    <a:pt x="888" y="1078"/>
                  </a:lnTo>
                  <a:lnTo>
                    <a:pt x="888" y="1078"/>
                  </a:lnTo>
                  <a:lnTo>
                    <a:pt x="886" y="1076"/>
                  </a:lnTo>
                  <a:lnTo>
                    <a:pt x="886" y="1076"/>
                  </a:lnTo>
                  <a:lnTo>
                    <a:pt x="886" y="1074"/>
                  </a:lnTo>
                  <a:lnTo>
                    <a:pt x="879" y="1073"/>
                  </a:lnTo>
                  <a:lnTo>
                    <a:pt x="879" y="1073"/>
                  </a:lnTo>
                  <a:lnTo>
                    <a:pt x="879" y="1074"/>
                  </a:lnTo>
                  <a:lnTo>
                    <a:pt x="883" y="1076"/>
                  </a:lnTo>
                  <a:lnTo>
                    <a:pt x="885" y="1078"/>
                  </a:lnTo>
                  <a:lnTo>
                    <a:pt x="883" y="1078"/>
                  </a:lnTo>
                  <a:lnTo>
                    <a:pt x="881" y="1078"/>
                  </a:lnTo>
                  <a:lnTo>
                    <a:pt x="877" y="1074"/>
                  </a:lnTo>
                  <a:lnTo>
                    <a:pt x="875" y="1073"/>
                  </a:lnTo>
                  <a:lnTo>
                    <a:pt x="875" y="1073"/>
                  </a:lnTo>
                  <a:lnTo>
                    <a:pt x="874" y="1074"/>
                  </a:lnTo>
                  <a:lnTo>
                    <a:pt x="874" y="1074"/>
                  </a:lnTo>
                  <a:lnTo>
                    <a:pt x="874" y="1074"/>
                  </a:lnTo>
                  <a:lnTo>
                    <a:pt x="874" y="1071"/>
                  </a:lnTo>
                  <a:lnTo>
                    <a:pt x="872" y="1069"/>
                  </a:lnTo>
                  <a:lnTo>
                    <a:pt x="872" y="1067"/>
                  </a:lnTo>
                  <a:lnTo>
                    <a:pt x="874" y="1065"/>
                  </a:lnTo>
                  <a:lnTo>
                    <a:pt x="874" y="1065"/>
                  </a:lnTo>
                  <a:lnTo>
                    <a:pt x="874" y="1064"/>
                  </a:lnTo>
                  <a:lnTo>
                    <a:pt x="874" y="1064"/>
                  </a:lnTo>
                  <a:lnTo>
                    <a:pt x="872" y="1064"/>
                  </a:lnTo>
                  <a:lnTo>
                    <a:pt x="872" y="1064"/>
                  </a:lnTo>
                  <a:lnTo>
                    <a:pt x="872" y="1064"/>
                  </a:lnTo>
                  <a:lnTo>
                    <a:pt x="870" y="1062"/>
                  </a:lnTo>
                  <a:lnTo>
                    <a:pt x="868" y="1060"/>
                  </a:lnTo>
                  <a:lnTo>
                    <a:pt x="866" y="1058"/>
                  </a:lnTo>
                  <a:lnTo>
                    <a:pt x="865" y="1058"/>
                  </a:lnTo>
                  <a:lnTo>
                    <a:pt x="865" y="1056"/>
                  </a:lnTo>
                  <a:lnTo>
                    <a:pt x="863" y="1056"/>
                  </a:lnTo>
                  <a:lnTo>
                    <a:pt x="863" y="1053"/>
                  </a:lnTo>
                  <a:lnTo>
                    <a:pt x="863" y="1051"/>
                  </a:lnTo>
                  <a:lnTo>
                    <a:pt x="861" y="1049"/>
                  </a:lnTo>
                  <a:lnTo>
                    <a:pt x="861" y="1049"/>
                  </a:lnTo>
                  <a:lnTo>
                    <a:pt x="859" y="1049"/>
                  </a:lnTo>
                  <a:lnTo>
                    <a:pt x="859" y="1049"/>
                  </a:lnTo>
                  <a:lnTo>
                    <a:pt x="857" y="1051"/>
                  </a:lnTo>
                  <a:lnTo>
                    <a:pt x="857" y="1051"/>
                  </a:lnTo>
                  <a:lnTo>
                    <a:pt x="856" y="1053"/>
                  </a:lnTo>
                  <a:lnTo>
                    <a:pt x="854" y="1056"/>
                  </a:lnTo>
                  <a:lnTo>
                    <a:pt x="854" y="1056"/>
                  </a:lnTo>
                  <a:lnTo>
                    <a:pt x="852" y="1058"/>
                  </a:lnTo>
                  <a:lnTo>
                    <a:pt x="850" y="1060"/>
                  </a:lnTo>
                  <a:lnTo>
                    <a:pt x="850" y="1060"/>
                  </a:lnTo>
                  <a:lnTo>
                    <a:pt x="852" y="1062"/>
                  </a:lnTo>
                  <a:lnTo>
                    <a:pt x="854" y="1060"/>
                  </a:lnTo>
                  <a:lnTo>
                    <a:pt x="856" y="1060"/>
                  </a:lnTo>
                  <a:lnTo>
                    <a:pt x="856" y="1060"/>
                  </a:lnTo>
                  <a:lnTo>
                    <a:pt x="856" y="1060"/>
                  </a:lnTo>
                  <a:lnTo>
                    <a:pt x="854" y="1058"/>
                  </a:lnTo>
                  <a:lnTo>
                    <a:pt x="854" y="1058"/>
                  </a:lnTo>
                  <a:lnTo>
                    <a:pt x="854" y="1058"/>
                  </a:lnTo>
                  <a:lnTo>
                    <a:pt x="856" y="1058"/>
                  </a:lnTo>
                  <a:lnTo>
                    <a:pt x="856" y="1058"/>
                  </a:lnTo>
                  <a:lnTo>
                    <a:pt x="856" y="1058"/>
                  </a:lnTo>
                  <a:lnTo>
                    <a:pt x="856" y="1058"/>
                  </a:lnTo>
                  <a:lnTo>
                    <a:pt x="857" y="1060"/>
                  </a:lnTo>
                  <a:lnTo>
                    <a:pt x="857" y="1060"/>
                  </a:lnTo>
                  <a:lnTo>
                    <a:pt x="861" y="1065"/>
                  </a:lnTo>
                  <a:lnTo>
                    <a:pt x="863" y="1065"/>
                  </a:lnTo>
                  <a:lnTo>
                    <a:pt x="865" y="1067"/>
                  </a:lnTo>
                  <a:lnTo>
                    <a:pt x="865" y="1067"/>
                  </a:lnTo>
                  <a:lnTo>
                    <a:pt x="865" y="1069"/>
                  </a:lnTo>
                  <a:lnTo>
                    <a:pt x="865" y="1069"/>
                  </a:lnTo>
                  <a:lnTo>
                    <a:pt x="865" y="1071"/>
                  </a:lnTo>
                  <a:lnTo>
                    <a:pt x="866" y="1071"/>
                  </a:lnTo>
                  <a:lnTo>
                    <a:pt x="866" y="1071"/>
                  </a:lnTo>
                  <a:lnTo>
                    <a:pt x="866" y="1071"/>
                  </a:lnTo>
                  <a:lnTo>
                    <a:pt x="866" y="1071"/>
                  </a:lnTo>
                  <a:lnTo>
                    <a:pt x="866" y="1073"/>
                  </a:lnTo>
                  <a:lnTo>
                    <a:pt x="865" y="1073"/>
                  </a:lnTo>
                  <a:lnTo>
                    <a:pt x="865" y="1074"/>
                  </a:lnTo>
                  <a:lnTo>
                    <a:pt x="865" y="1076"/>
                  </a:lnTo>
                  <a:lnTo>
                    <a:pt x="866" y="1078"/>
                  </a:lnTo>
                  <a:lnTo>
                    <a:pt x="868" y="1082"/>
                  </a:lnTo>
                  <a:lnTo>
                    <a:pt x="874" y="1083"/>
                  </a:lnTo>
                  <a:lnTo>
                    <a:pt x="875" y="1085"/>
                  </a:lnTo>
                  <a:lnTo>
                    <a:pt x="879" y="1087"/>
                  </a:lnTo>
                  <a:lnTo>
                    <a:pt x="885" y="1093"/>
                  </a:lnTo>
                  <a:lnTo>
                    <a:pt x="885" y="1094"/>
                  </a:lnTo>
                  <a:lnTo>
                    <a:pt x="885" y="1096"/>
                  </a:lnTo>
                  <a:lnTo>
                    <a:pt x="885" y="1098"/>
                  </a:lnTo>
                  <a:lnTo>
                    <a:pt x="885" y="1096"/>
                  </a:lnTo>
                  <a:lnTo>
                    <a:pt x="883" y="1093"/>
                  </a:lnTo>
                  <a:lnTo>
                    <a:pt x="881" y="1093"/>
                  </a:lnTo>
                  <a:lnTo>
                    <a:pt x="879" y="1093"/>
                  </a:lnTo>
                  <a:lnTo>
                    <a:pt x="877" y="1091"/>
                  </a:lnTo>
                  <a:lnTo>
                    <a:pt x="872" y="1085"/>
                  </a:lnTo>
                  <a:lnTo>
                    <a:pt x="870" y="1085"/>
                  </a:lnTo>
                  <a:lnTo>
                    <a:pt x="866" y="1083"/>
                  </a:lnTo>
                  <a:lnTo>
                    <a:pt x="865" y="1082"/>
                  </a:lnTo>
                  <a:lnTo>
                    <a:pt x="863" y="1080"/>
                  </a:lnTo>
                  <a:lnTo>
                    <a:pt x="863" y="1076"/>
                  </a:lnTo>
                  <a:lnTo>
                    <a:pt x="863" y="1073"/>
                  </a:lnTo>
                  <a:lnTo>
                    <a:pt x="863" y="1071"/>
                  </a:lnTo>
                  <a:lnTo>
                    <a:pt x="861" y="1069"/>
                  </a:lnTo>
                  <a:lnTo>
                    <a:pt x="861" y="1069"/>
                  </a:lnTo>
                  <a:lnTo>
                    <a:pt x="861" y="1069"/>
                  </a:lnTo>
                  <a:lnTo>
                    <a:pt x="861" y="1067"/>
                  </a:lnTo>
                  <a:lnTo>
                    <a:pt x="861" y="1067"/>
                  </a:lnTo>
                  <a:lnTo>
                    <a:pt x="856" y="1064"/>
                  </a:lnTo>
                  <a:lnTo>
                    <a:pt x="854" y="1064"/>
                  </a:lnTo>
                  <a:lnTo>
                    <a:pt x="852" y="1065"/>
                  </a:lnTo>
                  <a:lnTo>
                    <a:pt x="850" y="1067"/>
                  </a:lnTo>
                  <a:lnTo>
                    <a:pt x="848" y="1067"/>
                  </a:lnTo>
                  <a:lnTo>
                    <a:pt x="848" y="1067"/>
                  </a:lnTo>
                  <a:lnTo>
                    <a:pt x="841" y="1071"/>
                  </a:lnTo>
                  <a:lnTo>
                    <a:pt x="839" y="1071"/>
                  </a:lnTo>
                  <a:lnTo>
                    <a:pt x="845" y="1067"/>
                  </a:lnTo>
                  <a:lnTo>
                    <a:pt x="845" y="1065"/>
                  </a:lnTo>
                  <a:lnTo>
                    <a:pt x="845" y="1065"/>
                  </a:lnTo>
                  <a:lnTo>
                    <a:pt x="847" y="1064"/>
                  </a:lnTo>
                  <a:lnTo>
                    <a:pt x="845" y="1064"/>
                  </a:lnTo>
                  <a:lnTo>
                    <a:pt x="841" y="1064"/>
                  </a:lnTo>
                  <a:lnTo>
                    <a:pt x="839" y="1064"/>
                  </a:lnTo>
                  <a:lnTo>
                    <a:pt x="838" y="1065"/>
                  </a:lnTo>
                  <a:lnTo>
                    <a:pt x="834" y="1069"/>
                  </a:lnTo>
                  <a:lnTo>
                    <a:pt x="832" y="1071"/>
                  </a:lnTo>
                  <a:lnTo>
                    <a:pt x="829" y="1071"/>
                  </a:lnTo>
                  <a:lnTo>
                    <a:pt x="829" y="1067"/>
                  </a:lnTo>
                  <a:lnTo>
                    <a:pt x="829" y="1067"/>
                  </a:lnTo>
                  <a:lnTo>
                    <a:pt x="825" y="1064"/>
                  </a:lnTo>
                  <a:lnTo>
                    <a:pt x="823" y="1064"/>
                  </a:lnTo>
                  <a:lnTo>
                    <a:pt x="821" y="1060"/>
                  </a:lnTo>
                  <a:lnTo>
                    <a:pt x="820" y="1060"/>
                  </a:lnTo>
                  <a:lnTo>
                    <a:pt x="820" y="1060"/>
                  </a:lnTo>
                  <a:lnTo>
                    <a:pt x="816" y="1062"/>
                  </a:lnTo>
                  <a:lnTo>
                    <a:pt x="812" y="1062"/>
                  </a:lnTo>
                  <a:lnTo>
                    <a:pt x="810" y="1064"/>
                  </a:lnTo>
                  <a:lnTo>
                    <a:pt x="807" y="1067"/>
                  </a:lnTo>
                  <a:lnTo>
                    <a:pt x="801" y="1069"/>
                  </a:lnTo>
                  <a:lnTo>
                    <a:pt x="801" y="1069"/>
                  </a:lnTo>
                  <a:lnTo>
                    <a:pt x="801" y="1071"/>
                  </a:lnTo>
                  <a:lnTo>
                    <a:pt x="803" y="1071"/>
                  </a:lnTo>
                  <a:lnTo>
                    <a:pt x="803" y="1071"/>
                  </a:lnTo>
                  <a:lnTo>
                    <a:pt x="805" y="1074"/>
                  </a:lnTo>
                  <a:lnTo>
                    <a:pt x="807" y="1078"/>
                  </a:lnTo>
                  <a:lnTo>
                    <a:pt x="807" y="1078"/>
                  </a:lnTo>
                  <a:lnTo>
                    <a:pt x="814" y="1078"/>
                  </a:lnTo>
                  <a:lnTo>
                    <a:pt x="814" y="1078"/>
                  </a:lnTo>
                  <a:lnTo>
                    <a:pt x="816" y="1082"/>
                  </a:lnTo>
                  <a:lnTo>
                    <a:pt x="818" y="1082"/>
                  </a:lnTo>
                  <a:lnTo>
                    <a:pt x="810" y="1080"/>
                  </a:lnTo>
                  <a:lnTo>
                    <a:pt x="807" y="1082"/>
                  </a:lnTo>
                  <a:lnTo>
                    <a:pt x="805" y="1083"/>
                  </a:lnTo>
                  <a:lnTo>
                    <a:pt x="805" y="1085"/>
                  </a:lnTo>
                  <a:lnTo>
                    <a:pt x="805" y="1087"/>
                  </a:lnTo>
                  <a:lnTo>
                    <a:pt x="805" y="1087"/>
                  </a:lnTo>
                  <a:lnTo>
                    <a:pt x="805" y="1087"/>
                  </a:lnTo>
                  <a:lnTo>
                    <a:pt x="805" y="1089"/>
                  </a:lnTo>
                  <a:lnTo>
                    <a:pt x="805" y="1089"/>
                  </a:lnTo>
                  <a:lnTo>
                    <a:pt x="805" y="1091"/>
                  </a:lnTo>
                  <a:lnTo>
                    <a:pt x="805" y="1091"/>
                  </a:lnTo>
                  <a:lnTo>
                    <a:pt x="805" y="1091"/>
                  </a:lnTo>
                  <a:lnTo>
                    <a:pt x="805" y="1091"/>
                  </a:lnTo>
                  <a:lnTo>
                    <a:pt x="823" y="1089"/>
                  </a:lnTo>
                  <a:lnTo>
                    <a:pt x="825" y="1089"/>
                  </a:lnTo>
                  <a:lnTo>
                    <a:pt x="827" y="1087"/>
                  </a:lnTo>
                  <a:lnTo>
                    <a:pt x="827" y="1087"/>
                  </a:lnTo>
                  <a:lnTo>
                    <a:pt x="829" y="1087"/>
                  </a:lnTo>
                  <a:lnTo>
                    <a:pt x="838" y="1083"/>
                  </a:lnTo>
                  <a:lnTo>
                    <a:pt x="839" y="1083"/>
                  </a:lnTo>
                  <a:lnTo>
                    <a:pt x="841" y="1083"/>
                  </a:lnTo>
                  <a:lnTo>
                    <a:pt x="830" y="1087"/>
                  </a:lnTo>
                  <a:lnTo>
                    <a:pt x="827" y="1091"/>
                  </a:lnTo>
                  <a:lnTo>
                    <a:pt x="825" y="1091"/>
                  </a:lnTo>
                  <a:lnTo>
                    <a:pt x="827" y="1093"/>
                  </a:lnTo>
                  <a:lnTo>
                    <a:pt x="827" y="1093"/>
                  </a:lnTo>
                  <a:lnTo>
                    <a:pt x="827" y="1094"/>
                  </a:lnTo>
                  <a:lnTo>
                    <a:pt x="825" y="1094"/>
                  </a:lnTo>
                  <a:lnTo>
                    <a:pt x="827" y="1096"/>
                  </a:lnTo>
                  <a:lnTo>
                    <a:pt x="830" y="1096"/>
                  </a:lnTo>
                  <a:lnTo>
                    <a:pt x="832" y="1094"/>
                  </a:lnTo>
                  <a:lnTo>
                    <a:pt x="839" y="1091"/>
                  </a:lnTo>
                  <a:lnTo>
                    <a:pt x="850" y="1089"/>
                  </a:lnTo>
                  <a:lnTo>
                    <a:pt x="852" y="1087"/>
                  </a:lnTo>
                  <a:lnTo>
                    <a:pt x="857" y="1087"/>
                  </a:lnTo>
                  <a:lnTo>
                    <a:pt x="859" y="1085"/>
                  </a:lnTo>
                  <a:lnTo>
                    <a:pt x="861" y="1085"/>
                  </a:lnTo>
                  <a:lnTo>
                    <a:pt x="861" y="1087"/>
                  </a:lnTo>
                  <a:lnTo>
                    <a:pt x="859" y="1087"/>
                  </a:lnTo>
                  <a:lnTo>
                    <a:pt x="859" y="1087"/>
                  </a:lnTo>
                  <a:lnTo>
                    <a:pt x="859" y="1087"/>
                  </a:lnTo>
                  <a:lnTo>
                    <a:pt x="859" y="1091"/>
                  </a:lnTo>
                  <a:lnTo>
                    <a:pt x="863" y="1093"/>
                  </a:lnTo>
                  <a:lnTo>
                    <a:pt x="865" y="1094"/>
                  </a:lnTo>
                  <a:lnTo>
                    <a:pt x="863" y="1094"/>
                  </a:lnTo>
                  <a:lnTo>
                    <a:pt x="859" y="1091"/>
                  </a:lnTo>
                  <a:lnTo>
                    <a:pt x="857" y="1091"/>
                  </a:lnTo>
                  <a:lnTo>
                    <a:pt x="857" y="1091"/>
                  </a:lnTo>
                  <a:lnTo>
                    <a:pt x="854" y="1091"/>
                  </a:lnTo>
                  <a:lnTo>
                    <a:pt x="848" y="1091"/>
                  </a:lnTo>
                  <a:lnTo>
                    <a:pt x="838" y="1094"/>
                  </a:lnTo>
                  <a:lnTo>
                    <a:pt x="836" y="1096"/>
                  </a:lnTo>
                  <a:lnTo>
                    <a:pt x="832" y="1096"/>
                  </a:lnTo>
                  <a:lnTo>
                    <a:pt x="832" y="1098"/>
                  </a:lnTo>
                  <a:lnTo>
                    <a:pt x="832" y="1100"/>
                  </a:lnTo>
                  <a:lnTo>
                    <a:pt x="834" y="1103"/>
                  </a:lnTo>
                  <a:lnTo>
                    <a:pt x="834" y="1105"/>
                  </a:lnTo>
                  <a:lnTo>
                    <a:pt x="832" y="1107"/>
                  </a:lnTo>
                  <a:lnTo>
                    <a:pt x="832" y="1107"/>
                  </a:lnTo>
                  <a:lnTo>
                    <a:pt x="832" y="1103"/>
                  </a:lnTo>
                  <a:lnTo>
                    <a:pt x="830" y="1102"/>
                  </a:lnTo>
                  <a:lnTo>
                    <a:pt x="829" y="1100"/>
                  </a:lnTo>
                  <a:lnTo>
                    <a:pt x="829" y="1102"/>
                  </a:lnTo>
                  <a:lnTo>
                    <a:pt x="827" y="1103"/>
                  </a:lnTo>
                  <a:lnTo>
                    <a:pt x="829" y="1105"/>
                  </a:lnTo>
                  <a:lnTo>
                    <a:pt x="829" y="1107"/>
                  </a:lnTo>
                  <a:lnTo>
                    <a:pt x="830" y="1107"/>
                  </a:lnTo>
                  <a:lnTo>
                    <a:pt x="832" y="1109"/>
                  </a:lnTo>
                  <a:lnTo>
                    <a:pt x="845" y="1107"/>
                  </a:lnTo>
                  <a:lnTo>
                    <a:pt x="845" y="1107"/>
                  </a:lnTo>
                  <a:lnTo>
                    <a:pt x="836" y="1111"/>
                  </a:lnTo>
                  <a:lnTo>
                    <a:pt x="836" y="1111"/>
                  </a:lnTo>
                  <a:lnTo>
                    <a:pt x="836" y="1112"/>
                  </a:lnTo>
                  <a:lnTo>
                    <a:pt x="836" y="1112"/>
                  </a:lnTo>
                  <a:lnTo>
                    <a:pt x="834" y="1114"/>
                  </a:lnTo>
                  <a:lnTo>
                    <a:pt x="834" y="1116"/>
                  </a:lnTo>
                  <a:lnTo>
                    <a:pt x="834" y="1114"/>
                  </a:lnTo>
                  <a:lnTo>
                    <a:pt x="834" y="1112"/>
                  </a:lnTo>
                  <a:lnTo>
                    <a:pt x="832" y="1111"/>
                  </a:lnTo>
                  <a:lnTo>
                    <a:pt x="830" y="1111"/>
                  </a:lnTo>
                  <a:lnTo>
                    <a:pt x="829" y="1111"/>
                  </a:lnTo>
                  <a:lnTo>
                    <a:pt x="825" y="1105"/>
                  </a:lnTo>
                  <a:lnTo>
                    <a:pt x="823" y="1105"/>
                  </a:lnTo>
                  <a:lnTo>
                    <a:pt x="818" y="1103"/>
                  </a:lnTo>
                  <a:lnTo>
                    <a:pt x="816" y="1102"/>
                  </a:lnTo>
                  <a:lnTo>
                    <a:pt x="814" y="1102"/>
                  </a:lnTo>
                  <a:lnTo>
                    <a:pt x="814" y="1105"/>
                  </a:lnTo>
                  <a:lnTo>
                    <a:pt x="814" y="1105"/>
                  </a:lnTo>
                  <a:lnTo>
                    <a:pt x="814" y="1107"/>
                  </a:lnTo>
                  <a:lnTo>
                    <a:pt x="814" y="1107"/>
                  </a:lnTo>
                  <a:lnTo>
                    <a:pt x="814" y="1109"/>
                  </a:lnTo>
                  <a:lnTo>
                    <a:pt x="814" y="1111"/>
                  </a:lnTo>
                  <a:lnTo>
                    <a:pt x="814" y="1112"/>
                  </a:lnTo>
                  <a:lnTo>
                    <a:pt x="812" y="1112"/>
                  </a:lnTo>
                  <a:lnTo>
                    <a:pt x="812" y="1111"/>
                  </a:lnTo>
                  <a:lnTo>
                    <a:pt x="812" y="1107"/>
                  </a:lnTo>
                  <a:lnTo>
                    <a:pt x="812" y="1105"/>
                  </a:lnTo>
                  <a:lnTo>
                    <a:pt x="812" y="1103"/>
                  </a:lnTo>
                  <a:lnTo>
                    <a:pt x="809" y="1103"/>
                  </a:lnTo>
                  <a:lnTo>
                    <a:pt x="809" y="1103"/>
                  </a:lnTo>
                  <a:lnTo>
                    <a:pt x="809" y="1102"/>
                  </a:lnTo>
                  <a:lnTo>
                    <a:pt x="810" y="1102"/>
                  </a:lnTo>
                  <a:lnTo>
                    <a:pt x="810" y="1102"/>
                  </a:lnTo>
                  <a:lnTo>
                    <a:pt x="810" y="1100"/>
                  </a:lnTo>
                  <a:lnTo>
                    <a:pt x="803" y="1100"/>
                  </a:lnTo>
                  <a:lnTo>
                    <a:pt x="801" y="1100"/>
                  </a:lnTo>
                  <a:lnTo>
                    <a:pt x="801" y="1102"/>
                  </a:lnTo>
                  <a:lnTo>
                    <a:pt x="801" y="1102"/>
                  </a:lnTo>
                  <a:lnTo>
                    <a:pt x="803" y="1102"/>
                  </a:lnTo>
                  <a:lnTo>
                    <a:pt x="803" y="1103"/>
                  </a:lnTo>
                  <a:lnTo>
                    <a:pt x="803" y="1103"/>
                  </a:lnTo>
                  <a:lnTo>
                    <a:pt x="801" y="1105"/>
                  </a:lnTo>
                  <a:lnTo>
                    <a:pt x="803" y="1105"/>
                  </a:lnTo>
                  <a:lnTo>
                    <a:pt x="803" y="1107"/>
                  </a:lnTo>
                  <a:lnTo>
                    <a:pt x="803" y="1107"/>
                  </a:lnTo>
                  <a:lnTo>
                    <a:pt x="803" y="1107"/>
                  </a:lnTo>
                  <a:lnTo>
                    <a:pt x="801" y="1107"/>
                  </a:lnTo>
                  <a:lnTo>
                    <a:pt x="801" y="1107"/>
                  </a:lnTo>
                  <a:lnTo>
                    <a:pt x="801" y="1107"/>
                  </a:lnTo>
                  <a:lnTo>
                    <a:pt x="801" y="1107"/>
                  </a:lnTo>
                  <a:lnTo>
                    <a:pt x="801" y="1105"/>
                  </a:lnTo>
                  <a:lnTo>
                    <a:pt x="796" y="1100"/>
                  </a:lnTo>
                  <a:lnTo>
                    <a:pt x="794" y="1100"/>
                  </a:lnTo>
                  <a:lnTo>
                    <a:pt x="792" y="1100"/>
                  </a:lnTo>
                  <a:lnTo>
                    <a:pt x="791" y="1102"/>
                  </a:lnTo>
                  <a:lnTo>
                    <a:pt x="789" y="1103"/>
                  </a:lnTo>
                  <a:lnTo>
                    <a:pt x="789" y="1103"/>
                  </a:lnTo>
                  <a:lnTo>
                    <a:pt x="789" y="1103"/>
                  </a:lnTo>
                  <a:lnTo>
                    <a:pt x="787" y="1103"/>
                  </a:lnTo>
                  <a:lnTo>
                    <a:pt x="787" y="1103"/>
                  </a:lnTo>
                  <a:lnTo>
                    <a:pt x="787" y="1105"/>
                  </a:lnTo>
                  <a:lnTo>
                    <a:pt x="787" y="1107"/>
                  </a:lnTo>
                  <a:lnTo>
                    <a:pt x="787" y="1109"/>
                  </a:lnTo>
                  <a:lnTo>
                    <a:pt x="787" y="1109"/>
                  </a:lnTo>
                  <a:lnTo>
                    <a:pt x="787" y="1107"/>
                  </a:lnTo>
                  <a:lnTo>
                    <a:pt x="785" y="1105"/>
                  </a:lnTo>
                  <a:lnTo>
                    <a:pt x="785" y="1103"/>
                  </a:lnTo>
                  <a:lnTo>
                    <a:pt x="783" y="1103"/>
                  </a:lnTo>
                  <a:lnTo>
                    <a:pt x="773" y="1103"/>
                  </a:lnTo>
                  <a:lnTo>
                    <a:pt x="771" y="1105"/>
                  </a:lnTo>
                  <a:lnTo>
                    <a:pt x="771" y="1105"/>
                  </a:lnTo>
                  <a:lnTo>
                    <a:pt x="769" y="1107"/>
                  </a:lnTo>
                  <a:lnTo>
                    <a:pt x="769" y="1107"/>
                  </a:lnTo>
                  <a:lnTo>
                    <a:pt x="769" y="1109"/>
                  </a:lnTo>
                  <a:lnTo>
                    <a:pt x="771" y="1109"/>
                  </a:lnTo>
                  <a:lnTo>
                    <a:pt x="771" y="1111"/>
                  </a:lnTo>
                  <a:lnTo>
                    <a:pt x="769" y="1111"/>
                  </a:lnTo>
                  <a:lnTo>
                    <a:pt x="771" y="1112"/>
                  </a:lnTo>
                  <a:lnTo>
                    <a:pt x="771" y="1112"/>
                  </a:lnTo>
                  <a:lnTo>
                    <a:pt x="771" y="1112"/>
                  </a:lnTo>
                  <a:lnTo>
                    <a:pt x="769" y="1112"/>
                  </a:lnTo>
                  <a:lnTo>
                    <a:pt x="783" y="1112"/>
                  </a:lnTo>
                  <a:lnTo>
                    <a:pt x="785" y="1112"/>
                  </a:lnTo>
                  <a:lnTo>
                    <a:pt x="783" y="1112"/>
                  </a:lnTo>
                  <a:lnTo>
                    <a:pt x="780" y="1114"/>
                  </a:lnTo>
                  <a:lnTo>
                    <a:pt x="780" y="1114"/>
                  </a:lnTo>
                  <a:lnTo>
                    <a:pt x="785" y="1114"/>
                  </a:lnTo>
                  <a:lnTo>
                    <a:pt x="787" y="1114"/>
                  </a:lnTo>
                  <a:lnTo>
                    <a:pt x="789" y="1116"/>
                  </a:lnTo>
                  <a:lnTo>
                    <a:pt x="791" y="1116"/>
                  </a:lnTo>
                  <a:lnTo>
                    <a:pt x="791" y="1116"/>
                  </a:lnTo>
                  <a:lnTo>
                    <a:pt x="785" y="1116"/>
                  </a:lnTo>
                  <a:lnTo>
                    <a:pt x="783" y="1116"/>
                  </a:lnTo>
                  <a:lnTo>
                    <a:pt x="780" y="1116"/>
                  </a:lnTo>
                  <a:lnTo>
                    <a:pt x="778" y="1116"/>
                  </a:lnTo>
                  <a:lnTo>
                    <a:pt x="778" y="1118"/>
                  </a:lnTo>
                  <a:lnTo>
                    <a:pt x="774" y="1120"/>
                  </a:lnTo>
                  <a:lnTo>
                    <a:pt x="769" y="1120"/>
                  </a:lnTo>
                  <a:lnTo>
                    <a:pt x="767" y="1120"/>
                  </a:lnTo>
                  <a:lnTo>
                    <a:pt x="769" y="1121"/>
                  </a:lnTo>
                  <a:lnTo>
                    <a:pt x="771" y="1121"/>
                  </a:lnTo>
                  <a:lnTo>
                    <a:pt x="771" y="1120"/>
                  </a:lnTo>
                  <a:lnTo>
                    <a:pt x="773" y="1120"/>
                  </a:lnTo>
                  <a:lnTo>
                    <a:pt x="773" y="1121"/>
                  </a:lnTo>
                  <a:lnTo>
                    <a:pt x="774" y="1123"/>
                  </a:lnTo>
                  <a:lnTo>
                    <a:pt x="774" y="1123"/>
                  </a:lnTo>
                  <a:lnTo>
                    <a:pt x="776" y="1123"/>
                  </a:lnTo>
                  <a:lnTo>
                    <a:pt x="782" y="1123"/>
                  </a:lnTo>
                  <a:lnTo>
                    <a:pt x="791" y="1118"/>
                  </a:lnTo>
                  <a:lnTo>
                    <a:pt x="796" y="1118"/>
                  </a:lnTo>
                  <a:lnTo>
                    <a:pt x="796" y="1120"/>
                  </a:lnTo>
                  <a:lnTo>
                    <a:pt x="794" y="1120"/>
                  </a:lnTo>
                  <a:lnTo>
                    <a:pt x="796" y="1120"/>
                  </a:lnTo>
                  <a:lnTo>
                    <a:pt x="798" y="1120"/>
                  </a:lnTo>
                  <a:lnTo>
                    <a:pt x="798" y="1120"/>
                  </a:lnTo>
                  <a:lnTo>
                    <a:pt x="800" y="1121"/>
                  </a:lnTo>
                  <a:lnTo>
                    <a:pt x="805" y="1129"/>
                  </a:lnTo>
                  <a:lnTo>
                    <a:pt x="805" y="1130"/>
                  </a:lnTo>
                  <a:lnTo>
                    <a:pt x="803" y="1130"/>
                  </a:lnTo>
                  <a:lnTo>
                    <a:pt x="803" y="1130"/>
                  </a:lnTo>
                  <a:lnTo>
                    <a:pt x="805" y="1134"/>
                  </a:lnTo>
                  <a:lnTo>
                    <a:pt x="809" y="1138"/>
                  </a:lnTo>
                  <a:lnTo>
                    <a:pt x="814" y="1139"/>
                  </a:lnTo>
                  <a:lnTo>
                    <a:pt x="821" y="1138"/>
                  </a:lnTo>
                  <a:lnTo>
                    <a:pt x="823" y="1138"/>
                  </a:lnTo>
                  <a:lnTo>
                    <a:pt x="823" y="1139"/>
                  </a:lnTo>
                  <a:lnTo>
                    <a:pt x="825" y="1139"/>
                  </a:lnTo>
                  <a:lnTo>
                    <a:pt x="827" y="1143"/>
                  </a:lnTo>
                  <a:lnTo>
                    <a:pt x="827" y="1145"/>
                  </a:lnTo>
                  <a:lnTo>
                    <a:pt x="827" y="1145"/>
                  </a:lnTo>
                  <a:lnTo>
                    <a:pt x="825" y="1143"/>
                  </a:lnTo>
                  <a:lnTo>
                    <a:pt x="825" y="1141"/>
                  </a:lnTo>
                  <a:lnTo>
                    <a:pt x="823" y="1141"/>
                  </a:lnTo>
                  <a:lnTo>
                    <a:pt x="823" y="1139"/>
                  </a:lnTo>
                  <a:lnTo>
                    <a:pt x="821" y="1139"/>
                  </a:lnTo>
                  <a:lnTo>
                    <a:pt x="820" y="1141"/>
                  </a:lnTo>
                  <a:lnTo>
                    <a:pt x="818" y="1141"/>
                  </a:lnTo>
                  <a:lnTo>
                    <a:pt x="818" y="1143"/>
                  </a:lnTo>
                  <a:lnTo>
                    <a:pt x="812" y="1139"/>
                  </a:lnTo>
                  <a:lnTo>
                    <a:pt x="809" y="1139"/>
                  </a:lnTo>
                  <a:lnTo>
                    <a:pt x="809" y="1139"/>
                  </a:lnTo>
                  <a:lnTo>
                    <a:pt x="809" y="1141"/>
                  </a:lnTo>
                  <a:lnTo>
                    <a:pt x="809" y="1141"/>
                  </a:lnTo>
                  <a:lnTo>
                    <a:pt x="809" y="1149"/>
                  </a:lnTo>
                  <a:lnTo>
                    <a:pt x="809" y="1150"/>
                  </a:lnTo>
                  <a:lnTo>
                    <a:pt x="809" y="1152"/>
                  </a:lnTo>
                  <a:lnTo>
                    <a:pt x="807" y="1154"/>
                  </a:lnTo>
                  <a:lnTo>
                    <a:pt x="805" y="1156"/>
                  </a:lnTo>
                  <a:lnTo>
                    <a:pt x="805" y="1158"/>
                  </a:lnTo>
                  <a:lnTo>
                    <a:pt x="809" y="1159"/>
                  </a:lnTo>
                  <a:lnTo>
                    <a:pt x="814" y="1156"/>
                  </a:lnTo>
                  <a:lnTo>
                    <a:pt x="816" y="1159"/>
                  </a:lnTo>
                  <a:lnTo>
                    <a:pt x="814" y="1158"/>
                  </a:lnTo>
                  <a:lnTo>
                    <a:pt x="814" y="1158"/>
                  </a:lnTo>
                  <a:lnTo>
                    <a:pt x="812" y="1158"/>
                  </a:lnTo>
                  <a:lnTo>
                    <a:pt x="812" y="1158"/>
                  </a:lnTo>
                  <a:lnTo>
                    <a:pt x="809" y="1159"/>
                  </a:lnTo>
                  <a:lnTo>
                    <a:pt x="807" y="1159"/>
                  </a:lnTo>
                  <a:lnTo>
                    <a:pt x="805" y="1159"/>
                  </a:lnTo>
                  <a:lnTo>
                    <a:pt x="803" y="1156"/>
                  </a:lnTo>
                  <a:lnTo>
                    <a:pt x="803" y="1156"/>
                  </a:lnTo>
                  <a:lnTo>
                    <a:pt x="807" y="1150"/>
                  </a:lnTo>
                  <a:lnTo>
                    <a:pt x="807" y="1149"/>
                  </a:lnTo>
                  <a:lnTo>
                    <a:pt x="807" y="1147"/>
                  </a:lnTo>
                  <a:lnTo>
                    <a:pt x="807" y="1143"/>
                  </a:lnTo>
                  <a:lnTo>
                    <a:pt x="807" y="1141"/>
                  </a:lnTo>
                  <a:lnTo>
                    <a:pt x="807" y="1139"/>
                  </a:lnTo>
                  <a:lnTo>
                    <a:pt x="805" y="1139"/>
                  </a:lnTo>
                  <a:lnTo>
                    <a:pt x="801" y="1132"/>
                  </a:lnTo>
                  <a:lnTo>
                    <a:pt x="800" y="1132"/>
                  </a:lnTo>
                  <a:lnTo>
                    <a:pt x="800" y="1129"/>
                  </a:lnTo>
                  <a:lnTo>
                    <a:pt x="801" y="1127"/>
                  </a:lnTo>
                  <a:lnTo>
                    <a:pt x="801" y="1125"/>
                  </a:lnTo>
                  <a:lnTo>
                    <a:pt x="794" y="1123"/>
                  </a:lnTo>
                  <a:lnTo>
                    <a:pt x="792" y="1121"/>
                  </a:lnTo>
                  <a:lnTo>
                    <a:pt x="792" y="1121"/>
                  </a:lnTo>
                  <a:lnTo>
                    <a:pt x="791" y="1121"/>
                  </a:lnTo>
                  <a:lnTo>
                    <a:pt x="789" y="1123"/>
                  </a:lnTo>
                  <a:lnTo>
                    <a:pt x="785" y="1125"/>
                  </a:lnTo>
                  <a:lnTo>
                    <a:pt x="783" y="1125"/>
                  </a:lnTo>
                  <a:lnTo>
                    <a:pt x="783" y="1127"/>
                  </a:lnTo>
                  <a:lnTo>
                    <a:pt x="785" y="1127"/>
                  </a:lnTo>
                  <a:lnTo>
                    <a:pt x="785" y="1129"/>
                  </a:lnTo>
                  <a:lnTo>
                    <a:pt x="785" y="1130"/>
                  </a:lnTo>
                  <a:lnTo>
                    <a:pt x="785" y="1132"/>
                  </a:lnTo>
                  <a:lnTo>
                    <a:pt x="783" y="1129"/>
                  </a:lnTo>
                  <a:lnTo>
                    <a:pt x="783" y="1127"/>
                  </a:lnTo>
                  <a:lnTo>
                    <a:pt x="782" y="1127"/>
                  </a:lnTo>
                  <a:lnTo>
                    <a:pt x="780" y="1127"/>
                  </a:lnTo>
                  <a:lnTo>
                    <a:pt x="778" y="1127"/>
                  </a:lnTo>
                  <a:lnTo>
                    <a:pt x="776" y="1129"/>
                  </a:lnTo>
                  <a:lnTo>
                    <a:pt x="776" y="1130"/>
                  </a:lnTo>
                  <a:lnTo>
                    <a:pt x="776" y="1134"/>
                  </a:lnTo>
                  <a:lnTo>
                    <a:pt x="778" y="1136"/>
                  </a:lnTo>
                  <a:lnTo>
                    <a:pt x="782" y="1143"/>
                  </a:lnTo>
                  <a:lnTo>
                    <a:pt x="785" y="1152"/>
                  </a:lnTo>
                  <a:lnTo>
                    <a:pt x="787" y="1156"/>
                  </a:lnTo>
                  <a:lnTo>
                    <a:pt x="783" y="1158"/>
                  </a:lnTo>
                  <a:lnTo>
                    <a:pt x="785" y="1154"/>
                  </a:lnTo>
                  <a:lnTo>
                    <a:pt x="785" y="1154"/>
                  </a:lnTo>
                  <a:lnTo>
                    <a:pt x="783" y="1152"/>
                  </a:lnTo>
                  <a:lnTo>
                    <a:pt x="782" y="1145"/>
                  </a:lnTo>
                  <a:lnTo>
                    <a:pt x="780" y="1143"/>
                  </a:lnTo>
                  <a:lnTo>
                    <a:pt x="778" y="1141"/>
                  </a:lnTo>
                  <a:lnTo>
                    <a:pt x="776" y="1139"/>
                  </a:lnTo>
                  <a:lnTo>
                    <a:pt x="776" y="1136"/>
                  </a:lnTo>
                  <a:lnTo>
                    <a:pt x="774" y="1132"/>
                  </a:lnTo>
                  <a:lnTo>
                    <a:pt x="774" y="1132"/>
                  </a:lnTo>
                  <a:lnTo>
                    <a:pt x="773" y="1130"/>
                  </a:lnTo>
                  <a:lnTo>
                    <a:pt x="769" y="1130"/>
                  </a:lnTo>
                  <a:lnTo>
                    <a:pt x="764" y="1134"/>
                  </a:lnTo>
                  <a:lnTo>
                    <a:pt x="762" y="1136"/>
                  </a:lnTo>
                  <a:lnTo>
                    <a:pt x="758" y="1138"/>
                  </a:lnTo>
                  <a:lnTo>
                    <a:pt x="756" y="1139"/>
                  </a:lnTo>
                  <a:lnTo>
                    <a:pt x="754" y="1143"/>
                  </a:lnTo>
                  <a:lnTo>
                    <a:pt x="754" y="1143"/>
                  </a:lnTo>
                  <a:lnTo>
                    <a:pt x="756" y="1145"/>
                  </a:lnTo>
                  <a:lnTo>
                    <a:pt x="756" y="1145"/>
                  </a:lnTo>
                  <a:lnTo>
                    <a:pt x="756" y="1147"/>
                  </a:lnTo>
                  <a:lnTo>
                    <a:pt x="758" y="1147"/>
                  </a:lnTo>
                  <a:lnTo>
                    <a:pt x="760" y="1147"/>
                  </a:lnTo>
                  <a:lnTo>
                    <a:pt x="760" y="1149"/>
                  </a:lnTo>
                  <a:lnTo>
                    <a:pt x="758" y="1147"/>
                  </a:lnTo>
                  <a:lnTo>
                    <a:pt x="756" y="1147"/>
                  </a:lnTo>
                  <a:lnTo>
                    <a:pt x="754" y="1145"/>
                  </a:lnTo>
                  <a:lnTo>
                    <a:pt x="754" y="1145"/>
                  </a:lnTo>
                  <a:lnTo>
                    <a:pt x="753" y="1145"/>
                  </a:lnTo>
                  <a:lnTo>
                    <a:pt x="753" y="1147"/>
                  </a:lnTo>
                  <a:lnTo>
                    <a:pt x="753" y="1149"/>
                  </a:lnTo>
                  <a:lnTo>
                    <a:pt x="756" y="1150"/>
                  </a:lnTo>
                  <a:lnTo>
                    <a:pt x="758" y="1154"/>
                  </a:lnTo>
                  <a:lnTo>
                    <a:pt x="758" y="1154"/>
                  </a:lnTo>
                  <a:lnTo>
                    <a:pt x="760" y="1154"/>
                  </a:lnTo>
                  <a:lnTo>
                    <a:pt x="760" y="1158"/>
                  </a:lnTo>
                  <a:lnTo>
                    <a:pt x="762" y="1158"/>
                  </a:lnTo>
                  <a:lnTo>
                    <a:pt x="774" y="1163"/>
                  </a:lnTo>
                  <a:lnTo>
                    <a:pt x="774" y="1163"/>
                  </a:lnTo>
                  <a:lnTo>
                    <a:pt x="767" y="1161"/>
                  </a:lnTo>
                  <a:lnTo>
                    <a:pt x="764" y="1161"/>
                  </a:lnTo>
                  <a:lnTo>
                    <a:pt x="762" y="1161"/>
                  </a:lnTo>
                  <a:lnTo>
                    <a:pt x="760" y="1163"/>
                  </a:lnTo>
                  <a:lnTo>
                    <a:pt x="760" y="1161"/>
                  </a:lnTo>
                  <a:lnTo>
                    <a:pt x="758" y="1159"/>
                  </a:lnTo>
                  <a:lnTo>
                    <a:pt x="754" y="1154"/>
                  </a:lnTo>
                  <a:lnTo>
                    <a:pt x="754" y="1154"/>
                  </a:lnTo>
                  <a:lnTo>
                    <a:pt x="753" y="1159"/>
                  </a:lnTo>
                  <a:lnTo>
                    <a:pt x="753" y="1163"/>
                  </a:lnTo>
                  <a:lnTo>
                    <a:pt x="749" y="1167"/>
                  </a:lnTo>
                  <a:lnTo>
                    <a:pt x="749" y="1165"/>
                  </a:lnTo>
                  <a:lnTo>
                    <a:pt x="753" y="1159"/>
                  </a:lnTo>
                  <a:lnTo>
                    <a:pt x="753" y="1158"/>
                  </a:lnTo>
                  <a:lnTo>
                    <a:pt x="753" y="1154"/>
                  </a:lnTo>
                  <a:lnTo>
                    <a:pt x="753" y="1152"/>
                  </a:lnTo>
                  <a:lnTo>
                    <a:pt x="753" y="1150"/>
                  </a:lnTo>
                  <a:lnTo>
                    <a:pt x="753" y="1149"/>
                  </a:lnTo>
                  <a:lnTo>
                    <a:pt x="751" y="1149"/>
                  </a:lnTo>
                  <a:lnTo>
                    <a:pt x="749" y="1149"/>
                  </a:lnTo>
                  <a:lnTo>
                    <a:pt x="749" y="1149"/>
                  </a:lnTo>
                  <a:lnTo>
                    <a:pt x="745" y="1150"/>
                  </a:lnTo>
                  <a:lnTo>
                    <a:pt x="745" y="1150"/>
                  </a:lnTo>
                  <a:lnTo>
                    <a:pt x="742" y="1150"/>
                  </a:lnTo>
                  <a:lnTo>
                    <a:pt x="740" y="1150"/>
                  </a:lnTo>
                  <a:lnTo>
                    <a:pt x="740" y="1152"/>
                  </a:lnTo>
                  <a:lnTo>
                    <a:pt x="740" y="1154"/>
                  </a:lnTo>
                  <a:lnTo>
                    <a:pt x="742" y="1156"/>
                  </a:lnTo>
                  <a:lnTo>
                    <a:pt x="744" y="1158"/>
                  </a:lnTo>
                  <a:lnTo>
                    <a:pt x="744" y="1159"/>
                  </a:lnTo>
                  <a:lnTo>
                    <a:pt x="742" y="1158"/>
                  </a:lnTo>
                  <a:lnTo>
                    <a:pt x="740" y="1156"/>
                  </a:lnTo>
                  <a:lnTo>
                    <a:pt x="740" y="1156"/>
                  </a:lnTo>
                  <a:lnTo>
                    <a:pt x="738" y="1154"/>
                  </a:lnTo>
                  <a:lnTo>
                    <a:pt x="738" y="1152"/>
                  </a:lnTo>
                  <a:lnTo>
                    <a:pt x="738" y="1152"/>
                  </a:lnTo>
                  <a:lnTo>
                    <a:pt x="733" y="1150"/>
                  </a:lnTo>
                  <a:lnTo>
                    <a:pt x="731" y="1149"/>
                  </a:lnTo>
                  <a:lnTo>
                    <a:pt x="729" y="1149"/>
                  </a:lnTo>
                  <a:lnTo>
                    <a:pt x="727" y="1150"/>
                  </a:lnTo>
                  <a:lnTo>
                    <a:pt x="727" y="1150"/>
                  </a:lnTo>
                  <a:lnTo>
                    <a:pt x="727" y="1152"/>
                  </a:lnTo>
                  <a:lnTo>
                    <a:pt x="726" y="1156"/>
                  </a:lnTo>
                  <a:lnTo>
                    <a:pt x="726" y="1156"/>
                  </a:lnTo>
                  <a:lnTo>
                    <a:pt x="727" y="1158"/>
                  </a:lnTo>
                  <a:lnTo>
                    <a:pt x="727" y="1158"/>
                  </a:lnTo>
                  <a:lnTo>
                    <a:pt x="735" y="1159"/>
                  </a:lnTo>
                  <a:lnTo>
                    <a:pt x="736" y="1163"/>
                  </a:lnTo>
                  <a:lnTo>
                    <a:pt x="736" y="1161"/>
                  </a:lnTo>
                  <a:lnTo>
                    <a:pt x="735" y="1161"/>
                  </a:lnTo>
                  <a:lnTo>
                    <a:pt x="735" y="1161"/>
                  </a:lnTo>
                  <a:lnTo>
                    <a:pt x="733" y="1161"/>
                  </a:lnTo>
                  <a:lnTo>
                    <a:pt x="733" y="1161"/>
                  </a:lnTo>
                  <a:lnTo>
                    <a:pt x="733" y="1163"/>
                  </a:lnTo>
                  <a:lnTo>
                    <a:pt x="731" y="1167"/>
                  </a:lnTo>
                  <a:lnTo>
                    <a:pt x="731" y="1168"/>
                  </a:lnTo>
                  <a:lnTo>
                    <a:pt x="729" y="1168"/>
                  </a:lnTo>
                  <a:lnTo>
                    <a:pt x="729" y="1168"/>
                  </a:lnTo>
                  <a:lnTo>
                    <a:pt x="729" y="1163"/>
                  </a:lnTo>
                  <a:lnTo>
                    <a:pt x="726" y="1159"/>
                  </a:lnTo>
                  <a:lnTo>
                    <a:pt x="722" y="1158"/>
                  </a:lnTo>
                  <a:lnTo>
                    <a:pt x="720" y="1156"/>
                  </a:lnTo>
                  <a:lnTo>
                    <a:pt x="720" y="1154"/>
                  </a:lnTo>
                  <a:lnTo>
                    <a:pt x="720" y="1154"/>
                  </a:lnTo>
                  <a:lnTo>
                    <a:pt x="720" y="1152"/>
                  </a:lnTo>
                  <a:lnTo>
                    <a:pt x="720" y="1152"/>
                  </a:lnTo>
                  <a:lnTo>
                    <a:pt x="720" y="1152"/>
                  </a:lnTo>
                  <a:lnTo>
                    <a:pt x="720" y="1152"/>
                  </a:lnTo>
                  <a:lnTo>
                    <a:pt x="718" y="1150"/>
                  </a:lnTo>
                  <a:lnTo>
                    <a:pt x="718" y="1150"/>
                  </a:lnTo>
                  <a:lnTo>
                    <a:pt x="717" y="1149"/>
                  </a:lnTo>
                  <a:lnTo>
                    <a:pt x="717" y="1147"/>
                  </a:lnTo>
                  <a:lnTo>
                    <a:pt x="715" y="1147"/>
                  </a:lnTo>
                  <a:lnTo>
                    <a:pt x="715" y="1149"/>
                  </a:lnTo>
                  <a:lnTo>
                    <a:pt x="715" y="1149"/>
                  </a:lnTo>
                  <a:lnTo>
                    <a:pt x="715" y="1149"/>
                  </a:lnTo>
                  <a:lnTo>
                    <a:pt x="715" y="1149"/>
                  </a:lnTo>
                  <a:lnTo>
                    <a:pt x="713" y="1149"/>
                  </a:lnTo>
                  <a:lnTo>
                    <a:pt x="713" y="1149"/>
                  </a:lnTo>
                  <a:lnTo>
                    <a:pt x="713" y="1149"/>
                  </a:lnTo>
                  <a:lnTo>
                    <a:pt x="711" y="1149"/>
                  </a:lnTo>
                  <a:lnTo>
                    <a:pt x="711" y="1149"/>
                  </a:lnTo>
                  <a:lnTo>
                    <a:pt x="711" y="1150"/>
                  </a:lnTo>
                  <a:lnTo>
                    <a:pt x="711" y="1150"/>
                  </a:lnTo>
                  <a:lnTo>
                    <a:pt x="711" y="1150"/>
                  </a:lnTo>
                  <a:lnTo>
                    <a:pt x="711" y="1150"/>
                  </a:lnTo>
                  <a:lnTo>
                    <a:pt x="711" y="1150"/>
                  </a:lnTo>
                  <a:lnTo>
                    <a:pt x="711" y="1152"/>
                  </a:lnTo>
                  <a:lnTo>
                    <a:pt x="711" y="1152"/>
                  </a:lnTo>
                  <a:lnTo>
                    <a:pt x="711" y="1152"/>
                  </a:lnTo>
                  <a:lnTo>
                    <a:pt x="709" y="1152"/>
                  </a:lnTo>
                  <a:lnTo>
                    <a:pt x="711" y="1154"/>
                  </a:lnTo>
                  <a:lnTo>
                    <a:pt x="713" y="1154"/>
                  </a:lnTo>
                  <a:lnTo>
                    <a:pt x="713" y="1156"/>
                  </a:lnTo>
                  <a:lnTo>
                    <a:pt x="713" y="1156"/>
                  </a:lnTo>
                  <a:lnTo>
                    <a:pt x="711" y="1156"/>
                  </a:lnTo>
                  <a:lnTo>
                    <a:pt x="711" y="1156"/>
                  </a:lnTo>
                  <a:lnTo>
                    <a:pt x="713" y="1158"/>
                  </a:lnTo>
                  <a:lnTo>
                    <a:pt x="717" y="1159"/>
                  </a:lnTo>
                  <a:lnTo>
                    <a:pt x="722" y="1163"/>
                  </a:lnTo>
                  <a:lnTo>
                    <a:pt x="722" y="1163"/>
                  </a:lnTo>
                  <a:lnTo>
                    <a:pt x="724" y="1165"/>
                  </a:lnTo>
                  <a:lnTo>
                    <a:pt x="724" y="1165"/>
                  </a:lnTo>
                  <a:lnTo>
                    <a:pt x="726" y="1165"/>
                  </a:lnTo>
                  <a:lnTo>
                    <a:pt x="726" y="1167"/>
                  </a:lnTo>
                  <a:lnTo>
                    <a:pt x="727" y="1167"/>
                  </a:lnTo>
                  <a:lnTo>
                    <a:pt x="726" y="1168"/>
                  </a:lnTo>
                  <a:lnTo>
                    <a:pt x="724" y="1168"/>
                  </a:lnTo>
                  <a:lnTo>
                    <a:pt x="722" y="1167"/>
                  </a:lnTo>
                  <a:lnTo>
                    <a:pt x="722" y="1168"/>
                  </a:lnTo>
                  <a:lnTo>
                    <a:pt x="720" y="1170"/>
                  </a:lnTo>
                  <a:lnTo>
                    <a:pt x="718" y="1172"/>
                  </a:lnTo>
                  <a:lnTo>
                    <a:pt x="718" y="1172"/>
                  </a:lnTo>
                  <a:lnTo>
                    <a:pt x="718" y="1174"/>
                  </a:lnTo>
                  <a:lnTo>
                    <a:pt x="718" y="1174"/>
                  </a:lnTo>
                  <a:lnTo>
                    <a:pt x="718" y="1174"/>
                  </a:lnTo>
                  <a:lnTo>
                    <a:pt x="718" y="1174"/>
                  </a:lnTo>
                  <a:lnTo>
                    <a:pt x="717" y="1172"/>
                  </a:lnTo>
                  <a:lnTo>
                    <a:pt x="717" y="1172"/>
                  </a:lnTo>
                  <a:lnTo>
                    <a:pt x="717" y="1172"/>
                  </a:lnTo>
                  <a:lnTo>
                    <a:pt x="717" y="1174"/>
                  </a:lnTo>
                  <a:lnTo>
                    <a:pt x="717" y="1174"/>
                  </a:lnTo>
                  <a:lnTo>
                    <a:pt x="715" y="1174"/>
                  </a:lnTo>
                  <a:lnTo>
                    <a:pt x="715" y="1174"/>
                  </a:lnTo>
                  <a:lnTo>
                    <a:pt x="715" y="1172"/>
                  </a:lnTo>
                  <a:lnTo>
                    <a:pt x="715" y="1172"/>
                  </a:lnTo>
                  <a:lnTo>
                    <a:pt x="713" y="1172"/>
                  </a:lnTo>
                  <a:lnTo>
                    <a:pt x="713" y="1174"/>
                  </a:lnTo>
                  <a:lnTo>
                    <a:pt x="713" y="1176"/>
                  </a:lnTo>
                  <a:lnTo>
                    <a:pt x="713" y="1177"/>
                  </a:lnTo>
                  <a:lnTo>
                    <a:pt x="711" y="1179"/>
                  </a:lnTo>
                  <a:lnTo>
                    <a:pt x="713" y="1179"/>
                  </a:lnTo>
                  <a:lnTo>
                    <a:pt x="715" y="1181"/>
                  </a:lnTo>
                  <a:lnTo>
                    <a:pt x="715" y="1181"/>
                  </a:lnTo>
                  <a:lnTo>
                    <a:pt x="717" y="1179"/>
                  </a:lnTo>
                  <a:lnTo>
                    <a:pt x="718" y="1179"/>
                  </a:lnTo>
                  <a:lnTo>
                    <a:pt x="720" y="1179"/>
                  </a:lnTo>
                  <a:lnTo>
                    <a:pt x="722" y="1179"/>
                  </a:lnTo>
                  <a:lnTo>
                    <a:pt x="724" y="1177"/>
                  </a:lnTo>
                  <a:lnTo>
                    <a:pt x="727" y="1176"/>
                  </a:lnTo>
                  <a:lnTo>
                    <a:pt x="729" y="1176"/>
                  </a:lnTo>
                  <a:lnTo>
                    <a:pt x="729" y="1177"/>
                  </a:lnTo>
                  <a:lnTo>
                    <a:pt x="729" y="1177"/>
                  </a:lnTo>
                  <a:lnTo>
                    <a:pt x="733" y="1176"/>
                  </a:lnTo>
                  <a:lnTo>
                    <a:pt x="738" y="1177"/>
                  </a:lnTo>
                  <a:lnTo>
                    <a:pt x="754" y="1179"/>
                  </a:lnTo>
                  <a:lnTo>
                    <a:pt x="754" y="1179"/>
                  </a:lnTo>
                  <a:lnTo>
                    <a:pt x="753" y="1179"/>
                  </a:lnTo>
                  <a:lnTo>
                    <a:pt x="744" y="1181"/>
                  </a:lnTo>
                  <a:lnTo>
                    <a:pt x="744" y="1181"/>
                  </a:lnTo>
                  <a:lnTo>
                    <a:pt x="747" y="1185"/>
                  </a:lnTo>
                  <a:lnTo>
                    <a:pt x="747" y="1185"/>
                  </a:lnTo>
                  <a:lnTo>
                    <a:pt x="747" y="1185"/>
                  </a:lnTo>
                  <a:lnTo>
                    <a:pt x="747" y="1183"/>
                  </a:lnTo>
                  <a:lnTo>
                    <a:pt x="747" y="1183"/>
                  </a:lnTo>
                  <a:lnTo>
                    <a:pt x="749" y="1183"/>
                  </a:lnTo>
                  <a:lnTo>
                    <a:pt x="751" y="1183"/>
                  </a:lnTo>
                  <a:lnTo>
                    <a:pt x="751" y="1183"/>
                  </a:lnTo>
                  <a:lnTo>
                    <a:pt x="753" y="1183"/>
                  </a:lnTo>
                  <a:lnTo>
                    <a:pt x="754" y="1183"/>
                  </a:lnTo>
                  <a:lnTo>
                    <a:pt x="758" y="1183"/>
                  </a:lnTo>
                  <a:lnTo>
                    <a:pt x="758" y="1183"/>
                  </a:lnTo>
                  <a:lnTo>
                    <a:pt x="760" y="1185"/>
                  </a:lnTo>
                  <a:lnTo>
                    <a:pt x="762" y="1186"/>
                  </a:lnTo>
                  <a:lnTo>
                    <a:pt x="769" y="1185"/>
                  </a:lnTo>
                  <a:lnTo>
                    <a:pt x="780" y="1188"/>
                  </a:lnTo>
                  <a:lnTo>
                    <a:pt x="782" y="1186"/>
                  </a:lnTo>
                  <a:lnTo>
                    <a:pt x="783" y="1185"/>
                  </a:lnTo>
                  <a:lnTo>
                    <a:pt x="783" y="1185"/>
                  </a:lnTo>
                  <a:lnTo>
                    <a:pt x="785" y="1183"/>
                  </a:lnTo>
                  <a:lnTo>
                    <a:pt x="789" y="1181"/>
                  </a:lnTo>
                  <a:lnTo>
                    <a:pt x="791" y="1181"/>
                  </a:lnTo>
                  <a:lnTo>
                    <a:pt x="791" y="1181"/>
                  </a:lnTo>
                  <a:lnTo>
                    <a:pt x="791" y="1181"/>
                  </a:lnTo>
                  <a:lnTo>
                    <a:pt x="791" y="1181"/>
                  </a:lnTo>
                  <a:lnTo>
                    <a:pt x="791" y="1181"/>
                  </a:lnTo>
                  <a:lnTo>
                    <a:pt x="791" y="1183"/>
                  </a:lnTo>
                  <a:lnTo>
                    <a:pt x="794" y="1183"/>
                  </a:lnTo>
                  <a:lnTo>
                    <a:pt x="794" y="1183"/>
                  </a:lnTo>
                  <a:lnTo>
                    <a:pt x="796" y="1183"/>
                  </a:lnTo>
                  <a:lnTo>
                    <a:pt x="796" y="1183"/>
                  </a:lnTo>
                  <a:lnTo>
                    <a:pt x="798" y="1183"/>
                  </a:lnTo>
                  <a:lnTo>
                    <a:pt x="798" y="1183"/>
                  </a:lnTo>
                  <a:lnTo>
                    <a:pt x="798" y="1185"/>
                  </a:lnTo>
                  <a:lnTo>
                    <a:pt x="796" y="1185"/>
                  </a:lnTo>
                  <a:lnTo>
                    <a:pt x="796" y="1186"/>
                  </a:lnTo>
                  <a:lnTo>
                    <a:pt x="796" y="1186"/>
                  </a:lnTo>
                  <a:lnTo>
                    <a:pt x="794" y="1186"/>
                  </a:lnTo>
                  <a:lnTo>
                    <a:pt x="794" y="1185"/>
                  </a:lnTo>
                  <a:lnTo>
                    <a:pt x="794" y="1185"/>
                  </a:lnTo>
                  <a:lnTo>
                    <a:pt x="792" y="1185"/>
                  </a:lnTo>
                  <a:lnTo>
                    <a:pt x="791" y="1183"/>
                  </a:lnTo>
                  <a:lnTo>
                    <a:pt x="789" y="1183"/>
                  </a:lnTo>
                  <a:lnTo>
                    <a:pt x="787" y="1183"/>
                  </a:lnTo>
                  <a:lnTo>
                    <a:pt x="787" y="1183"/>
                  </a:lnTo>
                  <a:lnTo>
                    <a:pt x="785" y="1185"/>
                  </a:lnTo>
                  <a:lnTo>
                    <a:pt x="783" y="1186"/>
                  </a:lnTo>
                  <a:lnTo>
                    <a:pt x="783" y="1188"/>
                  </a:lnTo>
                  <a:lnTo>
                    <a:pt x="783" y="1190"/>
                  </a:lnTo>
                  <a:lnTo>
                    <a:pt x="782" y="1190"/>
                  </a:lnTo>
                  <a:lnTo>
                    <a:pt x="780" y="1190"/>
                  </a:lnTo>
                  <a:lnTo>
                    <a:pt x="776" y="1190"/>
                  </a:lnTo>
                  <a:lnTo>
                    <a:pt x="774" y="1190"/>
                  </a:lnTo>
                  <a:lnTo>
                    <a:pt x="773" y="1188"/>
                  </a:lnTo>
                  <a:lnTo>
                    <a:pt x="771" y="1186"/>
                  </a:lnTo>
                  <a:lnTo>
                    <a:pt x="760" y="1186"/>
                  </a:lnTo>
                  <a:lnTo>
                    <a:pt x="760" y="1188"/>
                  </a:lnTo>
                  <a:lnTo>
                    <a:pt x="760" y="1188"/>
                  </a:lnTo>
                  <a:lnTo>
                    <a:pt x="762" y="1188"/>
                  </a:lnTo>
                  <a:lnTo>
                    <a:pt x="762" y="1190"/>
                  </a:lnTo>
                  <a:lnTo>
                    <a:pt x="764" y="1192"/>
                  </a:lnTo>
                  <a:lnTo>
                    <a:pt x="764" y="1192"/>
                  </a:lnTo>
                  <a:lnTo>
                    <a:pt x="764" y="1192"/>
                  </a:lnTo>
                  <a:lnTo>
                    <a:pt x="765" y="1194"/>
                  </a:lnTo>
                  <a:lnTo>
                    <a:pt x="765" y="1194"/>
                  </a:lnTo>
                  <a:lnTo>
                    <a:pt x="764" y="1194"/>
                  </a:lnTo>
                  <a:lnTo>
                    <a:pt x="762" y="1194"/>
                  </a:lnTo>
                  <a:lnTo>
                    <a:pt x="760" y="1190"/>
                  </a:lnTo>
                  <a:lnTo>
                    <a:pt x="756" y="1188"/>
                  </a:lnTo>
                  <a:lnTo>
                    <a:pt x="756" y="1186"/>
                  </a:lnTo>
                  <a:lnTo>
                    <a:pt x="754" y="1188"/>
                  </a:lnTo>
                  <a:lnTo>
                    <a:pt x="754" y="1188"/>
                  </a:lnTo>
                  <a:lnTo>
                    <a:pt x="754" y="1192"/>
                  </a:lnTo>
                  <a:lnTo>
                    <a:pt x="754" y="1194"/>
                  </a:lnTo>
                  <a:lnTo>
                    <a:pt x="753" y="1195"/>
                  </a:lnTo>
                  <a:lnTo>
                    <a:pt x="753" y="1195"/>
                  </a:lnTo>
                  <a:lnTo>
                    <a:pt x="751" y="1197"/>
                  </a:lnTo>
                  <a:lnTo>
                    <a:pt x="751" y="1195"/>
                  </a:lnTo>
                  <a:lnTo>
                    <a:pt x="753" y="1192"/>
                  </a:lnTo>
                  <a:lnTo>
                    <a:pt x="753" y="1188"/>
                  </a:lnTo>
                  <a:lnTo>
                    <a:pt x="754" y="1188"/>
                  </a:lnTo>
                  <a:lnTo>
                    <a:pt x="754" y="1186"/>
                  </a:lnTo>
                  <a:lnTo>
                    <a:pt x="754" y="1186"/>
                  </a:lnTo>
                  <a:lnTo>
                    <a:pt x="753" y="1185"/>
                  </a:lnTo>
                  <a:lnTo>
                    <a:pt x="744" y="1186"/>
                  </a:lnTo>
                  <a:lnTo>
                    <a:pt x="738" y="1188"/>
                  </a:lnTo>
                  <a:lnTo>
                    <a:pt x="738" y="1190"/>
                  </a:lnTo>
                  <a:lnTo>
                    <a:pt x="738" y="1186"/>
                  </a:lnTo>
                  <a:lnTo>
                    <a:pt x="740" y="1186"/>
                  </a:lnTo>
                  <a:lnTo>
                    <a:pt x="742" y="1186"/>
                  </a:lnTo>
                  <a:lnTo>
                    <a:pt x="744" y="1186"/>
                  </a:lnTo>
                  <a:lnTo>
                    <a:pt x="742" y="1185"/>
                  </a:lnTo>
                  <a:lnTo>
                    <a:pt x="742" y="1183"/>
                  </a:lnTo>
                  <a:lnTo>
                    <a:pt x="740" y="1181"/>
                  </a:lnTo>
                  <a:lnTo>
                    <a:pt x="738" y="1181"/>
                  </a:lnTo>
                  <a:lnTo>
                    <a:pt x="736" y="1181"/>
                  </a:lnTo>
                  <a:lnTo>
                    <a:pt x="736" y="1181"/>
                  </a:lnTo>
                  <a:lnTo>
                    <a:pt x="733" y="1181"/>
                  </a:lnTo>
                  <a:lnTo>
                    <a:pt x="733" y="1181"/>
                  </a:lnTo>
                  <a:lnTo>
                    <a:pt x="731" y="1179"/>
                  </a:lnTo>
                  <a:lnTo>
                    <a:pt x="726" y="1179"/>
                  </a:lnTo>
                  <a:lnTo>
                    <a:pt x="726" y="1179"/>
                  </a:lnTo>
                  <a:lnTo>
                    <a:pt x="722" y="1183"/>
                  </a:lnTo>
                  <a:lnTo>
                    <a:pt x="722" y="1185"/>
                  </a:lnTo>
                  <a:lnTo>
                    <a:pt x="722" y="1185"/>
                  </a:lnTo>
                  <a:lnTo>
                    <a:pt x="722" y="1186"/>
                  </a:lnTo>
                  <a:lnTo>
                    <a:pt x="722" y="1186"/>
                  </a:lnTo>
                  <a:lnTo>
                    <a:pt x="724" y="1186"/>
                  </a:lnTo>
                  <a:lnTo>
                    <a:pt x="722" y="1186"/>
                  </a:lnTo>
                  <a:lnTo>
                    <a:pt x="720" y="1186"/>
                  </a:lnTo>
                  <a:lnTo>
                    <a:pt x="720" y="1188"/>
                  </a:lnTo>
                  <a:lnTo>
                    <a:pt x="720" y="1188"/>
                  </a:lnTo>
                  <a:lnTo>
                    <a:pt x="720" y="1188"/>
                  </a:lnTo>
                  <a:lnTo>
                    <a:pt x="718" y="1188"/>
                  </a:lnTo>
                  <a:lnTo>
                    <a:pt x="713" y="1192"/>
                  </a:lnTo>
                  <a:lnTo>
                    <a:pt x="711" y="1192"/>
                  </a:lnTo>
                  <a:lnTo>
                    <a:pt x="711" y="1194"/>
                  </a:lnTo>
                  <a:lnTo>
                    <a:pt x="709" y="1195"/>
                  </a:lnTo>
                  <a:lnTo>
                    <a:pt x="717" y="1194"/>
                  </a:lnTo>
                  <a:lnTo>
                    <a:pt x="715" y="1195"/>
                  </a:lnTo>
                  <a:lnTo>
                    <a:pt x="713" y="1195"/>
                  </a:lnTo>
                  <a:lnTo>
                    <a:pt x="713" y="1197"/>
                  </a:lnTo>
                  <a:lnTo>
                    <a:pt x="715" y="1199"/>
                  </a:lnTo>
                  <a:lnTo>
                    <a:pt x="715" y="1199"/>
                  </a:lnTo>
                  <a:lnTo>
                    <a:pt x="713" y="1199"/>
                  </a:lnTo>
                  <a:lnTo>
                    <a:pt x="713" y="1199"/>
                  </a:lnTo>
                  <a:lnTo>
                    <a:pt x="713" y="1199"/>
                  </a:lnTo>
                  <a:lnTo>
                    <a:pt x="711" y="1197"/>
                  </a:lnTo>
                  <a:lnTo>
                    <a:pt x="711" y="1197"/>
                  </a:lnTo>
                  <a:lnTo>
                    <a:pt x="711" y="1197"/>
                  </a:lnTo>
                  <a:lnTo>
                    <a:pt x="711" y="1197"/>
                  </a:lnTo>
                  <a:lnTo>
                    <a:pt x="711" y="1197"/>
                  </a:lnTo>
                  <a:lnTo>
                    <a:pt x="711" y="1197"/>
                  </a:lnTo>
                  <a:lnTo>
                    <a:pt x="711" y="1197"/>
                  </a:lnTo>
                  <a:lnTo>
                    <a:pt x="709" y="1197"/>
                  </a:lnTo>
                  <a:lnTo>
                    <a:pt x="709" y="1195"/>
                  </a:lnTo>
                  <a:lnTo>
                    <a:pt x="708" y="1195"/>
                  </a:lnTo>
                  <a:lnTo>
                    <a:pt x="708" y="1195"/>
                  </a:lnTo>
                  <a:lnTo>
                    <a:pt x="706" y="1195"/>
                  </a:lnTo>
                  <a:lnTo>
                    <a:pt x="706" y="1197"/>
                  </a:lnTo>
                  <a:lnTo>
                    <a:pt x="706" y="1197"/>
                  </a:lnTo>
                  <a:lnTo>
                    <a:pt x="706" y="1197"/>
                  </a:lnTo>
                  <a:lnTo>
                    <a:pt x="706" y="1199"/>
                  </a:lnTo>
                  <a:lnTo>
                    <a:pt x="706" y="1199"/>
                  </a:lnTo>
                  <a:lnTo>
                    <a:pt x="706" y="1199"/>
                  </a:lnTo>
                  <a:lnTo>
                    <a:pt x="704" y="1199"/>
                  </a:lnTo>
                  <a:lnTo>
                    <a:pt x="704" y="1201"/>
                  </a:lnTo>
                  <a:lnTo>
                    <a:pt x="706" y="1201"/>
                  </a:lnTo>
                  <a:lnTo>
                    <a:pt x="704" y="1203"/>
                  </a:lnTo>
                  <a:lnTo>
                    <a:pt x="704" y="1203"/>
                  </a:lnTo>
                  <a:lnTo>
                    <a:pt x="704" y="1205"/>
                  </a:lnTo>
                  <a:lnTo>
                    <a:pt x="704" y="1205"/>
                  </a:lnTo>
                  <a:lnTo>
                    <a:pt x="704" y="1208"/>
                  </a:lnTo>
                  <a:lnTo>
                    <a:pt x="706" y="1208"/>
                  </a:lnTo>
                  <a:lnTo>
                    <a:pt x="706" y="1208"/>
                  </a:lnTo>
                  <a:lnTo>
                    <a:pt x="718" y="1208"/>
                  </a:lnTo>
                  <a:lnTo>
                    <a:pt x="718" y="1208"/>
                  </a:lnTo>
                  <a:lnTo>
                    <a:pt x="720" y="1208"/>
                  </a:lnTo>
                  <a:lnTo>
                    <a:pt x="724" y="1208"/>
                  </a:lnTo>
                  <a:lnTo>
                    <a:pt x="722" y="1208"/>
                  </a:lnTo>
                  <a:lnTo>
                    <a:pt x="720" y="1210"/>
                  </a:lnTo>
                  <a:lnTo>
                    <a:pt x="724" y="1212"/>
                  </a:lnTo>
                  <a:lnTo>
                    <a:pt x="727" y="1214"/>
                  </a:lnTo>
                  <a:lnTo>
                    <a:pt x="727" y="1214"/>
                  </a:lnTo>
                  <a:lnTo>
                    <a:pt x="722" y="1214"/>
                  </a:lnTo>
                  <a:lnTo>
                    <a:pt x="722" y="1214"/>
                  </a:lnTo>
                  <a:lnTo>
                    <a:pt x="722" y="1214"/>
                  </a:lnTo>
                  <a:lnTo>
                    <a:pt x="724" y="1212"/>
                  </a:lnTo>
                  <a:lnTo>
                    <a:pt x="715" y="1212"/>
                  </a:lnTo>
                  <a:lnTo>
                    <a:pt x="715" y="1214"/>
                  </a:lnTo>
                  <a:lnTo>
                    <a:pt x="724" y="1215"/>
                  </a:lnTo>
                  <a:lnTo>
                    <a:pt x="724" y="1215"/>
                  </a:lnTo>
                  <a:lnTo>
                    <a:pt x="724" y="1217"/>
                  </a:lnTo>
                  <a:lnTo>
                    <a:pt x="718" y="1217"/>
                  </a:lnTo>
                  <a:lnTo>
                    <a:pt x="717" y="1217"/>
                  </a:lnTo>
                  <a:lnTo>
                    <a:pt x="717" y="1217"/>
                  </a:lnTo>
                  <a:lnTo>
                    <a:pt x="715" y="1217"/>
                  </a:lnTo>
                  <a:lnTo>
                    <a:pt x="713" y="1217"/>
                  </a:lnTo>
                  <a:lnTo>
                    <a:pt x="713" y="1217"/>
                  </a:lnTo>
                  <a:lnTo>
                    <a:pt x="713" y="1217"/>
                  </a:lnTo>
                  <a:lnTo>
                    <a:pt x="715" y="1219"/>
                  </a:lnTo>
                  <a:lnTo>
                    <a:pt x="713" y="1219"/>
                  </a:lnTo>
                  <a:lnTo>
                    <a:pt x="715" y="1221"/>
                  </a:lnTo>
                  <a:lnTo>
                    <a:pt x="718" y="1223"/>
                  </a:lnTo>
                  <a:lnTo>
                    <a:pt x="722" y="1224"/>
                  </a:lnTo>
                  <a:lnTo>
                    <a:pt x="727" y="1224"/>
                  </a:lnTo>
                  <a:lnTo>
                    <a:pt x="729" y="1224"/>
                  </a:lnTo>
                  <a:lnTo>
                    <a:pt x="729" y="1226"/>
                  </a:lnTo>
                  <a:lnTo>
                    <a:pt x="729" y="1228"/>
                  </a:lnTo>
                  <a:lnTo>
                    <a:pt x="731" y="1228"/>
                  </a:lnTo>
                  <a:lnTo>
                    <a:pt x="733" y="1226"/>
                  </a:lnTo>
                  <a:lnTo>
                    <a:pt x="735" y="1226"/>
                  </a:lnTo>
                  <a:lnTo>
                    <a:pt x="736" y="1226"/>
                  </a:lnTo>
                  <a:lnTo>
                    <a:pt x="736" y="1224"/>
                  </a:lnTo>
                  <a:lnTo>
                    <a:pt x="738" y="1223"/>
                  </a:lnTo>
                  <a:lnTo>
                    <a:pt x="740" y="1223"/>
                  </a:lnTo>
                  <a:lnTo>
                    <a:pt x="744" y="1223"/>
                  </a:lnTo>
                  <a:lnTo>
                    <a:pt x="744" y="1223"/>
                  </a:lnTo>
                  <a:lnTo>
                    <a:pt x="745" y="1226"/>
                  </a:lnTo>
                  <a:lnTo>
                    <a:pt x="747" y="1226"/>
                  </a:lnTo>
                  <a:lnTo>
                    <a:pt x="747" y="1228"/>
                  </a:lnTo>
                  <a:lnTo>
                    <a:pt x="745" y="1228"/>
                  </a:lnTo>
                  <a:lnTo>
                    <a:pt x="745" y="1226"/>
                  </a:lnTo>
                  <a:lnTo>
                    <a:pt x="744" y="1224"/>
                  </a:lnTo>
                  <a:lnTo>
                    <a:pt x="744" y="1224"/>
                  </a:lnTo>
                  <a:lnTo>
                    <a:pt x="742" y="1224"/>
                  </a:lnTo>
                  <a:lnTo>
                    <a:pt x="740" y="1224"/>
                  </a:lnTo>
                  <a:lnTo>
                    <a:pt x="740" y="1224"/>
                  </a:lnTo>
                  <a:lnTo>
                    <a:pt x="738" y="1224"/>
                  </a:lnTo>
                  <a:lnTo>
                    <a:pt x="738" y="1226"/>
                  </a:lnTo>
                  <a:lnTo>
                    <a:pt x="738" y="1226"/>
                  </a:lnTo>
                  <a:lnTo>
                    <a:pt x="736" y="1228"/>
                  </a:lnTo>
                  <a:lnTo>
                    <a:pt x="735" y="1228"/>
                  </a:lnTo>
                  <a:lnTo>
                    <a:pt x="733" y="1228"/>
                  </a:lnTo>
                  <a:lnTo>
                    <a:pt x="735" y="1230"/>
                  </a:lnTo>
                  <a:lnTo>
                    <a:pt x="733" y="1230"/>
                  </a:lnTo>
                  <a:lnTo>
                    <a:pt x="731" y="1230"/>
                  </a:lnTo>
                  <a:lnTo>
                    <a:pt x="724" y="1226"/>
                  </a:lnTo>
                  <a:lnTo>
                    <a:pt x="722" y="1228"/>
                  </a:lnTo>
                  <a:lnTo>
                    <a:pt x="720" y="1226"/>
                  </a:lnTo>
                  <a:lnTo>
                    <a:pt x="718" y="1226"/>
                  </a:lnTo>
                  <a:lnTo>
                    <a:pt x="715" y="1224"/>
                  </a:lnTo>
                  <a:lnTo>
                    <a:pt x="717" y="1226"/>
                  </a:lnTo>
                  <a:lnTo>
                    <a:pt x="715" y="1228"/>
                  </a:lnTo>
                  <a:lnTo>
                    <a:pt x="709" y="1228"/>
                  </a:lnTo>
                  <a:lnTo>
                    <a:pt x="704" y="1232"/>
                  </a:lnTo>
                  <a:lnTo>
                    <a:pt x="704" y="1232"/>
                  </a:lnTo>
                  <a:lnTo>
                    <a:pt x="706" y="1232"/>
                  </a:lnTo>
                  <a:lnTo>
                    <a:pt x="708" y="1232"/>
                  </a:lnTo>
                  <a:lnTo>
                    <a:pt x="709" y="1232"/>
                  </a:lnTo>
                  <a:lnTo>
                    <a:pt x="711" y="1230"/>
                  </a:lnTo>
                  <a:lnTo>
                    <a:pt x="713" y="1230"/>
                  </a:lnTo>
                  <a:lnTo>
                    <a:pt x="713" y="1230"/>
                  </a:lnTo>
                  <a:lnTo>
                    <a:pt x="713" y="1230"/>
                  </a:lnTo>
                  <a:lnTo>
                    <a:pt x="713" y="1230"/>
                  </a:lnTo>
                  <a:lnTo>
                    <a:pt x="713" y="1232"/>
                  </a:lnTo>
                  <a:lnTo>
                    <a:pt x="711" y="1232"/>
                  </a:lnTo>
                  <a:lnTo>
                    <a:pt x="711" y="1232"/>
                  </a:lnTo>
                  <a:lnTo>
                    <a:pt x="711" y="1232"/>
                  </a:lnTo>
                  <a:lnTo>
                    <a:pt x="711" y="1233"/>
                  </a:lnTo>
                  <a:lnTo>
                    <a:pt x="711" y="1235"/>
                  </a:lnTo>
                  <a:lnTo>
                    <a:pt x="709" y="1235"/>
                  </a:lnTo>
                  <a:lnTo>
                    <a:pt x="709" y="1235"/>
                  </a:lnTo>
                  <a:lnTo>
                    <a:pt x="709" y="1233"/>
                  </a:lnTo>
                  <a:lnTo>
                    <a:pt x="709" y="1233"/>
                  </a:lnTo>
                  <a:lnTo>
                    <a:pt x="708" y="1233"/>
                  </a:lnTo>
                  <a:lnTo>
                    <a:pt x="708" y="1233"/>
                  </a:lnTo>
                  <a:lnTo>
                    <a:pt x="706" y="1235"/>
                  </a:lnTo>
                  <a:lnTo>
                    <a:pt x="706" y="1237"/>
                  </a:lnTo>
                  <a:lnTo>
                    <a:pt x="708" y="1239"/>
                  </a:lnTo>
                  <a:lnTo>
                    <a:pt x="708" y="1239"/>
                  </a:lnTo>
                  <a:lnTo>
                    <a:pt x="708" y="1241"/>
                  </a:lnTo>
                  <a:lnTo>
                    <a:pt x="709" y="1241"/>
                  </a:lnTo>
                  <a:lnTo>
                    <a:pt x="711" y="1241"/>
                  </a:lnTo>
                  <a:lnTo>
                    <a:pt x="713" y="1239"/>
                  </a:lnTo>
                  <a:lnTo>
                    <a:pt x="715" y="1237"/>
                  </a:lnTo>
                  <a:lnTo>
                    <a:pt x="715" y="1237"/>
                  </a:lnTo>
                  <a:lnTo>
                    <a:pt x="735" y="1235"/>
                  </a:lnTo>
                  <a:lnTo>
                    <a:pt x="736" y="1235"/>
                  </a:lnTo>
                  <a:lnTo>
                    <a:pt x="738" y="1237"/>
                  </a:lnTo>
                  <a:lnTo>
                    <a:pt x="729" y="1237"/>
                  </a:lnTo>
                  <a:lnTo>
                    <a:pt x="720" y="1239"/>
                  </a:lnTo>
                  <a:lnTo>
                    <a:pt x="720" y="1239"/>
                  </a:lnTo>
                  <a:lnTo>
                    <a:pt x="722" y="1241"/>
                  </a:lnTo>
                  <a:lnTo>
                    <a:pt x="722" y="1241"/>
                  </a:lnTo>
                  <a:lnTo>
                    <a:pt x="724" y="1242"/>
                  </a:lnTo>
                  <a:lnTo>
                    <a:pt x="724" y="1244"/>
                  </a:lnTo>
                  <a:lnTo>
                    <a:pt x="724" y="1246"/>
                  </a:lnTo>
                  <a:lnTo>
                    <a:pt x="724" y="1248"/>
                  </a:lnTo>
                  <a:lnTo>
                    <a:pt x="722" y="1248"/>
                  </a:lnTo>
                  <a:lnTo>
                    <a:pt x="722" y="1246"/>
                  </a:lnTo>
                  <a:lnTo>
                    <a:pt x="722" y="1242"/>
                  </a:lnTo>
                  <a:lnTo>
                    <a:pt x="722" y="1242"/>
                  </a:lnTo>
                  <a:lnTo>
                    <a:pt x="720" y="1241"/>
                  </a:lnTo>
                  <a:lnTo>
                    <a:pt x="720" y="1241"/>
                  </a:lnTo>
                  <a:lnTo>
                    <a:pt x="718" y="1239"/>
                  </a:lnTo>
                  <a:lnTo>
                    <a:pt x="718" y="1239"/>
                  </a:lnTo>
                  <a:lnTo>
                    <a:pt x="717" y="1239"/>
                  </a:lnTo>
                  <a:lnTo>
                    <a:pt x="715" y="1239"/>
                  </a:lnTo>
                  <a:lnTo>
                    <a:pt x="715" y="1242"/>
                  </a:lnTo>
                  <a:lnTo>
                    <a:pt x="713" y="1242"/>
                  </a:lnTo>
                  <a:lnTo>
                    <a:pt x="711" y="1242"/>
                  </a:lnTo>
                  <a:lnTo>
                    <a:pt x="711" y="1242"/>
                  </a:lnTo>
                  <a:lnTo>
                    <a:pt x="711" y="1244"/>
                  </a:lnTo>
                  <a:lnTo>
                    <a:pt x="709" y="1244"/>
                  </a:lnTo>
                  <a:lnTo>
                    <a:pt x="709" y="1244"/>
                  </a:lnTo>
                  <a:lnTo>
                    <a:pt x="708" y="1244"/>
                  </a:lnTo>
                  <a:lnTo>
                    <a:pt x="706" y="1246"/>
                  </a:lnTo>
                  <a:lnTo>
                    <a:pt x="704" y="1246"/>
                  </a:lnTo>
                  <a:lnTo>
                    <a:pt x="704" y="1248"/>
                  </a:lnTo>
                  <a:lnTo>
                    <a:pt x="706" y="1248"/>
                  </a:lnTo>
                  <a:lnTo>
                    <a:pt x="706" y="1248"/>
                  </a:lnTo>
                  <a:lnTo>
                    <a:pt x="706" y="1248"/>
                  </a:lnTo>
                  <a:lnTo>
                    <a:pt x="706" y="1250"/>
                  </a:lnTo>
                  <a:lnTo>
                    <a:pt x="708" y="1250"/>
                  </a:lnTo>
                  <a:lnTo>
                    <a:pt x="708" y="1250"/>
                  </a:lnTo>
                  <a:lnTo>
                    <a:pt x="709" y="1250"/>
                  </a:lnTo>
                  <a:lnTo>
                    <a:pt x="709" y="1250"/>
                  </a:lnTo>
                  <a:lnTo>
                    <a:pt x="708" y="1250"/>
                  </a:lnTo>
                  <a:lnTo>
                    <a:pt x="708" y="1251"/>
                  </a:lnTo>
                  <a:lnTo>
                    <a:pt x="706" y="1251"/>
                  </a:lnTo>
                  <a:lnTo>
                    <a:pt x="708" y="1251"/>
                  </a:lnTo>
                  <a:lnTo>
                    <a:pt x="713" y="1251"/>
                  </a:lnTo>
                  <a:lnTo>
                    <a:pt x="715" y="1251"/>
                  </a:lnTo>
                  <a:lnTo>
                    <a:pt x="717" y="1253"/>
                  </a:lnTo>
                  <a:lnTo>
                    <a:pt x="718" y="1255"/>
                  </a:lnTo>
                  <a:lnTo>
                    <a:pt x="717" y="1255"/>
                  </a:lnTo>
                  <a:lnTo>
                    <a:pt x="717" y="1255"/>
                  </a:lnTo>
                  <a:lnTo>
                    <a:pt x="718" y="1257"/>
                  </a:lnTo>
                  <a:lnTo>
                    <a:pt x="718" y="1257"/>
                  </a:lnTo>
                  <a:lnTo>
                    <a:pt x="713" y="1255"/>
                  </a:lnTo>
                  <a:lnTo>
                    <a:pt x="709" y="1255"/>
                  </a:lnTo>
                  <a:lnTo>
                    <a:pt x="709" y="1257"/>
                  </a:lnTo>
                  <a:lnTo>
                    <a:pt x="709" y="1259"/>
                  </a:lnTo>
                  <a:lnTo>
                    <a:pt x="713" y="1259"/>
                  </a:lnTo>
                  <a:lnTo>
                    <a:pt x="713" y="1259"/>
                  </a:lnTo>
                  <a:lnTo>
                    <a:pt x="715" y="1259"/>
                  </a:lnTo>
                  <a:lnTo>
                    <a:pt x="717" y="1259"/>
                  </a:lnTo>
                  <a:lnTo>
                    <a:pt x="717" y="1259"/>
                  </a:lnTo>
                  <a:lnTo>
                    <a:pt x="718" y="1259"/>
                  </a:lnTo>
                  <a:lnTo>
                    <a:pt x="717" y="1261"/>
                  </a:lnTo>
                  <a:lnTo>
                    <a:pt x="717" y="1261"/>
                  </a:lnTo>
                  <a:lnTo>
                    <a:pt x="715" y="1261"/>
                  </a:lnTo>
                  <a:lnTo>
                    <a:pt x="715" y="1261"/>
                  </a:lnTo>
                  <a:lnTo>
                    <a:pt x="715" y="1261"/>
                  </a:lnTo>
                  <a:lnTo>
                    <a:pt x="715" y="1262"/>
                  </a:lnTo>
                  <a:lnTo>
                    <a:pt x="717" y="1262"/>
                  </a:lnTo>
                  <a:lnTo>
                    <a:pt x="717" y="1264"/>
                  </a:lnTo>
                  <a:lnTo>
                    <a:pt x="717" y="1264"/>
                  </a:lnTo>
                  <a:lnTo>
                    <a:pt x="717" y="1264"/>
                  </a:lnTo>
                  <a:lnTo>
                    <a:pt x="720" y="1262"/>
                  </a:lnTo>
                  <a:lnTo>
                    <a:pt x="720" y="1262"/>
                  </a:lnTo>
                  <a:lnTo>
                    <a:pt x="722" y="1261"/>
                  </a:lnTo>
                  <a:lnTo>
                    <a:pt x="724" y="1264"/>
                  </a:lnTo>
                  <a:lnTo>
                    <a:pt x="726" y="1266"/>
                  </a:lnTo>
                  <a:lnTo>
                    <a:pt x="727" y="1266"/>
                  </a:lnTo>
                  <a:lnTo>
                    <a:pt x="731" y="1264"/>
                  </a:lnTo>
                  <a:lnTo>
                    <a:pt x="733" y="1261"/>
                  </a:lnTo>
                  <a:lnTo>
                    <a:pt x="735" y="1261"/>
                  </a:lnTo>
                  <a:lnTo>
                    <a:pt x="740" y="1261"/>
                  </a:lnTo>
                  <a:lnTo>
                    <a:pt x="742" y="1259"/>
                  </a:lnTo>
                  <a:lnTo>
                    <a:pt x="742" y="1259"/>
                  </a:lnTo>
                  <a:lnTo>
                    <a:pt x="742" y="1259"/>
                  </a:lnTo>
                  <a:lnTo>
                    <a:pt x="744" y="1259"/>
                  </a:lnTo>
                  <a:lnTo>
                    <a:pt x="744" y="1259"/>
                  </a:lnTo>
                  <a:lnTo>
                    <a:pt x="745" y="1257"/>
                  </a:lnTo>
                  <a:lnTo>
                    <a:pt x="745" y="1255"/>
                  </a:lnTo>
                  <a:lnTo>
                    <a:pt x="745" y="1255"/>
                  </a:lnTo>
                  <a:lnTo>
                    <a:pt x="745" y="1253"/>
                  </a:lnTo>
                  <a:lnTo>
                    <a:pt x="745" y="1255"/>
                  </a:lnTo>
                  <a:lnTo>
                    <a:pt x="745" y="1257"/>
                  </a:lnTo>
                  <a:lnTo>
                    <a:pt x="747" y="1259"/>
                  </a:lnTo>
                  <a:lnTo>
                    <a:pt x="751" y="1259"/>
                  </a:lnTo>
                  <a:lnTo>
                    <a:pt x="754" y="1257"/>
                  </a:lnTo>
                  <a:lnTo>
                    <a:pt x="758" y="1253"/>
                  </a:lnTo>
                  <a:lnTo>
                    <a:pt x="758" y="1255"/>
                  </a:lnTo>
                  <a:lnTo>
                    <a:pt x="756" y="1255"/>
                  </a:lnTo>
                  <a:lnTo>
                    <a:pt x="754" y="1257"/>
                  </a:lnTo>
                  <a:lnTo>
                    <a:pt x="758" y="1259"/>
                  </a:lnTo>
                  <a:lnTo>
                    <a:pt x="760" y="1259"/>
                  </a:lnTo>
                  <a:lnTo>
                    <a:pt x="764" y="1259"/>
                  </a:lnTo>
                  <a:lnTo>
                    <a:pt x="765" y="1255"/>
                  </a:lnTo>
                  <a:lnTo>
                    <a:pt x="767" y="1259"/>
                  </a:lnTo>
                  <a:lnTo>
                    <a:pt x="771" y="1261"/>
                  </a:lnTo>
                  <a:lnTo>
                    <a:pt x="776" y="1262"/>
                  </a:lnTo>
                  <a:lnTo>
                    <a:pt x="778" y="1262"/>
                  </a:lnTo>
                  <a:lnTo>
                    <a:pt x="782" y="1261"/>
                  </a:lnTo>
                  <a:lnTo>
                    <a:pt x="782" y="1261"/>
                  </a:lnTo>
                  <a:lnTo>
                    <a:pt x="782" y="1259"/>
                  </a:lnTo>
                  <a:lnTo>
                    <a:pt x="782" y="1259"/>
                  </a:lnTo>
                  <a:lnTo>
                    <a:pt x="782" y="1257"/>
                  </a:lnTo>
                  <a:lnTo>
                    <a:pt x="782" y="1255"/>
                  </a:lnTo>
                  <a:lnTo>
                    <a:pt x="782" y="1255"/>
                  </a:lnTo>
                  <a:lnTo>
                    <a:pt x="782" y="1253"/>
                  </a:lnTo>
                  <a:lnTo>
                    <a:pt x="780" y="1253"/>
                  </a:lnTo>
                  <a:lnTo>
                    <a:pt x="780" y="1253"/>
                  </a:lnTo>
                  <a:lnTo>
                    <a:pt x="780" y="1253"/>
                  </a:lnTo>
                  <a:lnTo>
                    <a:pt x="783" y="1253"/>
                  </a:lnTo>
                  <a:lnTo>
                    <a:pt x="783" y="1251"/>
                  </a:lnTo>
                  <a:lnTo>
                    <a:pt x="783" y="1251"/>
                  </a:lnTo>
                  <a:lnTo>
                    <a:pt x="783" y="1251"/>
                  </a:lnTo>
                  <a:lnTo>
                    <a:pt x="783" y="1250"/>
                  </a:lnTo>
                  <a:lnTo>
                    <a:pt x="782" y="1248"/>
                  </a:lnTo>
                  <a:lnTo>
                    <a:pt x="782" y="1248"/>
                  </a:lnTo>
                  <a:lnTo>
                    <a:pt x="782" y="1246"/>
                  </a:lnTo>
                  <a:lnTo>
                    <a:pt x="782" y="1246"/>
                  </a:lnTo>
                  <a:lnTo>
                    <a:pt x="783" y="1244"/>
                  </a:lnTo>
                  <a:lnTo>
                    <a:pt x="783" y="1244"/>
                  </a:lnTo>
                  <a:lnTo>
                    <a:pt x="783" y="1244"/>
                  </a:lnTo>
                  <a:lnTo>
                    <a:pt x="785" y="1246"/>
                  </a:lnTo>
                  <a:lnTo>
                    <a:pt x="785" y="1246"/>
                  </a:lnTo>
                  <a:lnTo>
                    <a:pt x="787" y="1246"/>
                  </a:lnTo>
                  <a:lnTo>
                    <a:pt x="789" y="1242"/>
                  </a:lnTo>
                  <a:lnTo>
                    <a:pt x="792" y="1233"/>
                  </a:lnTo>
                  <a:lnTo>
                    <a:pt x="792" y="1233"/>
                  </a:lnTo>
                  <a:lnTo>
                    <a:pt x="792" y="1233"/>
                  </a:lnTo>
                  <a:lnTo>
                    <a:pt x="792" y="1233"/>
                  </a:lnTo>
                  <a:lnTo>
                    <a:pt x="792" y="1235"/>
                  </a:lnTo>
                  <a:lnTo>
                    <a:pt x="792" y="1235"/>
                  </a:lnTo>
                  <a:lnTo>
                    <a:pt x="792" y="1235"/>
                  </a:lnTo>
                  <a:lnTo>
                    <a:pt x="791" y="1237"/>
                  </a:lnTo>
                  <a:lnTo>
                    <a:pt x="791" y="1239"/>
                  </a:lnTo>
                  <a:lnTo>
                    <a:pt x="791" y="1239"/>
                  </a:lnTo>
                  <a:lnTo>
                    <a:pt x="791" y="1241"/>
                  </a:lnTo>
                  <a:lnTo>
                    <a:pt x="791" y="1241"/>
                  </a:lnTo>
                  <a:lnTo>
                    <a:pt x="787" y="1246"/>
                  </a:lnTo>
                  <a:lnTo>
                    <a:pt x="787" y="1248"/>
                  </a:lnTo>
                  <a:lnTo>
                    <a:pt x="785" y="1250"/>
                  </a:lnTo>
                  <a:lnTo>
                    <a:pt x="785" y="1251"/>
                  </a:lnTo>
                  <a:lnTo>
                    <a:pt x="791" y="1253"/>
                  </a:lnTo>
                  <a:lnTo>
                    <a:pt x="798" y="1255"/>
                  </a:lnTo>
                  <a:lnTo>
                    <a:pt x="801" y="1257"/>
                  </a:lnTo>
                  <a:lnTo>
                    <a:pt x="803" y="1257"/>
                  </a:lnTo>
                  <a:lnTo>
                    <a:pt x="805" y="1257"/>
                  </a:lnTo>
                  <a:lnTo>
                    <a:pt x="807" y="1255"/>
                  </a:lnTo>
                  <a:lnTo>
                    <a:pt x="805" y="1257"/>
                  </a:lnTo>
                  <a:lnTo>
                    <a:pt x="803" y="1259"/>
                  </a:lnTo>
                  <a:lnTo>
                    <a:pt x="803" y="1261"/>
                  </a:lnTo>
                  <a:lnTo>
                    <a:pt x="803" y="1262"/>
                  </a:lnTo>
                  <a:lnTo>
                    <a:pt x="805" y="1262"/>
                  </a:lnTo>
                  <a:lnTo>
                    <a:pt x="805" y="1262"/>
                  </a:lnTo>
                  <a:lnTo>
                    <a:pt x="807" y="1261"/>
                  </a:lnTo>
                  <a:lnTo>
                    <a:pt x="814" y="1259"/>
                  </a:lnTo>
                  <a:lnTo>
                    <a:pt x="814" y="1259"/>
                  </a:lnTo>
                  <a:lnTo>
                    <a:pt x="814" y="1259"/>
                  </a:lnTo>
                  <a:lnTo>
                    <a:pt x="814" y="1257"/>
                  </a:lnTo>
                  <a:lnTo>
                    <a:pt x="814" y="1257"/>
                  </a:lnTo>
                  <a:lnTo>
                    <a:pt x="814" y="1257"/>
                  </a:lnTo>
                  <a:lnTo>
                    <a:pt x="816" y="1257"/>
                  </a:lnTo>
                  <a:lnTo>
                    <a:pt x="818" y="1255"/>
                  </a:lnTo>
                  <a:lnTo>
                    <a:pt x="818" y="1255"/>
                  </a:lnTo>
                  <a:lnTo>
                    <a:pt x="818" y="1255"/>
                  </a:lnTo>
                  <a:lnTo>
                    <a:pt x="820" y="1257"/>
                  </a:lnTo>
                  <a:lnTo>
                    <a:pt x="820" y="1257"/>
                  </a:lnTo>
                  <a:lnTo>
                    <a:pt x="821" y="1257"/>
                  </a:lnTo>
                  <a:lnTo>
                    <a:pt x="821" y="1257"/>
                  </a:lnTo>
                  <a:lnTo>
                    <a:pt x="821" y="1257"/>
                  </a:lnTo>
                  <a:lnTo>
                    <a:pt x="823" y="1257"/>
                  </a:lnTo>
                  <a:lnTo>
                    <a:pt x="825" y="1255"/>
                  </a:lnTo>
                  <a:lnTo>
                    <a:pt x="823" y="1253"/>
                  </a:lnTo>
                  <a:lnTo>
                    <a:pt x="823" y="1253"/>
                  </a:lnTo>
                  <a:lnTo>
                    <a:pt x="823" y="1251"/>
                  </a:lnTo>
                  <a:lnTo>
                    <a:pt x="821" y="1248"/>
                  </a:lnTo>
                  <a:lnTo>
                    <a:pt x="821" y="1246"/>
                  </a:lnTo>
                  <a:lnTo>
                    <a:pt x="820" y="1244"/>
                  </a:lnTo>
                  <a:lnTo>
                    <a:pt x="820" y="1244"/>
                  </a:lnTo>
                  <a:lnTo>
                    <a:pt x="820" y="1242"/>
                  </a:lnTo>
                  <a:lnTo>
                    <a:pt x="821" y="1239"/>
                  </a:lnTo>
                  <a:lnTo>
                    <a:pt x="821" y="1237"/>
                  </a:lnTo>
                  <a:lnTo>
                    <a:pt x="821" y="1235"/>
                  </a:lnTo>
                  <a:lnTo>
                    <a:pt x="821" y="1235"/>
                  </a:lnTo>
                  <a:lnTo>
                    <a:pt x="820" y="1233"/>
                  </a:lnTo>
                  <a:lnTo>
                    <a:pt x="821" y="1233"/>
                  </a:lnTo>
                  <a:lnTo>
                    <a:pt x="823" y="1233"/>
                  </a:lnTo>
                  <a:lnTo>
                    <a:pt x="825" y="1233"/>
                  </a:lnTo>
                  <a:lnTo>
                    <a:pt x="830" y="1226"/>
                  </a:lnTo>
                  <a:lnTo>
                    <a:pt x="836" y="1224"/>
                  </a:lnTo>
                  <a:lnTo>
                    <a:pt x="834" y="1226"/>
                  </a:lnTo>
                  <a:lnTo>
                    <a:pt x="834" y="1226"/>
                  </a:lnTo>
                  <a:lnTo>
                    <a:pt x="832" y="1228"/>
                  </a:lnTo>
                  <a:lnTo>
                    <a:pt x="830" y="1228"/>
                  </a:lnTo>
                  <a:lnTo>
                    <a:pt x="830" y="1228"/>
                  </a:lnTo>
                  <a:lnTo>
                    <a:pt x="829" y="1230"/>
                  </a:lnTo>
                  <a:lnTo>
                    <a:pt x="829" y="1232"/>
                  </a:lnTo>
                  <a:lnTo>
                    <a:pt x="829" y="1233"/>
                  </a:lnTo>
                  <a:lnTo>
                    <a:pt x="825" y="1235"/>
                  </a:lnTo>
                  <a:lnTo>
                    <a:pt x="825" y="1237"/>
                  </a:lnTo>
                  <a:lnTo>
                    <a:pt x="825" y="1239"/>
                  </a:lnTo>
                  <a:lnTo>
                    <a:pt x="825" y="1241"/>
                  </a:lnTo>
                  <a:lnTo>
                    <a:pt x="823" y="1242"/>
                  </a:lnTo>
                  <a:lnTo>
                    <a:pt x="823" y="1244"/>
                  </a:lnTo>
                  <a:lnTo>
                    <a:pt x="823" y="1244"/>
                  </a:lnTo>
                  <a:lnTo>
                    <a:pt x="823" y="1246"/>
                  </a:lnTo>
                  <a:lnTo>
                    <a:pt x="823" y="1246"/>
                  </a:lnTo>
                  <a:lnTo>
                    <a:pt x="823" y="1248"/>
                  </a:lnTo>
                  <a:lnTo>
                    <a:pt x="823" y="1248"/>
                  </a:lnTo>
                  <a:lnTo>
                    <a:pt x="823" y="1250"/>
                  </a:lnTo>
                  <a:lnTo>
                    <a:pt x="825" y="1251"/>
                  </a:lnTo>
                  <a:lnTo>
                    <a:pt x="825" y="1253"/>
                  </a:lnTo>
                  <a:lnTo>
                    <a:pt x="827" y="1253"/>
                  </a:lnTo>
                  <a:lnTo>
                    <a:pt x="829" y="1253"/>
                  </a:lnTo>
                  <a:lnTo>
                    <a:pt x="838" y="1251"/>
                  </a:lnTo>
                  <a:lnTo>
                    <a:pt x="838" y="1251"/>
                  </a:lnTo>
                  <a:lnTo>
                    <a:pt x="839" y="1250"/>
                  </a:lnTo>
                  <a:lnTo>
                    <a:pt x="841" y="1250"/>
                  </a:lnTo>
                  <a:lnTo>
                    <a:pt x="839" y="1253"/>
                  </a:lnTo>
                  <a:lnTo>
                    <a:pt x="838" y="1253"/>
                  </a:lnTo>
                  <a:lnTo>
                    <a:pt x="830" y="1255"/>
                  </a:lnTo>
                  <a:lnTo>
                    <a:pt x="829" y="1255"/>
                  </a:lnTo>
                  <a:lnTo>
                    <a:pt x="827" y="1257"/>
                  </a:lnTo>
                  <a:lnTo>
                    <a:pt x="827" y="1257"/>
                  </a:lnTo>
                  <a:lnTo>
                    <a:pt x="825" y="1259"/>
                  </a:lnTo>
                  <a:lnTo>
                    <a:pt x="825" y="1259"/>
                  </a:lnTo>
                  <a:lnTo>
                    <a:pt x="825" y="1261"/>
                  </a:lnTo>
                  <a:lnTo>
                    <a:pt x="827" y="1262"/>
                  </a:lnTo>
                  <a:lnTo>
                    <a:pt x="827" y="1262"/>
                  </a:lnTo>
                  <a:lnTo>
                    <a:pt x="827" y="1262"/>
                  </a:lnTo>
                  <a:lnTo>
                    <a:pt x="829" y="1262"/>
                  </a:lnTo>
                  <a:lnTo>
                    <a:pt x="829" y="1264"/>
                  </a:lnTo>
                  <a:lnTo>
                    <a:pt x="825" y="1264"/>
                  </a:lnTo>
                  <a:lnTo>
                    <a:pt x="823" y="1262"/>
                  </a:lnTo>
                  <a:lnTo>
                    <a:pt x="823" y="1261"/>
                  </a:lnTo>
                  <a:lnTo>
                    <a:pt x="821" y="1261"/>
                  </a:lnTo>
                  <a:lnTo>
                    <a:pt x="818" y="1261"/>
                  </a:lnTo>
                  <a:lnTo>
                    <a:pt x="818" y="1261"/>
                  </a:lnTo>
                  <a:lnTo>
                    <a:pt x="816" y="1261"/>
                  </a:lnTo>
                  <a:lnTo>
                    <a:pt x="816" y="1262"/>
                  </a:lnTo>
                  <a:lnTo>
                    <a:pt x="810" y="1264"/>
                  </a:lnTo>
                  <a:lnTo>
                    <a:pt x="807" y="1264"/>
                  </a:lnTo>
                  <a:lnTo>
                    <a:pt x="807" y="1264"/>
                  </a:lnTo>
                  <a:lnTo>
                    <a:pt x="807" y="1266"/>
                  </a:lnTo>
                  <a:lnTo>
                    <a:pt x="807" y="1266"/>
                  </a:lnTo>
                  <a:lnTo>
                    <a:pt x="807" y="1270"/>
                  </a:lnTo>
                  <a:lnTo>
                    <a:pt x="809" y="1270"/>
                  </a:lnTo>
                  <a:lnTo>
                    <a:pt x="809" y="1271"/>
                  </a:lnTo>
                  <a:lnTo>
                    <a:pt x="809" y="1271"/>
                  </a:lnTo>
                  <a:lnTo>
                    <a:pt x="810" y="1277"/>
                  </a:lnTo>
                  <a:lnTo>
                    <a:pt x="812" y="1279"/>
                  </a:lnTo>
                  <a:lnTo>
                    <a:pt x="812" y="1279"/>
                  </a:lnTo>
                  <a:lnTo>
                    <a:pt x="814" y="1279"/>
                  </a:lnTo>
                  <a:lnTo>
                    <a:pt x="814" y="1279"/>
                  </a:lnTo>
                  <a:lnTo>
                    <a:pt x="816" y="1282"/>
                  </a:lnTo>
                  <a:lnTo>
                    <a:pt x="814" y="1284"/>
                  </a:lnTo>
                  <a:lnTo>
                    <a:pt x="814" y="1288"/>
                  </a:lnTo>
                  <a:lnTo>
                    <a:pt x="812" y="1289"/>
                  </a:lnTo>
                  <a:lnTo>
                    <a:pt x="814" y="1284"/>
                  </a:lnTo>
                  <a:lnTo>
                    <a:pt x="814" y="1282"/>
                  </a:lnTo>
                  <a:lnTo>
                    <a:pt x="812" y="1280"/>
                  </a:lnTo>
                  <a:lnTo>
                    <a:pt x="809" y="1279"/>
                  </a:lnTo>
                  <a:lnTo>
                    <a:pt x="807" y="1277"/>
                  </a:lnTo>
                  <a:lnTo>
                    <a:pt x="805" y="1279"/>
                  </a:lnTo>
                  <a:lnTo>
                    <a:pt x="800" y="1280"/>
                  </a:lnTo>
                  <a:lnTo>
                    <a:pt x="803" y="1277"/>
                  </a:lnTo>
                  <a:lnTo>
                    <a:pt x="805" y="1277"/>
                  </a:lnTo>
                  <a:lnTo>
                    <a:pt x="807" y="1275"/>
                  </a:lnTo>
                  <a:lnTo>
                    <a:pt x="807" y="1275"/>
                  </a:lnTo>
                  <a:lnTo>
                    <a:pt x="807" y="1273"/>
                  </a:lnTo>
                  <a:lnTo>
                    <a:pt x="807" y="1273"/>
                  </a:lnTo>
                  <a:lnTo>
                    <a:pt x="807" y="1271"/>
                  </a:lnTo>
                  <a:lnTo>
                    <a:pt x="805" y="1270"/>
                  </a:lnTo>
                  <a:lnTo>
                    <a:pt x="805" y="1266"/>
                  </a:lnTo>
                  <a:lnTo>
                    <a:pt x="805" y="1266"/>
                  </a:lnTo>
                  <a:lnTo>
                    <a:pt x="803" y="1264"/>
                  </a:lnTo>
                  <a:lnTo>
                    <a:pt x="801" y="1266"/>
                  </a:lnTo>
                  <a:lnTo>
                    <a:pt x="800" y="1264"/>
                  </a:lnTo>
                  <a:lnTo>
                    <a:pt x="800" y="1264"/>
                  </a:lnTo>
                  <a:lnTo>
                    <a:pt x="800" y="1264"/>
                  </a:lnTo>
                  <a:lnTo>
                    <a:pt x="800" y="1262"/>
                  </a:lnTo>
                  <a:lnTo>
                    <a:pt x="800" y="1261"/>
                  </a:lnTo>
                  <a:lnTo>
                    <a:pt x="800" y="1261"/>
                  </a:lnTo>
                  <a:lnTo>
                    <a:pt x="798" y="1261"/>
                  </a:lnTo>
                  <a:lnTo>
                    <a:pt x="796" y="1259"/>
                  </a:lnTo>
                  <a:lnTo>
                    <a:pt x="789" y="1259"/>
                  </a:lnTo>
                  <a:lnTo>
                    <a:pt x="789" y="1257"/>
                  </a:lnTo>
                  <a:lnTo>
                    <a:pt x="787" y="1257"/>
                  </a:lnTo>
                  <a:lnTo>
                    <a:pt x="787" y="1257"/>
                  </a:lnTo>
                  <a:lnTo>
                    <a:pt x="787" y="1257"/>
                  </a:lnTo>
                  <a:lnTo>
                    <a:pt x="785" y="1259"/>
                  </a:lnTo>
                  <a:lnTo>
                    <a:pt x="785" y="1262"/>
                  </a:lnTo>
                  <a:lnTo>
                    <a:pt x="783" y="1264"/>
                  </a:lnTo>
                  <a:lnTo>
                    <a:pt x="783" y="1264"/>
                  </a:lnTo>
                  <a:lnTo>
                    <a:pt x="780" y="1264"/>
                  </a:lnTo>
                  <a:lnTo>
                    <a:pt x="778" y="1266"/>
                  </a:lnTo>
                  <a:lnTo>
                    <a:pt x="778" y="1268"/>
                  </a:lnTo>
                  <a:lnTo>
                    <a:pt x="776" y="1270"/>
                  </a:lnTo>
                  <a:lnTo>
                    <a:pt x="776" y="1271"/>
                  </a:lnTo>
                  <a:lnTo>
                    <a:pt x="774" y="1271"/>
                  </a:lnTo>
                  <a:lnTo>
                    <a:pt x="776" y="1273"/>
                  </a:lnTo>
                  <a:lnTo>
                    <a:pt x="774" y="1273"/>
                  </a:lnTo>
                  <a:lnTo>
                    <a:pt x="774" y="1273"/>
                  </a:lnTo>
                  <a:lnTo>
                    <a:pt x="774" y="1271"/>
                  </a:lnTo>
                  <a:lnTo>
                    <a:pt x="774" y="1270"/>
                  </a:lnTo>
                  <a:lnTo>
                    <a:pt x="774" y="1268"/>
                  </a:lnTo>
                  <a:lnTo>
                    <a:pt x="774" y="1268"/>
                  </a:lnTo>
                  <a:lnTo>
                    <a:pt x="774" y="1268"/>
                  </a:lnTo>
                  <a:lnTo>
                    <a:pt x="773" y="1268"/>
                  </a:lnTo>
                  <a:lnTo>
                    <a:pt x="773" y="1268"/>
                  </a:lnTo>
                  <a:lnTo>
                    <a:pt x="773" y="1268"/>
                  </a:lnTo>
                  <a:lnTo>
                    <a:pt x="771" y="1270"/>
                  </a:lnTo>
                  <a:lnTo>
                    <a:pt x="771" y="1270"/>
                  </a:lnTo>
                  <a:lnTo>
                    <a:pt x="769" y="1270"/>
                  </a:lnTo>
                  <a:lnTo>
                    <a:pt x="771" y="1268"/>
                  </a:lnTo>
                  <a:lnTo>
                    <a:pt x="771" y="1266"/>
                  </a:lnTo>
                  <a:lnTo>
                    <a:pt x="769" y="1264"/>
                  </a:lnTo>
                  <a:lnTo>
                    <a:pt x="769" y="1264"/>
                  </a:lnTo>
                  <a:lnTo>
                    <a:pt x="767" y="1264"/>
                  </a:lnTo>
                  <a:lnTo>
                    <a:pt x="764" y="1262"/>
                  </a:lnTo>
                  <a:lnTo>
                    <a:pt x="762" y="1262"/>
                  </a:lnTo>
                  <a:lnTo>
                    <a:pt x="758" y="1262"/>
                  </a:lnTo>
                  <a:lnTo>
                    <a:pt x="758" y="1262"/>
                  </a:lnTo>
                  <a:lnTo>
                    <a:pt x="756" y="1262"/>
                  </a:lnTo>
                  <a:lnTo>
                    <a:pt x="751" y="1262"/>
                  </a:lnTo>
                  <a:lnTo>
                    <a:pt x="749" y="1262"/>
                  </a:lnTo>
                  <a:lnTo>
                    <a:pt x="749" y="1262"/>
                  </a:lnTo>
                  <a:lnTo>
                    <a:pt x="749" y="1264"/>
                  </a:lnTo>
                  <a:lnTo>
                    <a:pt x="749" y="1264"/>
                  </a:lnTo>
                  <a:lnTo>
                    <a:pt x="749" y="1264"/>
                  </a:lnTo>
                  <a:lnTo>
                    <a:pt x="747" y="1266"/>
                  </a:lnTo>
                  <a:lnTo>
                    <a:pt x="747" y="1266"/>
                  </a:lnTo>
                  <a:lnTo>
                    <a:pt x="745" y="1268"/>
                  </a:lnTo>
                  <a:lnTo>
                    <a:pt x="745" y="1268"/>
                  </a:lnTo>
                  <a:lnTo>
                    <a:pt x="745" y="1266"/>
                  </a:lnTo>
                  <a:lnTo>
                    <a:pt x="745" y="1264"/>
                  </a:lnTo>
                  <a:lnTo>
                    <a:pt x="745" y="1262"/>
                  </a:lnTo>
                  <a:lnTo>
                    <a:pt x="744" y="1262"/>
                  </a:lnTo>
                  <a:lnTo>
                    <a:pt x="742" y="1264"/>
                  </a:lnTo>
                  <a:lnTo>
                    <a:pt x="740" y="1266"/>
                  </a:lnTo>
                  <a:lnTo>
                    <a:pt x="740" y="1264"/>
                  </a:lnTo>
                  <a:lnTo>
                    <a:pt x="738" y="1264"/>
                  </a:lnTo>
                  <a:lnTo>
                    <a:pt x="736" y="1266"/>
                  </a:lnTo>
                  <a:lnTo>
                    <a:pt x="736" y="1266"/>
                  </a:lnTo>
                  <a:lnTo>
                    <a:pt x="736" y="1266"/>
                  </a:lnTo>
                  <a:lnTo>
                    <a:pt x="738" y="1268"/>
                  </a:lnTo>
                  <a:lnTo>
                    <a:pt x="738" y="1268"/>
                  </a:lnTo>
                  <a:lnTo>
                    <a:pt x="736" y="1268"/>
                  </a:lnTo>
                  <a:lnTo>
                    <a:pt x="735" y="1268"/>
                  </a:lnTo>
                  <a:lnTo>
                    <a:pt x="733" y="1266"/>
                  </a:lnTo>
                  <a:lnTo>
                    <a:pt x="731" y="1268"/>
                  </a:lnTo>
                  <a:lnTo>
                    <a:pt x="731" y="1268"/>
                  </a:lnTo>
                  <a:lnTo>
                    <a:pt x="729" y="1270"/>
                  </a:lnTo>
                  <a:lnTo>
                    <a:pt x="729" y="1271"/>
                  </a:lnTo>
                  <a:lnTo>
                    <a:pt x="729" y="1271"/>
                  </a:lnTo>
                  <a:lnTo>
                    <a:pt x="729" y="1273"/>
                  </a:lnTo>
                  <a:lnTo>
                    <a:pt x="729" y="1273"/>
                  </a:lnTo>
                  <a:lnTo>
                    <a:pt x="729" y="1275"/>
                  </a:lnTo>
                  <a:lnTo>
                    <a:pt x="729" y="1275"/>
                  </a:lnTo>
                  <a:lnTo>
                    <a:pt x="729" y="1273"/>
                  </a:lnTo>
                  <a:lnTo>
                    <a:pt x="729" y="1273"/>
                  </a:lnTo>
                  <a:lnTo>
                    <a:pt x="729" y="1271"/>
                  </a:lnTo>
                  <a:lnTo>
                    <a:pt x="727" y="1271"/>
                  </a:lnTo>
                  <a:lnTo>
                    <a:pt x="726" y="1271"/>
                  </a:lnTo>
                  <a:lnTo>
                    <a:pt x="722" y="1271"/>
                  </a:lnTo>
                  <a:lnTo>
                    <a:pt x="720" y="1270"/>
                  </a:lnTo>
                  <a:lnTo>
                    <a:pt x="717" y="1268"/>
                  </a:lnTo>
                  <a:lnTo>
                    <a:pt x="713" y="1266"/>
                  </a:lnTo>
                  <a:lnTo>
                    <a:pt x="709" y="1266"/>
                  </a:lnTo>
                  <a:lnTo>
                    <a:pt x="708" y="1270"/>
                  </a:lnTo>
                  <a:lnTo>
                    <a:pt x="708" y="1271"/>
                  </a:lnTo>
                  <a:lnTo>
                    <a:pt x="708" y="1273"/>
                  </a:lnTo>
                  <a:lnTo>
                    <a:pt x="708" y="1275"/>
                  </a:lnTo>
                  <a:lnTo>
                    <a:pt x="708" y="1277"/>
                  </a:lnTo>
                  <a:lnTo>
                    <a:pt x="708" y="1277"/>
                  </a:lnTo>
                  <a:lnTo>
                    <a:pt x="711" y="1277"/>
                  </a:lnTo>
                  <a:lnTo>
                    <a:pt x="711" y="1277"/>
                  </a:lnTo>
                  <a:lnTo>
                    <a:pt x="713" y="1277"/>
                  </a:lnTo>
                  <a:lnTo>
                    <a:pt x="713" y="1275"/>
                  </a:lnTo>
                  <a:lnTo>
                    <a:pt x="713" y="1275"/>
                  </a:lnTo>
                  <a:lnTo>
                    <a:pt x="713" y="1275"/>
                  </a:lnTo>
                  <a:lnTo>
                    <a:pt x="713" y="1275"/>
                  </a:lnTo>
                  <a:lnTo>
                    <a:pt x="713" y="1277"/>
                  </a:lnTo>
                  <a:lnTo>
                    <a:pt x="713" y="1279"/>
                  </a:lnTo>
                  <a:lnTo>
                    <a:pt x="713" y="1279"/>
                  </a:lnTo>
                  <a:lnTo>
                    <a:pt x="711" y="1279"/>
                  </a:lnTo>
                  <a:lnTo>
                    <a:pt x="711" y="1280"/>
                  </a:lnTo>
                  <a:lnTo>
                    <a:pt x="711" y="1286"/>
                  </a:lnTo>
                  <a:lnTo>
                    <a:pt x="711" y="1288"/>
                  </a:lnTo>
                  <a:lnTo>
                    <a:pt x="711" y="1288"/>
                  </a:lnTo>
                  <a:lnTo>
                    <a:pt x="711" y="1286"/>
                  </a:lnTo>
                  <a:lnTo>
                    <a:pt x="711" y="1284"/>
                  </a:lnTo>
                  <a:lnTo>
                    <a:pt x="711" y="1280"/>
                  </a:lnTo>
                  <a:lnTo>
                    <a:pt x="711" y="1280"/>
                  </a:lnTo>
                  <a:lnTo>
                    <a:pt x="709" y="1279"/>
                  </a:lnTo>
                  <a:lnTo>
                    <a:pt x="709" y="1279"/>
                  </a:lnTo>
                  <a:lnTo>
                    <a:pt x="708" y="1279"/>
                  </a:lnTo>
                  <a:lnTo>
                    <a:pt x="706" y="1279"/>
                  </a:lnTo>
                  <a:lnTo>
                    <a:pt x="706" y="1279"/>
                  </a:lnTo>
                  <a:lnTo>
                    <a:pt x="706" y="1280"/>
                  </a:lnTo>
                  <a:lnTo>
                    <a:pt x="708" y="1282"/>
                  </a:lnTo>
                  <a:lnTo>
                    <a:pt x="708" y="1282"/>
                  </a:lnTo>
                  <a:lnTo>
                    <a:pt x="708" y="1282"/>
                  </a:lnTo>
                  <a:lnTo>
                    <a:pt x="708" y="1284"/>
                  </a:lnTo>
                  <a:lnTo>
                    <a:pt x="708" y="1284"/>
                  </a:lnTo>
                  <a:lnTo>
                    <a:pt x="708" y="1284"/>
                  </a:lnTo>
                  <a:lnTo>
                    <a:pt x="708" y="1286"/>
                  </a:lnTo>
                  <a:lnTo>
                    <a:pt x="709" y="1289"/>
                  </a:lnTo>
                  <a:lnTo>
                    <a:pt x="709" y="1291"/>
                  </a:lnTo>
                  <a:lnTo>
                    <a:pt x="709" y="1291"/>
                  </a:lnTo>
                  <a:lnTo>
                    <a:pt x="713" y="1291"/>
                  </a:lnTo>
                  <a:lnTo>
                    <a:pt x="713" y="1291"/>
                  </a:lnTo>
                  <a:lnTo>
                    <a:pt x="713" y="1291"/>
                  </a:lnTo>
                  <a:lnTo>
                    <a:pt x="713" y="1293"/>
                  </a:lnTo>
                  <a:lnTo>
                    <a:pt x="715" y="1293"/>
                  </a:lnTo>
                  <a:lnTo>
                    <a:pt x="715" y="1291"/>
                  </a:lnTo>
                  <a:lnTo>
                    <a:pt x="715" y="1289"/>
                  </a:lnTo>
                  <a:lnTo>
                    <a:pt x="717" y="1291"/>
                  </a:lnTo>
                  <a:lnTo>
                    <a:pt x="718" y="1293"/>
                  </a:lnTo>
                  <a:lnTo>
                    <a:pt x="722" y="1293"/>
                  </a:lnTo>
                  <a:lnTo>
                    <a:pt x="722" y="1291"/>
                  </a:lnTo>
                  <a:lnTo>
                    <a:pt x="724" y="1288"/>
                  </a:lnTo>
                  <a:lnTo>
                    <a:pt x="724" y="1288"/>
                  </a:lnTo>
                  <a:lnTo>
                    <a:pt x="727" y="1286"/>
                  </a:lnTo>
                  <a:lnTo>
                    <a:pt x="731" y="1284"/>
                  </a:lnTo>
                  <a:lnTo>
                    <a:pt x="731" y="1284"/>
                  </a:lnTo>
                  <a:lnTo>
                    <a:pt x="731" y="1286"/>
                  </a:lnTo>
                  <a:lnTo>
                    <a:pt x="731" y="1286"/>
                  </a:lnTo>
                  <a:lnTo>
                    <a:pt x="733" y="1288"/>
                  </a:lnTo>
                  <a:lnTo>
                    <a:pt x="733" y="1288"/>
                  </a:lnTo>
                  <a:lnTo>
                    <a:pt x="733" y="1288"/>
                  </a:lnTo>
                  <a:lnTo>
                    <a:pt x="731" y="1288"/>
                  </a:lnTo>
                  <a:lnTo>
                    <a:pt x="731" y="1289"/>
                  </a:lnTo>
                  <a:lnTo>
                    <a:pt x="729" y="1288"/>
                  </a:lnTo>
                  <a:lnTo>
                    <a:pt x="729" y="1288"/>
                  </a:lnTo>
                  <a:lnTo>
                    <a:pt x="727" y="1288"/>
                  </a:lnTo>
                  <a:lnTo>
                    <a:pt x="724" y="1289"/>
                  </a:lnTo>
                  <a:lnTo>
                    <a:pt x="724" y="1291"/>
                  </a:lnTo>
                  <a:lnTo>
                    <a:pt x="724" y="1293"/>
                  </a:lnTo>
                  <a:lnTo>
                    <a:pt x="724" y="1295"/>
                  </a:lnTo>
                  <a:lnTo>
                    <a:pt x="720" y="1295"/>
                  </a:lnTo>
                  <a:lnTo>
                    <a:pt x="720" y="1295"/>
                  </a:lnTo>
                  <a:lnTo>
                    <a:pt x="718" y="1297"/>
                  </a:lnTo>
                  <a:lnTo>
                    <a:pt x="718" y="1297"/>
                  </a:lnTo>
                  <a:lnTo>
                    <a:pt x="718" y="1298"/>
                  </a:lnTo>
                  <a:lnTo>
                    <a:pt x="718" y="1298"/>
                  </a:lnTo>
                  <a:lnTo>
                    <a:pt x="720" y="1298"/>
                  </a:lnTo>
                  <a:lnTo>
                    <a:pt x="720" y="1300"/>
                  </a:lnTo>
                  <a:lnTo>
                    <a:pt x="722" y="1300"/>
                  </a:lnTo>
                  <a:lnTo>
                    <a:pt x="724" y="1300"/>
                  </a:lnTo>
                  <a:lnTo>
                    <a:pt x="726" y="1300"/>
                  </a:lnTo>
                  <a:lnTo>
                    <a:pt x="726" y="1302"/>
                  </a:lnTo>
                  <a:lnTo>
                    <a:pt x="726" y="1302"/>
                  </a:lnTo>
                  <a:lnTo>
                    <a:pt x="726" y="1304"/>
                  </a:lnTo>
                  <a:lnTo>
                    <a:pt x="726" y="1304"/>
                  </a:lnTo>
                  <a:lnTo>
                    <a:pt x="727" y="1304"/>
                  </a:lnTo>
                  <a:lnTo>
                    <a:pt x="727" y="1306"/>
                  </a:lnTo>
                  <a:lnTo>
                    <a:pt x="727" y="1307"/>
                  </a:lnTo>
                  <a:lnTo>
                    <a:pt x="727" y="1307"/>
                  </a:lnTo>
                  <a:lnTo>
                    <a:pt x="729" y="1309"/>
                  </a:lnTo>
                  <a:lnTo>
                    <a:pt x="727" y="1309"/>
                  </a:lnTo>
                  <a:lnTo>
                    <a:pt x="726" y="1307"/>
                  </a:lnTo>
                  <a:lnTo>
                    <a:pt x="726" y="1307"/>
                  </a:lnTo>
                  <a:lnTo>
                    <a:pt x="726" y="1307"/>
                  </a:lnTo>
                  <a:lnTo>
                    <a:pt x="726" y="1309"/>
                  </a:lnTo>
                  <a:lnTo>
                    <a:pt x="727" y="1311"/>
                  </a:lnTo>
                  <a:lnTo>
                    <a:pt x="729" y="1313"/>
                  </a:lnTo>
                  <a:lnTo>
                    <a:pt x="727" y="1311"/>
                  </a:lnTo>
                  <a:lnTo>
                    <a:pt x="726" y="1309"/>
                  </a:lnTo>
                  <a:lnTo>
                    <a:pt x="724" y="1309"/>
                  </a:lnTo>
                  <a:lnTo>
                    <a:pt x="724" y="1309"/>
                  </a:lnTo>
                  <a:lnTo>
                    <a:pt x="724" y="1311"/>
                  </a:lnTo>
                  <a:lnTo>
                    <a:pt x="726" y="1311"/>
                  </a:lnTo>
                  <a:lnTo>
                    <a:pt x="726" y="1311"/>
                  </a:lnTo>
                  <a:lnTo>
                    <a:pt x="724" y="1311"/>
                  </a:lnTo>
                  <a:lnTo>
                    <a:pt x="724" y="1309"/>
                  </a:lnTo>
                  <a:lnTo>
                    <a:pt x="722" y="1307"/>
                  </a:lnTo>
                  <a:lnTo>
                    <a:pt x="722" y="1306"/>
                  </a:lnTo>
                  <a:lnTo>
                    <a:pt x="722" y="1304"/>
                  </a:lnTo>
                  <a:lnTo>
                    <a:pt x="720" y="1302"/>
                  </a:lnTo>
                  <a:lnTo>
                    <a:pt x="715" y="1300"/>
                  </a:lnTo>
                  <a:lnTo>
                    <a:pt x="715" y="1300"/>
                  </a:lnTo>
                  <a:lnTo>
                    <a:pt x="713" y="1298"/>
                  </a:lnTo>
                  <a:lnTo>
                    <a:pt x="709" y="1297"/>
                  </a:lnTo>
                  <a:lnTo>
                    <a:pt x="708" y="1295"/>
                  </a:lnTo>
                  <a:lnTo>
                    <a:pt x="706" y="1295"/>
                  </a:lnTo>
                  <a:lnTo>
                    <a:pt x="704" y="1295"/>
                  </a:lnTo>
                  <a:lnTo>
                    <a:pt x="702" y="1295"/>
                  </a:lnTo>
                  <a:lnTo>
                    <a:pt x="704" y="1295"/>
                  </a:lnTo>
                  <a:lnTo>
                    <a:pt x="706" y="1297"/>
                  </a:lnTo>
                  <a:lnTo>
                    <a:pt x="708" y="1300"/>
                  </a:lnTo>
                  <a:lnTo>
                    <a:pt x="709" y="1302"/>
                  </a:lnTo>
                  <a:lnTo>
                    <a:pt x="711" y="1302"/>
                  </a:lnTo>
                  <a:lnTo>
                    <a:pt x="713" y="1302"/>
                  </a:lnTo>
                  <a:lnTo>
                    <a:pt x="715" y="1304"/>
                  </a:lnTo>
                  <a:lnTo>
                    <a:pt x="711" y="1304"/>
                  </a:lnTo>
                  <a:lnTo>
                    <a:pt x="711" y="1304"/>
                  </a:lnTo>
                  <a:lnTo>
                    <a:pt x="715" y="1307"/>
                  </a:lnTo>
                  <a:lnTo>
                    <a:pt x="718" y="1313"/>
                  </a:lnTo>
                  <a:lnTo>
                    <a:pt x="718" y="1313"/>
                  </a:lnTo>
                  <a:lnTo>
                    <a:pt x="715" y="1311"/>
                  </a:lnTo>
                  <a:lnTo>
                    <a:pt x="713" y="1309"/>
                  </a:lnTo>
                  <a:lnTo>
                    <a:pt x="711" y="1309"/>
                  </a:lnTo>
                  <a:lnTo>
                    <a:pt x="711" y="1311"/>
                  </a:lnTo>
                  <a:lnTo>
                    <a:pt x="715" y="1313"/>
                  </a:lnTo>
                  <a:lnTo>
                    <a:pt x="717" y="1316"/>
                  </a:lnTo>
                  <a:lnTo>
                    <a:pt x="718" y="1318"/>
                  </a:lnTo>
                  <a:lnTo>
                    <a:pt x="718" y="1318"/>
                  </a:lnTo>
                  <a:lnTo>
                    <a:pt x="720" y="1320"/>
                  </a:lnTo>
                  <a:lnTo>
                    <a:pt x="722" y="1320"/>
                  </a:lnTo>
                  <a:lnTo>
                    <a:pt x="726" y="1316"/>
                  </a:lnTo>
                  <a:lnTo>
                    <a:pt x="729" y="1315"/>
                  </a:lnTo>
                  <a:lnTo>
                    <a:pt x="731" y="1313"/>
                  </a:lnTo>
                  <a:lnTo>
                    <a:pt x="733" y="1313"/>
                  </a:lnTo>
                  <a:lnTo>
                    <a:pt x="733" y="1311"/>
                  </a:lnTo>
                  <a:lnTo>
                    <a:pt x="733" y="1306"/>
                  </a:lnTo>
                  <a:lnTo>
                    <a:pt x="733" y="1306"/>
                  </a:lnTo>
                  <a:lnTo>
                    <a:pt x="735" y="1306"/>
                  </a:lnTo>
                  <a:lnTo>
                    <a:pt x="736" y="1306"/>
                  </a:lnTo>
                  <a:lnTo>
                    <a:pt x="736" y="1306"/>
                  </a:lnTo>
                  <a:lnTo>
                    <a:pt x="738" y="1304"/>
                  </a:lnTo>
                  <a:lnTo>
                    <a:pt x="738" y="1304"/>
                  </a:lnTo>
                  <a:lnTo>
                    <a:pt x="738" y="1302"/>
                  </a:lnTo>
                  <a:lnTo>
                    <a:pt x="740" y="1300"/>
                  </a:lnTo>
                  <a:lnTo>
                    <a:pt x="740" y="1298"/>
                  </a:lnTo>
                  <a:lnTo>
                    <a:pt x="742" y="1300"/>
                  </a:lnTo>
                  <a:lnTo>
                    <a:pt x="740" y="1300"/>
                  </a:lnTo>
                  <a:lnTo>
                    <a:pt x="740" y="1302"/>
                  </a:lnTo>
                  <a:lnTo>
                    <a:pt x="740" y="1304"/>
                  </a:lnTo>
                  <a:lnTo>
                    <a:pt x="740" y="1304"/>
                  </a:lnTo>
                  <a:lnTo>
                    <a:pt x="742" y="1306"/>
                  </a:lnTo>
                  <a:lnTo>
                    <a:pt x="744" y="1304"/>
                  </a:lnTo>
                  <a:lnTo>
                    <a:pt x="744" y="1304"/>
                  </a:lnTo>
                  <a:lnTo>
                    <a:pt x="744" y="1304"/>
                  </a:lnTo>
                  <a:lnTo>
                    <a:pt x="744" y="1306"/>
                  </a:lnTo>
                  <a:lnTo>
                    <a:pt x="744" y="1309"/>
                  </a:lnTo>
                  <a:lnTo>
                    <a:pt x="744" y="1309"/>
                  </a:lnTo>
                  <a:lnTo>
                    <a:pt x="742" y="1311"/>
                  </a:lnTo>
                  <a:lnTo>
                    <a:pt x="742" y="1315"/>
                  </a:lnTo>
                  <a:lnTo>
                    <a:pt x="742" y="1318"/>
                  </a:lnTo>
                  <a:lnTo>
                    <a:pt x="742" y="1322"/>
                  </a:lnTo>
                  <a:lnTo>
                    <a:pt x="742" y="1326"/>
                  </a:lnTo>
                  <a:lnTo>
                    <a:pt x="742" y="1327"/>
                  </a:lnTo>
                  <a:lnTo>
                    <a:pt x="742" y="1329"/>
                  </a:lnTo>
                  <a:lnTo>
                    <a:pt x="742" y="1329"/>
                  </a:lnTo>
                  <a:lnTo>
                    <a:pt x="740" y="1329"/>
                  </a:lnTo>
                  <a:lnTo>
                    <a:pt x="738" y="1331"/>
                  </a:lnTo>
                  <a:lnTo>
                    <a:pt x="740" y="1333"/>
                  </a:lnTo>
                  <a:lnTo>
                    <a:pt x="738" y="1335"/>
                  </a:lnTo>
                  <a:lnTo>
                    <a:pt x="735" y="1335"/>
                  </a:lnTo>
                  <a:lnTo>
                    <a:pt x="733" y="1333"/>
                  </a:lnTo>
                  <a:lnTo>
                    <a:pt x="731" y="1333"/>
                  </a:lnTo>
                  <a:lnTo>
                    <a:pt x="729" y="1331"/>
                  </a:lnTo>
                  <a:lnTo>
                    <a:pt x="726" y="1327"/>
                  </a:lnTo>
                  <a:lnTo>
                    <a:pt x="726" y="1327"/>
                  </a:lnTo>
                  <a:lnTo>
                    <a:pt x="726" y="1326"/>
                  </a:lnTo>
                  <a:lnTo>
                    <a:pt x="724" y="1324"/>
                  </a:lnTo>
                  <a:lnTo>
                    <a:pt x="722" y="1322"/>
                  </a:lnTo>
                  <a:lnTo>
                    <a:pt x="720" y="1324"/>
                  </a:lnTo>
                  <a:lnTo>
                    <a:pt x="718" y="1327"/>
                  </a:lnTo>
                  <a:lnTo>
                    <a:pt x="718" y="1327"/>
                  </a:lnTo>
                  <a:lnTo>
                    <a:pt x="720" y="1331"/>
                  </a:lnTo>
                  <a:lnTo>
                    <a:pt x="720" y="1331"/>
                  </a:lnTo>
                  <a:lnTo>
                    <a:pt x="718" y="1333"/>
                  </a:lnTo>
                  <a:lnTo>
                    <a:pt x="720" y="1336"/>
                  </a:lnTo>
                  <a:lnTo>
                    <a:pt x="722" y="1336"/>
                  </a:lnTo>
                  <a:lnTo>
                    <a:pt x="720" y="1336"/>
                  </a:lnTo>
                  <a:lnTo>
                    <a:pt x="715" y="1336"/>
                  </a:lnTo>
                  <a:lnTo>
                    <a:pt x="715" y="1338"/>
                  </a:lnTo>
                  <a:lnTo>
                    <a:pt x="713" y="1340"/>
                  </a:lnTo>
                  <a:lnTo>
                    <a:pt x="715" y="1342"/>
                  </a:lnTo>
                  <a:lnTo>
                    <a:pt x="715" y="1342"/>
                  </a:lnTo>
                  <a:lnTo>
                    <a:pt x="717" y="1342"/>
                  </a:lnTo>
                  <a:lnTo>
                    <a:pt x="717" y="1342"/>
                  </a:lnTo>
                  <a:lnTo>
                    <a:pt x="718" y="1344"/>
                  </a:lnTo>
                  <a:lnTo>
                    <a:pt x="717" y="1344"/>
                  </a:lnTo>
                  <a:lnTo>
                    <a:pt x="717" y="1344"/>
                  </a:lnTo>
                  <a:lnTo>
                    <a:pt x="715" y="1344"/>
                  </a:lnTo>
                  <a:lnTo>
                    <a:pt x="715" y="1345"/>
                  </a:lnTo>
                  <a:lnTo>
                    <a:pt x="715" y="1345"/>
                  </a:lnTo>
                  <a:lnTo>
                    <a:pt x="715" y="1347"/>
                  </a:lnTo>
                  <a:lnTo>
                    <a:pt x="715" y="1347"/>
                  </a:lnTo>
                  <a:lnTo>
                    <a:pt x="720" y="1349"/>
                  </a:lnTo>
                  <a:lnTo>
                    <a:pt x="722" y="1349"/>
                  </a:lnTo>
                  <a:lnTo>
                    <a:pt x="722" y="1351"/>
                  </a:lnTo>
                  <a:lnTo>
                    <a:pt x="718" y="1354"/>
                  </a:lnTo>
                  <a:lnTo>
                    <a:pt x="718" y="1354"/>
                  </a:lnTo>
                  <a:lnTo>
                    <a:pt x="722" y="1354"/>
                  </a:lnTo>
                  <a:lnTo>
                    <a:pt x="724" y="1354"/>
                  </a:lnTo>
                  <a:lnTo>
                    <a:pt x="724" y="1354"/>
                  </a:lnTo>
                  <a:lnTo>
                    <a:pt x="722" y="1354"/>
                  </a:lnTo>
                  <a:lnTo>
                    <a:pt x="722" y="1356"/>
                  </a:lnTo>
                  <a:lnTo>
                    <a:pt x="722" y="1356"/>
                  </a:lnTo>
                  <a:lnTo>
                    <a:pt x="722" y="1358"/>
                  </a:lnTo>
                  <a:lnTo>
                    <a:pt x="726" y="1358"/>
                  </a:lnTo>
                  <a:lnTo>
                    <a:pt x="726" y="1360"/>
                  </a:lnTo>
                  <a:lnTo>
                    <a:pt x="726" y="1360"/>
                  </a:lnTo>
                  <a:lnTo>
                    <a:pt x="724" y="1360"/>
                  </a:lnTo>
                  <a:lnTo>
                    <a:pt x="726" y="1362"/>
                  </a:lnTo>
                  <a:lnTo>
                    <a:pt x="727" y="1363"/>
                  </a:lnTo>
                  <a:lnTo>
                    <a:pt x="727" y="1362"/>
                  </a:lnTo>
                  <a:lnTo>
                    <a:pt x="727" y="1360"/>
                  </a:lnTo>
                  <a:lnTo>
                    <a:pt x="727" y="1360"/>
                  </a:lnTo>
                  <a:lnTo>
                    <a:pt x="729" y="1358"/>
                  </a:lnTo>
                  <a:lnTo>
                    <a:pt x="731" y="1356"/>
                  </a:lnTo>
                  <a:lnTo>
                    <a:pt x="733" y="1354"/>
                  </a:lnTo>
                  <a:lnTo>
                    <a:pt x="733" y="1354"/>
                  </a:lnTo>
                  <a:lnTo>
                    <a:pt x="733" y="1353"/>
                  </a:lnTo>
                  <a:lnTo>
                    <a:pt x="735" y="1347"/>
                  </a:lnTo>
                  <a:lnTo>
                    <a:pt x="735" y="1347"/>
                  </a:lnTo>
                  <a:lnTo>
                    <a:pt x="736" y="1345"/>
                  </a:lnTo>
                  <a:lnTo>
                    <a:pt x="736" y="1342"/>
                  </a:lnTo>
                  <a:lnTo>
                    <a:pt x="738" y="1340"/>
                  </a:lnTo>
                  <a:lnTo>
                    <a:pt x="738" y="1338"/>
                  </a:lnTo>
                  <a:lnTo>
                    <a:pt x="738" y="1340"/>
                  </a:lnTo>
                  <a:lnTo>
                    <a:pt x="738" y="1340"/>
                  </a:lnTo>
                  <a:lnTo>
                    <a:pt x="738" y="1342"/>
                  </a:lnTo>
                  <a:lnTo>
                    <a:pt x="738" y="1340"/>
                  </a:lnTo>
                  <a:lnTo>
                    <a:pt x="740" y="1338"/>
                  </a:lnTo>
                  <a:lnTo>
                    <a:pt x="740" y="1338"/>
                  </a:lnTo>
                  <a:lnTo>
                    <a:pt x="742" y="1338"/>
                  </a:lnTo>
                  <a:lnTo>
                    <a:pt x="742" y="1338"/>
                  </a:lnTo>
                  <a:lnTo>
                    <a:pt x="742" y="1336"/>
                  </a:lnTo>
                  <a:lnTo>
                    <a:pt x="744" y="1336"/>
                  </a:lnTo>
                  <a:lnTo>
                    <a:pt x="744" y="1338"/>
                  </a:lnTo>
                  <a:lnTo>
                    <a:pt x="742" y="1338"/>
                  </a:lnTo>
                  <a:lnTo>
                    <a:pt x="740" y="1340"/>
                  </a:lnTo>
                  <a:lnTo>
                    <a:pt x="740" y="1340"/>
                  </a:lnTo>
                  <a:lnTo>
                    <a:pt x="740" y="1340"/>
                  </a:lnTo>
                  <a:lnTo>
                    <a:pt x="740" y="1342"/>
                  </a:lnTo>
                  <a:lnTo>
                    <a:pt x="738" y="1344"/>
                  </a:lnTo>
                  <a:lnTo>
                    <a:pt x="738" y="1344"/>
                  </a:lnTo>
                  <a:lnTo>
                    <a:pt x="738" y="1344"/>
                  </a:lnTo>
                  <a:lnTo>
                    <a:pt x="736" y="1347"/>
                  </a:lnTo>
                  <a:lnTo>
                    <a:pt x="736" y="1349"/>
                  </a:lnTo>
                  <a:lnTo>
                    <a:pt x="736" y="1349"/>
                  </a:lnTo>
                  <a:lnTo>
                    <a:pt x="736" y="1349"/>
                  </a:lnTo>
                  <a:lnTo>
                    <a:pt x="735" y="1351"/>
                  </a:lnTo>
                  <a:lnTo>
                    <a:pt x="735" y="1353"/>
                  </a:lnTo>
                  <a:lnTo>
                    <a:pt x="736" y="1351"/>
                  </a:lnTo>
                  <a:lnTo>
                    <a:pt x="736" y="1349"/>
                  </a:lnTo>
                  <a:lnTo>
                    <a:pt x="738" y="1349"/>
                  </a:lnTo>
                  <a:lnTo>
                    <a:pt x="738" y="1349"/>
                  </a:lnTo>
                  <a:lnTo>
                    <a:pt x="738" y="1349"/>
                  </a:lnTo>
                  <a:lnTo>
                    <a:pt x="738" y="1351"/>
                  </a:lnTo>
                  <a:lnTo>
                    <a:pt x="736" y="1353"/>
                  </a:lnTo>
                  <a:lnTo>
                    <a:pt x="738" y="1353"/>
                  </a:lnTo>
                  <a:lnTo>
                    <a:pt x="742" y="1353"/>
                  </a:lnTo>
                  <a:lnTo>
                    <a:pt x="742" y="1353"/>
                  </a:lnTo>
                  <a:lnTo>
                    <a:pt x="740" y="1353"/>
                  </a:lnTo>
                  <a:lnTo>
                    <a:pt x="736" y="1354"/>
                  </a:lnTo>
                  <a:lnTo>
                    <a:pt x="735" y="1356"/>
                  </a:lnTo>
                  <a:lnTo>
                    <a:pt x="735" y="1356"/>
                  </a:lnTo>
                  <a:lnTo>
                    <a:pt x="736" y="1356"/>
                  </a:lnTo>
                  <a:lnTo>
                    <a:pt x="735" y="1358"/>
                  </a:lnTo>
                  <a:lnTo>
                    <a:pt x="735" y="1360"/>
                  </a:lnTo>
                  <a:lnTo>
                    <a:pt x="735" y="1360"/>
                  </a:lnTo>
                  <a:lnTo>
                    <a:pt x="735" y="1360"/>
                  </a:lnTo>
                  <a:lnTo>
                    <a:pt x="735" y="1362"/>
                  </a:lnTo>
                  <a:lnTo>
                    <a:pt x="736" y="1362"/>
                  </a:lnTo>
                  <a:lnTo>
                    <a:pt x="738" y="1362"/>
                  </a:lnTo>
                  <a:lnTo>
                    <a:pt x="738" y="1362"/>
                  </a:lnTo>
                  <a:lnTo>
                    <a:pt x="738" y="1362"/>
                  </a:lnTo>
                  <a:lnTo>
                    <a:pt x="740" y="1360"/>
                  </a:lnTo>
                  <a:lnTo>
                    <a:pt x="740" y="1358"/>
                  </a:lnTo>
                  <a:lnTo>
                    <a:pt x="740" y="1358"/>
                  </a:lnTo>
                  <a:lnTo>
                    <a:pt x="740" y="1356"/>
                  </a:lnTo>
                  <a:lnTo>
                    <a:pt x="742" y="1356"/>
                  </a:lnTo>
                  <a:lnTo>
                    <a:pt x="744" y="1354"/>
                  </a:lnTo>
                  <a:lnTo>
                    <a:pt x="745" y="1354"/>
                  </a:lnTo>
                  <a:lnTo>
                    <a:pt x="745" y="1356"/>
                  </a:lnTo>
                  <a:lnTo>
                    <a:pt x="744" y="1356"/>
                  </a:lnTo>
                  <a:lnTo>
                    <a:pt x="742" y="1358"/>
                  </a:lnTo>
                  <a:lnTo>
                    <a:pt x="742" y="1360"/>
                  </a:lnTo>
                  <a:lnTo>
                    <a:pt x="744" y="1363"/>
                  </a:lnTo>
                  <a:lnTo>
                    <a:pt x="744" y="1363"/>
                  </a:lnTo>
                  <a:lnTo>
                    <a:pt x="742" y="1365"/>
                  </a:lnTo>
                  <a:lnTo>
                    <a:pt x="742" y="1365"/>
                  </a:lnTo>
                  <a:lnTo>
                    <a:pt x="742" y="1365"/>
                  </a:lnTo>
                  <a:lnTo>
                    <a:pt x="742" y="1367"/>
                  </a:lnTo>
                  <a:lnTo>
                    <a:pt x="742" y="1367"/>
                  </a:lnTo>
                  <a:lnTo>
                    <a:pt x="744" y="1367"/>
                  </a:lnTo>
                  <a:lnTo>
                    <a:pt x="744" y="1367"/>
                  </a:lnTo>
                  <a:lnTo>
                    <a:pt x="744" y="1367"/>
                  </a:lnTo>
                  <a:lnTo>
                    <a:pt x="744" y="1367"/>
                  </a:lnTo>
                  <a:lnTo>
                    <a:pt x="744" y="1367"/>
                  </a:lnTo>
                  <a:lnTo>
                    <a:pt x="747" y="1367"/>
                  </a:lnTo>
                  <a:lnTo>
                    <a:pt x="745" y="1369"/>
                  </a:lnTo>
                  <a:lnTo>
                    <a:pt x="745" y="1369"/>
                  </a:lnTo>
                  <a:lnTo>
                    <a:pt x="744" y="1371"/>
                  </a:lnTo>
                  <a:lnTo>
                    <a:pt x="744" y="1371"/>
                  </a:lnTo>
                  <a:lnTo>
                    <a:pt x="742" y="1369"/>
                  </a:lnTo>
                  <a:lnTo>
                    <a:pt x="742" y="1369"/>
                  </a:lnTo>
                  <a:lnTo>
                    <a:pt x="740" y="1372"/>
                  </a:lnTo>
                  <a:lnTo>
                    <a:pt x="742" y="1372"/>
                  </a:lnTo>
                  <a:lnTo>
                    <a:pt x="742" y="1372"/>
                  </a:lnTo>
                  <a:lnTo>
                    <a:pt x="742" y="1374"/>
                  </a:lnTo>
                  <a:lnTo>
                    <a:pt x="742" y="1374"/>
                  </a:lnTo>
                  <a:lnTo>
                    <a:pt x="742" y="1374"/>
                  </a:lnTo>
                  <a:lnTo>
                    <a:pt x="744" y="1376"/>
                  </a:lnTo>
                  <a:lnTo>
                    <a:pt x="744" y="1376"/>
                  </a:lnTo>
                  <a:lnTo>
                    <a:pt x="745" y="1374"/>
                  </a:lnTo>
                  <a:lnTo>
                    <a:pt x="745" y="1374"/>
                  </a:lnTo>
                  <a:lnTo>
                    <a:pt x="745" y="1374"/>
                  </a:lnTo>
                  <a:lnTo>
                    <a:pt x="745" y="1376"/>
                  </a:lnTo>
                  <a:lnTo>
                    <a:pt x="747" y="1374"/>
                  </a:lnTo>
                  <a:lnTo>
                    <a:pt x="749" y="1374"/>
                  </a:lnTo>
                  <a:lnTo>
                    <a:pt x="751" y="1371"/>
                  </a:lnTo>
                  <a:lnTo>
                    <a:pt x="751" y="1367"/>
                  </a:lnTo>
                  <a:lnTo>
                    <a:pt x="749" y="1362"/>
                  </a:lnTo>
                  <a:lnTo>
                    <a:pt x="749" y="1362"/>
                  </a:lnTo>
                  <a:lnTo>
                    <a:pt x="749" y="1360"/>
                  </a:lnTo>
                  <a:lnTo>
                    <a:pt x="751" y="1360"/>
                  </a:lnTo>
                  <a:lnTo>
                    <a:pt x="751" y="1360"/>
                  </a:lnTo>
                  <a:lnTo>
                    <a:pt x="753" y="1360"/>
                  </a:lnTo>
                  <a:lnTo>
                    <a:pt x="753" y="1358"/>
                  </a:lnTo>
                  <a:lnTo>
                    <a:pt x="753" y="1356"/>
                  </a:lnTo>
                  <a:lnTo>
                    <a:pt x="754" y="1354"/>
                  </a:lnTo>
                  <a:lnTo>
                    <a:pt x="756" y="1353"/>
                  </a:lnTo>
                  <a:lnTo>
                    <a:pt x="756" y="1351"/>
                  </a:lnTo>
                  <a:lnTo>
                    <a:pt x="756" y="1349"/>
                  </a:lnTo>
                  <a:lnTo>
                    <a:pt x="758" y="1349"/>
                  </a:lnTo>
                  <a:lnTo>
                    <a:pt x="758" y="1349"/>
                  </a:lnTo>
                  <a:lnTo>
                    <a:pt x="762" y="1351"/>
                  </a:lnTo>
                  <a:lnTo>
                    <a:pt x="762" y="1351"/>
                  </a:lnTo>
                  <a:lnTo>
                    <a:pt x="764" y="1351"/>
                  </a:lnTo>
                  <a:lnTo>
                    <a:pt x="764" y="1351"/>
                  </a:lnTo>
                  <a:lnTo>
                    <a:pt x="764" y="1349"/>
                  </a:lnTo>
                  <a:lnTo>
                    <a:pt x="765" y="1347"/>
                  </a:lnTo>
                  <a:lnTo>
                    <a:pt x="764" y="1347"/>
                  </a:lnTo>
                  <a:lnTo>
                    <a:pt x="764" y="1345"/>
                  </a:lnTo>
                  <a:lnTo>
                    <a:pt x="764" y="1345"/>
                  </a:lnTo>
                  <a:lnTo>
                    <a:pt x="764" y="1344"/>
                  </a:lnTo>
                  <a:lnTo>
                    <a:pt x="765" y="1342"/>
                  </a:lnTo>
                  <a:lnTo>
                    <a:pt x="765" y="1340"/>
                  </a:lnTo>
                  <a:lnTo>
                    <a:pt x="764" y="1340"/>
                  </a:lnTo>
                  <a:lnTo>
                    <a:pt x="762" y="1338"/>
                  </a:lnTo>
                  <a:lnTo>
                    <a:pt x="764" y="1338"/>
                  </a:lnTo>
                  <a:lnTo>
                    <a:pt x="765" y="1338"/>
                  </a:lnTo>
                  <a:lnTo>
                    <a:pt x="767" y="1338"/>
                  </a:lnTo>
                  <a:lnTo>
                    <a:pt x="767" y="1338"/>
                  </a:lnTo>
                  <a:lnTo>
                    <a:pt x="769" y="1338"/>
                  </a:lnTo>
                  <a:lnTo>
                    <a:pt x="769" y="1336"/>
                  </a:lnTo>
                  <a:lnTo>
                    <a:pt x="769" y="1336"/>
                  </a:lnTo>
                  <a:lnTo>
                    <a:pt x="767" y="1335"/>
                  </a:lnTo>
                  <a:lnTo>
                    <a:pt x="767" y="1333"/>
                  </a:lnTo>
                  <a:lnTo>
                    <a:pt x="765" y="1331"/>
                  </a:lnTo>
                  <a:lnTo>
                    <a:pt x="765" y="1331"/>
                  </a:lnTo>
                  <a:lnTo>
                    <a:pt x="765" y="1329"/>
                  </a:lnTo>
                  <a:lnTo>
                    <a:pt x="765" y="1329"/>
                  </a:lnTo>
                  <a:lnTo>
                    <a:pt x="765" y="1329"/>
                  </a:lnTo>
                  <a:lnTo>
                    <a:pt x="767" y="1329"/>
                  </a:lnTo>
                  <a:lnTo>
                    <a:pt x="767" y="1333"/>
                  </a:lnTo>
                  <a:lnTo>
                    <a:pt x="767" y="1335"/>
                  </a:lnTo>
                  <a:lnTo>
                    <a:pt x="769" y="1336"/>
                  </a:lnTo>
                  <a:lnTo>
                    <a:pt x="771" y="1336"/>
                  </a:lnTo>
                  <a:lnTo>
                    <a:pt x="771" y="1336"/>
                  </a:lnTo>
                  <a:lnTo>
                    <a:pt x="773" y="1336"/>
                  </a:lnTo>
                  <a:lnTo>
                    <a:pt x="774" y="1333"/>
                  </a:lnTo>
                  <a:lnTo>
                    <a:pt x="776" y="1333"/>
                  </a:lnTo>
                  <a:lnTo>
                    <a:pt x="778" y="1333"/>
                  </a:lnTo>
                  <a:lnTo>
                    <a:pt x="782" y="1331"/>
                  </a:lnTo>
                  <a:lnTo>
                    <a:pt x="782" y="1331"/>
                  </a:lnTo>
                  <a:lnTo>
                    <a:pt x="785" y="1329"/>
                  </a:lnTo>
                  <a:lnTo>
                    <a:pt x="789" y="1324"/>
                  </a:lnTo>
                  <a:lnTo>
                    <a:pt x="791" y="1324"/>
                  </a:lnTo>
                  <a:lnTo>
                    <a:pt x="791" y="1326"/>
                  </a:lnTo>
                  <a:lnTo>
                    <a:pt x="787" y="1329"/>
                  </a:lnTo>
                  <a:lnTo>
                    <a:pt x="787" y="1331"/>
                  </a:lnTo>
                  <a:lnTo>
                    <a:pt x="787" y="1333"/>
                  </a:lnTo>
                  <a:lnTo>
                    <a:pt x="789" y="1333"/>
                  </a:lnTo>
                  <a:lnTo>
                    <a:pt x="789" y="1333"/>
                  </a:lnTo>
                  <a:lnTo>
                    <a:pt x="791" y="1333"/>
                  </a:lnTo>
                  <a:lnTo>
                    <a:pt x="794" y="1329"/>
                  </a:lnTo>
                  <a:lnTo>
                    <a:pt x="796" y="1327"/>
                  </a:lnTo>
                  <a:lnTo>
                    <a:pt x="798" y="1326"/>
                  </a:lnTo>
                  <a:lnTo>
                    <a:pt x="800" y="1326"/>
                  </a:lnTo>
                  <a:lnTo>
                    <a:pt x="801" y="1322"/>
                  </a:lnTo>
                  <a:lnTo>
                    <a:pt x="803" y="1320"/>
                  </a:lnTo>
                  <a:lnTo>
                    <a:pt x="805" y="1318"/>
                  </a:lnTo>
                  <a:lnTo>
                    <a:pt x="807" y="1316"/>
                  </a:lnTo>
                  <a:lnTo>
                    <a:pt x="807" y="1316"/>
                  </a:lnTo>
                  <a:lnTo>
                    <a:pt x="805" y="1322"/>
                  </a:lnTo>
                  <a:lnTo>
                    <a:pt x="805" y="1322"/>
                  </a:lnTo>
                  <a:lnTo>
                    <a:pt x="803" y="1322"/>
                  </a:lnTo>
                  <a:lnTo>
                    <a:pt x="803" y="1322"/>
                  </a:lnTo>
                  <a:lnTo>
                    <a:pt x="803" y="1324"/>
                  </a:lnTo>
                  <a:lnTo>
                    <a:pt x="803" y="1324"/>
                  </a:lnTo>
                  <a:lnTo>
                    <a:pt x="803" y="1324"/>
                  </a:lnTo>
                  <a:lnTo>
                    <a:pt x="801" y="1324"/>
                  </a:lnTo>
                  <a:lnTo>
                    <a:pt x="801" y="1324"/>
                  </a:lnTo>
                  <a:lnTo>
                    <a:pt x="801" y="1326"/>
                  </a:lnTo>
                  <a:lnTo>
                    <a:pt x="812" y="1326"/>
                  </a:lnTo>
                  <a:lnTo>
                    <a:pt x="810" y="1327"/>
                  </a:lnTo>
                  <a:lnTo>
                    <a:pt x="809" y="1327"/>
                  </a:lnTo>
                  <a:lnTo>
                    <a:pt x="803" y="1326"/>
                  </a:lnTo>
                  <a:lnTo>
                    <a:pt x="796" y="1327"/>
                  </a:lnTo>
                  <a:lnTo>
                    <a:pt x="796" y="1329"/>
                  </a:lnTo>
                  <a:lnTo>
                    <a:pt x="794" y="1329"/>
                  </a:lnTo>
                  <a:lnTo>
                    <a:pt x="794" y="1331"/>
                  </a:lnTo>
                  <a:lnTo>
                    <a:pt x="792" y="1335"/>
                  </a:lnTo>
                  <a:lnTo>
                    <a:pt x="792" y="1336"/>
                  </a:lnTo>
                  <a:lnTo>
                    <a:pt x="791" y="1336"/>
                  </a:lnTo>
                  <a:lnTo>
                    <a:pt x="789" y="1338"/>
                  </a:lnTo>
                  <a:lnTo>
                    <a:pt x="789" y="1340"/>
                  </a:lnTo>
                  <a:lnTo>
                    <a:pt x="787" y="1345"/>
                  </a:lnTo>
                  <a:lnTo>
                    <a:pt x="785" y="1349"/>
                  </a:lnTo>
                  <a:lnTo>
                    <a:pt x="785" y="1351"/>
                  </a:lnTo>
                  <a:lnTo>
                    <a:pt x="785" y="1353"/>
                  </a:lnTo>
                  <a:lnTo>
                    <a:pt x="785" y="1353"/>
                  </a:lnTo>
                  <a:lnTo>
                    <a:pt x="783" y="1358"/>
                  </a:lnTo>
                  <a:lnTo>
                    <a:pt x="783" y="1360"/>
                  </a:lnTo>
                  <a:lnTo>
                    <a:pt x="783" y="1362"/>
                  </a:lnTo>
                  <a:lnTo>
                    <a:pt x="783" y="1367"/>
                  </a:lnTo>
                  <a:lnTo>
                    <a:pt x="783" y="1367"/>
                  </a:lnTo>
                  <a:lnTo>
                    <a:pt x="782" y="1365"/>
                  </a:lnTo>
                  <a:lnTo>
                    <a:pt x="782" y="1362"/>
                  </a:lnTo>
                  <a:lnTo>
                    <a:pt x="782" y="1360"/>
                  </a:lnTo>
                  <a:lnTo>
                    <a:pt x="783" y="1358"/>
                  </a:lnTo>
                  <a:lnTo>
                    <a:pt x="783" y="1349"/>
                  </a:lnTo>
                  <a:lnTo>
                    <a:pt x="783" y="1349"/>
                  </a:lnTo>
                  <a:lnTo>
                    <a:pt x="785" y="1347"/>
                  </a:lnTo>
                  <a:lnTo>
                    <a:pt x="785" y="1345"/>
                  </a:lnTo>
                  <a:lnTo>
                    <a:pt x="785" y="1342"/>
                  </a:lnTo>
                  <a:lnTo>
                    <a:pt x="787" y="1340"/>
                  </a:lnTo>
                  <a:lnTo>
                    <a:pt x="789" y="1335"/>
                  </a:lnTo>
                  <a:lnTo>
                    <a:pt x="785" y="1333"/>
                  </a:lnTo>
                  <a:lnTo>
                    <a:pt x="783" y="1333"/>
                  </a:lnTo>
                  <a:lnTo>
                    <a:pt x="782" y="1333"/>
                  </a:lnTo>
                  <a:lnTo>
                    <a:pt x="780" y="1333"/>
                  </a:lnTo>
                  <a:lnTo>
                    <a:pt x="778" y="1336"/>
                  </a:lnTo>
                  <a:lnTo>
                    <a:pt x="778" y="1338"/>
                  </a:lnTo>
                  <a:lnTo>
                    <a:pt x="776" y="1338"/>
                  </a:lnTo>
                  <a:lnTo>
                    <a:pt x="774" y="1338"/>
                  </a:lnTo>
                  <a:lnTo>
                    <a:pt x="774" y="1340"/>
                  </a:lnTo>
                  <a:lnTo>
                    <a:pt x="774" y="1340"/>
                  </a:lnTo>
                  <a:lnTo>
                    <a:pt x="774" y="1340"/>
                  </a:lnTo>
                  <a:lnTo>
                    <a:pt x="774" y="1340"/>
                  </a:lnTo>
                  <a:lnTo>
                    <a:pt x="773" y="1340"/>
                  </a:lnTo>
                  <a:lnTo>
                    <a:pt x="774" y="1342"/>
                  </a:lnTo>
                  <a:lnTo>
                    <a:pt x="773" y="1342"/>
                  </a:lnTo>
                  <a:lnTo>
                    <a:pt x="773" y="1342"/>
                  </a:lnTo>
                  <a:lnTo>
                    <a:pt x="773" y="1342"/>
                  </a:lnTo>
                  <a:lnTo>
                    <a:pt x="771" y="1344"/>
                  </a:lnTo>
                  <a:lnTo>
                    <a:pt x="771" y="1344"/>
                  </a:lnTo>
                  <a:lnTo>
                    <a:pt x="769" y="1345"/>
                  </a:lnTo>
                  <a:lnTo>
                    <a:pt x="767" y="1345"/>
                  </a:lnTo>
                  <a:lnTo>
                    <a:pt x="767" y="1347"/>
                  </a:lnTo>
                  <a:lnTo>
                    <a:pt x="767" y="1347"/>
                  </a:lnTo>
                  <a:lnTo>
                    <a:pt x="765" y="1349"/>
                  </a:lnTo>
                  <a:lnTo>
                    <a:pt x="765" y="1351"/>
                  </a:lnTo>
                  <a:lnTo>
                    <a:pt x="765" y="1353"/>
                  </a:lnTo>
                  <a:lnTo>
                    <a:pt x="764" y="1354"/>
                  </a:lnTo>
                  <a:lnTo>
                    <a:pt x="760" y="1356"/>
                  </a:lnTo>
                  <a:lnTo>
                    <a:pt x="762" y="1358"/>
                  </a:lnTo>
                  <a:lnTo>
                    <a:pt x="762" y="1362"/>
                  </a:lnTo>
                  <a:lnTo>
                    <a:pt x="762" y="1365"/>
                  </a:lnTo>
                  <a:lnTo>
                    <a:pt x="764" y="1365"/>
                  </a:lnTo>
                  <a:lnTo>
                    <a:pt x="765" y="1363"/>
                  </a:lnTo>
                  <a:lnTo>
                    <a:pt x="767" y="1363"/>
                  </a:lnTo>
                  <a:lnTo>
                    <a:pt x="767" y="1362"/>
                  </a:lnTo>
                  <a:lnTo>
                    <a:pt x="767" y="1362"/>
                  </a:lnTo>
                  <a:lnTo>
                    <a:pt x="769" y="1360"/>
                  </a:lnTo>
                  <a:lnTo>
                    <a:pt x="769" y="1360"/>
                  </a:lnTo>
                  <a:lnTo>
                    <a:pt x="769" y="1360"/>
                  </a:lnTo>
                  <a:lnTo>
                    <a:pt x="769" y="1360"/>
                  </a:lnTo>
                  <a:lnTo>
                    <a:pt x="769" y="1362"/>
                  </a:lnTo>
                  <a:lnTo>
                    <a:pt x="771" y="1363"/>
                  </a:lnTo>
                  <a:lnTo>
                    <a:pt x="771" y="1363"/>
                  </a:lnTo>
                  <a:lnTo>
                    <a:pt x="771" y="1363"/>
                  </a:lnTo>
                  <a:lnTo>
                    <a:pt x="762" y="1367"/>
                  </a:lnTo>
                  <a:lnTo>
                    <a:pt x="756" y="1371"/>
                  </a:lnTo>
                  <a:lnTo>
                    <a:pt x="754" y="1376"/>
                  </a:lnTo>
                  <a:lnTo>
                    <a:pt x="756" y="1378"/>
                  </a:lnTo>
                  <a:lnTo>
                    <a:pt x="756" y="1378"/>
                  </a:lnTo>
                  <a:lnTo>
                    <a:pt x="756" y="1378"/>
                  </a:lnTo>
                  <a:lnTo>
                    <a:pt x="756" y="1380"/>
                  </a:lnTo>
                  <a:lnTo>
                    <a:pt x="754" y="1380"/>
                  </a:lnTo>
                  <a:lnTo>
                    <a:pt x="754" y="1380"/>
                  </a:lnTo>
                  <a:lnTo>
                    <a:pt x="749" y="1382"/>
                  </a:lnTo>
                  <a:lnTo>
                    <a:pt x="747" y="1382"/>
                  </a:lnTo>
                  <a:lnTo>
                    <a:pt x="745" y="1383"/>
                  </a:lnTo>
                  <a:lnTo>
                    <a:pt x="744" y="1385"/>
                  </a:lnTo>
                  <a:lnTo>
                    <a:pt x="744" y="1387"/>
                  </a:lnTo>
                  <a:lnTo>
                    <a:pt x="742" y="1389"/>
                  </a:lnTo>
                  <a:lnTo>
                    <a:pt x="740" y="1391"/>
                  </a:lnTo>
                  <a:lnTo>
                    <a:pt x="738" y="1391"/>
                  </a:lnTo>
                  <a:lnTo>
                    <a:pt x="740" y="1392"/>
                  </a:lnTo>
                  <a:lnTo>
                    <a:pt x="740" y="1392"/>
                  </a:lnTo>
                  <a:lnTo>
                    <a:pt x="742" y="1391"/>
                  </a:lnTo>
                  <a:lnTo>
                    <a:pt x="742" y="1391"/>
                  </a:lnTo>
                  <a:lnTo>
                    <a:pt x="742" y="1392"/>
                  </a:lnTo>
                  <a:lnTo>
                    <a:pt x="742" y="1392"/>
                  </a:lnTo>
                  <a:lnTo>
                    <a:pt x="744" y="1392"/>
                  </a:lnTo>
                  <a:lnTo>
                    <a:pt x="745" y="1394"/>
                  </a:lnTo>
                  <a:lnTo>
                    <a:pt x="745" y="1396"/>
                  </a:lnTo>
                  <a:lnTo>
                    <a:pt x="747" y="1398"/>
                  </a:lnTo>
                  <a:lnTo>
                    <a:pt x="749" y="1398"/>
                  </a:lnTo>
                  <a:lnTo>
                    <a:pt x="749" y="1398"/>
                  </a:lnTo>
                  <a:lnTo>
                    <a:pt x="751" y="1398"/>
                  </a:lnTo>
                  <a:lnTo>
                    <a:pt x="753" y="1396"/>
                  </a:lnTo>
                  <a:lnTo>
                    <a:pt x="753" y="1396"/>
                  </a:lnTo>
                  <a:lnTo>
                    <a:pt x="753" y="1394"/>
                  </a:lnTo>
                  <a:lnTo>
                    <a:pt x="753" y="1392"/>
                  </a:lnTo>
                  <a:lnTo>
                    <a:pt x="754" y="1391"/>
                  </a:lnTo>
                  <a:lnTo>
                    <a:pt x="754" y="1391"/>
                  </a:lnTo>
                  <a:lnTo>
                    <a:pt x="754" y="1391"/>
                  </a:lnTo>
                  <a:lnTo>
                    <a:pt x="754" y="1392"/>
                  </a:lnTo>
                  <a:lnTo>
                    <a:pt x="754" y="1394"/>
                  </a:lnTo>
                  <a:lnTo>
                    <a:pt x="754" y="1396"/>
                  </a:lnTo>
                  <a:lnTo>
                    <a:pt x="754" y="1396"/>
                  </a:lnTo>
                  <a:lnTo>
                    <a:pt x="753" y="1396"/>
                  </a:lnTo>
                  <a:lnTo>
                    <a:pt x="753" y="1398"/>
                  </a:lnTo>
                  <a:lnTo>
                    <a:pt x="754" y="1400"/>
                  </a:lnTo>
                  <a:lnTo>
                    <a:pt x="754" y="1400"/>
                  </a:lnTo>
                  <a:lnTo>
                    <a:pt x="756" y="1400"/>
                  </a:lnTo>
                  <a:lnTo>
                    <a:pt x="758" y="1400"/>
                  </a:lnTo>
                  <a:lnTo>
                    <a:pt x="758" y="1400"/>
                  </a:lnTo>
                  <a:lnTo>
                    <a:pt x="764" y="1396"/>
                  </a:lnTo>
                  <a:lnTo>
                    <a:pt x="769" y="1391"/>
                  </a:lnTo>
                  <a:lnTo>
                    <a:pt x="773" y="1391"/>
                  </a:lnTo>
                  <a:lnTo>
                    <a:pt x="771" y="1392"/>
                  </a:lnTo>
                  <a:lnTo>
                    <a:pt x="767" y="1392"/>
                  </a:lnTo>
                  <a:lnTo>
                    <a:pt x="767" y="1394"/>
                  </a:lnTo>
                  <a:lnTo>
                    <a:pt x="767" y="1394"/>
                  </a:lnTo>
                  <a:lnTo>
                    <a:pt x="767" y="1396"/>
                  </a:lnTo>
                  <a:lnTo>
                    <a:pt x="765" y="1396"/>
                  </a:lnTo>
                  <a:lnTo>
                    <a:pt x="765" y="1396"/>
                  </a:lnTo>
                  <a:lnTo>
                    <a:pt x="765" y="1396"/>
                  </a:lnTo>
                  <a:lnTo>
                    <a:pt x="758" y="1401"/>
                  </a:lnTo>
                  <a:lnTo>
                    <a:pt x="756" y="1401"/>
                  </a:lnTo>
                  <a:lnTo>
                    <a:pt x="753" y="1401"/>
                  </a:lnTo>
                  <a:lnTo>
                    <a:pt x="753" y="1401"/>
                  </a:lnTo>
                  <a:lnTo>
                    <a:pt x="753" y="1400"/>
                  </a:lnTo>
                  <a:lnTo>
                    <a:pt x="753" y="1400"/>
                  </a:lnTo>
                  <a:lnTo>
                    <a:pt x="753" y="1400"/>
                  </a:lnTo>
                  <a:lnTo>
                    <a:pt x="751" y="1400"/>
                  </a:lnTo>
                  <a:lnTo>
                    <a:pt x="751" y="1400"/>
                  </a:lnTo>
                  <a:lnTo>
                    <a:pt x="751" y="1401"/>
                  </a:lnTo>
                  <a:lnTo>
                    <a:pt x="751" y="1401"/>
                  </a:lnTo>
                  <a:lnTo>
                    <a:pt x="751" y="1401"/>
                  </a:lnTo>
                  <a:lnTo>
                    <a:pt x="747" y="1403"/>
                  </a:lnTo>
                  <a:lnTo>
                    <a:pt x="747" y="1403"/>
                  </a:lnTo>
                  <a:lnTo>
                    <a:pt x="747" y="1403"/>
                  </a:lnTo>
                  <a:lnTo>
                    <a:pt x="747" y="1405"/>
                  </a:lnTo>
                  <a:lnTo>
                    <a:pt x="744" y="1407"/>
                  </a:lnTo>
                  <a:lnTo>
                    <a:pt x="744" y="1409"/>
                  </a:lnTo>
                  <a:lnTo>
                    <a:pt x="745" y="1409"/>
                  </a:lnTo>
                  <a:lnTo>
                    <a:pt x="745" y="1410"/>
                  </a:lnTo>
                  <a:lnTo>
                    <a:pt x="751" y="1409"/>
                  </a:lnTo>
                  <a:lnTo>
                    <a:pt x="751" y="1410"/>
                  </a:lnTo>
                  <a:lnTo>
                    <a:pt x="747" y="1410"/>
                  </a:lnTo>
                  <a:lnTo>
                    <a:pt x="745" y="1410"/>
                  </a:lnTo>
                  <a:lnTo>
                    <a:pt x="745" y="1410"/>
                  </a:lnTo>
                  <a:lnTo>
                    <a:pt x="745" y="1412"/>
                  </a:lnTo>
                  <a:lnTo>
                    <a:pt x="745" y="1414"/>
                  </a:lnTo>
                  <a:lnTo>
                    <a:pt x="745" y="1414"/>
                  </a:lnTo>
                  <a:lnTo>
                    <a:pt x="744" y="1414"/>
                  </a:lnTo>
                  <a:lnTo>
                    <a:pt x="744" y="1414"/>
                  </a:lnTo>
                  <a:lnTo>
                    <a:pt x="742" y="1414"/>
                  </a:lnTo>
                  <a:lnTo>
                    <a:pt x="744" y="1412"/>
                  </a:lnTo>
                  <a:lnTo>
                    <a:pt x="744" y="1410"/>
                  </a:lnTo>
                  <a:lnTo>
                    <a:pt x="742" y="1409"/>
                  </a:lnTo>
                  <a:lnTo>
                    <a:pt x="742" y="1409"/>
                  </a:lnTo>
                  <a:lnTo>
                    <a:pt x="738" y="1409"/>
                  </a:lnTo>
                  <a:lnTo>
                    <a:pt x="736" y="1409"/>
                  </a:lnTo>
                  <a:lnTo>
                    <a:pt x="736" y="1409"/>
                  </a:lnTo>
                  <a:lnTo>
                    <a:pt x="735" y="1409"/>
                  </a:lnTo>
                  <a:lnTo>
                    <a:pt x="735" y="1409"/>
                  </a:lnTo>
                  <a:lnTo>
                    <a:pt x="733" y="1412"/>
                  </a:lnTo>
                  <a:lnTo>
                    <a:pt x="733" y="1414"/>
                  </a:lnTo>
                  <a:lnTo>
                    <a:pt x="733" y="1414"/>
                  </a:lnTo>
                  <a:lnTo>
                    <a:pt x="733" y="1416"/>
                  </a:lnTo>
                  <a:lnTo>
                    <a:pt x="733" y="1418"/>
                  </a:lnTo>
                  <a:lnTo>
                    <a:pt x="733" y="1419"/>
                  </a:lnTo>
                  <a:lnTo>
                    <a:pt x="733" y="1419"/>
                  </a:lnTo>
                  <a:lnTo>
                    <a:pt x="733" y="1421"/>
                  </a:lnTo>
                  <a:lnTo>
                    <a:pt x="731" y="1421"/>
                  </a:lnTo>
                  <a:lnTo>
                    <a:pt x="729" y="1423"/>
                  </a:lnTo>
                  <a:lnTo>
                    <a:pt x="729" y="1423"/>
                  </a:lnTo>
                  <a:lnTo>
                    <a:pt x="727" y="1425"/>
                  </a:lnTo>
                  <a:lnTo>
                    <a:pt x="727" y="1425"/>
                  </a:lnTo>
                  <a:lnTo>
                    <a:pt x="727" y="1425"/>
                  </a:lnTo>
                  <a:lnTo>
                    <a:pt x="727" y="1423"/>
                  </a:lnTo>
                  <a:lnTo>
                    <a:pt x="727" y="1423"/>
                  </a:lnTo>
                  <a:lnTo>
                    <a:pt x="727" y="1421"/>
                  </a:lnTo>
                  <a:lnTo>
                    <a:pt x="727" y="1421"/>
                  </a:lnTo>
                  <a:lnTo>
                    <a:pt x="727" y="1421"/>
                  </a:lnTo>
                  <a:lnTo>
                    <a:pt x="727" y="1421"/>
                  </a:lnTo>
                  <a:lnTo>
                    <a:pt x="729" y="1421"/>
                  </a:lnTo>
                  <a:lnTo>
                    <a:pt x="729" y="1421"/>
                  </a:lnTo>
                  <a:lnTo>
                    <a:pt x="729" y="1419"/>
                  </a:lnTo>
                  <a:lnTo>
                    <a:pt x="729" y="1419"/>
                  </a:lnTo>
                  <a:lnTo>
                    <a:pt x="731" y="1419"/>
                  </a:lnTo>
                  <a:lnTo>
                    <a:pt x="731" y="1418"/>
                  </a:lnTo>
                  <a:lnTo>
                    <a:pt x="731" y="1418"/>
                  </a:lnTo>
                  <a:lnTo>
                    <a:pt x="731" y="1416"/>
                  </a:lnTo>
                  <a:lnTo>
                    <a:pt x="731" y="1414"/>
                  </a:lnTo>
                  <a:lnTo>
                    <a:pt x="731" y="1414"/>
                  </a:lnTo>
                  <a:lnTo>
                    <a:pt x="731" y="1412"/>
                  </a:lnTo>
                  <a:lnTo>
                    <a:pt x="731" y="1410"/>
                  </a:lnTo>
                  <a:lnTo>
                    <a:pt x="731" y="1409"/>
                  </a:lnTo>
                  <a:lnTo>
                    <a:pt x="731" y="1407"/>
                  </a:lnTo>
                  <a:lnTo>
                    <a:pt x="731" y="1405"/>
                  </a:lnTo>
                  <a:lnTo>
                    <a:pt x="731" y="1405"/>
                  </a:lnTo>
                  <a:lnTo>
                    <a:pt x="731" y="1403"/>
                  </a:lnTo>
                  <a:lnTo>
                    <a:pt x="731" y="1403"/>
                  </a:lnTo>
                  <a:lnTo>
                    <a:pt x="731" y="1403"/>
                  </a:lnTo>
                  <a:lnTo>
                    <a:pt x="731" y="1401"/>
                  </a:lnTo>
                  <a:lnTo>
                    <a:pt x="729" y="1405"/>
                  </a:lnTo>
                  <a:lnTo>
                    <a:pt x="727" y="1407"/>
                  </a:lnTo>
                  <a:lnTo>
                    <a:pt x="727" y="1409"/>
                  </a:lnTo>
                  <a:lnTo>
                    <a:pt x="727" y="1410"/>
                  </a:lnTo>
                  <a:lnTo>
                    <a:pt x="727" y="1410"/>
                  </a:lnTo>
                  <a:lnTo>
                    <a:pt x="727" y="1412"/>
                  </a:lnTo>
                  <a:lnTo>
                    <a:pt x="727" y="1412"/>
                  </a:lnTo>
                  <a:lnTo>
                    <a:pt x="727" y="1414"/>
                  </a:lnTo>
                  <a:lnTo>
                    <a:pt x="727" y="1416"/>
                  </a:lnTo>
                  <a:lnTo>
                    <a:pt x="727" y="1416"/>
                  </a:lnTo>
                  <a:lnTo>
                    <a:pt x="726" y="1412"/>
                  </a:lnTo>
                  <a:lnTo>
                    <a:pt x="726" y="1410"/>
                  </a:lnTo>
                  <a:lnTo>
                    <a:pt x="726" y="1410"/>
                  </a:lnTo>
                  <a:lnTo>
                    <a:pt x="724" y="1410"/>
                  </a:lnTo>
                  <a:lnTo>
                    <a:pt x="722" y="1412"/>
                  </a:lnTo>
                  <a:lnTo>
                    <a:pt x="722" y="1412"/>
                  </a:lnTo>
                  <a:lnTo>
                    <a:pt x="722" y="1416"/>
                  </a:lnTo>
                  <a:lnTo>
                    <a:pt x="718" y="1419"/>
                  </a:lnTo>
                  <a:lnTo>
                    <a:pt x="718" y="1419"/>
                  </a:lnTo>
                  <a:lnTo>
                    <a:pt x="717" y="1421"/>
                  </a:lnTo>
                  <a:lnTo>
                    <a:pt x="717" y="1421"/>
                  </a:lnTo>
                  <a:lnTo>
                    <a:pt x="718" y="1423"/>
                  </a:lnTo>
                  <a:lnTo>
                    <a:pt x="718" y="1423"/>
                  </a:lnTo>
                  <a:lnTo>
                    <a:pt x="717" y="1423"/>
                  </a:lnTo>
                  <a:lnTo>
                    <a:pt x="717" y="1423"/>
                  </a:lnTo>
                  <a:lnTo>
                    <a:pt x="717" y="1423"/>
                  </a:lnTo>
                  <a:lnTo>
                    <a:pt x="717" y="1425"/>
                  </a:lnTo>
                  <a:lnTo>
                    <a:pt x="717" y="1425"/>
                  </a:lnTo>
                  <a:lnTo>
                    <a:pt x="717" y="1425"/>
                  </a:lnTo>
                  <a:lnTo>
                    <a:pt x="717" y="1425"/>
                  </a:lnTo>
                  <a:lnTo>
                    <a:pt x="717" y="1428"/>
                  </a:lnTo>
                  <a:lnTo>
                    <a:pt x="717" y="1430"/>
                  </a:lnTo>
                  <a:lnTo>
                    <a:pt x="717" y="1432"/>
                  </a:lnTo>
                  <a:lnTo>
                    <a:pt x="718" y="1432"/>
                  </a:lnTo>
                  <a:lnTo>
                    <a:pt x="722" y="1441"/>
                  </a:lnTo>
                  <a:lnTo>
                    <a:pt x="724" y="1439"/>
                  </a:lnTo>
                  <a:lnTo>
                    <a:pt x="724" y="1439"/>
                  </a:lnTo>
                  <a:lnTo>
                    <a:pt x="724" y="1434"/>
                  </a:lnTo>
                  <a:lnTo>
                    <a:pt x="724" y="1434"/>
                  </a:lnTo>
                  <a:lnTo>
                    <a:pt x="724" y="1434"/>
                  </a:lnTo>
                  <a:lnTo>
                    <a:pt x="724" y="1434"/>
                  </a:lnTo>
                  <a:lnTo>
                    <a:pt x="724" y="1436"/>
                  </a:lnTo>
                  <a:lnTo>
                    <a:pt x="724" y="1436"/>
                  </a:lnTo>
                  <a:lnTo>
                    <a:pt x="724" y="1439"/>
                  </a:lnTo>
                  <a:lnTo>
                    <a:pt x="724" y="1439"/>
                  </a:lnTo>
                  <a:lnTo>
                    <a:pt x="726" y="1441"/>
                  </a:lnTo>
                  <a:lnTo>
                    <a:pt x="726" y="1443"/>
                  </a:lnTo>
                  <a:lnTo>
                    <a:pt x="726" y="1445"/>
                  </a:lnTo>
                  <a:lnTo>
                    <a:pt x="726" y="1445"/>
                  </a:lnTo>
                  <a:lnTo>
                    <a:pt x="726" y="1445"/>
                  </a:lnTo>
                  <a:lnTo>
                    <a:pt x="727" y="1445"/>
                  </a:lnTo>
                  <a:lnTo>
                    <a:pt x="727" y="1445"/>
                  </a:lnTo>
                  <a:lnTo>
                    <a:pt x="727" y="1443"/>
                  </a:lnTo>
                  <a:lnTo>
                    <a:pt x="727" y="1439"/>
                  </a:lnTo>
                  <a:lnTo>
                    <a:pt x="727" y="1438"/>
                  </a:lnTo>
                  <a:lnTo>
                    <a:pt x="727" y="1436"/>
                  </a:lnTo>
                  <a:lnTo>
                    <a:pt x="727" y="1434"/>
                  </a:lnTo>
                  <a:lnTo>
                    <a:pt x="729" y="1436"/>
                  </a:lnTo>
                  <a:lnTo>
                    <a:pt x="729" y="1438"/>
                  </a:lnTo>
                  <a:lnTo>
                    <a:pt x="727" y="1439"/>
                  </a:lnTo>
                  <a:lnTo>
                    <a:pt x="727" y="1443"/>
                  </a:lnTo>
                  <a:lnTo>
                    <a:pt x="729" y="1445"/>
                  </a:lnTo>
                  <a:lnTo>
                    <a:pt x="729" y="1447"/>
                  </a:lnTo>
                  <a:lnTo>
                    <a:pt x="731" y="1447"/>
                  </a:lnTo>
                  <a:lnTo>
                    <a:pt x="731" y="1447"/>
                  </a:lnTo>
                  <a:lnTo>
                    <a:pt x="733" y="1447"/>
                  </a:lnTo>
                  <a:lnTo>
                    <a:pt x="735" y="1445"/>
                  </a:lnTo>
                  <a:lnTo>
                    <a:pt x="735" y="1443"/>
                  </a:lnTo>
                  <a:lnTo>
                    <a:pt x="735" y="1441"/>
                  </a:lnTo>
                  <a:lnTo>
                    <a:pt x="735" y="1438"/>
                  </a:lnTo>
                  <a:lnTo>
                    <a:pt x="736" y="1436"/>
                  </a:lnTo>
                  <a:lnTo>
                    <a:pt x="736" y="1436"/>
                  </a:lnTo>
                  <a:lnTo>
                    <a:pt x="735" y="1434"/>
                  </a:lnTo>
                  <a:lnTo>
                    <a:pt x="735" y="1434"/>
                  </a:lnTo>
                  <a:lnTo>
                    <a:pt x="736" y="1434"/>
                  </a:lnTo>
                  <a:lnTo>
                    <a:pt x="736" y="1436"/>
                  </a:lnTo>
                  <a:lnTo>
                    <a:pt x="738" y="1439"/>
                  </a:lnTo>
                  <a:lnTo>
                    <a:pt x="738" y="1441"/>
                  </a:lnTo>
                  <a:lnTo>
                    <a:pt x="738" y="1443"/>
                  </a:lnTo>
                  <a:lnTo>
                    <a:pt x="738" y="1443"/>
                  </a:lnTo>
                  <a:lnTo>
                    <a:pt x="738" y="1443"/>
                  </a:lnTo>
                  <a:lnTo>
                    <a:pt x="736" y="1445"/>
                  </a:lnTo>
                  <a:lnTo>
                    <a:pt x="736" y="1447"/>
                  </a:lnTo>
                  <a:lnTo>
                    <a:pt x="738" y="1447"/>
                  </a:lnTo>
                  <a:lnTo>
                    <a:pt x="740" y="1445"/>
                  </a:lnTo>
                  <a:lnTo>
                    <a:pt x="740" y="1445"/>
                  </a:lnTo>
                  <a:lnTo>
                    <a:pt x="740" y="1443"/>
                  </a:lnTo>
                  <a:lnTo>
                    <a:pt x="742" y="1443"/>
                  </a:lnTo>
                  <a:lnTo>
                    <a:pt x="742" y="1443"/>
                  </a:lnTo>
                  <a:lnTo>
                    <a:pt x="742" y="1441"/>
                  </a:lnTo>
                  <a:lnTo>
                    <a:pt x="742" y="1441"/>
                  </a:lnTo>
                  <a:lnTo>
                    <a:pt x="742" y="1441"/>
                  </a:lnTo>
                  <a:lnTo>
                    <a:pt x="744" y="1441"/>
                  </a:lnTo>
                  <a:lnTo>
                    <a:pt x="744" y="1441"/>
                  </a:lnTo>
                  <a:lnTo>
                    <a:pt x="745" y="1441"/>
                  </a:lnTo>
                  <a:lnTo>
                    <a:pt x="745" y="1441"/>
                  </a:lnTo>
                  <a:lnTo>
                    <a:pt x="749" y="1441"/>
                  </a:lnTo>
                  <a:lnTo>
                    <a:pt x="749" y="1439"/>
                  </a:lnTo>
                  <a:lnTo>
                    <a:pt x="749" y="1438"/>
                  </a:lnTo>
                  <a:lnTo>
                    <a:pt x="749" y="1438"/>
                  </a:lnTo>
                  <a:lnTo>
                    <a:pt x="747" y="1434"/>
                  </a:lnTo>
                  <a:lnTo>
                    <a:pt x="745" y="1432"/>
                  </a:lnTo>
                  <a:lnTo>
                    <a:pt x="745" y="1432"/>
                  </a:lnTo>
                  <a:lnTo>
                    <a:pt x="744" y="1432"/>
                  </a:lnTo>
                  <a:lnTo>
                    <a:pt x="740" y="1434"/>
                  </a:lnTo>
                  <a:lnTo>
                    <a:pt x="738" y="1434"/>
                  </a:lnTo>
                  <a:lnTo>
                    <a:pt x="742" y="1432"/>
                  </a:lnTo>
                  <a:lnTo>
                    <a:pt x="742" y="1430"/>
                  </a:lnTo>
                  <a:lnTo>
                    <a:pt x="742" y="1428"/>
                  </a:lnTo>
                  <a:lnTo>
                    <a:pt x="744" y="1430"/>
                  </a:lnTo>
                  <a:lnTo>
                    <a:pt x="744" y="1430"/>
                  </a:lnTo>
                  <a:lnTo>
                    <a:pt x="745" y="1430"/>
                  </a:lnTo>
                  <a:lnTo>
                    <a:pt x="747" y="1428"/>
                  </a:lnTo>
                  <a:lnTo>
                    <a:pt x="747" y="1427"/>
                  </a:lnTo>
                  <a:lnTo>
                    <a:pt x="747" y="1427"/>
                  </a:lnTo>
                  <a:lnTo>
                    <a:pt x="745" y="1423"/>
                  </a:lnTo>
                  <a:lnTo>
                    <a:pt x="745" y="1423"/>
                  </a:lnTo>
                  <a:lnTo>
                    <a:pt x="747" y="1421"/>
                  </a:lnTo>
                  <a:lnTo>
                    <a:pt x="747" y="1421"/>
                  </a:lnTo>
                  <a:lnTo>
                    <a:pt x="747" y="1421"/>
                  </a:lnTo>
                  <a:lnTo>
                    <a:pt x="749" y="1423"/>
                  </a:lnTo>
                  <a:lnTo>
                    <a:pt x="749" y="1425"/>
                  </a:lnTo>
                  <a:lnTo>
                    <a:pt x="749" y="1425"/>
                  </a:lnTo>
                  <a:lnTo>
                    <a:pt x="749" y="1427"/>
                  </a:lnTo>
                  <a:lnTo>
                    <a:pt x="751" y="1427"/>
                  </a:lnTo>
                  <a:lnTo>
                    <a:pt x="751" y="1427"/>
                  </a:lnTo>
                  <a:lnTo>
                    <a:pt x="751" y="1427"/>
                  </a:lnTo>
                  <a:lnTo>
                    <a:pt x="758" y="1428"/>
                  </a:lnTo>
                  <a:lnTo>
                    <a:pt x="760" y="1427"/>
                  </a:lnTo>
                  <a:lnTo>
                    <a:pt x="762" y="1427"/>
                  </a:lnTo>
                  <a:lnTo>
                    <a:pt x="764" y="1427"/>
                  </a:lnTo>
                  <a:lnTo>
                    <a:pt x="764" y="1428"/>
                  </a:lnTo>
                  <a:lnTo>
                    <a:pt x="753" y="1430"/>
                  </a:lnTo>
                  <a:lnTo>
                    <a:pt x="751" y="1430"/>
                  </a:lnTo>
                  <a:lnTo>
                    <a:pt x="751" y="1432"/>
                  </a:lnTo>
                  <a:lnTo>
                    <a:pt x="751" y="1432"/>
                  </a:lnTo>
                  <a:lnTo>
                    <a:pt x="751" y="1434"/>
                  </a:lnTo>
                  <a:lnTo>
                    <a:pt x="751" y="1436"/>
                  </a:lnTo>
                  <a:lnTo>
                    <a:pt x="751" y="1436"/>
                  </a:lnTo>
                  <a:lnTo>
                    <a:pt x="751" y="1436"/>
                  </a:lnTo>
                  <a:lnTo>
                    <a:pt x="753" y="1438"/>
                  </a:lnTo>
                  <a:lnTo>
                    <a:pt x="753" y="1438"/>
                  </a:lnTo>
                  <a:lnTo>
                    <a:pt x="753" y="1439"/>
                  </a:lnTo>
                  <a:lnTo>
                    <a:pt x="754" y="1439"/>
                  </a:lnTo>
                  <a:lnTo>
                    <a:pt x="756" y="1438"/>
                  </a:lnTo>
                  <a:lnTo>
                    <a:pt x="756" y="1436"/>
                  </a:lnTo>
                  <a:lnTo>
                    <a:pt x="756" y="1436"/>
                  </a:lnTo>
                  <a:lnTo>
                    <a:pt x="756" y="1436"/>
                  </a:lnTo>
                  <a:lnTo>
                    <a:pt x="754" y="1436"/>
                  </a:lnTo>
                  <a:lnTo>
                    <a:pt x="754" y="1434"/>
                  </a:lnTo>
                  <a:lnTo>
                    <a:pt x="754" y="1434"/>
                  </a:lnTo>
                  <a:lnTo>
                    <a:pt x="756" y="1434"/>
                  </a:lnTo>
                  <a:lnTo>
                    <a:pt x="756" y="1434"/>
                  </a:lnTo>
                  <a:lnTo>
                    <a:pt x="756" y="1432"/>
                  </a:lnTo>
                  <a:lnTo>
                    <a:pt x="756" y="1432"/>
                  </a:lnTo>
                  <a:lnTo>
                    <a:pt x="756" y="1434"/>
                  </a:lnTo>
                  <a:lnTo>
                    <a:pt x="758" y="1436"/>
                  </a:lnTo>
                  <a:lnTo>
                    <a:pt x="758" y="1434"/>
                  </a:lnTo>
                  <a:lnTo>
                    <a:pt x="760" y="1434"/>
                  </a:lnTo>
                  <a:lnTo>
                    <a:pt x="762" y="1432"/>
                  </a:lnTo>
                  <a:lnTo>
                    <a:pt x="764" y="1430"/>
                  </a:lnTo>
                  <a:lnTo>
                    <a:pt x="764" y="1430"/>
                  </a:lnTo>
                  <a:lnTo>
                    <a:pt x="765" y="1428"/>
                  </a:lnTo>
                  <a:lnTo>
                    <a:pt x="767" y="1425"/>
                  </a:lnTo>
                  <a:lnTo>
                    <a:pt x="767" y="1423"/>
                  </a:lnTo>
                  <a:lnTo>
                    <a:pt x="769" y="1421"/>
                  </a:lnTo>
                  <a:lnTo>
                    <a:pt x="769" y="1419"/>
                  </a:lnTo>
                  <a:lnTo>
                    <a:pt x="769" y="1419"/>
                  </a:lnTo>
                  <a:lnTo>
                    <a:pt x="769" y="1416"/>
                  </a:lnTo>
                  <a:lnTo>
                    <a:pt x="771" y="1412"/>
                  </a:lnTo>
                  <a:lnTo>
                    <a:pt x="771" y="1410"/>
                  </a:lnTo>
                  <a:lnTo>
                    <a:pt x="773" y="1410"/>
                  </a:lnTo>
                  <a:lnTo>
                    <a:pt x="771" y="1410"/>
                  </a:lnTo>
                  <a:lnTo>
                    <a:pt x="771" y="1412"/>
                  </a:lnTo>
                  <a:lnTo>
                    <a:pt x="771" y="1414"/>
                  </a:lnTo>
                  <a:lnTo>
                    <a:pt x="771" y="1416"/>
                  </a:lnTo>
                  <a:lnTo>
                    <a:pt x="771" y="1418"/>
                  </a:lnTo>
                  <a:lnTo>
                    <a:pt x="771" y="1419"/>
                  </a:lnTo>
                  <a:lnTo>
                    <a:pt x="769" y="1421"/>
                  </a:lnTo>
                  <a:lnTo>
                    <a:pt x="769" y="1423"/>
                  </a:lnTo>
                  <a:lnTo>
                    <a:pt x="771" y="1423"/>
                  </a:lnTo>
                  <a:lnTo>
                    <a:pt x="774" y="1419"/>
                  </a:lnTo>
                  <a:lnTo>
                    <a:pt x="782" y="1418"/>
                  </a:lnTo>
                  <a:lnTo>
                    <a:pt x="783" y="1419"/>
                  </a:lnTo>
                  <a:lnTo>
                    <a:pt x="778" y="1421"/>
                  </a:lnTo>
                  <a:lnTo>
                    <a:pt x="769" y="1425"/>
                  </a:lnTo>
                  <a:lnTo>
                    <a:pt x="767" y="1425"/>
                  </a:lnTo>
                  <a:lnTo>
                    <a:pt x="767" y="1427"/>
                  </a:lnTo>
                  <a:lnTo>
                    <a:pt x="767" y="1428"/>
                  </a:lnTo>
                  <a:lnTo>
                    <a:pt x="767" y="1428"/>
                  </a:lnTo>
                  <a:lnTo>
                    <a:pt x="767" y="1430"/>
                  </a:lnTo>
                  <a:lnTo>
                    <a:pt x="767" y="1432"/>
                  </a:lnTo>
                  <a:lnTo>
                    <a:pt x="765" y="1432"/>
                  </a:lnTo>
                  <a:lnTo>
                    <a:pt x="765" y="1432"/>
                  </a:lnTo>
                  <a:lnTo>
                    <a:pt x="765" y="1432"/>
                  </a:lnTo>
                  <a:lnTo>
                    <a:pt x="765" y="1430"/>
                  </a:lnTo>
                  <a:lnTo>
                    <a:pt x="764" y="1432"/>
                  </a:lnTo>
                  <a:lnTo>
                    <a:pt x="764" y="1434"/>
                  </a:lnTo>
                  <a:lnTo>
                    <a:pt x="760" y="1436"/>
                  </a:lnTo>
                  <a:lnTo>
                    <a:pt x="760" y="1436"/>
                  </a:lnTo>
                  <a:lnTo>
                    <a:pt x="758" y="1438"/>
                  </a:lnTo>
                  <a:lnTo>
                    <a:pt x="758" y="1438"/>
                  </a:lnTo>
                  <a:lnTo>
                    <a:pt x="758" y="1439"/>
                  </a:lnTo>
                  <a:lnTo>
                    <a:pt x="758" y="1439"/>
                  </a:lnTo>
                  <a:lnTo>
                    <a:pt x="756" y="1441"/>
                  </a:lnTo>
                  <a:lnTo>
                    <a:pt x="756" y="1441"/>
                  </a:lnTo>
                  <a:lnTo>
                    <a:pt x="756" y="1441"/>
                  </a:lnTo>
                  <a:lnTo>
                    <a:pt x="758" y="1443"/>
                  </a:lnTo>
                  <a:lnTo>
                    <a:pt x="758" y="1443"/>
                  </a:lnTo>
                  <a:lnTo>
                    <a:pt x="760" y="1441"/>
                  </a:lnTo>
                  <a:lnTo>
                    <a:pt x="760" y="1439"/>
                  </a:lnTo>
                  <a:lnTo>
                    <a:pt x="760" y="1441"/>
                  </a:lnTo>
                  <a:lnTo>
                    <a:pt x="760" y="1441"/>
                  </a:lnTo>
                  <a:lnTo>
                    <a:pt x="760" y="1443"/>
                  </a:lnTo>
                  <a:lnTo>
                    <a:pt x="762" y="1443"/>
                  </a:lnTo>
                  <a:lnTo>
                    <a:pt x="762" y="1443"/>
                  </a:lnTo>
                  <a:lnTo>
                    <a:pt x="762" y="1443"/>
                  </a:lnTo>
                  <a:lnTo>
                    <a:pt x="764" y="1443"/>
                  </a:lnTo>
                  <a:lnTo>
                    <a:pt x="764" y="1443"/>
                  </a:lnTo>
                  <a:lnTo>
                    <a:pt x="764" y="1441"/>
                  </a:lnTo>
                  <a:lnTo>
                    <a:pt x="764" y="1441"/>
                  </a:lnTo>
                  <a:lnTo>
                    <a:pt x="765" y="1441"/>
                  </a:lnTo>
                  <a:lnTo>
                    <a:pt x="765" y="1443"/>
                  </a:lnTo>
                  <a:lnTo>
                    <a:pt x="765" y="1443"/>
                  </a:lnTo>
                  <a:lnTo>
                    <a:pt x="765" y="1443"/>
                  </a:lnTo>
                  <a:lnTo>
                    <a:pt x="767" y="1441"/>
                  </a:lnTo>
                  <a:lnTo>
                    <a:pt x="767" y="1441"/>
                  </a:lnTo>
                  <a:lnTo>
                    <a:pt x="767" y="1439"/>
                  </a:lnTo>
                  <a:lnTo>
                    <a:pt x="767" y="1441"/>
                  </a:lnTo>
                  <a:lnTo>
                    <a:pt x="767" y="1443"/>
                  </a:lnTo>
                  <a:lnTo>
                    <a:pt x="769" y="1443"/>
                  </a:lnTo>
                  <a:lnTo>
                    <a:pt x="769" y="1443"/>
                  </a:lnTo>
                  <a:lnTo>
                    <a:pt x="762" y="1445"/>
                  </a:lnTo>
                  <a:lnTo>
                    <a:pt x="762" y="1448"/>
                  </a:lnTo>
                  <a:lnTo>
                    <a:pt x="764" y="1448"/>
                  </a:lnTo>
                  <a:lnTo>
                    <a:pt x="767" y="1447"/>
                  </a:lnTo>
                  <a:lnTo>
                    <a:pt x="773" y="1443"/>
                  </a:lnTo>
                  <a:lnTo>
                    <a:pt x="774" y="1443"/>
                  </a:lnTo>
                  <a:lnTo>
                    <a:pt x="780" y="1443"/>
                  </a:lnTo>
                  <a:lnTo>
                    <a:pt x="780" y="1443"/>
                  </a:lnTo>
                  <a:lnTo>
                    <a:pt x="774" y="1443"/>
                  </a:lnTo>
                  <a:lnTo>
                    <a:pt x="773" y="1443"/>
                  </a:lnTo>
                  <a:lnTo>
                    <a:pt x="769" y="1447"/>
                  </a:lnTo>
                  <a:lnTo>
                    <a:pt x="765" y="1448"/>
                  </a:lnTo>
                  <a:lnTo>
                    <a:pt x="764" y="1452"/>
                  </a:lnTo>
                  <a:lnTo>
                    <a:pt x="760" y="1454"/>
                  </a:lnTo>
                  <a:lnTo>
                    <a:pt x="760" y="1454"/>
                  </a:lnTo>
                  <a:lnTo>
                    <a:pt x="758" y="1457"/>
                  </a:lnTo>
                  <a:lnTo>
                    <a:pt x="756" y="1459"/>
                  </a:lnTo>
                  <a:lnTo>
                    <a:pt x="758" y="1459"/>
                  </a:lnTo>
                  <a:lnTo>
                    <a:pt x="762" y="1459"/>
                  </a:lnTo>
                  <a:lnTo>
                    <a:pt x="764" y="1459"/>
                  </a:lnTo>
                  <a:lnTo>
                    <a:pt x="762" y="1461"/>
                  </a:lnTo>
                  <a:lnTo>
                    <a:pt x="760" y="1461"/>
                  </a:lnTo>
                  <a:lnTo>
                    <a:pt x="758" y="1463"/>
                  </a:lnTo>
                  <a:lnTo>
                    <a:pt x="753" y="1463"/>
                  </a:lnTo>
                  <a:lnTo>
                    <a:pt x="751" y="1465"/>
                  </a:lnTo>
                  <a:lnTo>
                    <a:pt x="751" y="1466"/>
                  </a:lnTo>
                  <a:lnTo>
                    <a:pt x="751" y="1468"/>
                  </a:lnTo>
                  <a:lnTo>
                    <a:pt x="751" y="1470"/>
                  </a:lnTo>
                  <a:lnTo>
                    <a:pt x="753" y="1472"/>
                  </a:lnTo>
                  <a:lnTo>
                    <a:pt x="753" y="1472"/>
                  </a:lnTo>
                  <a:lnTo>
                    <a:pt x="754" y="1472"/>
                  </a:lnTo>
                  <a:lnTo>
                    <a:pt x="756" y="1472"/>
                  </a:lnTo>
                  <a:lnTo>
                    <a:pt x="756" y="1472"/>
                  </a:lnTo>
                  <a:lnTo>
                    <a:pt x="758" y="1472"/>
                  </a:lnTo>
                  <a:lnTo>
                    <a:pt x="758" y="1474"/>
                  </a:lnTo>
                  <a:lnTo>
                    <a:pt x="760" y="1474"/>
                  </a:lnTo>
                  <a:lnTo>
                    <a:pt x="758" y="1475"/>
                  </a:lnTo>
                  <a:lnTo>
                    <a:pt x="756" y="1475"/>
                  </a:lnTo>
                  <a:lnTo>
                    <a:pt x="756" y="1475"/>
                  </a:lnTo>
                  <a:lnTo>
                    <a:pt x="756" y="1477"/>
                  </a:lnTo>
                  <a:lnTo>
                    <a:pt x="756" y="1479"/>
                  </a:lnTo>
                  <a:lnTo>
                    <a:pt x="758" y="1483"/>
                  </a:lnTo>
                  <a:lnTo>
                    <a:pt x="764" y="1475"/>
                  </a:lnTo>
                  <a:lnTo>
                    <a:pt x="765" y="1474"/>
                  </a:lnTo>
                  <a:lnTo>
                    <a:pt x="771" y="1474"/>
                  </a:lnTo>
                  <a:lnTo>
                    <a:pt x="774" y="1472"/>
                  </a:lnTo>
                  <a:lnTo>
                    <a:pt x="789" y="1468"/>
                  </a:lnTo>
                  <a:lnTo>
                    <a:pt x="789" y="1470"/>
                  </a:lnTo>
                  <a:lnTo>
                    <a:pt x="767" y="1475"/>
                  </a:lnTo>
                  <a:lnTo>
                    <a:pt x="764" y="1477"/>
                  </a:lnTo>
                  <a:lnTo>
                    <a:pt x="762" y="1479"/>
                  </a:lnTo>
                  <a:lnTo>
                    <a:pt x="760" y="1481"/>
                  </a:lnTo>
                  <a:lnTo>
                    <a:pt x="760" y="1483"/>
                  </a:lnTo>
                  <a:lnTo>
                    <a:pt x="760" y="1484"/>
                  </a:lnTo>
                  <a:lnTo>
                    <a:pt x="760" y="1486"/>
                  </a:lnTo>
                  <a:lnTo>
                    <a:pt x="760" y="1486"/>
                  </a:lnTo>
                  <a:lnTo>
                    <a:pt x="762" y="1488"/>
                  </a:lnTo>
                  <a:lnTo>
                    <a:pt x="762" y="1488"/>
                  </a:lnTo>
                  <a:lnTo>
                    <a:pt x="767" y="1488"/>
                  </a:lnTo>
                  <a:lnTo>
                    <a:pt x="769" y="1490"/>
                  </a:lnTo>
                  <a:lnTo>
                    <a:pt x="764" y="1490"/>
                  </a:lnTo>
                  <a:lnTo>
                    <a:pt x="762" y="1490"/>
                  </a:lnTo>
                  <a:lnTo>
                    <a:pt x="754" y="1484"/>
                  </a:lnTo>
                  <a:lnTo>
                    <a:pt x="754" y="1483"/>
                  </a:lnTo>
                  <a:lnTo>
                    <a:pt x="753" y="1481"/>
                  </a:lnTo>
                  <a:lnTo>
                    <a:pt x="753" y="1479"/>
                  </a:lnTo>
                  <a:lnTo>
                    <a:pt x="751" y="1479"/>
                  </a:lnTo>
                  <a:lnTo>
                    <a:pt x="749" y="1477"/>
                  </a:lnTo>
                  <a:lnTo>
                    <a:pt x="749" y="1477"/>
                  </a:lnTo>
                  <a:lnTo>
                    <a:pt x="747" y="1477"/>
                  </a:lnTo>
                  <a:lnTo>
                    <a:pt x="747" y="1479"/>
                  </a:lnTo>
                  <a:lnTo>
                    <a:pt x="747" y="1479"/>
                  </a:lnTo>
                  <a:lnTo>
                    <a:pt x="747" y="1481"/>
                  </a:lnTo>
                  <a:lnTo>
                    <a:pt x="747" y="1481"/>
                  </a:lnTo>
                  <a:lnTo>
                    <a:pt x="744" y="1481"/>
                  </a:lnTo>
                  <a:lnTo>
                    <a:pt x="744" y="1481"/>
                  </a:lnTo>
                  <a:lnTo>
                    <a:pt x="742" y="1486"/>
                  </a:lnTo>
                  <a:lnTo>
                    <a:pt x="742" y="1484"/>
                  </a:lnTo>
                  <a:lnTo>
                    <a:pt x="742" y="1483"/>
                  </a:lnTo>
                  <a:lnTo>
                    <a:pt x="742" y="1479"/>
                  </a:lnTo>
                  <a:lnTo>
                    <a:pt x="742" y="1477"/>
                  </a:lnTo>
                  <a:lnTo>
                    <a:pt x="735" y="1470"/>
                  </a:lnTo>
                  <a:lnTo>
                    <a:pt x="735" y="1474"/>
                  </a:lnTo>
                  <a:lnTo>
                    <a:pt x="733" y="1474"/>
                  </a:lnTo>
                  <a:lnTo>
                    <a:pt x="733" y="1475"/>
                  </a:lnTo>
                  <a:lnTo>
                    <a:pt x="733" y="1475"/>
                  </a:lnTo>
                  <a:lnTo>
                    <a:pt x="736" y="1475"/>
                  </a:lnTo>
                  <a:lnTo>
                    <a:pt x="736" y="1477"/>
                  </a:lnTo>
                  <a:lnTo>
                    <a:pt x="736" y="1475"/>
                  </a:lnTo>
                  <a:lnTo>
                    <a:pt x="735" y="1475"/>
                  </a:lnTo>
                  <a:lnTo>
                    <a:pt x="735" y="1477"/>
                  </a:lnTo>
                  <a:lnTo>
                    <a:pt x="735" y="1477"/>
                  </a:lnTo>
                  <a:lnTo>
                    <a:pt x="736" y="1479"/>
                  </a:lnTo>
                  <a:lnTo>
                    <a:pt x="738" y="1481"/>
                  </a:lnTo>
                  <a:lnTo>
                    <a:pt x="738" y="1481"/>
                  </a:lnTo>
                  <a:lnTo>
                    <a:pt x="738" y="1483"/>
                  </a:lnTo>
                  <a:lnTo>
                    <a:pt x="736" y="1483"/>
                  </a:lnTo>
                  <a:lnTo>
                    <a:pt x="735" y="1479"/>
                  </a:lnTo>
                  <a:lnTo>
                    <a:pt x="735" y="1479"/>
                  </a:lnTo>
                  <a:lnTo>
                    <a:pt x="735" y="1479"/>
                  </a:lnTo>
                  <a:lnTo>
                    <a:pt x="733" y="1479"/>
                  </a:lnTo>
                  <a:lnTo>
                    <a:pt x="733" y="1479"/>
                  </a:lnTo>
                  <a:lnTo>
                    <a:pt x="735" y="1481"/>
                  </a:lnTo>
                  <a:lnTo>
                    <a:pt x="735" y="1483"/>
                  </a:lnTo>
                  <a:lnTo>
                    <a:pt x="735" y="1483"/>
                  </a:lnTo>
                  <a:lnTo>
                    <a:pt x="735" y="1483"/>
                  </a:lnTo>
                  <a:lnTo>
                    <a:pt x="735" y="1484"/>
                  </a:lnTo>
                  <a:lnTo>
                    <a:pt x="735" y="1484"/>
                  </a:lnTo>
                  <a:lnTo>
                    <a:pt x="735" y="1486"/>
                  </a:lnTo>
                  <a:lnTo>
                    <a:pt x="735" y="1486"/>
                  </a:lnTo>
                  <a:lnTo>
                    <a:pt x="733" y="1486"/>
                  </a:lnTo>
                  <a:lnTo>
                    <a:pt x="733" y="1486"/>
                  </a:lnTo>
                  <a:lnTo>
                    <a:pt x="733" y="1488"/>
                  </a:lnTo>
                  <a:lnTo>
                    <a:pt x="733" y="1490"/>
                  </a:lnTo>
                  <a:lnTo>
                    <a:pt x="733" y="1492"/>
                  </a:lnTo>
                  <a:lnTo>
                    <a:pt x="733" y="1494"/>
                  </a:lnTo>
                  <a:lnTo>
                    <a:pt x="733" y="1495"/>
                  </a:lnTo>
                  <a:lnTo>
                    <a:pt x="731" y="1497"/>
                  </a:lnTo>
                  <a:lnTo>
                    <a:pt x="731" y="1499"/>
                  </a:lnTo>
                  <a:lnTo>
                    <a:pt x="733" y="1501"/>
                  </a:lnTo>
                  <a:lnTo>
                    <a:pt x="733" y="1503"/>
                  </a:lnTo>
                  <a:lnTo>
                    <a:pt x="733" y="1504"/>
                  </a:lnTo>
                  <a:lnTo>
                    <a:pt x="735" y="1506"/>
                  </a:lnTo>
                  <a:lnTo>
                    <a:pt x="735" y="1510"/>
                  </a:lnTo>
                  <a:lnTo>
                    <a:pt x="738" y="1513"/>
                  </a:lnTo>
                  <a:lnTo>
                    <a:pt x="740" y="1517"/>
                  </a:lnTo>
                  <a:lnTo>
                    <a:pt x="738" y="1517"/>
                  </a:lnTo>
                  <a:lnTo>
                    <a:pt x="742" y="1521"/>
                  </a:lnTo>
                  <a:lnTo>
                    <a:pt x="744" y="1521"/>
                  </a:lnTo>
                  <a:lnTo>
                    <a:pt x="745" y="1521"/>
                  </a:lnTo>
                  <a:lnTo>
                    <a:pt x="747" y="1524"/>
                  </a:lnTo>
                  <a:lnTo>
                    <a:pt x="749" y="1524"/>
                  </a:lnTo>
                  <a:lnTo>
                    <a:pt x="753" y="1524"/>
                  </a:lnTo>
                  <a:lnTo>
                    <a:pt x="754" y="1524"/>
                  </a:lnTo>
                  <a:lnTo>
                    <a:pt x="754" y="1526"/>
                  </a:lnTo>
                  <a:lnTo>
                    <a:pt x="754" y="1526"/>
                  </a:lnTo>
                  <a:lnTo>
                    <a:pt x="754" y="1528"/>
                  </a:lnTo>
                  <a:lnTo>
                    <a:pt x="754" y="1528"/>
                  </a:lnTo>
                  <a:lnTo>
                    <a:pt x="754" y="1530"/>
                  </a:lnTo>
                  <a:lnTo>
                    <a:pt x="756" y="1531"/>
                  </a:lnTo>
                  <a:lnTo>
                    <a:pt x="756" y="1531"/>
                  </a:lnTo>
                  <a:lnTo>
                    <a:pt x="756" y="1533"/>
                  </a:lnTo>
                  <a:lnTo>
                    <a:pt x="756" y="1533"/>
                  </a:lnTo>
                  <a:lnTo>
                    <a:pt x="758" y="1533"/>
                  </a:lnTo>
                  <a:lnTo>
                    <a:pt x="760" y="1533"/>
                  </a:lnTo>
                  <a:lnTo>
                    <a:pt x="760" y="1535"/>
                  </a:lnTo>
                  <a:lnTo>
                    <a:pt x="762" y="1535"/>
                  </a:lnTo>
                  <a:lnTo>
                    <a:pt x="764" y="1539"/>
                  </a:lnTo>
                  <a:lnTo>
                    <a:pt x="767" y="1539"/>
                  </a:lnTo>
                  <a:lnTo>
                    <a:pt x="767" y="1539"/>
                  </a:lnTo>
                  <a:lnTo>
                    <a:pt x="769" y="1539"/>
                  </a:lnTo>
                  <a:lnTo>
                    <a:pt x="769" y="1540"/>
                  </a:lnTo>
                  <a:lnTo>
                    <a:pt x="771" y="1540"/>
                  </a:lnTo>
                  <a:lnTo>
                    <a:pt x="771" y="1540"/>
                  </a:lnTo>
                  <a:lnTo>
                    <a:pt x="771" y="1540"/>
                  </a:lnTo>
                  <a:lnTo>
                    <a:pt x="774" y="1542"/>
                  </a:lnTo>
                  <a:lnTo>
                    <a:pt x="776" y="1544"/>
                  </a:lnTo>
                  <a:lnTo>
                    <a:pt x="782" y="1546"/>
                  </a:lnTo>
                  <a:lnTo>
                    <a:pt x="785" y="1548"/>
                  </a:lnTo>
                  <a:lnTo>
                    <a:pt x="789" y="1548"/>
                  </a:lnTo>
                  <a:lnTo>
                    <a:pt x="787" y="1544"/>
                  </a:lnTo>
                  <a:lnTo>
                    <a:pt x="787" y="1540"/>
                  </a:lnTo>
                  <a:lnTo>
                    <a:pt x="789" y="1540"/>
                  </a:lnTo>
                  <a:lnTo>
                    <a:pt x="791" y="1539"/>
                  </a:lnTo>
                  <a:lnTo>
                    <a:pt x="791" y="1539"/>
                  </a:lnTo>
                  <a:lnTo>
                    <a:pt x="792" y="1540"/>
                  </a:lnTo>
                  <a:lnTo>
                    <a:pt x="791" y="1542"/>
                  </a:lnTo>
                  <a:lnTo>
                    <a:pt x="791" y="1540"/>
                  </a:lnTo>
                  <a:lnTo>
                    <a:pt x="789" y="1540"/>
                  </a:lnTo>
                  <a:lnTo>
                    <a:pt x="789" y="1542"/>
                  </a:lnTo>
                  <a:lnTo>
                    <a:pt x="789" y="1544"/>
                  </a:lnTo>
                  <a:lnTo>
                    <a:pt x="789" y="1544"/>
                  </a:lnTo>
                  <a:lnTo>
                    <a:pt x="791" y="1548"/>
                  </a:lnTo>
                  <a:lnTo>
                    <a:pt x="791" y="1550"/>
                  </a:lnTo>
                  <a:lnTo>
                    <a:pt x="792" y="1550"/>
                  </a:lnTo>
                  <a:lnTo>
                    <a:pt x="794" y="1546"/>
                  </a:lnTo>
                  <a:lnTo>
                    <a:pt x="796" y="1544"/>
                  </a:lnTo>
                  <a:lnTo>
                    <a:pt x="798" y="1544"/>
                  </a:lnTo>
                  <a:lnTo>
                    <a:pt x="800" y="1544"/>
                  </a:lnTo>
                  <a:lnTo>
                    <a:pt x="794" y="1546"/>
                  </a:lnTo>
                  <a:lnTo>
                    <a:pt x="792" y="1550"/>
                  </a:lnTo>
                  <a:lnTo>
                    <a:pt x="791" y="1550"/>
                  </a:lnTo>
                  <a:lnTo>
                    <a:pt x="789" y="1551"/>
                  </a:lnTo>
                  <a:lnTo>
                    <a:pt x="791" y="1551"/>
                  </a:lnTo>
                  <a:lnTo>
                    <a:pt x="791" y="1553"/>
                  </a:lnTo>
                  <a:lnTo>
                    <a:pt x="789" y="1553"/>
                  </a:lnTo>
                  <a:lnTo>
                    <a:pt x="787" y="1553"/>
                  </a:lnTo>
                  <a:lnTo>
                    <a:pt x="785" y="1555"/>
                  </a:lnTo>
                  <a:lnTo>
                    <a:pt x="785" y="1557"/>
                  </a:lnTo>
                  <a:lnTo>
                    <a:pt x="785" y="1557"/>
                  </a:lnTo>
                  <a:lnTo>
                    <a:pt x="783" y="1559"/>
                  </a:lnTo>
                  <a:lnTo>
                    <a:pt x="783" y="1559"/>
                  </a:lnTo>
                  <a:lnTo>
                    <a:pt x="783" y="1560"/>
                  </a:lnTo>
                  <a:lnTo>
                    <a:pt x="787" y="1562"/>
                  </a:lnTo>
                  <a:lnTo>
                    <a:pt x="787" y="1564"/>
                  </a:lnTo>
                  <a:lnTo>
                    <a:pt x="792" y="1564"/>
                  </a:lnTo>
                  <a:lnTo>
                    <a:pt x="794" y="1564"/>
                  </a:lnTo>
                  <a:lnTo>
                    <a:pt x="794" y="1564"/>
                  </a:lnTo>
                  <a:lnTo>
                    <a:pt x="794" y="1564"/>
                  </a:lnTo>
                  <a:lnTo>
                    <a:pt x="796" y="1564"/>
                  </a:lnTo>
                  <a:lnTo>
                    <a:pt x="796" y="1564"/>
                  </a:lnTo>
                  <a:lnTo>
                    <a:pt x="796" y="1562"/>
                  </a:lnTo>
                  <a:lnTo>
                    <a:pt x="794" y="1562"/>
                  </a:lnTo>
                  <a:lnTo>
                    <a:pt x="794" y="1560"/>
                  </a:lnTo>
                  <a:lnTo>
                    <a:pt x="792" y="1560"/>
                  </a:lnTo>
                  <a:lnTo>
                    <a:pt x="792" y="1560"/>
                  </a:lnTo>
                  <a:lnTo>
                    <a:pt x="792" y="1559"/>
                  </a:lnTo>
                  <a:lnTo>
                    <a:pt x="792" y="1559"/>
                  </a:lnTo>
                  <a:lnTo>
                    <a:pt x="791" y="1559"/>
                  </a:lnTo>
                  <a:lnTo>
                    <a:pt x="792" y="1557"/>
                  </a:lnTo>
                  <a:lnTo>
                    <a:pt x="792" y="1551"/>
                  </a:lnTo>
                  <a:lnTo>
                    <a:pt x="792" y="1553"/>
                  </a:lnTo>
                  <a:lnTo>
                    <a:pt x="792" y="1555"/>
                  </a:lnTo>
                  <a:lnTo>
                    <a:pt x="792" y="1557"/>
                  </a:lnTo>
                  <a:lnTo>
                    <a:pt x="792" y="1557"/>
                  </a:lnTo>
                  <a:lnTo>
                    <a:pt x="792" y="1559"/>
                  </a:lnTo>
                  <a:lnTo>
                    <a:pt x="794" y="1559"/>
                  </a:lnTo>
                  <a:lnTo>
                    <a:pt x="798" y="1559"/>
                  </a:lnTo>
                  <a:lnTo>
                    <a:pt x="798" y="1559"/>
                  </a:lnTo>
                  <a:lnTo>
                    <a:pt x="796" y="1553"/>
                  </a:lnTo>
                  <a:lnTo>
                    <a:pt x="796" y="1553"/>
                  </a:lnTo>
                  <a:lnTo>
                    <a:pt x="800" y="1557"/>
                  </a:lnTo>
                  <a:lnTo>
                    <a:pt x="800" y="1557"/>
                  </a:lnTo>
                  <a:lnTo>
                    <a:pt x="801" y="1557"/>
                  </a:lnTo>
                  <a:lnTo>
                    <a:pt x="805" y="1557"/>
                  </a:lnTo>
                  <a:lnTo>
                    <a:pt x="807" y="1557"/>
                  </a:lnTo>
                  <a:lnTo>
                    <a:pt x="805" y="1559"/>
                  </a:lnTo>
                  <a:lnTo>
                    <a:pt x="805" y="1559"/>
                  </a:lnTo>
                  <a:lnTo>
                    <a:pt x="800" y="1559"/>
                  </a:lnTo>
                  <a:lnTo>
                    <a:pt x="800" y="1559"/>
                  </a:lnTo>
                  <a:lnTo>
                    <a:pt x="796" y="1560"/>
                  </a:lnTo>
                  <a:lnTo>
                    <a:pt x="798" y="1562"/>
                  </a:lnTo>
                  <a:lnTo>
                    <a:pt x="798" y="1562"/>
                  </a:lnTo>
                  <a:lnTo>
                    <a:pt x="800" y="1562"/>
                  </a:lnTo>
                  <a:lnTo>
                    <a:pt x="800" y="1562"/>
                  </a:lnTo>
                  <a:lnTo>
                    <a:pt x="801" y="1562"/>
                  </a:lnTo>
                  <a:lnTo>
                    <a:pt x="801" y="1560"/>
                  </a:lnTo>
                  <a:lnTo>
                    <a:pt x="801" y="1560"/>
                  </a:lnTo>
                  <a:lnTo>
                    <a:pt x="803" y="1562"/>
                  </a:lnTo>
                  <a:lnTo>
                    <a:pt x="801" y="1562"/>
                  </a:lnTo>
                  <a:lnTo>
                    <a:pt x="801" y="1564"/>
                  </a:lnTo>
                  <a:lnTo>
                    <a:pt x="801" y="1566"/>
                  </a:lnTo>
                  <a:lnTo>
                    <a:pt x="803" y="1564"/>
                  </a:lnTo>
                  <a:lnTo>
                    <a:pt x="805" y="1560"/>
                  </a:lnTo>
                  <a:lnTo>
                    <a:pt x="807" y="1560"/>
                  </a:lnTo>
                  <a:lnTo>
                    <a:pt x="805" y="1562"/>
                  </a:lnTo>
                  <a:lnTo>
                    <a:pt x="805" y="1564"/>
                  </a:lnTo>
                  <a:lnTo>
                    <a:pt x="803" y="1566"/>
                  </a:lnTo>
                  <a:lnTo>
                    <a:pt x="805" y="1566"/>
                  </a:lnTo>
                  <a:lnTo>
                    <a:pt x="809" y="1564"/>
                  </a:lnTo>
                  <a:lnTo>
                    <a:pt x="809" y="1564"/>
                  </a:lnTo>
                  <a:lnTo>
                    <a:pt x="810" y="1562"/>
                  </a:lnTo>
                  <a:lnTo>
                    <a:pt x="812" y="1560"/>
                  </a:lnTo>
                  <a:lnTo>
                    <a:pt x="814" y="1560"/>
                  </a:lnTo>
                  <a:lnTo>
                    <a:pt x="814" y="1560"/>
                  </a:lnTo>
                  <a:lnTo>
                    <a:pt x="814" y="1562"/>
                  </a:lnTo>
                  <a:lnTo>
                    <a:pt x="812" y="1564"/>
                  </a:lnTo>
                  <a:lnTo>
                    <a:pt x="812" y="1564"/>
                  </a:lnTo>
                  <a:lnTo>
                    <a:pt x="812" y="1564"/>
                  </a:lnTo>
                  <a:lnTo>
                    <a:pt x="812" y="1564"/>
                  </a:lnTo>
                  <a:lnTo>
                    <a:pt x="810" y="1564"/>
                  </a:lnTo>
                  <a:lnTo>
                    <a:pt x="810" y="1564"/>
                  </a:lnTo>
                  <a:lnTo>
                    <a:pt x="809" y="1566"/>
                  </a:lnTo>
                  <a:lnTo>
                    <a:pt x="809" y="1566"/>
                  </a:lnTo>
                  <a:lnTo>
                    <a:pt x="807" y="1568"/>
                  </a:lnTo>
                  <a:lnTo>
                    <a:pt x="807" y="1569"/>
                  </a:lnTo>
                  <a:lnTo>
                    <a:pt x="807" y="1569"/>
                  </a:lnTo>
                  <a:lnTo>
                    <a:pt x="807" y="1571"/>
                  </a:lnTo>
                  <a:lnTo>
                    <a:pt x="809" y="1571"/>
                  </a:lnTo>
                  <a:lnTo>
                    <a:pt x="810" y="1569"/>
                  </a:lnTo>
                  <a:lnTo>
                    <a:pt x="810" y="1569"/>
                  </a:lnTo>
                  <a:lnTo>
                    <a:pt x="810" y="1569"/>
                  </a:lnTo>
                  <a:lnTo>
                    <a:pt x="810" y="1569"/>
                  </a:lnTo>
                  <a:lnTo>
                    <a:pt x="810" y="1568"/>
                  </a:lnTo>
                  <a:lnTo>
                    <a:pt x="810" y="1568"/>
                  </a:lnTo>
                  <a:lnTo>
                    <a:pt x="810" y="1568"/>
                  </a:lnTo>
                  <a:lnTo>
                    <a:pt x="810" y="1568"/>
                  </a:lnTo>
                  <a:lnTo>
                    <a:pt x="810" y="1566"/>
                  </a:lnTo>
                  <a:lnTo>
                    <a:pt x="814" y="1566"/>
                  </a:lnTo>
                  <a:lnTo>
                    <a:pt x="816" y="1566"/>
                  </a:lnTo>
                  <a:lnTo>
                    <a:pt x="816" y="1568"/>
                  </a:lnTo>
                  <a:lnTo>
                    <a:pt x="816" y="1566"/>
                  </a:lnTo>
                  <a:lnTo>
                    <a:pt x="820" y="1564"/>
                  </a:lnTo>
                  <a:lnTo>
                    <a:pt x="820" y="1566"/>
                  </a:lnTo>
                  <a:lnTo>
                    <a:pt x="820" y="1566"/>
                  </a:lnTo>
                  <a:lnTo>
                    <a:pt x="827" y="1568"/>
                  </a:lnTo>
                  <a:lnTo>
                    <a:pt x="836" y="1568"/>
                  </a:lnTo>
                  <a:lnTo>
                    <a:pt x="836" y="1568"/>
                  </a:lnTo>
                  <a:lnTo>
                    <a:pt x="836" y="1568"/>
                  </a:lnTo>
                  <a:lnTo>
                    <a:pt x="836" y="1566"/>
                  </a:lnTo>
                  <a:lnTo>
                    <a:pt x="836" y="1568"/>
                  </a:lnTo>
                  <a:lnTo>
                    <a:pt x="838" y="1568"/>
                  </a:lnTo>
                  <a:lnTo>
                    <a:pt x="838" y="1568"/>
                  </a:lnTo>
                  <a:lnTo>
                    <a:pt x="838" y="1566"/>
                  </a:lnTo>
                  <a:lnTo>
                    <a:pt x="839" y="1566"/>
                  </a:lnTo>
                  <a:lnTo>
                    <a:pt x="839" y="1566"/>
                  </a:lnTo>
                  <a:lnTo>
                    <a:pt x="839" y="1566"/>
                  </a:lnTo>
                  <a:lnTo>
                    <a:pt x="839" y="1564"/>
                  </a:lnTo>
                  <a:lnTo>
                    <a:pt x="839" y="1564"/>
                  </a:lnTo>
                  <a:lnTo>
                    <a:pt x="841" y="1564"/>
                  </a:lnTo>
                  <a:lnTo>
                    <a:pt x="843" y="1564"/>
                  </a:lnTo>
                  <a:lnTo>
                    <a:pt x="845" y="1564"/>
                  </a:lnTo>
                  <a:lnTo>
                    <a:pt x="852" y="1562"/>
                  </a:lnTo>
                  <a:lnTo>
                    <a:pt x="854" y="1560"/>
                  </a:lnTo>
                  <a:lnTo>
                    <a:pt x="854" y="1560"/>
                  </a:lnTo>
                  <a:lnTo>
                    <a:pt x="854" y="1559"/>
                  </a:lnTo>
                  <a:lnTo>
                    <a:pt x="857" y="1557"/>
                  </a:lnTo>
                  <a:lnTo>
                    <a:pt x="857" y="1555"/>
                  </a:lnTo>
                  <a:lnTo>
                    <a:pt x="857" y="1553"/>
                  </a:lnTo>
                  <a:lnTo>
                    <a:pt x="857" y="1551"/>
                  </a:lnTo>
                  <a:lnTo>
                    <a:pt x="857" y="1550"/>
                  </a:lnTo>
                  <a:lnTo>
                    <a:pt x="857" y="1550"/>
                  </a:lnTo>
                  <a:lnTo>
                    <a:pt x="859" y="1551"/>
                  </a:lnTo>
                  <a:lnTo>
                    <a:pt x="859" y="1553"/>
                  </a:lnTo>
                  <a:lnTo>
                    <a:pt x="861" y="1555"/>
                  </a:lnTo>
                  <a:lnTo>
                    <a:pt x="861" y="1555"/>
                  </a:lnTo>
                  <a:lnTo>
                    <a:pt x="859" y="1557"/>
                  </a:lnTo>
                  <a:lnTo>
                    <a:pt x="857" y="1557"/>
                  </a:lnTo>
                  <a:lnTo>
                    <a:pt x="859" y="1559"/>
                  </a:lnTo>
                  <a:lnTo>
                    <a:pt x="859" y="1559"/>
                  </a:lnTo>
                  <a:lnTo>
                    <a:pt x="859" y="1559"/>
                  </a:lnTo>
                  <a:lnTo>
                    <a:pt x="859" y="1560"/>
                  </a:lnTo>
                  <a:lnTo>
                    <a:pt x="861" y="1560"/>
                  </a:lnTo>
                  <a:lnTo>
                    <a:pt x="863" y="1560"/>
                  </a:lnTo>
                  <a:lnTo>
                    <a:pt x="863" y="1560"/>
                  </a:lnTo>
                  <a:lnTo>
                    <a:pt x="863" y="1559"/>
                  </a:lnTo>
                  <a:lnTo>
                    <a:pt x="865" y="1557"/>
                  </a:lnTo>
                  <a:lnTo>
                    <a:pt x="865" y="1557"/>
                  </a:lnTo>
                  <a:lnTo>
                    <a:pt x="866" y="1557"/>
                  </a:lnTo>
                  <a:lnTo>
                    <a:pt x="866" y="1559"/>
                  </a:lnTo>
                  <a:lnTo>
                    <a:pt x="868" y="1557"/>
                  </a:lnTo>
                  <a:lnTo>
                    <a:pt x="868" y="1557"/>
                  </a:lnTo>
                  <a:lnTo>
                    <a:pt x="868" y="1555"/>
                  </a:lnTo>
                  <a:lnTo>
                    <a:pt x="868" y="1555"/>
                  </a:lnTo>
                  <a:lnTo>
                    <a:pt x="868" y="1555"/>
                  </a:lnTo>
                  <a:lnTo>
                    <a:pt x="870" y="1553"/>
                  </a:lnTo>
                  <a:lnTo>
                    <a:pt x="870" y="1553"/>
                  </a:lnTo>
                  <a:lnTo>
                    <a:pt x="870" y="1551"/>
                  </a:lnTo>
                  <a:lnTo>
                    <a:pt x="870" y="1551"/>
                  </a:lnTo>
                  <a:lnTo>
                    <a:pt x="870" y="1551"/>
                  </a:lnTo>
                  <a:lnTo>
                    <a:pt x="868" y="1551"/>
                  </a:lnTo>
                  <a:lnTo>
                    <a:pt x="870" y="1550"/>
                  </a:lnTo>
                  <a:lnTo>
                    <a:pt x="872" y="1550"/>
                  </a:lnTo>
                  <a:lnTo>
                    <a:pt x="872" y="1550"/>
                  </a:lnTo>
                  <a:lnTo>
                    <a:pt x="872" y="1550"/>
                  </a:lnTo>
                  <a:lnTo>
                    <a:pt x="874" y="1548"/>
                  </a:lnTo>
                  <a:lnTo>
                    <a:pt x="874" y="1548"/>
                  </a:lnTo>
                  <a:lnTo>
                    <a:pt x="875" y="1548"/>
                  </a:lnTo>
                  <a:lnTo>
                    <a:pt x="877" y="1548"/>
                  </a:lnTo>
                  <a:lnTo>
                    <a:pt x="877" y="1546"/>
                  </a:lnTo>
                  <a:lnTo>
                    <a:pt x="877" y="1544"/>
                  </a:lnTo>
                  <a:lnTo>
                    <a:pt x="877" y="1544"/>
                  </a:lnTo>
                  <a:lnTo>
                    <a:pt x="877" y="1544"/>
                  </a:lnTo>
                  <a:lnTo>
                    <a:pt x="879" y="1546"/>
                  </a:lnTo>
                  <a:lnTo>
                    <a:pt x="879" y="1544"/>
                  </a:lnTo>
                  <a:lnTo>
                    <a:pt x="881" y="1546"/>
                  </a:lnTo>
                  <a:lnTo>
                    <a:pt x="883" y="1546"/>
                  </a:lnTo>
                  <a:lnTo>
                    <a:pt x="883" y="1544"/>
                  </a:lnTo>
                  <a:lnTo>
                    <a:pt x="883" y="1542"/>
                  </a:lnTo>
                  <a:lnTo>
                    <a:pt x="883" y="1542"/>
                  </a:lnTo>
                  <a:lnTo>
                    <a:pt x="885" y="1540"/>
                  </a:lnTo>
                  <a:lnTo>
                    <a:pt x="886" y="1537"/>
                  </a:lnTo>
                  <a:lnTo>
                    <a:pt x="886" y="1537"/>
                  </a:lnTo>
                  <a:lnTo>
                    <a:pt x="886" y="1539"/>
                  </a:lnTo>
                  <a:lnTo>
                    <a:pt x="886" y="1539"/>
                  </a:lnTo>
                  <a:lnTo>
                    <a:pt x="886" y="1539"/>
                  </a:lnTo>
                  <a:lnTo>
                    <a:pt x="888" y="1539"/>
                  </a:lnTo>
                  <a:lnTo>
                    <a:pt x="888" y="1537"/>
                  </a:lnTo>
                  <a:lnTo>
                    <a:pt x="888" y="1537"/>
                  </a:lnTo>
                  <a:lnTo>
                    <a:pt x="888" y="1535"/>
                  </a:lnTo>
                  <a:lnTo>
                    <a:pt x="890" y="1535"/>
                  </a:lnTo>
                  <a:lnTo>
                    <a:pt x="890" y="1535"/>
                  </a:lnTo>
                  <a:lnTo>
                    <a:pt x="892" y="1535"/>
                  </a:lnTo>
                  <a:lnTo>
                    <a:pt x="892" y="1533"/>
                  </a:lnTo>
                  <a:lnTo>
                    <a:pt x="892" y="1533"/>
                  </a:lnTo>
                  <a:lnTo>
                    <a:pt x="894" y="1531"/>
                  </a:lnTo>
                  <a:lnTo>
                    <a:pt x="894" y="1531"/>
                  </a:lnTo>
                  <a:lnTo>
                    <a:pt x="895" y="1530"/>
                  </a:lnTo>
                  <a:lnTo>
                    <a:pt x="895" y="1530"/>
                  </a:lnTo>
                  <a:lnTo>
                    <a:pt x="897" y="1528"/>
                  </a:lnTo>
                  <a:lnTo>
                    <a:pt x="897" y="1528"/>
                  </a:lnTo>
                  <a:lnTo>
                    <a:pt x="899" y="1526"/>
                  </a:lnTo>
                  <a:lnTo>
                    <a:pt x="903" y="1522"/>
                  </a:lnTo>
                  <a:lnTo>
                    <a:pt x="903" y="1521"/>
                  </a:lnTo>
                  <a:lnTo>
                    <a:pt x="904" y="1521"/>
                  </a:lnTo>
                  <a:lnTo>
                    <a:pt x="904" y="1519"/>
                  </a:lnTo>
                  <a:lnTo>
                    <a:pt x="904" y="1515"/>
                  </a:lnTo>
                  <a:lnTo>
                    <a:pt x="904" y="1515"/>
                  </a:lnTo>
                  <a:lnTo>
                    <a:pt x="904" y="1513"/>
                  </a:lnTo>
                  <a:lnTo>
                    <a:pt x="903" y="1513"/>
                  </a:lnTo>
                  <a:lnTo>
                    <a:pt x="903" y="1512"/>
                  </a:lnTo>
                  <a:lnTo>
                    <a:pt x="903" y="1512"/>
                  </a:lnTo>
                  <a:lnTo>
                    <a:pt x="904" y="1513"/>
                  </a:lnTo>
                  <a:lnTo>
                    <a:pt x="904" y="1513"/>
                  </a:lnTo>
                  <a:lnTo>
                    <a:pt x="904" y="1513"/>
                  </a:lnTo>
                  <a:lnTo>
                    <a:pt x="906" y="1513"/>
                  </a:lnTo>
                  <a:lnTo>
                    <a:pt x="906" y="1513"/>
                  </a:lnTo>
                  <a:lnTo>
                    <a:pt x="906" y="1513"/>
                  </a:lnTo>
                  <a:lnTo>
                    <a:pt x="906" y="1513"/>
                  </a:lnTo>
                  <a:lnTo>
                    <a:pt x="906" y="1513"/>
                  </a:lnTo>
                  <a:lnTo>
                    <a:pt x="908" y="1513"/>
                  </a:lnTo>
                  <a:lnTo>
                    <a:pt x="912" y="1512"/>
                  </a:lnTo>
                  <a:lnTo>
                    <a:pt x="915" y="1508"/>
                  </a:lnTo>
                  <a:lnTo>
                    <a:pt x="917" y="1506"/>
                  </a:lnTo>
                  <a:lnTo>
                    <a:pt x="917" y="1506"/>
                  </a:lnTo>
                  <a:lnTo>
                    <a:pt x="915" y="1504"/>
                  </a:lnTo>
                  <a:lnTo>
                    <a:pt x="915" y="1504"/>
                  </a:lnTo>
                  <a:lnTo>
                    <a:pt x="912" y="1504"/>
                  </a:lnTo>
                  <a:lnTo>
                    <a:pt x="910" y="1504"/>
                  </a:lnTo>
                  <a:lnTo>
                    <a:pt x="912" y="1504"/>
                  </a:lnTo>
                  <a:lnTo>
                    <a:pt x="917" y="1504"/>
                  </a:lnTo>
                  <a:lnTo>
                    <a:pt x="917" y="1503"/>
                  </a:lnTo>
                  <a:lnTo>
                    <a:pt x="917" y="1501"/>
                  </a:lnTo>
                  <a:lnTo>
                    <a:pt x="912" y="1499"/>
                  </a:lnTo>
                  <a:lnTo>
                    <a:pt x="913" y="1501"/>
                  </a:lnTo>
                  <a:lnTo>
                    <a:pt x="915" y="1503"/>
                  </a:lnTo>
                  <a:lnTo>
                    <a:pt x="913" y="1503"/>
                  </a:lnTo>
                  <a:lnTo>
                    <a:pt x="910" y="1501"/>
                  </a:lnTo>
                  <a:lnTo>
                    <a:pt x="910" y="1501"/>
                  </a:lnTo>
                  <a:lnTo>
                    <a:pt x="910" y="1501"/>
                  </a:lnTo>
                  <a:lnTo>
                    <a:pt x="910" y="1499"/>
                  </a:lnTo>
                  <a:lnTo>
                    <a:pt x="912" y="1499"/>
                  </a:lnTo>
                  <a:lnTo>
                    <a:pt x="919" y="1501"/>
                  </a:lnTo>
                  <a:lnTo>
                    <a:pt x="922" y="1499"/>
                  </a:lnTo>
                  <a:lnTo>
                    <a:pt x="924" y="1499"/>
                  </a:lnTo>
                  <a:lnTo>
                    <a:pt x="924" y="1497"/>
                  </a:lnTo>
                  <a:lnTo>
                    <a:pt x="926" y="1495"/>
                  </a:lnTo>
                  <a:lnTo>
                    <a:pt x="926" y="1495"/>
                  </a:lnTo>
                  <a:lnTo>
                    <a:pt x="928" y="1495"/>
                  </a:lnTo>
                  <a:lnTo>
                    <a:pt x="928" y="1494"/>
                  </a:lnTo>
                  <a:lnTo>
                    <a:pt x="926" y="1494"/>
                  </a:lnTo>
                  <a:lnTo>
                    <a:pt x="926" y="1495"/>
                  </a:lnTo>
                  <a:lnTo>
                    <a:pt x="926" y="1494"/>
                  </a:lnTo>
                  <a:lnTo>
                    <a:pt x="928" y="1492"/>
                  </a:lnTo>
                  <a:lnTo>
                    <a:pt x="930" y="1490"/>
                  </a:lnTo>
                  <a:lnTo>
                    <a:pt x="928" y="1490"/>
                  </a:lnTo>
                  <a:lnTo>
                    <a:pt x="928" y="1490"/>
                  </a:lnTo>
                  <a:lnTo>
                    <a:pt x="926" y="1490"/>
                  </a:lnTo>
                  <a:lnTo>
                    <a:pt x="924" y="1490"/>
                  </a:lnTo>
                  <a:lnTo>
                    <a:pt x="922" y="1492"/>
                  </a:lnTo>
                  <a:lnTo>
                    <a:pt x="922" y="1492"/>
                  </a:lnTo>
                  <a:lnTo>
                    <a:pt x="922" y="1492"/>
                  </a:lnTo>
                  <a:lnTo>
                    <a:pt x="921" y="1490"/>
                  </a:lnTo>
                  <a:lnTo>
                    <a:pt x="921" y="1490"/>
                  </a:lnTo>
                  <a:lnTo>
                    <a:pt x="922" y="1486"/>
                  </a:lnTo>
                  <a:lnTo>
                    <a:pt x="922" y="1486"/>
                  </a:lnTo>
                  <a:lnTo>
                    <a:pt x="922" y="1488"/>
                  </a:lnTo>
                  <a:lnTo>
                    <a:pt x="924" y="1488"/>
                  </a:lnTo>
                  <a:lnTo>
                    <a:pt x="926" y="1486"/>
                  </a:lnTo>
                  <a:lnTo>
                    <a:pt x="926" y="1486"/>
                  </a:lnTo>
                  <a:lnTo>
                    <a:pt x="926" y="1486"/>
                  </a:lnTo>
                  <a:lnTo>
                    <a:pt x="928" y="1486"/>
                  </a:lnTo>
                  <a:lnTo>
                    <a:pt x="926" y="1484"/>
                  </a:lnTo>
                  <a:lnTo>
                    <a:pt x="926" y="1484"/>
                  </a:lnTo>
                  <a:lnTo>
                    <a:pt x="926" y="1484"/>
                  </a:lnTo>
                  <a:lnTo>
                    <a:pt x="924" y="1486"/>
                  </a:lnTo>
                  <a:lnTo>
                    <a:pt x="926" y="1484"/>
                  </a:lnTo>
                  <a:lnTo>
                    <a:pt x="926" y="1484"/>
                  </a:lnTo>
                  <a:lnTo>
                    <a:pt x="928" y="1484"/>
                  </a:lnTo>
                  <a:lnTo>
                    <a:pt x="930" y="1486"/>
                  </a:lnTo>
                  <a:lnTo>
                    <a:pt x="930" y="1484"/>
                  </a:lnTo>
                  <a:lnTo>
                    <a:pt x="930" y="1484"/>
                  </a:lnTo>
                  <a:lnTo>
                    <a:pt x="933" y="1484"/>
                  </a:lnTo>
                  <a:lnTo>
                    <a:pt x="933" y="1484"/>
                  </a:lnTo>
                  <a:lnTo>
                    <a:pt x="931" y="1483"/>
                  </a:lnTo>
                  <a:lnTo>
                    <a:pt x="930" y="1481"/>
                  </a:lnTo>
                  <a:lnTo>
                    <a:pt x="935" y="1483"/>
                  </a:lnTo>
                  <a:lnTo>
                    <a:pt x="937" y="1481"/>
                  </a:lnTo>
                  <a:lnTo>
                    <a:pt x="937" y="1481"/>
                  </a:lnTo>
                  <a:lnTo>
                    <a:pt x="937" y="1481"/>
                  </a:lnTo>
                  <a:lnTo>
                    <a:pt x="937" y="1479"/>
                  </a:lnTo>
                  <a:lnTo>
                    <a:pt x="941" y="1479"/>
                  </a:lnTo>
                  <a:lnTo>
                    <a:pt x="941" y="1479"/>
                  </a:lnTo>
                  <a:lnTo>
                    <a:pt x="941" y="1477"/>
                  </a:lnTo>
                  <a:lnTo>
                    <a:pt x="941" y="1477"/>
                  </a:lnTo>
                  <a:lnTo>
                    <a:pt x="941" y="1477"/>
                  </a:lnTo>
                  <a:lnTo>
                    <a:pt x="941" y="1477"/>
                  </a:lnTo>
                  <a:lnTo>
                    <a:pt x="941" y="1475"/>
                  </a:lnTo>
                  <a:lnTo>
                    <a:pt x="941" y="1475"/>
                  </a:lnTo>
                  <a:lnTo>
                    <a:pt x="942" y="1475"/>
                  </a:lnTo>
                  <a:lnTo>
                    <a:pt x="942" y="1474"/>
                  </a:lnTo>
                  <a:lnTo>
                    <a:pt x="942" y="1475"/>
                  </a:lnTo>
                  <a:lnTo>
                    <a:pt x="942" y="1475"/>
                  </a:lnTo>
                  <a:lnTo>
                    <a:pt x="942" y="1475"/>
                  </a:lnTo>
                  <a:lnTo>
                    <a:pt x="942" y="1475"/>
                  </a:lnTo>
                  <a:lnTo>
                    <a:pt x="944" y="1474"/>
                  </a:lnTo>
                  <a:lnTo>
                    <a:pt x="942" y="1472"/>
                  </a:lnTo>
                  <a:lnTo>
                    <a:pt x="939" y="1470"/>
                  </a:lnTo>
                  <a:lnTo>
                    <a:pt x="939" y="1470"/>
                  </a:lnTo>
                  <a:lnTo>
                    <a:pt x="939" y="1466"/>
                  </a:lnTo>
                  <a:lnTo>
                    <a:pt x="935" y="1465"/>
                  </a:lnTo>
                  <a:lnTo>
                    <a:pt x="933" y="1463"/>
                  </a:lnTo>
                  <a:lnTo>
                    <a:pt x="937" y="1463"/>
                  </a:lnTo>
                  <a:lnTo>
                    <a:pt x="939" y="1461"/>
                  </a:lnTo>
                  <a:lnTo>
                    <a:pt x="939" y="1463"/>
                  </a:lnTo>
                  <a:lnTo>
                    <a:pt x="939" y="1463"/>
                  </a:lnTo>
                  <a:lnTo>
                    <a:pt x="939" y="1465"/>
                  </a:lnTo>
                  <a:lnTo>
                    <a:pt x="939" y="1465"/>
                  </a:lnTo>
                  <a:lnTo>
                    <a:pt x="939" y="1465"/>
                  </a:lnTo>
                  <a:lnTo>
                    <a:pt x="939" y="1466"/>
                  </a:lnTo>
                  <a:lnTo>
                    <a:pt x="939" y="1466"/>
                  </a:lnTo>
                  <a:lnTo>
                    <a:pt x="941" y="1468"/>
                  </a:lnTo>
                  <a:lnTo>
                    <a:pt x="941" y="1470"/>
                  </a:lnTo>
                  <a:lnTo>
                    <a:pt x="941" y="1470"/>
                  </a:lnTo>
                  <a:lnTo>
                    <a:pt x="941" y="1468"/>
                  </a:lnTo>
                  <a:lnTo>
                    <a:pt x="941" y="1466"/>
                  </a:lnTo>
                  <a:lnTo>
                    <a:pt x="941" y="1465"/>
                  </a:lnTo>
                  <a:lnTo>
                    <a:pt x="942" y="1466"/>
                  </a:lnTo>
                  <a:lnTo>
                    <a:pt x="942" y="1466"/>
                  </a:lnTo>
                  <a:lnTo>
                    <a:pt x="942" y="1468"/>
                  </a:lnTo>
                  <a:lnTo>
                    <a:pt x="942" y="1468"/>
                  </a:lnTo>
                  <a:lnTo>
                    <a:pt x="942" y="1468"/>
                  </a:lnTo>
                  <a:lnTo>
                    <a:pt x="942" y="1468"/>
                  </a:lnTo>
                  <a:lnTo>
                    <a:pt x="942" y="1468"/>
                  </a:lnTo>
                  <a:lnTo>
                    <a:pt x="944" y="1470"/>
                  </a:lnTo>
                  <a:lnTo>
                    <a:pt x="944" y="1472"/>
                  </a:lnTo>
                  <a:lnTo>
                    <a:pt x="946" y="1470"/>
                  </a:lnTo>
                  <a:lnTo>
                    <a:pt x="946" y="1470"/>
                  </a:lnTo>
                  <a:lnTo>
                    <a:pt x="948" y="1472"/>
                  </a:lnTo>
                  <a:lnTo>
                    <a:pt x="950" y="1474"/>
                  </a:lnTo>
                  <a:lnTo>
                    <a:pt x="950" y="1475"/>
                  </a:lnTo>
                  <a:lnTo>
                    <a:pt x="950" y="1477"/>
                  </a:lnTo>
                  <a:lnTo>
                    <a:pt x="948" y="1477"/>
                  </a:lnTo>
                  <a:lnTo>
                    <a:pt x="950" y="1479"/>
                  </a:lnTo>
                  <a:lnTo>
                    <a:pt x="955" y="1479"/>
                  </a:lnTo>
                  <a:lnTo>
                    <a:pt x="957" y="1477"/>
                  </a:lnTo>
                  <a:lnTo>
                    <a:pt x="957" y="1477"/>
                  </a:lnTo>
                  <a:lnTo>
                    <a:pt x="959" y="1475"/>
                  </a:lnTo>
                  <a:lnTo>
                    <a:pt x="959" y="1472"/>
                  </a:lnTo>
                  <a:lnTo>
                    <a:pt x="959" y="1472"/>
                  </a:lnTo>
                  <a:lnTo>
                    <a:pt x="960" y="1472"/>
                  </a:lnTo>
                  <a:lnTo>
                    <a:pt x="960" y="1472"/>
                  </a:lnTo>
                  <a:lnTo>
                    <a:pt x="960" y="1472"/>
                  </a:lnTo>
                  <a:lnTo>
                    <a:pt x="962" y="1470"/>
                  </a:lnTo>
                  <a:lnTo>
                    <a:pt x="962" y="1470"/>
                  </a:lnTo>
                  <a:lnTo>
                    <a:pt x="964" y="1470"/>
                  </a:lnTo>
                  <a:lnTo>
                    <a:pt x="966" y="1470"/>
                  </a:lnTo>
                  <a:lnTo>
                    <a:pt x="966" y="1470"/>
                  </a:lnTo>
                  <a:lnTo>
                    <a:pt x="966" y="1472"/>
                  </a:lnTo>
                  <a:lnTo>
                    <a:pt x="964" y="1474"/>
                  </a:lnTo>
                  <a:lnTo>
                    <a:pt x="962" y="1474"/>
                  </a:lnTo>
                  <a:lnTo>
                    <a:pt x="964" y="1474"/>
                  </a:lnTo>
                  <a:lnTo>
                    <a:pt x="966" y="1474"/>
                  </a:lnTo>
                  <a:lnTo>
                    <a:pt x="968" y="1472"/>
                  </a:lnTo>
                  <a:lnTo>
                    <a:pt x="968" y="1472"/>
                  </a:lnTo>
                  <a:lnTo>
                    <a:pt x="969" y="1470"/>
                  </a:lnTo>
                  <a:lnTo>
                    <a:pt x="968" y="1470"/>
                  </a:lnTo>
                  <a:lnTo>
                    <a:pt x="968" y="1468"/>
                  </a:lnTo>
                  <a:lnTo>
                    <a:pt x="968" y="1468"/>
                  </a:lnTo>
                  <a:lnTo>
                    <a:pt x="968" y="1466"/>
                  </a:lnTo>
                  <a:lnTo>
                    <a:pt x="968" y="1465"/>
                  </a:lnTo>
                  <a:lnTo>
                    <a:pt x="968" y="1463"/>
                  </a:lnTo>
                  <a:lnTo>
                    <a:pt x="968" y="1463"/>
                  </a:lnTo>
                  <a:lnTo>
                    <a:pt x="969" y="1470"/>
                  </a:lnTo>
                  <a:lnTo>
                    <a:pt x="969" y="1470"/>
                  </a:lnTo>
                  <a:lnTo>
                    <a:pt x="971" y="1470"/>
                  </a:lnTo>
                  <a:lnTo>
                    <a:pt x="971" y="1465"/>
                  </a:lnTo>
                  <a:lnTo>
                    <a:pt x="971" y="1463"/>
                  </a:lnTo>
                  <a:lnTo>
                    <a:pt x="971" y="1465"/>
                  </a:lnTo>
                  <a:lnTo>
                    <a:pt x="971" y="1466"/>
                  </a:lnTo>
                  <a:lnTo>
                    <a:pt x="971" y="1468"/>
                  </a:lnTo>
                  <a:lnTo>
                    <a:pt x="973" y="1468"/>
                  </a:lnTo>
                  <a:lnTo>
                    <a:pt x="971" y="1466"/>
                  </a:lnTo>
                  <a:lnTo>
                    <a:pt x="971" y="1463"/>
                  </a:lnTo>
                  <a:lnTo>
                    <a:pt x="971" y="1461"/>
                  </a:lnTo>
                  <a:lnTo>
                    <a:pt x="973" y="1461"/>
                  </a:lnTo>
                  <a:lnTo>
                    <a:pt x="973" y="1461"/>
                  </a:lnTo>
                  <a:lnTo>
                    <a:pt x="973" y="1459"/>
                  </a:lnTo>
                  <a:lnTo>
                    <a:pt x="973" y="1457"/>
                  </a:lnTo>
                  <a:lnTo>
                    <a:pt x="973" y="1454"/>
                  </a:lnTo>
                  <a:lnTo>
                    <a:pt x="973" y="1454"/>
                  </a:lnTo>
                  <a:lnTo>
                    <a:pt x="973" y="1454"/>
                  </a:lnTo>
                  <a:lnTo>
                    <a:pt x="975" y="1454"/>
                  </a:lnTo>
                  <a:lnTo>
                    <a:pt x="975" y="1452"/>
                  </a:lnTo>
                  <a:lnTo>
                    <a:pt x="975" y="1452"/>
                  </a:lnTo>
                  <a:lnTo>
                    <a:pt x="975" y="1450"/>
                  </a:lnTo>
                  <a:lnTo>
                    <a:pt x="975" y="1448"/>
                  </a:lnTo>
                  <a:lnTo>
                    <a:pt x="975" y="1448"/>
                  </a:lnTo>
                  <a:lnTo>
                    <a:pt x="975" y="1448"/>
                  </a:lnTo>
                  <a:lnTo>
                    <a:pt x="978" y="1448"/>
                  </a:lnTo>
                  <a:lnTo>
                    <a:pt x="980" y="1450"/>
                  </a:lnTo>
                  <a:lnTo>
                    <a:pt x="980" y="1450"/>
                  </a:lnTo>
                  <a:lnTo>
                    <a:pt x="980" y="1448"/>
                  </a:lnTo>
                  <a:lnTo>
                    <a:pt x="982" y="1447"/>
                  </a:lnTo>
                  <a:lnTo>
                    <a:pt x="982" y="1447"/>
                  </a:lnTo>
                  <a:lnTo>
                    <a:pt x="982" y="1445"/>
                  </a:lnTo>
                  <a:lnTo>
                    <a:pt x="982" y="1443"/>
                  </a:lnTo>
                  <a:lnTo>
                    <a:pt x="980" y="1441"/>
                  </a:lnTo>
                  <a:lnTo>
                    <a:pt x="978" y="1441"/>
                  </a:lnTo>
                  <a:lnTo>
                    <a:pt x="978" y="1439"/>
                  </a:lnTo>
                  <a:lnTo>
                    <a:pt x="980" y="1436"/>
                  </a:lnTo>
                  <a:lnTo>
                    <a:pt x="980" y="1434"/>
                  </a:lnTo>
                  <a:lnTo>
                    <a:pt x="980" y="1432"/>
                  </a:lnTo>
                  <a:lnTo>
                    <a:pt x="980" y="1432"/>
                  </a:lnTo>
                  <a:lnTo>
                    <a:pt x="975" y="1430"/>
                  </a:lnTo>
                  <a:lnTo>
                    <a:pt x="973" y="1427"/>
                  </a:lnTo>
                  <a:lnTo>
                    <a:pt x="973" y="1425"/>
                  </a:lnTo>
                  <a:lnTo>
                    <a:pt x="971" y="1425"/>
                  </a:lnTo>
                  <a:lnTo>
                    <a:pt x="971" y="1423"/>
                  </a:lnTo>
                  <a:lnTo>
                    <a:pt x="969" y="1421"/>
                  </a:lnTo>
                  <a:lnTo>
                    <a:pt x="969" y="1419"/>
                  </a:lnTo>
                  <a:lnTo>
                    <a:pt x="971" y="1419"/>
                  </a:lnTo>
                  <a:lnTo>
                    <a:pt x="973" y="1423"/>
                  </a:lnTo>
                  <a:lnTo>
                    <a:pt x="975" y="1423"/>
                  </a:lnTo>
                  <a:lnTo>
                    <a:pt x="977" y="1421"/>
                  </a:lnTo>
                  <a:lnTo>
                    <a:pt x="977" y="1419"/>
                  </a:lnTo>
                  <a:lnTo>
                    <a:pt x="977" y="1418"/>
                  </a:lnTo>
                  <a:lnTo>
                    <a:pt x="977" y="1414"/>
                  </a:lnTo>
                  <a:lnTo>
                    <a:pt x="977" y="1412"/>
                  </a:lnTo>
                  <a:lnTo>
                    <a:pt x="977" y="1410"/>
                  </a:lnTo>
                  <a:lnTo>
                    <a:pt x="975" y="1409"/>
                  </a:lnTo>
                  <a:lnTo>
                    <a:pt x="971" y="1407"/>
                  </a:lnTo>
                  <a:lnTo>
                    <a:pt x="971" y="1407"/>
                  </a:lnTo>
                  <a:lnTo>
                    <a:pt x="971" y="1407"/>
                  </a:lnTo>
                  <a:lnTo>
                    <a:pt x="969" y="1405"/>
                  </a:lnTo>
                  <a:lnTo>
                    <a:pt x="969" y="1403"/>
                  </a:lnTo>
                  <a:lnTo>
                    <a:pt x="968" y="1403"/>
                  </a:lnTo>
                  <a:lnTo>
                    <a:pt x="969" y="1401"/>
                  </a:lnTo>
                  <a:lnTo>
                    <a:pt x="969" y="1401"/>
                  </a:lnTo>
                  <a:lnTo>
                    <a:pt x="971" y="1403"/>
                  </a:lnTo>
                  <a:lnTo>
                    <a:pt x="973" y="1405"/>
                  </a:lnTo>
                  <a:lnTo>
                    <a:pt x="975" y="1405"/>
                  </a:lnTo>
                  <a:lnTo>
                    <a:pt x="975" y="1405"/>
                  </a:lnTo>
                  <a:lnTo>
                    <a:pt x="975" y="1405"/>
                  </a:lnTo>
                  <a:lnTo>
                    <a:pt x="975" y="1405"/>
                  </a:lnTo>
                  <a:lnTo>
                    <a:pt x="975" y="1405"/>
                  </a:lnTo>
                  <a:lnTo>
                    <a:pt x="975" y="1405"/>
                  </a:lnTo>
                  <a:lnTo>
                    <a:pt x="977" y="1407"/>
                  </a:lnTo>
                  <a:lnTo>
                    <a:pt x="977" y="1407"/>
                  </a:lnTo>
                  <a:lnTo>
                    <a:pt x="977" y="1409"/>
                  </a:lnTo>
                  <a:lnTo>
                    <a:pt x="977" y="1409"/>
                  </a:lnTo>
                  <a:lnTo>
                    <a:pt x="978" y="1412"/>
                  </a:lnTo>
                  <a:lnTo>
                    <a:pt x="978" y="1414"/>
                  </a:lnTo>
                  <a:lnTo>
                    <a:pt x="978" y="1416"/>
                  </a:lnTo>
                  <a:lnTo>
                    <a:pt x="978" y="1419"/>
                  </a:lnTo>
                  <a:lnTo>
                    <a:pt x="978" y="1421"/>
                  </a:lnTo>
                  <a:lnTo>
                    <a:pt x="978" y="1423"/>
                  </a:lnTo>
                  <a:lnTo>
                    <a:pt x="980" y="1425"/>
                  </a:lnTo>
                  <a:lnTo>
                    <a:pt x="984" y="1421"/>
                  </a:lnTo>
                  <a:lnTo>
                    <a:pt x="987" y="1418"/>
                  </a:lnTo>
                  <a:lnTo>
                    <a:pt x="987" y="1414"/>
                  </a:lnTo>
                  <a:lnTo>
                    <a:pt x="987" y="1414"/>
                  </a:lnTo>
                  <a:lnTo>
                    <a:pt x="987" y="1410"/>
                  </a:lnTo>
                  <a:lnTo>
                    <a:pt x="986" y="1409"/>
                  </a:lnTo>
                  <a:lnTo>
                    <a:pt x="986" y="1409"/>
                  </a:lnTo>
                  <a:lnTo>
                    <a:pt x="984" y="1409"/>
                  </a:lnTo>
                  <a:lnTo>
                    <a:pt x="982" y="1407"/>
                  </a:lnTo>
                  <a:lnTo>
                    <a:pt x="982" y="1405"/>
                  </a:lnTo>
                  <a:lnTo>
                    <a:pt x="982" y="1403"/>
                  </a:lnTo>
                  <a:lnTo>
                    <a:pt x="982" y="1400"/>
                  </a:lnTo>
                  <a:lnTo>
                    <a:pt x="982" y="1398"/>
                  </a:lnTo>
                  <a:lnTo>
                    <a:pt x="982" y="1396"/>
                  </a:lnTo>
                  <a:lnTo>
                    <a:pt x="982" y="1394"/>
                  </a:lnTo>
                  <a:lnTo>
                    <a:pt x="982" y="1392"/>
                  </a:lnTo>
                  <a:lnTo>
                    <a:pt x="980" y="1392"/>
                  </a:lnTo>
                  <a:lnTo>
                    <a:pt x="980" y="1391"/>
                  </a:lnTo>
                  <a:lnTo>
                    <a:pt x="982" y="1389"/>
                  </a:lnTo>
                  <a:lnTo>
                    <a:pt x="984" y="1387"/>
                  </a:lnTo>
                  <a:lnTo>
                    <a:pt x="984" y="1387"/>
                  </a:lnTo>
                  <a:lnTo>
                    <a:pt x="987" y="1387"/>
                  </a:lnTo>
                  <a:lnTo>
                    <a:pt x="987" y="1387"/>
                  </a:lnTo>
                  <a:lnTo>
                    <a:pt x="987" y="1387"/>
                  </a:lnTo>
                  <a:lnTo>
                    <a:pt x="987" y="1387"/>
                  </a:lnTo>
                  <a:lnTo>
                    <a:pt x="991" y="1387"/>
                  </a:lnTo>
                  <a:lnTo>
                    <a:pt x="991" y="1387"/>
                  </a:lnTo>
                  <a:lnTo>
                    <a:pt x="991" y="1385"/>
                  </a:lnTo>
                  <a:lnTo>
                    <a:pt x="991" y="1385"/>
                  </a:lnTo>
                  <a:lnTo>
                    <a:pt x="993" y="1385"/>
                  </a:lnTo>
                  <a:lnTo>
                    <a:pt x="995" y="1387"/>
                  </a:lnTo>
                  <a:lnTo>
                    <a:pt x="995" y="1387"/>
                  </a:lnTo>
                  <a:lnTo>
                    <a:pt x="995" y="1387"/>
                  </a:lnTo>
                  <a:lnTo>
                    <a:pt x="995" y="1391"/>
                  </a:lnTo>
                  <a:lnTo>
                    <a:pt x="995" y="1394"/>
                  </a:lnTo>
                  <a:lnTo>
                    <a:pt x="993" y="1398"/>
                  </a:lnTo>
                  <a:lnTo>
                    <a:pt x="993" y="1401"/>
                  </a:lnTo>
                  <a:lnTo>
                    <a:pt x="991" y="1398"/>
                  </a:lnTo>
                  <a:lnTo>
                    <a:pt x="991" y="1392"/>
                  </a:lnTo>
                  <a:lnTo>
                    <a:pt x="989" y="1391"/>
                  </a:lnTo>
                  <a:lnTo>
                    <a:pt x="987" y="1392"/>
                  </a:lnTo>
                  <a:lnTo>
                    <a:pt x="987" y="1394"/>
                  </a:lnTo>
                  <a:lnTo>
                    <a:pt x="986" y="1400"/>
                  </a:lnTo>
                  <a:lnTo>
                    <a:pt x="986" y="1401"/>
                  </a:lnTo>
                  <a:lnTo>
                    <a:pt x="986" y="1403"/>
                  </a:lnTo>
                  <a:lnTo>
                    <a:pt x="986" y="1405"/>
                  </a:lnTo>
                  <a:lnTo>
                    <a:pt x="987" y="1407"/>
                  </a:lnTo>
                  <a:lnTo>
                    <a:pt x="987" y="1407"/>
                  </a:lnTo>
                  <a:lnTo>
                    <a:pt x="987" y="1409"/>
                  </a:lnTo>
                  <a:lnTo>
                    <a:pt x="987" y="1412"/>
                  </a:lnTo>
                  <a:lnTo>
                    <a:pt x="989" y="1414"/>
                  </a:lnTo>
                  <a:lnTo>
                    <a:pt x="989" y="1416"/>
                  </a:lnTo>
                  <a:lnTo>
                    <a:pt x="989" y="1418"/>
                  </a:lnTo>
                  <a:lnTo>
                    <a:pt x="989" y="1421"/>
                  </a:lnTo>
                  <a:lnTo>
                    <a:pt x="989" y="1423"/>
                  </a:lnTo>
                  <a:lnTo>
                    <a:pt x="989" y="1425"/>
                  </a:lnTo>
                  <a:lnTo>
                    <a:pt x="991" y="1427"/>
                  </a:lnTo>
                  <a:lnTo>
                    <a:pt x="991" y="1427"/>
                  </a:lnTo>
                  <a:lnTo>
                    <a:pt x="991" y="1427"/>
                  </a:lnTo>
                  <a:lnTo>
                    <a:pt x="991" y="1428"/>
                  </a:lnTo>
                  <a:lnTo>
                    <a:pt x="991" y="1430"/>
                  </a:lnTo>
                  <a:lnTo>
                    <a:pt x="991" y="1432"/>
                  </a:lnTo>
                  <a:lnTo>
                    <a:pt x="989" y="1432"/>
                  </a:lnTo>
                  <a:lnTo>
                    <a:pt x="989" y="1430"/>
                  </a:lnTo>
                  <a:lnTo>
                    <a:pt x="989" y="1428"/>
                  </a:lnTo>
                  <a:lnTo>
                    <a:pt x="989" y="1427"/>
                  </a:lnTo>
                  <a:lnTo>
                    <a:pt x="989" y="1425"/>
                  </a:lnTo>
                  <a:lnTo>
                    <a:pt x="989" y="1427"/>
                  </a:lnTo>
                  <a:lnTo>
                    <a:pt x="987" y="1427"/>
                  </a:lnTo>
                  <a:lnTo>
                    <a:pt x="987" y="1430"/>
                  </a:lnTo>
                  <a:lnTo>
                    <a:pt x="986" y="1432"/>
                  </a:lnTo>
                  <a:lnTo>
                    <a:pt x="987" y="1432"/>
                  </a:lnTo>
                  <a:lnTo>
                    <a:pt x="989" y="1434"/>
                  </a:lnTo>
                  <a:lnTo>
                    <a:pt x="989" y="1434"/>
                  </a:lnTo>
                  <a:lnTo>
                    <a:pt x="989" y="1436"/>
                  </a:lnTo>
                  <a:lnTo>
                    <a:pt x="989" y="1436"/>
                  </a:lnTo>
                  <a:lnTo>
                    <a:pt x="989" y="1438"/>
                  </a:lnTo>
                  <a:lnTo>
                    <a:pt x="989" y="1439"/>
                  </a:lnTo>
                  <a:lnTo>
                    <a:pt x="991" y="1441"/>
                  </a:lnTo>
                  <a:lnTo>
                    <a:pt x="991" y="1443"/>
                  </a:lnTo>
                  <a:lnTo>
                    <a:pt x="991" y="1445"/>
                  </a:lnTo>
                  <a:lnTo>
                    <a:pt x="993" y="1445"/>
                  </a:lnTo>
                  <a:lnTo>
                    <a:pt x="993" y="1443"/>
                  </a:lnTo>
                  <a:lnTo>
                    <a:pt x="993" y="1441"/>
                  </a:lnTo>
                  <a:lnTo>
                    <a:pt x="995" y="1443"/>
                  </a:lnTo>
                  <a:lnTo>
                    <a:pt x="995" y="1443"/>
                  </a:lnTo>
                  <a:lnTo>
                    <a:pt x="995" y="1443"/>
                  </a:lnTo>
                  <a:lnTo>
                    <a:pt x="996" y="1443"/>
                  </a:lnTo>
                  <a:lnTo>
                    <a:pt x="995" y="1447"/>
                  </a:lnTo>
                  <a:lnTo>
                    <a:pt x="995" y="1448"/>
                  </a:lnTo>
                  <a:lnTo>
                    <a:pt x="993" y="1450"/>
                  </a:lnTo>
                  <a:lnTo>
                    <a:pt x="995" y="1454"/>
                  </a:lnTo>
                  <a:lnTo>
                    <a:pt x="995" y="1452"/>
                  </a:lnTo>
                  <a:lnTo>
                    <a:pt x="995" y="1450"/>
                  </a:lnTo>
                  <a:lnTo>
                    <a:pt x="995" y="1450"/>
                  </a:lnTo>
                  <a:lnTo>
                    <a:pt x="995" y="1452"/>
                  </a:lnTo>
                  <a:lnTo>
                    <a:pt x="996" y="1454"/>
                  </a:lnTo>
                  <a:lnTo>
                    <a:pt x="996" y="1456"/>
                  </a:lnTo>
                  <a:lnTo>
                    <a:pt x="996" y="1456"/>
                  </a:lnTo>
                  <a:lnTo>
                    <a:pt x="998" y="1459"/>
                  </a:lnTo>
                  <a:lnTo>
                    <a:pt x="998" y="1459"/>
                  </a:lnTo>
                  <a:lnTo>
                    <a:pt x="1000" y="1457"/>
                  </a:lnTo>
                  <a:lnTo>
                    <a:pt x="1000" y="1457"/>
                  </a:lnTo>
                  <a:lnTo>
                    <a:pt x="1000" y="1457"/>
                  </a:lnTo>
                  <a:lnTo>
                    <a:pt x="1000" y="1457"/>
                  </a:lnTo>
                  <a:lnTo>
                    <a:pt x="1000" y="1456"/>
                  </a:lnTo>
                  <a:lnTo>
                    <a:pt x="1002" y="1456"/>
                  </a:lnTo>
                  <a:lnTo>
                    <a:pt x="1002" y="1456"/>
                  </a:lnTo>
                  <a:lnTo>
                    <a:pt x="1002" y="1457"/>
                  </a:lnTo>
                  <a:lnTo>
                    <a:pt x="1002" y="1459"/>
                  </a:lnTo>
                  <a:lnTo>
                    <a:pt x="1002" y="1459"/>
                  </a:lnTo>
                  <a:lnTo>
                    <a:pt x="1002" y="1461"/>
                  </a:lnTo>
                  <a:lnTo>
                    <a:pt x="1004" y="1461"/>
                  </a:lnTo>
                  <a:lnTo>
                    <a:pt x="1004" y="1459"/>
                  </a:lnTo>
                  <a:lnTo>
                    <a:pt x="1004" y="1457"/>
                  </a:lnTo>
                  <a:lnTo>
                    <a:pt x="1004" y="1457"/>
                  </a:lnTo>
                  <a:lnTo>
                    <a:pt x="1004" y="1456"/>
                  </a:lnTo>
                  <a:lnTo>
                    <a:pt x="1006" y="1457"/>
                  </a:lnTo>
                  <a:lnTo>
                    <a:pt x="1007" y="1457"/>
                  </a:lnTo>
                  <a:lnTo>
                    <a:pt x="1007" y="1459"/>
                  </a:lnTo>
                  <a:lnTo>
                    <a:pt x="1009" y="1459"/>
                  </a:lnTo>
                  <a:lnTo>
                    <a:pt x="1009" y="1461"/>
                  </a:lnTo>
                  <a:lnTo>
                    <a:pt x="1009" y="1461"/>
                  </a:lnTo>
                  <a:lnTo>
                    <a:pt x="1011" y="1461"/>
                  </a:lnTo>
                  <a:lnTo>
                    <a:pt x="1013" y="1461"/>
                  </a:lnTo>
                  <a:lnTo>
                    <a:pt x="1011" y="1459"/>
                  </a:lnTo>
                  <a:lnTo>
                    <a:pt x="1011" y="1457"/>
                  </a:lnTo>
                  <a:lnTo>
                    <a:pt x="1013" y="1459"/>
                  </a:lnTo>
                  <a:lnTo>
                    <a:pt x="1013" y="1461"/>
                  </a:lnTo>
                  <a:lnTo>
                    <a:pt x="1015" y="1461"/>
                  </a:lnTo>
                  <a:lnTo>
                    <a:pt x="1015" y="1459"/>
                  </a:lnTo>
                  <a:lnTo>
                    <a:pt x="1015" y="1459"/>
                  </a:lnTo>
                  <a:lnTo>
                    <a:pt x="1015" y="1457"/>
                  </a:lnTo>
                  <a:lnTo>
                    <a:pt x="1015" y="1457"/>
                  </a:lnTo>
                  <a:lnTo>
                    <a:pt x="1015" y="1456"/>
                  </a:lnTo>
                  <a:lnTo>
                    <a:pt x="1016" y="1456"/>
                  </a:lnTo>
                  <a:lnTo>
                    <a:pt x="1016" y="1456"/>
                  </a:lnTo>
                  <a:lnTo>
                    <a:pt x="1016" y="1456"/>
                  </a:lnTo>
                  <a:lnTo>
                    <a:pt x="1016" y="1457"/>
                  </a:lnTo>
                  <a:lnTo>
                    <a:pt x="1016" y="1457"/>
                  </a:lnTo>
                  <a:lnTo>
                    <a:pt x="1016" y="1457"/>
                  </a:lnTo>
                  <a:lnTo>
                    <a:pt x="1016" y="1459"/>
                  </a:lnTo>
                  <a:lnTo>
                    <a:pt x="1016" y="1459"/>
                  </a:lnTo>
                  <a:lnTo>
                    <a:pt x="1016" y="1459"/>
                  </a:lnTo>
                  <a:lnTo>
                    <a:pt x="1016" y="1459"/>
                  </a:lnTo>
                  <a:lnTo>
                    <a:pt x="1018" y="1461"/>
                  </a:lnTo>
                  <a:lnTo>
                    <a:pt x="1016" y="1461"/>
                  </a:lnTo>
                  <a:lnTo>
                    <a:pt x="1016" y="1461"/>
                  </a:lnTo>
                  <a:lnTo>
                    <a:pt x="1016" y="1461"/>
                  </a:lnTo>
                  <a:lnTo>
                    <a:pt x="1016" y="1461"/>
                  </a:lnTo>
                  <a:lnTo>
                    <a:pt x="1016" y="1463"/>
                  </a:lnTo>
                  <a:lnTo>
                    <a:pt x="1018" y="1463"/>
                  </a:lnTo>
                  <a:lnTo>
                    <a:pt x="1022" y="1463"/>
                  </a:lnTo>
                  <a:lnTo>
                    <a:pt x="1024" y="1463"/>
                  </a:lnTo>
                  <a:lnTo>
                    <a:pt x="1025" y="1465"/>
                  </a:lnTo>
                  <a:lnTo>
                    <a:pt x="1027" y="1466"/>
                  </a:lnTo>
                  <a:lnTo>
                    <a:pt x="1027" y="1468"/>
                  </a:lnTo>
                  <a:lnTo>
                    <a:pt x="1027" y="1470"/>
                  </a:lnTo>
                  <a:lnTo>
                    <a:pt x="1027" y="1470"/>
                  </a:lnTo>
                  <a:lnTo>
                    <a:pt x="1029" y="1474"/>
                  </a:lnTo>
                  <a:lnTo>
                    <a:pt x="1029" y="1475"/>
                  </a:lnTo>
                  <a:lnTo>
                    <a:pt x="1029" y="1475"/>
                  </a:lnTo>
                  <a:lnTo>
                    <a:pt x="1029" y="1475"/>
                  </a:lnTo>
                  <a:lnTo>
                    <a:pt x="1029" y="1475"/>
                  </a:lnTo>
                  <a:lnTo>
                    <a:pt x="1029" y="1477"/>
                  </a:lnTo>
                  <a:lnTo>
                    <a:pt x="1029" y="1484"/>
                  </a:lnTo>
                  <a:lnTo>
                    <a:pt x="1031" y="1484"/>
                  </a:lnTo>
                  <a:lnTo>
                    <a:pt x="1034" y="1486"/>
                  </a:lnTo>
                  <a:lnTo>
                    <a:pt x="1038" y="1484"/>
                  </a:lnTo>
                  <a:lnTo>
                    <a:pt x="1040" y="1483"/>
                  </a:lnTo>
                  <a:lnTo>
                    <a:pt x="1042" y="1477"/>
                  </a:lnTo>
                  <a:lnTo>
                    <a:pt x="1042" y="1474"/>
                  </a:lnTo>
                  <a:lnTo>
                    <a:pt x="1042" y="1472"/>
                  </a:lnTo>
                  <a:lnTo>
                    <a:pt x="1043" y="1468"/>
                  </a:lnTo>
                  <a:lnTo>
                    <a:pt x="1043" y="1465"/>
                  </a:lnTo>
                  <a:lnTo>
                    <a:pt x="1045" y="1461"/>
                  </a:lnTo>
                  <a:lnTo>
                    <a:pt x="1045" y="1454"/>
                  </a:lnTo>
                  <a:lnTo>
                    <a:pt x="1047" y="1454"/>
                  </a:lnTo>
                  <a:lnTo>
                    <a:pt x="1047" y="1452"/>
                  </a:lnTo>
                  <a:lnTo>
                    <a:pt x="1047" y="1450"/>
                  </a:lnTo>
                  <a:lnTo>
                    <a:pt x="1047" y="1450"/>
                  </a:lnTo>
                  <a:lnTo>
                    <a:pt x="1047" y="1448"/>
                  </a:lnTo>
                  <a:lnTo>
                    <a:pt x="1047" y="1447"/>
                  </a:lnTo>
                  <a:lnTo>
                    <a:pt x="1047" y="1439"/>
                  </a:lnTo>
                  <a:lnTo>
                    <a:pt x="1042" y="1419"/>
                  </a:lnTo>
                  <a:lnTo>
                    <a:pt x="1040" y="1418"/>
                  </a:lnTo>
                  <a:lnTo>
                    <a:pt x="1042" y="1414"/>
                  </a:lnTo>
                  <a:lnTo>
                    <a:pt x="1042" y="1414"/>
                  </a:lnTo>
                  <a:lnTo>
                    <a:pt x="1049" y="1410"/>
                  </a:lnTo>
                  <a:lnTo>
                    <a:pt x="1049" y="1409"/>
                  </a:lnTo>
                  <a:lnTo>
                    <a:pt x="1052" y="1405"/>
                  </a:lnTo>
                  <a:lnTo>
                    <a:pt x="1052" y="1405"/>
                  </a:lnTo>
                  <a:lnTo>
                    <a:pt x="1052" y="1403"/>
                  </a:lnTo>
                  <a:lnTo>
                    <a:pt x="1052" y="1400"/>
                  </a:lnTo>
                  <a:lnTo>
                    <a:pt x="1052" y="1398"/>
                  </a:lnTo>
                  <a:lnTo>
                    <a:pt x="1051" y="1396"/>
                  </a:lnTo>
                  <a:lnTo>
                    <a:pt x="1051" y="1396"/>
                  </a:lnTo>
                  <a:lnTo>
                    <a:pt x="1049" y="1394"/>
                  </a:lnTo>
                  <a:lnTo>
                    <a:pt x="1049" y="1392"/>
                  </a:lnTo>
                  <a:lnTo>
                    <a:pt x="1049" y="1389"/>
                  </a:lnTo>
                  <a:lnTo>
                    <a:pt x="1051" y="1387"/>
                  </a:lnTo>
                  <a:lnTo>
                    <a:pt x="1051" y="1387"/>
                  </a:lnTo>
                  <a:lnTo>
                    <a:pt x="1054" y="1385"/>
                  </a:lnTo>
                  <a:lnTo>
                    <a:pt x="1061" y="1387"/>
                  </a:lnTo>
                  <a:lnTo>
                    <a:pt x="1063" y="1385"/>
                  </a:lnTo>
                  <a:lnTo>
                    <a:pt x="1072" y="1380"/>
                  </a:lnTo>
                  <a:lnTo>
                    <a:pt x="1080" y="1371"/>
                  </a:lnTo>
                  <a:lnTo>
                    <a:pt x="1081" y="1367"/>
                  </a:lnTo>
                  <a:lnTo>
                    <a:pt x="1083" y="1363"/>
                  </a:lnTo>
                  <a:lnTo>
                    <a:pt x="1083" y="1360"/>
                  </a:lnTo>
                  <a:lnTo>
                    <a:pt x="1083" y="1356"/>
                  </a:lnTo>
                  <a:lnTo>
                    <a:pt x="1081" y="1349"/>
                  </a:lnTo>
                  <a:lnTo>
                    <a:pt x="1081" y="1345"/>
                  </a:lnTo>
                  <a:lnTo>
                    <a:pt x="1081" y="1344"/>
                  </a:lnTo>
                  <a:lnTo>
                    <a:pt x="1083" y="1344"/>
                  </a:lnTo>
                  <a:lnTo>
                    <a:pt x="1085" y="1340"/>
                  </a:lnTo>
                  <a:lnTo>
                    <a:pt x="1087" y="1338"/>
                  </a:lnTo>
                  <a:lnTo>
                    <a:pt x="1087" y="1336"/>
                  </a:lnTo>
                  <a:lnTo>
                    <a:pt x="1087" y="1335"/>
                  </a:lnTo>
                  <a:lnTo>
                    <a:pt x="1087" y="1329"/>
                  </a:lnTo>
                  <a:lnTo>
                    <a:pt x="1087" y="1327"/>
                  </a:lnTo>
                  <a:lnTo>
                    <a:pt x="1087" y="1324"/>
                  </a:lnTo>
                  <a:lnTo>
                    <a:pt x="1081" y="1309"/>
                  </a:lnTo>
                  <a:lnTo>
                    <a:pt x="1076" y="1300"/>
                  </a:lnTo>
                  <a:lnTo>
                    <a:pt x="1074" y="1295"/>
                  </a:lnTo>
                  <a:lnTo>
                    <a:pt x="1074" y="1291"/>
                  </a:lnTo>
                  <a:lnTo>
                    <a:pt x="1072" y="1284"/>
                  </a:lnTo>
                  <a:lnTo>
                    <a:pt x="1072" y="1280"/>
                  </a:lnTo>
                  <a:lnTo>
                    <a:pt x="1071" y="1277"/>
                  </a:lnTo>
                  <a:lnTo>
                    <a:pt x="1071" y="1275"/>
                  </a:lnTo>
                  <a:lnTo>
                    <a:pt x="1071" y="1273"/>
                  </a:lnTo>
                  <a:lnTo>
                    <a:pt x="1083" y="1270"/>
                  </a:lnTo>
                  <a:lnTo>
                    <a:pt x="1085" y="1270"/>
                  </a:lnTo>
                  <a:lnTo>
                    <a:pt x="1090" y="1270"/>
                  </a:lnTo>
                  <a:lnTo>
                    <a:pt x="1092" y="1270"/>
                  </a:lnTo>
                  <a:lnTo>
                    <a:pt x="1092" y="1268"/>
                  </a:lnTo>
                  <a:lnTo>
                    <a:pt x="1092" y="1268"/>
                  </a:lnTo>
                  <a:lnTo>
                    <a:pt x="1094" y="1261"/>
                  </a:lnTo>
                  <a:lnTo>
                    <a:pt x="1094" y="1259"/>
                  </a:lnTo>
                  <a:lnTo>
                    <a:pt x="1094" y="1259"/>
                  </a:lnTo>
                  <a:lnTo>
                    <a:pt x="1098" y="1253"/>
                  </a:lnTo>
                  <a:lnTo>
                    <a:pt x="1099" y="1251"/>
                  </a:lnTo>
                  <a:lnTo>
                    <a:pt x="1099" y="1248"/>
                  </a:lnTo>
                  <a:lnTo>
                    <a:pt x="1101" y="1239"/>
                  </a:lnTo>
                  <a:lnTo>
                    <a:pt x="1101" y="1237"/>
                  </a:lnTo>
                  <a:lnTo>
                    <a:pt x="1101" y="1235"/>
                  </a:lnTo>
                  <a:lnTo>
                    <a:pt x="1089" y="1217"/>
                  </a:lnTo>
                  <a:lnTo>
                    <a:pt x="1087" y="1215"/>
                  </a:lnTo>
                  <a:lnTo>
                    <a:pt x="1085" y="1215"/>
                  </a:lnTo>
                  <a:lnTo>
                    <a:pt x="1081" y="1215"/>
                  </a:lnTo>
                  <a:lnTo>
                    <a:pt x="1080" y="1215"/>
                  </a:lnTo>
                  <a:lnTo>
                    <a:pt x="1078" y="1214"/>
                  </a:lnTo>
                  <a:lnTo>
                    <a:pt x="1074" y="1208"/>
                  </a:lnTo>
                  <a:lnTo>
                    <a:pt x="1072" y="1206"/>
                  </a:lnTo>
                  <a:lnTo>
                    <a:pt x="1065" y="1201"/>
                  </a:lnTo>
                  <a:lnTo>
                    <a:pt x="1065" y="1199"/>
                  </a:lnTo>
                  <a:lnTo>
                    <a:pt x="1069" y="1172"/>
                  </a:lnTo>
                  <a:lnTo>
                    <a:pt x="1072" y="1145"/>
                  </a:lnTo>
                  <a:lnTo>
                    <a:pt x="1072" y="1141"/>
                  </a:lnTo>
                  <a:lnTo>
                    <a:pt x="1072" y="1139"/>
                  </a:lnTo>
                  <a:lnTo>
                    <a:pt x="1071" y="1134"/>
                  </a:lnTo>
                  <a:lnTo>
                    <a:pt x="1071" y="1132"/>
                  </a:lnTo>
                  <a:lnTo>
                    <a:pt x="1061" y="1107"/>
                  </a:lnTo>
                  <a:lnTo>
                    <a:pt x="1061" y="1105"/>
                  </a:lnTo>
                  <a:lnTo>
                    <a:pt x="1061" y="1102"/>
                  </a:lnTo>
                  <a:lnTo>
                    <a:pt x="1063" y="1096"/>
                  </a:lnTo>
                  <a:lnTo>
                    <a:pt x="1065" y="1093"/>
                  </a:lnTo>
                  <a:lnTo>
                    <a:pt x="1065" y="1091"/>
                  </a:lnTo>
                  <a:lnTo>
                    <a:pt x="1061" y="1074"/>
                  </a:lnTo>
                  <a:lnTo>
                    <a:pt x="1061" y="1071"/>
                  </a:lnTo>
                  <a:lnTo>
                    <a:pt x="1061" y="1069"/>
                  </a:lnTo>
                  <a:lnTo>
                    <a:pt x="1069" y="1062"/>
                  </a:lnTo>
                  <a:lnTo>
                    <a:pt x="1060" y="1038"/>
                  </a:lnTo>
                  <a:lnTo>
                    <a:pt x="1056" y="1029"/>
                  </a:lnTo>
                  <a:lnTo>
                    <a:pt x="1067" y="1011"/>
                  </a:lnTo>
                  <a:lnTo>
                    <a:pt x="1069" y="1009"/>
                  </a:lnTo>
                  <a:lnTo>
                    <a:pt x="1069" y="1006"/>
                  </a:lnTo>
                  <a:lnTo>
                    <a:pt x="1065" y="995"/>
                  </a:lnTo>
                  <a:lnTo>
                    <a:pt x="1072" y="988"/>
                  </a:lnTo>
                  <a:lnTo>
                    <a:pt x="1081" y="971"/>
                  </a:lnTo>
                  <a:lnTo>
                    <a:pt x="1090" y="953"/>
                  </a:lnTo>
                  <a:lnTo>
                    <a:pt x="1094" y="950"/>
                  </a:lnTo>
                  <a:lnTo>
                    <a:pt x="1107" y="943"/>
                  </a:lnTo>
                  <a:lnTo>
                    <a:pt x="1119" y="939"/>
                  </a:lnTo>
                  <a:lnTo>
                    <a:pt x="1136" y="943"/>
                  </a:lnTo>
                  <a:lnTo>
                    <a:pt x="1154" y="948"/>
                  </a:lnTo>
                  <a:lnTo>
                    <a:pt x="1155" y="948"/>
                  </a:lnTo>
                  <a:lnTo>
                    <a:pt x="1155" y="946"/>
                  </a:lnTo>
                  <a:lnTo>
                    <a:pt x="1164" y="930"/>
                  </a:lnTo>
                  <a:lnTo>
                    <a:pt x="1164" y="928"/>
                  </a:lnTo>
                  <a:lnTo>
                    <a:pt x="1164" y="926"/>
                  </a:lnTo>
                  <a:lnTo>
                    <a:pt x="1163" y="899"/>
                  </a:lnTo>
                  <a:lnTo>
                    <a:pt x="1163" y="896"/>
                  </a:lnTo>
                  <a:lnTo>
                    <a:pt x="1161" y="894"/>
                  </a:lnTo>
                  <a:lnTo>
                    <a:pt x="1155" y="894"/>
                  </a:lnTo>
                  <a:lnTo>
                    <a:pt x="1154" y="892"/>
                  </a:lnTo>
                  <a:lnTo>
                    <a:pt x="1139" y="881"/>
                  </a:lnTo>
                  <a:lnTo>
                    <a:pt x="1152" y="858"/>
                  </a:lnTo>
                  <a:lnTo>
                    <a:pt x="1166" y="834"/>
                  </a:lnTo>
                  <a:lnTo>
                    <a:pt x="1166" y="834"/>
                  </a:lnTo>
                  <a:lnTo>
                    <a:pt x="1173" y="823"/>
                  </a:lnTo>
                  <a:lnTo>
                    <a:pt x="1173" y="820"/>
                  </a:lnTo>
                  <a:lnTo>
                    <a:pt x="1173" y="820"/>
                  </a:lnTo>
                  <a:lnTo>
                    <a:pt x="1173" y="818"/>
                  </a:lnTo>
                  <a:lnTo>
                    <a:pt x="1175" y="807"/>
                  </a:lnTo>
                  <a:lnTo>
                    <a:pt x="1175" y="805"/>
                  </a:lnTo>
                  <a:lnTo>
                    <a:pt x="1177" y="804"/>
                  </a:lnTo>
                  <a:lnTo>
                    <a:pt x="1181" y="798"/>
                  </a:lnTo>
                  <a:lnTo>
                    <a:pt x="1182" y="794"/>
                  </a:lnTo>
                  <a:lnTo>
                    <a:pt x="1182" y="789"/>
                  </a:lnTo>
                  <a:lnTo>
                    <a:pt x="1182" y="784"/>
                  </a:lnTo>
                  <a:lnTo>
                    <a:pt x="1182" y="778"/>
                  </a:lnTo>
                  <a:lnTo>
                    <a:pt x="1184" y="749"/>
                  </a:lnTo>
                  <a:lnTo>
                    <a:pt x="1186" y="748"/>
                  </a:lnTo>
                  <a:lnTo>
                    <a:pt x="1190" y="738"/>
                  </a:lnTo>
                  <a:lnTo>
                    <a:pt x="1190" y="737"/>
                  </a:lnTo>
                  <a:lnTo>
                    <a:pt x="1190" y="731"/>
                  </a:lnTo>
                  <a:lnTo>
                    <a:pt x="1184" y="697"/>
                  </a:lnTo>
                  <a:lnTo>
                    <a:pt x="1197" y="695"/>
                  </a:lnTo>
                  <a:lnTo>
                    <a:pt x="1210" y="693"/>
                  </a:lnTo>
                  <a:lnTo>
                    <a:pt x="1231" y="679"/>
                  </a:lnTo>
                  <a:lnTo>
                    <a:pt x="1231" y="677"/>
                  </a:lnTo>
                  <a:lnTo>
                    <a:pt x="1231" y="673"/>
                  </a:lnTo>
                  <a:lnTo>
                    <a:pt x="1231" y="670"/>
                  </a:lnTo>
                  <a:lnTo>
                    <a:pt x="1231" y="668"/>
                  </a:lnTo>
                  <a:lnTo>
                    <a:pt x="1229" y="655"/>
                  </a:lnTo>
                  <a:lnTo>
                    <a:pt x="1228" y="652"/>
                  </a:lnTo>
                  <a:lnTo>
                    <a:pt x="1240" y="637"/>
                  </a:lnTo>
                  <a:lnTo>
                    <a:pt x="1258" y="601"/>
                  </a:lnTo>
                  <a:lnTo>
                    <a:pt x="1264" y="596"/>
                  </a:lnTo>
                  <a:lnTo>
                    <a:pt x="1273" y="585"/>
                  </a:lnTo>
                  <a:lnTo>
                    <a:pt x="1276" y="583"/>
                  </a:lnTo>
                  <a:lnTo>
                    <a:pt x="1276" y="583"/>
                  </a:lnTo>
                  <a:lnTo>
                    <a:pt x="1278" y="580"/>
                  </a:lnTo>
                  <a:lnTo>
                    <a:pt x="1280" y="563"/>
                  </a:lnTo>
                  <a:lnTo>
                    <a:pt x="1280" y="561"/>
                  </a:lnTo>
                  <a:lnTo>
                    <a:pt x="1264" y="533"/>
                  </a:lnTo>
                  <a:lnTo>
                    <a:pt x="1266" y="524"/>
                  </a:lnTo>
                  <a:lnTo>
                    <a:pt x="1267" y="522"/>
                  </a:lnTo>
                  <a:lnTo>
                    <a:pt x="1276" y="520"/>
                  </a:lnTo>
                  <a:lnTo>
                    <a:pt x="1278" y="518"/>
                  </a:lnTo>
                  <a:lnTo>
                    <a:pt x="1282" y="514"/>
                  </a:lnTo>
                  <a:lnTo>
                    <a:pt x="1287" y="505"/>
                  </a:lnTo>
                  <a:lnTo>
                    <a:pt x="1287" y="504"/>
                  </a:lnTo>
                  <a:lnTo>
                    <a:pt x="1296" y="473"/>
                  </a:lnTo>
                  <a:lnTo>
                    <a:pt x="1296" y="469"/>
                  </a:lnTo>
                  <a:lnTo>
                    <a:pt x="1298" y="468"/>
                  </a:lnTo>
                  <a:lnTo>
                    <a:pt x="1318" y="451"/>
                  </a:lnTo>
                  <a:lnTo>
                    <a:pt x="1322" y="442"/>
                  </a:lnTo>
                  <a:lnTo>
                    <a:pt x="1323" y="442"/>
                  </a:lnTo>
                  <a:lnTo>
                    <a:pt x="1338" y="451"/>
                  </a:lnTo>
                  <a:lnTo>
                    <a:pt x="1352" y="460"/>
                  </a:lnTo>
                  <a:lnTo>
                    <a:pt x="1354" y="460"/>
                  </a:lnTo>
                  <a:lnTo>
                    <a:pt x="1354" y="457"/>
                  </a:lnTo>
                  <a:lnTo>
                    <a:pt x="1356" y="455"/>
                  </a:lnTo>
                  <a:lnTo>
                    <a:pt x="1365" y="435"/>
                  </a:lnTo>
                  <a:lnTo>
                    <a:pt x="1367" y="430"/>
                  </a:lnTo>
                  <a:lnTo>
                    <a:pt x="1365" y="403"/>
                  </a:lnTo>
                  <a:lnTo>
                    <a:pt x="1365" y="399"/>
                  </a:lnTo>
                  <a:lnTo>
                    <a:pt x="1365" y="386"/>
                  </a:lnTo>
                  <a:lnTo>
                    <a:pt x="1365" y="384"/>
                  </a:lnTo>
                  <a:lnTo>
                    <a:pt x="1367" y="384"/>
                  </a:lnTo>
                  <a:lnTo>
                    <a:pt x="1367" y="383"/>
                  </a:lnTo>
                  <a:lnTo>
                    <a:pt x="1379" y="379"/>
                  </a:lnTo>
                  <a:lnTo>
                    <a:pt x="1381" y="381"/>
                  </a:lnTo>
                  <a:lnTo>
                    <a:pt x="1390" y="388"/>
                  </a:lnTo>
                  <a:lnTo>
                    <a:pt x="1392" y="390"/>
                  </a:lnTo>
                  <a:lnTo>
                    <a:pt x="1410" y="388"/>
                  </a:lnTo>
                  <a:lnTo>
                    <a:pt x="1432" y="399"/>
                  </a:lnTo>
                  <a:lnTo>
                    <a:pt x="1453" y="410"/>
                  </a:lnTo>
                  <a:lnTo>
                    <a:pt x="1455" y="410"/>
                  </a:lnTo>
                  <a:lnTo>
                    <a:pt x="1459" y="408"/>
                  </a:lnTo>
                  <a:lnTo>
                    <a:pt x="1470" y="392"/>
                  </a:lnTo>
                  <a:lnTo>
                    <a:pt x="1455" y="383"/>
                  </a:lnTo>
                  <a:lnTo>
                    <a:pt x="1464" y="374"/>
                  </a:lnTo>
                  <a:lnTo>
                    <a:pt x="1470" y="366"/>
                  </a:lnTo>
                  <a:lnTo>
                    <a:pt x="1475" y="352"/>
                  </a:lnTo>
                  <a:lnTo>
                    <a:pt x="1475" y="350"/>
                  </a:lnTo>
                  <a:lnTo>
                    <a:pt x="1475" y="347"/>
                  </a:lnTo>
                  <a:lnTo>
                    <a:pt x="1475" y="334"/>
                  </a:lnTo>
                  <a:lnTo>
                    <a:pt x="1475" y="332"/>
                  </a:lnTo>
                  <a:lnTo>
                    <a:pt x="1462" y="316"/>
                  </a:lnTo>
                  <a:lnTo>
                    <a:pt x="1475" y="316"/>
                  </a:lnTo>
                  <a:lnTo>
                    <a:pt x="1489" y="314"/>
                  </a:lnTo>
                  <a:lnTo>
                    <a:pt x="1493" y="307"/>
                  </a:lnTo>
                  <a:lnTo>
                    <a:pt x="1495" y="305"/>
                  </a:lnTo>
                  <a:lnTo>
                    <a:pt x="1509" y="314"/>
                  </a:lnTo>
                  <a:lnTo>
                    <a:pt x="1511" y="314"/>
                  </a:lnTo>
                  <a:lnTo>
                    <a:pt x="1513" y="314"/>
                  </a:lnTo>
                  <a:lnTo>
                    <a:pt x="1515" y="307"/>
                  </a:lnTo>
                  <a:lnTo>
                    <a:pt x="1509" y="294"/>
                  </a:lnTo>
                  <a:lnTo>
                    <a:pt x="1511" y="289"/>
                  </a:lnTo>
                  <a:lnTo>
                    <a:pt x="1511" y="287"/>
                  </a:lnTo>
                  <a:lnTo>
                    <a:pt x="1513" y="287"/>
                  </a:lnTo>
                  <a:lnTo>
                    <a:pt x="1524" y="278"/>
                  </a:lnTo>
                  <a:lnTo>
                    <a:pt x="1540" y="281"/>
                  </a:lnTo>
                  <a:lnTo>
                    <a:pt x="1540" y="283"/>
                  </a:lnTo>
                  <a:lnTo>
                    <a:pt x="1554" y="310"/>
                  </a:lnTo>
                  <a:lnTo>
                    <a:pt x="1558" y="318"/>
                  </a:lnTo>
                  <a:lnTo>
                    <a:pt x="1565" y="327"/>
                  </a:lnTo>
                  <a:lnTo>
                    <a:pt x="1567" y="328"/>
                  </a:lnTo>
                  <a:lnTo>
                    <a:pt x="1567" y="330"/>
                  </a:lnTo>
                  <a:lnTo>
                    <a:pt x="1567" y="332"/>
                  </a:lnTo>
                  <a:lnTo>
                    <a:pt x="1571" y="339"/>
                  </a:lnTo>
                  <a:lnTo>
                    <a:pt x="1576" y="343"/>
                  </a:lnTo>
                  <a:lnTo>
                    <a:pt x="1576" y="345"/>
                  </a:lnTo>
                  <a:lnTo>
                    <a:pt x="1578" y="357"/>
                  </a:lnTo>
                  <a:lnTo>
                    <a:pt x="1578" y="359"/>
                  </a:lnTo>
                  <a:lnTo>
                    <a:pt x="1580" y="359"/>
                  </a:lnTo>
                  <a:lnTo>
                    <a:pt x="1585" y="357"/>
                  </a:lnTo>
                  <a:lnTo>
                    <a:pt x="1587" y="357"/>
                  </a:lnTo>
                  <a:lnTo>
                    <a:pt x="1587" y="357"/>
                  </a:lnTo>
                  <a:lnTo>
                    <a:pt x="1600" y="365"/>
                  </a:lnTo>
                  <a:lnTo>
                    <a:pt x="1609" y="363"/>
                  </a:lnTo>
                  <a:lnTo>
                    <a:pt x="1610" y="365"/>
                  </a:lnTo>
                  <a:lnTo>
                    <a:pt x="1612" y="365"/>
                  </a:lnTo>
                  <a:lnTo>
                    <a:pt x="1616" y="372"/>
                  </a:lnTo>
                  <a:lnTo>
                    <a:pt x="1618" y="372"/>
                  </a:lnTo>
                  <a:lnTo>
                    <a:pt x="1632" y="363"/>
                  </a:lnTo>
                  <a:lnTo>
                    <a:pt x="1639" y="363"/>
                  </a:lnTo>
                  <a:lnTo>
                    <a:pt x="1645" y="359"/>
                  </a:lnTo>
                  <a:lnTo>
                    <a:pt x="1647" y="354"/>
                  </a:lnTo>
                  <a:lnTo>
                    <a:pt x="1647" y="348"/>
                  </a:lnTo>
                  <a:lnTo>
                    <a:pt x="1650" y="345"/>
                  </a:lnTo>
                  <a:lnTo>
                    <a:pt x="1654" y="345"/>
                  </a:lnTo>
                  <a:lnTo>
                    <a:pt x="1665" y="350"/>
                  </a:lnTo>
                  <a:lnTo>
                    <a:pt x="1666" y="354"/>
                  </a:lnTo>
                  <a:lnTo>
                    <a:pt x="1666" y="356"/>
                  </a:lnTo>
                  <a:lnTo>
                    <a:pt x="1674" y="361"/>
                  </a:lnTo>
                  <a:lnTo>
                    <a:pt x="1681" y="363"/>
                  </a:lnTo>
                  <a:lnTo>
                    <a:pt x="1692" y="366"/>
                  </a:lnTo>
                  <a:lnTo>
                    <a:pt x="1695" y="370"/>
                  </a:lnTo>
                  <a:lnTo>
                    <a:pt x="1699" y="375"/>
                  </a:lnTo>
                  <a:lnTo>
                    <a:pt x="1701" y="381"/>
                  </a:lnTo>
                  <a:lnTo>
                    <a:pt x="1703" y="381"/>
                  </a:lnTo>
                  <a:lnTo>
                    <a:pt x="1703" y="381"/>
                  </a:lnTo>
                  <a:lnTo>
                    <a:pt x="1704" y="379"/>
                  </a:lnTo>
                  <a:lnTo>
                    <a:pt x="1704" y="377"/>
                  </a:lnTo>
                  <a:lnTo>
                    <a:pt x="1706" y="374"/>
                  </a:lnTo>
                  <a:lnTo>
                    <a:pt x="1706" y="374"/>
                  </a:lnTo>
                  <a:lnTo>
                    <a:pt x="1708" y="374"/>
                  </a:lnTo>
                  <a:lnTo>
                    <a:pt x="1712" y="370"/>
                  </a:lnTo>
                  <a:lnTo>
                    <a:pt x="1713" y="370"/>
                  </a:lnTo>
                  <a:lnTo>
                    <a:pt x="1713" y="370"/>
                  </a:lnTo>
                  <a:lnTo>
                    <a:pt x="1715" y="368"/>
                  </a:lnTo>
                  <a:lnTo>
                    <a:pt x="1715" y="366"/>
                  </a:lnTo>
                  <a:lnTo>
                    <a:pt x="1715" y="365"/>
                  </a:lnTo>
                  <a:lnTo>
                    <a:pt x="1715" y="365"/>
                  </a:lnTo>
                  <a:lnTo>
                    <a:pt x="1715" y="363"/>
                  </a:lnTo>
                  <a:lnTo>
                    <a:pt x="1715" y="361"/>
                  </a:lnTo>
                  <a:lnTo>
                    <a:pt x="1715" y="356"/>
                  </a:lnTo>
                  <a:lnTo>
                    <a:pt x="1715" y="352"/>
                  </a:lnTo>
                  <a:lnTo>
                    <a:pt x="1715" y="350"/>
                  </a:lnTo>
                  <a:lnTo>
                    <a:pt x="1717" y="347"/>
                  </a:lnTo>
                  <a:lnTo>
                    <a:pt x="1728" y="337"/>
                  </a:lnTo>
                  <a:lnTo>
                    <a:pt x="1730" y="336"/>
                  </a:lnTo>
                  <a:lnTo>
                    <a:pt x="1731" y="336"/>
                  </a:lnTo>
                  <a:lnTo>
                    <a:pt x="1739" y="337"/>
                  </a:lnTo>
                  <a:lnTo>
                    <a:pt x="1739" y="337"/>
                  </a:lnTo>
                  <a:lnTo>
                    <a:pt x="1740" y="336"/>
                  </a:lnTo>
                  <a:lnTo>
                    <a:pt x="1740" y="334"/>
                  </a:lnTo>
                  <a:lnTo>
                    <a:pt x="1742" y="332"/>
                  </a:lnTo>
                  <a:lnTo>
                    <a:pt x="1742" y="330"/>
                  </a:lnTo>
                  <a:lnTo>
                    <a:pt x="1744" y="328"/>
                  </a:lnTo>
                  <a:lnTo>
                    <a:pt x="1744" y="327"/>
                  </a:lnTo>
                  <a:lnTo>
                    <a:pt x="1744" y="325"/>
                  </a:lnTo>
                  <a:lnTo>
                    <a:pt x="1746" y="323"/>
                  </a:lnTo>
                  <a:lnTo>
                    <a:pt x="1748" y="321"/>
                  </a:lnTo>
                  <a:lnTo>
                    <a:pt x="1748" y="319"/>
                  </a:lnTo>
                  <a:lnTo>
                    <a:pt x="1748" y="318"/>
                  </a:lnTo>
                  <a:lnTo>
                    <a:pt x="1748" y="318"/>
                  </a:lnTo>
                  <a:lnTo>
                    <a:pt x="1746" y="316"/>
                  </a:lnTo>
                  <a:lnTo>
                    <a:pt x="1746" y="316"/>
                  </a:lnTo>
                  <a:lnTo>
                    <a:pt x="1746" y="314"/>
                  </a:lnTo>
                  <a:lnTo>
                    <a:pt x="1746" y="314"/>
                  </a:lnTo>
                  <a:lnTo>
                    <a:pt x="1746" y="314"/>
                  </a:lnTo>
                  <a:lnTo>
                    <a:pt x="1746" y="312"/>
                  </a:lnTo>
                  <a:lnTo>
                    <a:pt x="1746" y="310"/>
                  </a:lnTo>
                  <a:lnTo>
                    <a:pt x="1746" y="309"/>
                  </a:lnTo>
                  <a:lnTo>
                    <a:pt x="1746" y="309"/>
                  </a:lnTo>
                  <a:lnTo>
                    <a:pt x="1746" y="303"/>
                  </a:lnTo>
                  <a:lnTo>
                    <a:pt x="1746" y="303"/>
                  </a:lnTo>
                  <a:lnTo>
                    <a:pt x="1746" y="303"/>
                  </a:lnTo>
                  <a:lnTo>
                    <a:pt x="1746" y="301"/>
                  </a:lnTo>
                  <a:lnTo>
                    <a:pt x="1746" y="301"/>
                  </a:lnTo>
                  <a:lnTo>
                    <a:pt x="1746" y="300"/>
                  </a:lnTo>
                  <a:lnTo>
                    <a:pt x="1746" y="298"/>
                  </a:lnTo>
                  <a:lnTo>
                    <a:pt x="1746" y="296"/>
                  </a:lnTo>
                  <a:lnTo>
                    <a:pt x="1744" y="292"/>
                  </a:lnTo>
                  <a:lnTo>
                    <a:pt x="1744" y="289"/>
                  </a:lnTo>
                  <a:lnTo>
                    <a:pt x="1746" y="278"/>
                  </a:lnTo>
                  <a:lnTo>
                    <a:pt x="1748" y="276"/>
                  </a:lnTo>
                  <a:lnTo>
                    <a:pt x="1751" y="267"/>
                  </a:lnTo>
                  <a:lnTo>
                    <a:pt x="1751" y="267"/>
                  </a:lnTo>
                  <a:lnTo>
                    <a:pt x="1750" y="262"/>
                  </a:lnTo>
                  <a:lnTo>
                    <a:pt x="1751" y="258"/>
                  </a:lnTo>
                  <a:lnTo>
                    <a:pt x="1751" y="256"/>
                  </a:lnTo>
                  <a:lnTo>
                    <a:pt x="1751" y="256"/>
                  </a:lnTo>
                  <a:lnTo>
                    <a:pt x="1751" y="253"/>
                  </a:lnTo>
                  <a:lnTo>
                    <a:pt x="1753" y="251"/>
                  </a:lnTo>
                  <a:lnTo>
                    <a:pt x="1753" y="249"/>
                  </a:lnTo>
                  <a:lnTo>
                    <a:pt x="1753" y="247"/>
                  </a:lnTo>
                  <a:lnTo>
                    <a:pt x="1753" y="247"/>
                  </a:lnTo>
                  <a:lnTo>
                    <a:pt x="1751" y="245"/>
                  </a:lnTo>
                  <a:lnTo>
                    <a:pt x="1753" y="245"/>
                  </a:lnTo>
                  <a:lnTo>
                    <a:pt x="1755" y="242"/>
                  </a:lnTo>
                  <a:lnTo>
                    <a:pt x="1757" y="240"/>
                  </a:lnTo>
                  <a:lnTo>
                    <a:pt x="1759" y="236"/>
                  </a:lnTo>
                  <a:lnTo>
                    <a:pt x="1759" y="233"/>
                  </a:lnTo>
                  <a:lnTo>
                    <a:pt x="1757" y="229"/>
                  </a:lnTo>
                  <a:lnTo>
                    <a:pt x="1757" y="229"/>
                  </a:lnTo>
                  <a:lnTo>
                    <a:pt x="1757" y="227"/>
                  </a:lnTo>
                  <a:lnTo>
                    <a:pt x="1757" y="225"/>
                  </a:lnTo>
                  <a:lnTo>
                    <a:pt x="1757" y="224"/>
                  </a:lnTo>
                  <a:lnTo>
                    <a:pt x="1759" y="222"/>
                  </a:lnTo>
                  <a:lnTo>
                    <a:pt x="1759" y="220"/>
                  </a:lnTo>
                  <a:lnTo>
                    <a:pt x="1768" y="218"/>
                  </a:lnTo>
                  <a:lnTo>
                    <a:pt x="1768" y="218"/>
                  </a:lnTo>
                  <a:lnTo>
                    <a:pt x="1768" y="216"/>
                  </a:lnTo>
                  <a:lnTo>
                    <a:pt x="1769" y="216"/>
                  </a:lnTo>
                  <a:lnTo>
                    <a:pt x="1771" y="213"/>
                  </a:lnTo>
                  <a:lnTo>
                    <a:pt x="1773" y="207"/>
                  </a:lnTo>
                  <a:lnTo>
                    <a:pt x="1778" y="200"/>
                  </a:lnTo>
                  <a:lnTo>
                    <a:pt x="1780" y="198"/>
                  </a:lnTo>
                  <a:lnTo>
                    <a:pt x="1780" y="195"/>
                  </a:lnTo>
                  <a:lnTo>
                    <a:pt x="1780" y="195"/>
                  </a:lnTo>
                  <a:lnTo>
                    <a:pt x="1782" y="191"/>
                  </a:lnTo>
                  <a:lnTo>
                    <a:pt x="1782" y="189"/>
                  </a:lnTo>
                  <a:lnTo>
                    <a:pt x="1784" y="188"/>
                  </a:lnTo>
                  <a:lnTo>
                    <a:pt x="1793" y="186"/>
                  </a:lnTo>
                  <a:lnTo>
                    <a:pt x="1796" y="188"/>
                  </a:lnTo>
                  <a:lnTo>
                    <a:pt x="1802" y="186"/>
                  </a:lnTo>
                  <a:lnTo>
                    <a:pt x="1802" y="186"/>
                  </a:lnTo>
                  <a:lnTo>
                    <a:pt x="1806" y="189"/>
                  </a:lnTo>
                  <a:lnTo>
                    <a:pt x="1807" y="188"/>
                  </a:lnTo>
                  <a:lnTo>
                    <a:pt x="1809" y="188"/>
                  </a:lnTo>
                  <a:lnTo>
                    <a:pt x="1813" y="191"/>
                  </a:lnTo>
                  <a:lnTo>
                    <a:pt x="1813" y="191"/>
                  </a:lnTo>
                  <a:lnTo>
                    <a:pt x="1824" y="188"/>
                  </a:lnTo>
                  <a:lnTo>
                    <a:pt x="1825" y="184"/>
                  </a:lnTo>
                  <a:lnTo>
                    <a:pt x="1825" y="184"/>
                  </a:lnTo>
                  <a:lnTo>
                    <a:pt x="1824" y="184"/>
                  </a:lnTo>
                  <a:lnTo>
                    <a:pt x="1824" y="182"/>
                  </a:lnTo>
                  <a:lnTo>
                    <a:pt x="1825" y="182"/>
                  </a:lnTo>
                  <a:lnTo>
                    <a:pt x="1825" y="180"/>
                  </a:lnTo>
                  <a:lnTo>
                    <a:pt x="1825" y="180"/>
                  </a:lnTo>
                  <a:lnTo>
                    <a:pt x="1827" y="180"/>
                  </a:lnTo>
                  <a:lnTo>
                    <a:pt x="1831" y="177"/>
                  </a:lnTo>
                  <a:lnTo>
                    <a:pt x="1836" y="173"/>
                  </a:lnTo>
                  <a:lnTo>
                    <a:pt x="1836" y="171"/>
                  </a:lnTo>
                  <a:lnTo>
                    <a:pt x="1838" y="168"/>
                  </a:lnTo>
                  <a:lnTo>
                    <a:pt x="1842" y="168"/>
                  </a:lnTo>
                  <a:lnTo>
                    <a:pt x="1847" y="168"/>
                  </a:lnTo>
                  <a:lnTo>
                    <a:pt x="1851" y="166"/>
                  </a:lnTo>
                  <a:lnTo>
                    <a:pt x="1852" y="166"/>
                  </a:lnTo>
                  <a:lnTo>
                    <a:pt x="1854" y="169"/>
                  </a:lnTo>
                  <a:lnTo>
                    <a:pt x="1856" y="175"/>
                  </a:lnTo>
                  <a:lnTo>
                    <a:pt x="1867" y="193"/>
                  </a:lnTo>
                  <a:lnTo>
                    <a:pt x="1867" y="193"/>
                  </a:lnTo>
                  <a:lnTo>
                    <a:pt x="1878" y="198"/>
                  </a:lnTo>
                  <a:lnTo>
                    <a:pt x="1878" y="202"/>
                  </a:lnTo>
                  <a:lnTo>
                    <a:pt x="1878" y="206"/>
                  </a:lnTo>
                  <a:lnTo>
                    <a:pt x="1880" y="207"/>
                  </a:lnTo>
                  <a:lnTo>
                    <a:pt x="1881" y="207"/>
                  </a:lnTo>
                  <a:lnTo>
                    <a:pt x="1898" y="216"/>
                  </a:lnTo>
                  <a:lnTo>
                    <a:pt x="1914" y="224"/>
                  </a:lnTo>
                  <a:lnTo>
                    <a:pt x="1916" y="225"/>
                  </a:lnTo>
                  <a:lnTo>
                    <a:pt x="1917" y="236"/>
                  </a:lnTo>
                  <a:lnTo>
                    <a:pt x="1925" y="254"/>
                  </a:lnTo>
                  <a:lnTo>
                    <a:pt x="1919" y="267"/>
                  </a:lnTo>
                  <a:lnTo>
                    <a:pt x="1901" y="289"/>
                  </a:lnTo>
                  <a:lnTo>
                    <a:pt x="1901" y="291"/>
                  </a:lnTo>
                  <a:lnTo>
                    <a:pt x="1899" y="294"/>
                  </a:lnTo>
                  <a:lnTo>
                    <a:pt x="1899" y="305"/>
                  </a:lnTo>
                  <a:lnTo>
                    <a:pt x="1899" y="307"/>
                  </a:lnTo>
                  <a:lnTo>
                    <a:pt x="1899" y="309"/>
                  </a:lnTo>
                  <a:lnTo>
                    <a:pt x="1905" y="316"/>
                  </a:lnTo>
                  <a:lnTo>
                    <a:pt x="1907" y="316"/>
                  </a:lnTo>
                  <a:lnTo>
                    <a:pt x="1908" y="314"/>
                  </a:lnTo>
                  <a:lnTo>
                    <a:pt x="1912" y="314"/>
                  </a:lnTo>
                  <a:lnTo>
                    <a:pt x="1914" y="314"/>
                  </a:lnTo>
                  <a:lnTo>
                    <a:pt x="1917" y="310"/>
                  </a:lnTo>
                  <a:lnTo>
                    <a:pt x="1919" y="307"/>
                  </a:lnTo>
                  <a:lnTo>
                    <a:pt x="1919" y="303"/>
                  </a:lnTo>
                  <a:lnTo>
                    <a:pt x="1921" y="301"/>
                  </a:lnTo>
                  <a:lnTo>
                    <a:pt x="1921" y="296"/>
                  </a:lnTo>
                  <a:lnTo>
                    <a:pt x="1921" y="296"/>
                  </a:lnTo>
                  <a:lnTo>
                    <a:pt x="1923" y="292"/>
                  </a:lnTo>
                  <a:lnTo>
                    <a:pt x="1923" y="292"/>
                  </a:lnTo>
                  <a:lnTo>
                    <a:pt x="1923" y="291"/>
                  </a:lnTo>
                  <a:lnTo>
                    <a:pt x="1923" y="289"/>
                  </a:lnTo>
                  <a:lnTo>
                    <a:pt x="1923" y="289"/>
                  </a:lnTo>
                  <a:lnTo>
                    <a:pt x="1923" y="287"/>
                  </a:lnTo>
                  <a:lnTo>
                    <a:pt x="1925" y="283"/>
                  </a:lnTo>
                  <a:lnTo>
                    <a:pt x="1925" y="281"/>
                  </a:lnTo>
                  <a:lnTo>
                    <a:pt x="1926" y="278"/>
                  </a:lnTo>
                  <a:lnTo>
                    <a:pt x="1930" y="276"/>
                  </a:lnTo>
                  <a:lnTo>
                    <a:pt x="1937" y="276"/>
                  </a:lnTo>
                  <a:lnTo>
                    <a:pt x="1941" y="274"/>
                  </a:lnTo>
                  <a:lnTo>
                    <a:pt x="1945" y="271"/>
                  </a:lnTo>
                  <a:lnTo>
                    <a:pt x="1946" y="269"/>
                  </a:lnTo>
                  <a:lnTo>
                    <a:pt x="1954" y="269"/>
                  </a:lnTo>
                  <a:lnTo>
                    <a:pt x="1955" y="269"/>
                  </a:lnTo>
                  <a:lnTo>
                    <a:pt x="1957" y="267"/>
                  </a:lnTo>
                  <a:lnTo>
                    <a:pt x="1957" y="263"/>
                  </a:lnTo>
                  <a:lnTo>
                    <a:pt x="1964" y="258"/>
                  </a:lnTo>
                  <a:lnTo>
                    <a:pt x="1964" y="256"/>
                  </a:lnTo>
                  <a:lnTo>
                    <a:pt x="1964" y="254"/>
                  </a:lnTo>
                  <a:lnTo>
                    <a:pt x="1964" y="253"/>
                  </a:lnTo>
                  <a:lnTo>
                    <a:pt x="1964" y="251"/>
                  </a:lnTo>
                  <a:lnTo>
                    <a:pt x="1966" y="249"/>
                  </a:lnTo>
                  <a:lnTo>
                    <a:pt x="1966" y="247"/>
                  </a:lnTo>
                  <a:lnTo>
                    <a:pt x="1968" y="247"/>
                  </a:lnTo>
                  <a:lnTo>
                    <a:pt x="1968" y="245"/>
                  </a:lnTo>
                  <a:lnTo>
                    <a:pt x="1970" y="244"/>
                  </a:lnTo>
                  <a:lnTo>
                    <a:pt x="1970" y="240"/>
                  </a:lnTo>
                  <a:lnTo>
                    <a:pt x="1970" y="238"/>
                  </a:lnTo>
                  <a:lnTo>
                    <a:pt x="1970" y="235"/>
                  </a:lnTo>
                  <a:lnTo>
                    <a:pt x="1968" y="233"/>
                  </a:lnTo>
                  <a:lnTo>
                    <a:pt x="1966" y="233"/>
                  </a:lnTo>
                  <a:lnTo>
                    <a:pt x="1964" y="231"/>
                  </a:lnTo>
                  <a:lnTo>
                    <a:pt x="1964" y="229"/>
                  </a:lnTo>
                  <a:lnTo>
                    <a:pt x="1964" y="229"/>
                  </a:lnTo>
                  <a:lnTo>
                    <a:pt x="1968" y="229"/>
                  </a:lnTo>
                  <a:lnTo>
                    <a:pt x="1970" y="229"/>
                  </a:lnTo>
                  <a:lnTo>
                    <a:pt x="1973" y="233"/>
                  </a:lnTo>
                  <a:lnTo>
                    <a:pt x="1982" y="244"/>
                  </a:lnTo>
                  <a:lnTo>
                    <a:pt x="1984" y="244"/>
                  </a:lnTo>
                  <a:lnTo>
                    <a:pt x="1995" y="245"/>
                  </a:lnTo>
                  <a:lnTo>
                    <a:pt x="2001" y="245"/>
                  </a:lnTo>
                  <a:lnTo>
                    <a:pt x="2002" y="244"/>
                  </a:lnTo>
                  <a:lnTo>
                    <a:pt x="2004" y="238"/>
                  </a:lnTo>
                  <a:lnTo>
                    <a:pt x="2004" y="236"/>
                  </a:lnTo>
                  <a:lnTo>
                    <a:pt x="2004" y="224"/>
                  </a:lnTo>
                  <a:lnTo>
                    <a:pt x="2002" y="222"/>
                  </a:lnTo>
                  <a:lnTo>
                    <a:pt x="2002" y="220"/>
                  </a:lnTo>
                  <a:lnTo>
                    <a:pt x="2002" y="218"/>
                  </a:lnTo>
                  <a:lnTo>
                    <a:pt x="2002" y="218"/>
                  </a:lnTo>
                  <a:lnTo>
                    <a:pt x="2002" y="215"/>
                  </a:lnTo>
                  <a:lnTo>
                    <a:pt x="2002" y="213"/>
                  </a:lnTo>
                  <a:lnTo>
                    <a:pt x="2001" y="211"/>
                  </a:lnTo>
                  <a:lnTo>
                    <a:pt x="2001" y="206"/>
                  </a:lnTo>
                  <a:lnTo>
                    <a:pt x="1997" y="207"/>
                  </a:lnTo>
                  <a:lnTo>
                    <a:pt x="1997" y="207"/>
                  </a:lnTo>
                  <a:lnTo>
                    <a:pt x="1995" y="209"/>
                  </a:lnTo>
                  <a:lnTo>
                    <a:pt x="1995" y="209"/>
                  </a:lnTo>
                  <a:lnTo>
                    <a:pt x="1993" y="211"/>
                  </a:lnTo>
                  <a:lnTo>
                    <a:pt x="1993" y="209"/>
                  </a:lnTo>
                  <a:lnTo>
                    <a:pt x="1993" y="209"/>
                  </a:lnTo>
                  <a:lnTo>
                    <a:pt x="1993" y="207"/>
                  </a:lnTo>
                  <a:lnTo>
                    <a:pt x="1993" y="206"/>
                  </a:lnTo>
                  <a:lnTo>
                    <a:pt x="1993" y="204"/>
                  </a:lnTo>
                  <a:lnTo>
                    <a:pt x="1982" y="204"/>
                  </a:lnTo>
                  <a:lnTo>
                    <a:pt x="1981" y="204"/>
                  </a:lnTo>
                  <a:lnTo>
                    <a:pt x="1981" y="207"/>
                  </a:lnTo>
                  <a:lnTo>
                    <a:pt x="1981" y="209"/>
                  </a:lnTo>
                  <a:lnTo>
                    <a:pt x="1981" y="209"/>
                  </a:lnTo>
                  <a:lnTo>
                    <a:pt x="1981" y="211"/>
                  </a:lnTo>
                  <a:lnTo>
                    <a:pt x="1981" y="213"/>
                  </a:lnTo>
                  <a:lnTo>
                    <a:pt x="1981" y="213"/>
                  </a:lnTo>
                  <a:lnTo>
                    <a:pt x="1981" y="215"/>
                  </a:lnTo>
                  <a:lnTo>
                    <a:pt x="1981" y="215"/>
                  </a:lnTo>
                  <a:lnTo>
                    <a:pt x="1981" y="216"/>
                  </a:lnTo>
                  <a:lnTo>
                    <a:pt x="1981" y="216"/>
                  </a:lnTo>
                  <a:lnTo>
                    <a:pt x="1981" y="218"/>
                  </a:lnTo>
                  <a:lnTo>
                    <a:pt x="1981" y="222"/>
                  </a:lnTo>
                  <a:lnTo>
                    <a:pt x="1981" y="224"/>
                  </a:lnTo>
                  <a:lnTo>
                    <a:pt x="1979" y="224"/>
                  </a:lnTo>
                  <a:lnTo>
                    <a:pt x="1975" y="225"/>
                  </a:lnTo>
                  <a:lnTo>
                    <a:pt x="1975" y="224"/>
                  </a:lnTo>
                  <a:lnTo>
                    <a:pt x="1977" y="224"/>
                  </a:lnTo>
                  <a:lnTo>
                    <a:pt x="1979" y="220"/>
                  </a:lnTo>
                  <a:lnTo>
                    <a:pt x="1979" y="215"/>
                  </a:lnTo>
                  <a:lnTo>
                    <a:pt x="1979" y="209"/>
                  </a:lnTo>
                  <a:lnTo>
                    <a:pt x="1979" y="209"/>
                  </a:lnTo>
                  <a:lnTo>
                    <a:pt x="1979" y="206"/>
                  </a:lnTo>
                  <a:lnTo>
                    <a:pt x="1979" y="204"/>
                  </a:lnTo>
                  <a:lnTo>
                    <a:pt x="1979" y="202"/>
                  </a:lnTo>
                  <a:lnTo>
                    <a:pt x="1979" y="202"/>
                  </a:lnTo>
                  <a:lnTo>
                    <a:pt x="1977" y="200"/>
                  </a:lnTo>
                  <a:lnTo>
                    <a:pt x="1977" y="198"/>
                  </a:lnTo>
                  <a:lnTo>
                    <a:pt x="1973" y="200"/>
                  </a:lnTo>
                  <a:lnTo>
                    <a:pt x="1972" y="200"/>
                  </a:lnTo>
                  <a:lnTo>
                    <a:pt x="1973" y="197"/>
                  </a:lnTo>
                  <a:lnTo>
                    <a:pt x="1973" y="197"/>
                  </a:lnTo>
                  <a:lnTo>
                    <a:pt x="1973" y="193"/>
                  </a:lnTo>
                  <a:lnTo>
                    <a:pt x="1972" y="193"/>
                  </a:lnTo>
                  <a:lnTo>
                    <a:pt x="1970" y="195"/>
                  </a:lnTo>
                  <a:lnTo>
                    <a:pt x="1966" y="195"/>
                  </a:lnTo>
                  <a:lnTo>
                    <a:pt x="1966" y="197"/>
                  </a:lnTo>
                  <a:lnTo>
                    <a:pt x="1966" y="198"/>
                  </a:lnTo>
                  <a:lnTo>
                    <a:pt x="1966" y="202"/>
                  </a:lnTo>
                  <a:lnTo>
                    <a:pt x="1966" y="204"/>
                  </a:lnTo>
                  <a:lnTo>
                    <a:pt x="1966" y="206"/>
                  </a:lnTo>
                  <a:lnTo>
                    <a:pt x="1968" y="207"/>
                  </a:lnTo>
                  <a:lnTo>
                    <a:pt x="1968" y="207"/>
                  </a:lnTo>
                  <a:lnTo>
                    <a:pt x="1968" y="211"/>
                  </a:lnTo>
                  <a:lnTo>
                    <a:pt x="1968" y="211"/>
                  </a:lnTo>
                  <a:lnTo>
                    <a:pt x="1964" y="211"/>
                  </a:lnTo>
                  <a:lnTo>
                    <a:pt x="1964" y="213"/>
                  </a:lnTo>
                  <a:lnTo>
                    <a:pt x="1964" y="215"/>
                  </a:lnTo>
                  <a:lnTo>
                    <a:pt x="1966" y="218"/>
                  </a:lnTo>
                  <a:lnTo>
                    <a:pt x="1966" y="220"/>
                  </a:lnTo>
                  <a:lnTo>
                    <a:pt x="1968" y="222"/>
                  </a:lnTo>
                  <a:lnTo>
                    <a:pt x="1968" y="222"/>
                  </a:lnTo>
                  <a:lnTo>
                    <a:pt x="1966" y="222"/>
                  </a:lnTo>
                  <a:lnTo>
                    <a:pt x="1964" y="220"/>
                  </a:lnTo>
                  <a:lnTo>
                    <a:pt x="1963" y="218"/>
                  </a:lnTo>
                  <a:lnTo>
                    <a:pt x="1963" y="215"/>
                  </a:lnTo>
                  <a:lnTo>
                    <a:pt x="1961" y="215"/>
                  </a:lnTo>
                  <a:lnTo>
                    <a:pt x="1959" y="216"/>
                  </a:lnTo>
                  <a:lnTo>
                    <a:pt x="1957" y="218"/>
                  </a:lnTo>
                  <a:lnTo>
                    <a:pt x="1955" y="220"/>
                  </a:lnTo>
                  <a:lnTo>
                    <a:pt x="1955" y="222"/>
                  </a:lnTo>
                  <a:lnTo>
                    <a:pt x="1955" y="220"/>
                  </a:lnTo>
                  <a:lnTo>
                    <a:pt x="1955" y="218"/>
                  </a:lnTo>
                  <a:lnTo>
                    <a:pt x="1957" y="216"/>
                  </a:lnTo>
                  <a:lnTo>
                    <a:pt x="1959" y="215"/>
                  </a:lnTo>
                  <a:lnTo>
                    <a:pt x="1961" y="211"/>
                  </a:lnTo>
                  <a:lnTo>
                    <a:pt x="1961" y="211"/>
                  </a:lnTo>
                  <a:lnTo>
                    <a:pt x="1959" y="209"/>
                  </a:lnTo>
                  <a:lnTo>
                    <a:pt x="1957" y="211"/>
                  </a:lnTo>
                  <a:lnTo>
                    <a:pt x="1954" y="215"/>
                  </a:lnTo>
                  <a:lnTo>
                    <a:pt x="1954" y="215"/>
                  </a:lnTo>
                  <a:lnTo>
                    <a:pt x="1948" y="215"/>
                  </a:lnTo>
                  <a:lnTo>
                    <a:pt x="1945" y="215"/>
                  </a:lnTo>
                  <a:lnTo>
                    <a:pt x="1943" y="215"/>
                  </a:lnTo>
                  <a:lnTo>
                    <a:pt x="1936" y="222"/>
                  </a:lnTo>
                  <a:lnTo>
                    <a:pt x="1936" y="224"/>
                  </a:lnTo>
                  <a:lnTo>
                    <a:pt x="1934" y="225"/>
                  </a:lnTo>
                  <a:lnTo>
                    <a:pt x="1932" y="225"/>
                  </a:lnTo>
                  <a:lnTo>
                    <a:pt x="1934" y="224"/>
                  </a:lnTo>
                  <a:lnTo>
                    <a:pt x="1936" y="222"/>
                  </a:lnTo>
                  <a:lnTo>
                    <a:pt x="1936" y="220"/>
                  </a:lnTo>
                  <a:lnTo>
                    <a:pt x="1934" y="218"/>
                  </a:lnTo>
                  <a:lnTo>
                    <a:pt x="1934" y="218"/>
                  </a:lnTo>
                  <a:lnTo>
                    <a:pt x="1937" y="218"/>
                  </a:lnTo>
                  <a:lnTo>
                    <a:pt x="1937" y="216"/>
                  </a:lnTo>
                  <a:lnTo>
                    <a:pt x="1937" y="216"/>
                  </a:lnTo>
                  <a:lnTo>
                    <a:pt x="1939" y="215"/>
                  </a:lnTo>
                  <a:lnTo>
                    <a:pt x="1939" y="213"/>
                  </a:lnTo>
                  <a:lnTo>
                    <a:pt x="1941" y="213"/>
                  </a:lnTo>
                  <a:lnTo>
                    <a:pt x="1941" y="211"/>
                  </a:lnTo>
                  <a:lnTo>
                    <a:pt x="1941" y="209"/>
                  </a:lnTo>
                  <a:lnTo>
                    <a:pt x="1943" y="207"/>
                  </a:lnTo>
                  <a:lnTo>
                    <a:pt x="1945" y="206"/>
                  </a:lnTo>
                  <a:lnTo>
                    <a:pt x="1946" y="202"/>
                  </a:lnTo>
                  <a:lnTo>
                    <a:pt x="1946" y="200"/>
                  </a:lnTo>
                  <a:lnTo>
                    <a:pt x="1945" y="197"/>
                  </a:lnTo>
                  <a:lnTo>
                    <a:pt x="1945" y="195"/>
                  </a:lnTo>
                  <a:lnTo>
                    <a:pt x="1945" y="193"/>
                  </a:lnTo>
                  <a:lnTo>
                    <a:pt x="1945" y="193"/>
                  </a:lnTo>
                  <a:lnTo>
                    <a:pt x="1945" y="191"/>
                  </a:lnTo>
                  <a:lnTo>
                    <a:pt x="1945" y="189"/>
                  </a:lnTo>
                  <a:lnTo>
                    <a:pt x="1941" y="191"/>
                  </a:lnTo>
                  <a:lnTo>
                    <a:pt x="1939" y="191"/>
                  </a:lnTo>
                  <a:lnTo>
                    <a:pt x="1937" y="191"/>
                  </a:lnTo>
                  <a:lnTo>
                    <a:pt x="1937" y="191"/>
                  </a:lnTo>
                  <a:lnTo>
                    <a:pt x="1937" y="189"/>
                  </a:lnTo>
                  <a:lnTo>
                    <a:pt x="1936" y="189"/>
                  </a:lnTo>
                  <a:lnTo>
                    <a:pt x="1936" y="189"/>
                  </a:lnTo>
                  <a:lnTo>
                    <a:pt x="1936" y="189"/>
                  </a:lnTo>
                  <a:lnTo>
                    <a:pt x="1934" y="189"/>
                  </a:lnTo>
                  <a:lnTo>
                    <a:pt x="1932" y="193"/>
                  </a:lnTo>
                  <a:lnTo>
                    <a:pt x="1930" y="197"/>
                  </a:lnTo>
                  <a:lnTo>
                    <a:pt x="1928" y="198"/>
                  </a:lnTo>
                  <a:lnTo>
                    <a:pt x="1926" y="197"/>
                  </a:lnTo>
                  <a:lnTo>
                    <a:pt x="1928" y="197"/>
                  </a:lnTo>
                  <a:lnTo>
                    <a:pt x="1928" y="197"/>
                  </a:lnTo>
                  <a:lnTo>
                    <a:pt x="1928" y="195"/>
                  </a:lnTo>
                  <a:lnTo>
                    <a:pt x="1928" y="195"/>
                  </a:lnTo>
                  <a:lnTo>
                    <a:pt x="1928" y="193"/>
                  </a:lnTo>
                  <a:lnTo>
                    <a:pt x="1928" y="193"/>
                  </a:lnTo>
                  <a:lnTo>
                    <a:pt x="1930" y="191"/>
                  </a:lnTo>
                  <a:lnTo>
                    <a:pt x="1932" y="189"/>
                  </a:lnTo>
                  <a:lnTo>
                    <a:pt x="1934" y="188"/>
                  </a:lnTo>
                  <a:lnTo>
                    <a:pt x="1937" y="186"/>
                  </a:lnTo>
                  <a:lnTo>
                    <a:pt x="1941" y="182"/>
                  </a:lnTo>
                  <a:lnTo>
                    <a:pt x="1943" y="182"/>
                  </a:lnTo>
                  <a:lnTo>
                    <a:pt x="1928" y="177"/>
                  </a:lnTo>
                  <a:lnTo>
                    <a:pt x="1925" y="175"/>
                  </a:lnTo>
                  <a:lnTo>
                    <a:pt x="1916" y="175"/>
                  </a:lnTo>
                  <a:lnTo>
                    <a:pt x="1914" y="175"/>
                  </a:lnTo>
                  <a:lnTo>
                    <a:pt x="1917" y="171"/>
                  </a:lnTo>
                  <a:lnTo>
                    <a:pt x="1917" y="171"/>
                  </a:lnTo>
                  <a:lnTo>
                    <a:pt x="1917" y="171"/>
                  </a:lnTo>
                  <a:lnTo>
                    <a:pt x="1916" y="169"/>
                  </a:lnTo>
                  <a:lnTo>
                    <a:pt x="1914" y="169"/>
                  </a:lnTo>
                  <a:lnTo>
                    <a:pt x="1914" y="169"/>
                  </a:lnTo>
                  <a:lnTo>
                    <a:pt x="1916" y="168"/>
                  </a:lnTo>
                  <a:lnTo>
                    <a:pt x="1908" y="169"/>
                  </a:lnTo>
                  <a:lnTo>
                    <a:pt x="1905" y="166"/>
                  </a:lnTo>
                  <a:lnTo>
                    <a:pt x="1894" y="164"/>
                  </a:lnTo>
                  <a:lnTo>
                    <a:pt x="1896" y="162"/>
                  </a:lnTo>
                  <a:lnTo>
                    <a:pt x="1901" y="164"/>
                  </a:lnTo>
                  <a:lnTo>
                    <a:pt x="1901" y="162"/>
                  </a:lnTo>
                  <a:lnTo>
                    <a:pt x="1899" y="162"/>
                  </a:lnTo>
                  <a:lnTo>
                    <a:pt x="1898" y="160"/>
                  </a:lnTo>
                  <a:lnTo>
                    <a:pt x="1896" y="160"/>
                  </a:lnTo>
                  <a:lnTo>
                    <a:pt x="1894" y="162"/>
                  </a:lnTo>
                  <a:lnTo>
                    <a:pt x="1890" y="162"/>
                  </a:lnTo>
                  <a:lnTo>
                    <a:pt x="1889" y="160"/>
                  </a:lnTo>
                  <a:lnTo>
                    <a:pt x="1889" y="159"/>
                  </a:lnTo>
                  <a:lnTo>
                    <a:pt x="1890" y="159"/>
                  </a:lnTo>
                  <a:lnTo>
                    <a:pt x="1892" y="157"/>
                  </a:lnTo>
                  <a:lnTo>
                    <a:pt x="1894" y="155"/>
                  </a:lnTo>
                  <a:lnTo>
                    <a:pt x="1896" y="151"/>
                  </a:lnTo>
                  <a:lnTo>
                    <a:pt x="1889" y="153"/>
                  </a:lnTo>
                  <a:lnTo>
                    <a:pt x="1889" y="151"/>
                  </a:lnTo>
                  <a:lnTo>
                    <a:pt x="1890" y="150"/>
                  </a:lnTo>
                  <a:lnTo>
                    <a:pt x="1905" y="155"/>
                  </a:lnTo>
                  <a:lnTo>
                    <a:pt x="1919" y="159"/>
                  </a:lnTo>
                  <a:lnTo>
                    <a:pt x="1919" y="159"/>
                  </a:lnTo>
                  <a:lnTo>
                    <a:pt x="1943" y="162"/>
                  </a:lnTo>
                  <a:lnTo>
                    <a:pt x="1966" y="166"/>
                  </a:lnTo>
                  <a:lnTo>
                    <a:pt x="1964" y="166"/>
                  </a:lnTo>
                  <a:lnTo>
                    <a:pt x="1964" y="166"/>
                  </a:lnTo>
                  <a:lnTo>
                    <a:pt x="1964" y="164"/>
                  </a:lnTo>
                  <a:lnTo>
                    <a:pt x="1964" y="164"/>
                  </a:lnTo>
                  <a:lnTo>
                    <a:pt x="1973" y="160"/>
                  </a:lnTo>
                  <a:lnTo>
                    <a:pt x="1975" y="159"/>
                  </a:lnTo>
                  <a:lnTo>
                    <a:pt x="1977" y="155"/>
                  </a:lnTo>
                  <a:lnTo>
                    <a:pt x="1975" y="153"/>
                  </a:lnTo>
                  <a:lnTo>
                    <a:pt x="1975" y="151"/>
                  </a:lnTo>
                  <a:lnTo>
                    <a:pt x="1977" y="150"/>
                  </a:lnTo>
                  <a:lnTo>
                    <a:pt x="1977" y="148"/>
                  </a:lnTo>
                  <a:lnTo>
                    <a:pt x="1982" y="148"/>
                  </a:lnTo>
                  <a:lnTo>
                    <a:pt x="1984" y="144"/>
                  </a:lnTo>
                  <a:lnTo>
                    <a:pt x="1984" y="142"/>
                  </a:lnTo>
                  <a:lnTo>
                    <a:pt x="1986" y="141"/>
                  </a:lnTo>
                  <a:lnTo>
                    <a:pt x="2004" y="139"/>
                  </a:lnTo>
                  <a:lnTo>
                    <a:pt x="2010" y="135"/>
                  </a:lnTo>
                  <a:lnTo>
                    <a:pt x="2011" y="135"/>
                  </a:lnTo>
                  <a:lnTo>
                    <a:pt x="2011" y="133"/>
                  </a:lnTo>
                  <a:close/>
                  <a:moveTo>
                    <a:pt x="1722" y="23"/>
                  </a:moveTo>
                  <a:lnTo>
                    <a:pt x="1722" y="25"/>
                  </a:lnTo>
                  <a:lnTo>
                    <a:pt x="1724" y="25"/>
                  </a:lnTo>
                  <a:lnTo>
                    <a:pt x="1730" y="23"/>
                  </a:lnTo>
                  <a:lnTo>
                    <a:pt x="1731" y="23"/>
                  </a:lnTo>
                  <a:lnTo>
                    <a:pt x="1731" y="23"/>
                  </a:lnTo>
                  <a:lnTo>
                    <a:pt x="1735" y="25"/>
                  </a:lnTo>
                  <a:lnTo>
                    <a:pt x="1735" y="27"/>
                  </a:lnTo>
                  <a:lnTo>
                    <a:pt x="1728" y="30"/>
                  </a:lnTo>
                  <a:lnTo>
                    <a:pt x="1731" y="30"/>
                  </a:lnTo>
                  <a:lnTo>
                    <a:pt x="1731" y="34"/>
                  </a:lnTo>
                  <a:lnTo>
                    <a:pt x="1733" y="36"/>
                  </a:lnTo>
                  <a:lnTo>
                    <a:pt x="1735" y="38"/>
                  </a:lnTo>
                  <a:lnTo>
                    <a:pt x="1735" y="38"/>
                  </a:lnTo>
                  <a:lnTo>
                    <a:pt x="1737" y="38"/>
                  </a:lnTo>
                  <a:lnTo>
                    <a:pt x="1740" y="36"/>
                  </a:lnTo>
                  <a:lnTo>
                    <a:pt x="1746" y="36"/>
                  </a:lnTo>
                  <a:lnTo>
                    <a:pt x="1746" y="34"/>
                  </a:lnTo>
                  <a:lnTo>
                    <a:pt x="1744" y="34"/>
                  </a:lnTo>
                  <a:lnTo>
                    <a:pt x="1744" y="34"/>
                  </a:lnTo>
                  <a:lnTo>
                    <a:pt x="1744" y="30"/>
                  </a:lnTo>
                  <a:lnTo>
                    <a:pt x="1746" y="30"/>
                  </a:lnTo>
                  <a:lnTo>
                    <a:pt x="1748" y="32"/>
                  </a:lnTo>
                  <a:lnTo>
                    <a:pt x="1753" y="32"/>
                  </a:lnTo>
                  <a:lnTo>
                    <a:pt x="1753" y="32"/>
                  </a:lnTo>
                  <a:lnTo>
                    <a:pt x="1755" y="30"/>
                  </a:lnTo>
                  <a:lnTo>
                    <a:pt x="1757" y="30"/>
                  </a:lnTo>
                  <a:lnTo>
                    <a:pt x="1762" y="30"/>
                  </a:lnTo>
                  <a:lnTo>
                    <a:pt x="1762" y="30"/>
                  </a:lnTo>
                  <a:lnTo>
                    <a:pt x="1764" y="29"/>
                  </a:lnTo>
                  <a:lnTo>
                    <a:pt x="1764" y="27"/>
                  </a:lnTo>
                  <a:lnTo>
                    <a:pt x="1768" y="27"/>
                  </a:lnTo>
                  <a:lnTo>
                    <a:pt x="1768" y="25"/>
                  </a:lnTo>
                  <a:lnTo>
                    <a:pt x="1769" y="21"/>
                  </a:lnTo>
                  <a:lnTo>
                    <a:pt x="1768" y="20"/>
                  </a:lnTo>
                  <a:lnTo>
                    <a:pt x="1768" y="20"/>
                  </a:lnTo>
                  <a:lnTo>
                    <a:pt x="1764" y="21"/>
                  </a:lnTo>
                  <a:lnTo>
                    <a:pt x="1764" y="21"/>
                  </a:lnTo>
                  <a:lnTo>
                    <a:pt x="1762" y="25"/>
                  </a:lnTo>
                  <a:lnTo>
                    <a:pt x="1760" y="27"/>
                  </a:lnTo>
                  <a:lnTo>
                    <a:pt x="1759" y="27"/>
                  </a:lnTo>
                  <a:lnTo>
                    <a:pt x="1757" y="27"/>
                  </a:lnTo>
                  <a:lnTo>
                    <a:pt x="1755" y="27"/>
                  </a:lnTo>
                  <a:lnTo>
                    <a:pt x="1755" y="25"/>
                  </a:lnTo>
                  <a:lnTo>
                    <a:pt x="1755" y="25"/>
                  </a:lnTo>
                  <a:lnTo>
                    <a:pt x="1757" y="25"/>
                  </a:lnTo>
                  <a:lnTo>
                    <a:pt x="1757" y="21"/>
                  </a:lnTo>
                  <a:lnTo>
                    <a:pt x="1755" y="21"/>
                  </a:lnTo>
                  <a:lnTo>
                    <a:pt x="1753" y="21"/>
                  </a:lnTo>
                  <a:lnTo>
                    <a:pt x="1753" y="20"/>
                  </a:lnTo>
                  <a:lnTo>
                    <a:pt x="1753" y="20"/>
                  </a:lnTo>
                  <a:lnTo>
                    <a:pt x="1755" y="18"/>
                  </a:lnTo>
                  <a:lnTo>
                    <a:pt x="1757" y="16"/>
                  </a:lnTo>
                  <a:lnTo>
                    <a:pt x="1760" y="14"/>
                  </a:lnTo>
                  <a:lnTo>
                    <a:pt x="1759" y="9"/>
                  </a:lnTo>
                  <a:lnTo>
                    <a:pt x="1759" y="7"/>
                  </a:lnTo>
                  <a:lnTo>
                    <a:pt x="1755" y="11"/>
                  </a:lnTo>
                  <a:lnTo>
                    <a:pt x="1755" y="11"/>
                  </a:lnTo>
                  <a:lnTo>
                    <a:pt x="1753" y="11"/>
                  </a:lnTo>
                  <a:lnTo>
                    <a:pt x="1753" y="12"/>
                  </a:lnTo>
                  <a:lnTo>
                    <a:pt x="1751" y="12"/>
                  </a:lnTo>
                  <a:lnTo>
                    <a:pt x="1751" y="9"/>
                  </a:lnTo>
                  <a:lnTo>
                    <a:pt x="1751" y="9"/>
                  </a:lnTo>
                  <a:lnTo>
                    <a:pt x="1748" y="12"/>
                  </a:lnTo>
                  <a:lnTo>
                    <a:pt x="1748" y="11"/>
                  </a:lnTo>
                  <a:lnTo>
                    <a:pt x="1748" y="9"/>
                  </a:lnTo>
                  <a:lnTo>
                    <a:pt x="1748" y="5"/>
                  </a:lnTo>
                  <a:lnTo>
                    <a:pt x="1748" y="3"/>
                  </a:lnTo>
                  <a:lnTo>
                    <a:pt x="1742" y="5"/>
                  </a:lnTo>
                  <a:lnTo>
                    <a:pt x="1742" y="2"/>
                  </a:lnTo>
                  <a:lnTo>
                    <a:pt x="1740" y="2"/>
                  </a:lnTo>
                  <a:lnTo>
                    <a:pt x="1740" y="2"/>
                  </a:lnTo>
                  <a:lnTo>
                    <a:pt x="1740" y="2"/>
                  </a:lnTo>
                  <a:lnTo>
                    <a:pt x="1739" y="3"/>
                  </a:lnTo>
                  <a:lnTo>
                    <a:pt x="1739" y="5"/>
                  </a:lnTo>
                  <a:lnTo>
                    <a:pt x="1737" y="3"/>
                  </a:lnTo>
                  <a:lnTo>
                    <a:pt x="1735" y="5"/>
                  </a:lnTo>
                  <a:lnTo>
                    <a:pt x="1742" y="12"/>
                  </a:lnTo>
                  <a:lnTo>
                    <a:pt x="1742" y="14"/>
                  </a:lnTo>
                  <a:lnTo>
                    <a:pt x="1744" y="16"/>
                  </a:lnTo>
                  <a:lnTo>
                    <a:pt x="1744" y="20"/>
                  </a:lnTo>
                  <a:lnTo>
                    <a:pt x="1742" y="18"/>
                  </a:lnTo>
                  <a:lnTo>
                    <a:pt x="1739" y="14"/>
                  </a:lnTo>
                  <a:lnTo>
                    <a:pt x="1737" y="14"/>
                  </a:lnTo>
                  <a:lnTo>
                    <a:pt x="1737" y="14"/>
                  </a:lnTo>
                  <a:lnTo>
                    <a:pt x="1735" y="12"/>
                  </a:lnTo>
                  <a:lnTo>
                    <a:pt x="1735" y="12"/>
                  </a:lnTo>
                  <a:lnTo>
                    <a:pt x="1733" y="12"/>
                  </a:lnTo>
                  <a:lnTo>
                    <a:pt x="1731" y="11"/>
                  </a:lnTo>
                  <a:lnTo>
                    <a:pt x="1731" y="11"/>
                  </a:lnTo>
                  <a:lnTo>
                    <a:pt x="1731" y="12"/>
                  </a:lnTo>
                  <a:lnTo>
                    <a:pt x="1731" y="12"/>
                  </a:lnTo>
                  <a:lnTo>
                    <a:pt x="1731" y="14"/>
                  </a:lnTo>
                  <a:lnTo>
                    <a:pt x="1731" y="14"/>
                  </a:lnTo>
                  <a:lnTo>
                    <a:pt x="1731" y="16"/>
                  </a:lnTo>
                  <a:lnTo>
                    <a:pt x="1730" y="16"/>
                  </a:lnTo>
                  <a:lnTo>
                    <a:pt x="1728" y="14"/>
                  </a:lnTo>
                  <a:lnTo>
                    <a:pt x="1728" y="14"/>
                  </a:lnTo>
                  <a:lnTo>
                    <a:pt x="1726" y="14"/>
                  </a:lnTo>
                  <a:lnTo>
                    <a:pt x="1724" y="14"/>
                  </a:lnTo>
                  <a:lnTo>
                    <a:pt x="1724" y="16"/>
                  </a:lnTo>
                  <a:lnTo>
                    <a:pt x="1726" y="16"/>
                  </a:lnTo>
                  <a:lnTo>
                    <a:pt x="1722" y="20"/>
                  </a:lnTo>
                  <a:lnTo>
                    <a:pt x="1722" y="21"/>
                  </a:lnTo>
                  <a:lnTo>
                    <a:pt x="1722" y="23"/>
                  </a:lnTo>
                  <a:lnTo>
                    <a:pt x="1722" y="23"/>
                  </a:lnTo>
                  <a:close/>
                  <a:moveTo>
                    <a:pt x="57" y="0"/>
                  </a:moveTo>
                  <a:lnTo>
                    <a:pt x="56" y="0"/>
                  </a:lnTo>
                  <a:lnTo>
                    <a:pt x="54" y="0"/>
                  </a:lnTo>
                  <a:lnTo>
                    <a:pt x="50" y="0"/>
                  </a:lnTo>
                  <a:lnTo>
                    <a:pt x="48" y="0"/>
                  </a:lnTo>
                  <a:lnTo>
                    <a:pt x="48" y="0"/>
                  </a:lnTo>
                  <a:lnTo>
                    <a:pt x="47" y="3"/>
                  </a:lnTo>
                  <a:lnTo>
                    <a:pt x="47" y="3"/>
                  </a:lnTo>
                  <a:lnTo>
                    <a:pt x="39" y="3"/>
                  </a:lnTo>
                  <a:lnTo>
                    <a:pt x="38" y="7"/>
                  </a:lnTo>
                  <a:lnTo>
                    <a:pt x="36" y="9"/>
                  </a:lnTo>
                  <a:lnTo>
                    <a:pt x="34" y="16"/>
                  </a:lnTo>
                  <a:lnTo>
                    <a:pt x="34" y="16"/>
                  </a:lnTo>
                  <a:lnTo>
                    <a:pt x="32" y="18"/>
                  </a:lnTo>
                  <a:lnTo>
                    <a:pt x="32" y="20"/>
                  </a:lnTo>
                  <a:lnTo>
                    <a:pt x="30" y="23"/>
                  </a:lnTo>
                  <a:lnTo>
                    <a:pt x="30" y="25"/>
                  </a:lnTo>
                  <a:lnTo>
                    <a:pt x="30" y="25"/>
                  </a:lnTo>
                  <a:lnTo>
                    <a:pt x="29" y="25"/>
                  </a:lnTo>
                  <a:lnTo>
                    <a:pt x="29" y="25"/>
                  </a:lnTo>
                  <a:lnTo>
                    <a:pt x="29" y="27"/>
                  </a:lnTo>
                  <a:lnTo>
                    <a:pt x="27" y="27"/>
                  </a:lnTo>
                  <a:lnTo>
                    <a:pt x="27" y="27"/>
                  </a:lnTo>
                  <a:lnTo>
                    <a:pt x="21" y="29"/>
                  </a:lnTo>
                  <a:lnTo>
                    <a:pt x="20" y="30"/>
                  </a:lnTo>
                  <a:lnTo>
                    <a:pt x="20" y="30"/>
                  </a:lnTo>
                  <a:lnTo>
                    <a:pt x="20" y="32"/>
                  </a:lnTo>
                  <a:lnTo>
                    <a:pt x="20" y="32"/>
                  </a:lnTo>
                  <a:lnTo>
                    <a:pt x="18" y="32"/>
                  </a:lnTo>
                  <a:lnTo>
                    <a:pt x="16" y="36"/>
                  </a:lnTo>
                  <a:lnTo>
                    <a:pt x="14" y="36"/>
                  </a:lnTo>
                  <a:lnTo>
                    <a:pt x="10" y="38"/>
                  </a:lnTo>
                  <a:lnTo>
                    <a:pt x="9" y="38"/>
                  </a:lnTo>
                  <a:lnTo>
                    <a:pt x="9" y="39"/>
                  </a:lnTo>
                  <a:lnTo>
                    <a:pt x="9" y="39"/>
                  </a:lnTo>
                  <a:lnTo>
                    <a:pt x="7" y="41"/>
                  </a:lnTo>
                  <a:lnTo>
                    <a:pt x="7" y="41"/>
                  </a:lnTo>
                  <a:lnTo>
                    <a:pt x="5" y="45"/>
                  </a:lnTo>
                  <a:lnTo>
                    <a:pt x="3" y="45"/>
                  </a:lnTo>
                  <a:lnTo>
                    <a:pt x="3" y="45"/>
                  </a:lnTo>
                  <a:lnTo>
                    <a:pt x="1" y="45"/>
                  </a:lnTo>
                  <a:lnTo>
                    <a:pt x="0" y="47"/>
                  </a:lnTo>
                  <a:lnTo>
                    <a:pt x="0" y="48"/>
                  </a:lnTo>
                  <a:lnTo>
                    <a:pt x="3" y="52"/>
                  </a:lnTo>
                  <a:lnTo>
                    <a:pt x="1" y="54"/>
                  </a:lnTo>
                  <a:lnTo>
                    <a:pt x="1" y="54"/>
                  </a:lnTo>
                  <a:lnTo>
                    <a:pt x="1" y="56"/>
                  </a:lnTo>
                  <a:lnTo>
                    <a:pt x="3" y="56"/>
                  </a:lnTo>
                  <a:lnTo>
                    <a:pt x="5" y="56"/>
                  </a:lnTo>
                  <a:lnTo>
                    <a:pt x="7" y="56"/>
                  </a:lnTo>
                  <a:lnTo>
                    <a:pt x="7" y="54"/>
                  </a:lnTo>
                  <a:lnTo>
                    <a:pt x="9" y="54"/>
                  </a:lnTo>
                  <a:lnTo>
                    <a:pt x="9" y="52"/>
                  </a:lnTo>
                  <a:lnTo>
                    <a:pt x="9" y="50"/>
                  </a:lnTo>
                  <a:lnTo>
                    <a:pt x="10" y="50"/>
                  </a:lnTo>
                  <a:lnTo>
                    <a:pt x="12" y="48"/>
                  </a:lnTo>
                  <a:lnTo>
                    <a:pt x="12" y="48"/>
                  </a:lnTo>
                  <a:lnTo>
                    <a:pt x="21" y="36"/>
                  </a:lnTo>
                  <a:lnTo>
                    <a:pt x="23" y="36"/>
                  </a:lnTo>
                  <a:lnTo>
                    <a:pt x="25" y="34"/>
                  </a:lnTo>
                  <a:lnTo>
                    <a:pt x="30" y="30"/>
                  </a:lnTo>
                  <a:lnTo>
                    <a:pt x="32" y="30"/>
                  </a:lnTo>
                  <a:lnTo>
                    <a:pt x="34" y="32"/>
                  </a:lnTo>
                  <a:lnTo>
                    <a:pt x="36" y="32"/>
                  </a:lnTo>
                  <a:lnTo>
                    <a:pt x="56" y="21"/>
                  </a:lnTo>
                  <a:lnTo>
                    <a:pt x="57" y="20"/>
                  </a:lnTo>
                  <a:lnTo>
                    <a:pt x="56" y="18"/>
                  </a:lnTo>
                  <a:lnTo>
                    <a:pt x="56" y="14"/>
                  </a:lnTo>
                  <a:lnTo>
                    <a:pt x="56" y="11"/>
                  </a:lnTo>
                  <a:lnTo>
                    <a:pt x="57" y="9"/>
                  </a:lnTo>
                  <a:lnTo>
                    <a:pt x="57" y="9"/>
                  </a:lnTo>
                  <a:lnTo>
                    <a:pt x="59" y="5"/>
                  </a:lnTo>
                  <a:lnTo>
                    <a:pt x="59" y="3"/>
                  </a:lnTo>
                  <a:lnTo>
                    <a:pt x="57" y="0"/>
                  </a:lnTo>
                  <a:lnTo>
                    <a:pt x="57" y="0"/>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6" name="Google Shape;336;p16"/>
            <p:cNvSpPr/>
            <p:nvPr/>
          </p:nvSpPr>
          <p:spPr>
            <a:xfrm>
              <a:off x="7104429" y="4606154"/>
              <a:ext cx="410042" cy="233347"/>
            </a:xfrm>
            <a:custGeom>
              <a:avLst/>
              <a:gdLst/>
              <a:ahLst/>
              <a:cxnLst/>
              <a:rect l="l" t="t" r="r" b="b"/>
              <a:pathLst>
                <a:path w="226" h="145" extrusionOk="0">
                  <a:moveTo>
                    <a:pt x="226" y="87"/>
                  </a:moveTo>
                  <a:lnTo>
                    <a:pt x="224" y="85"/>
                  </a:lnTo>
                  <a:lnTo>
                    <a:pt x="223" y="85"/>
                  </a:lnTo>
                  <a:lnTo>
                    <a:pt x="223" y="83"/>
                  </a:lnTo>
                  <a:lnTo>
                    <a:pt x="221" y="83"/>
                  </a:lnTo>
                  <a:lnTo>
                    <a:pt x="221" y="81"/>
                  </a:lnTo>
                  <a:lnTo>
                    <a:pt x="223" y="81"/>
                  </a:lnTo>
                  <a:lnTo>
                    <a:pt x="223" y="80"/>
                  </a:lnTo>
                  <a:lnTo>
                    <a:pt x="223" y="80"/>
                  </a:lnTo>
                  <a:lnTo>
                    <a:pt x="223" y="78"/>
                  </a:lnTo>
                  <a:lnTo>
                    <a:pt x="223" y="78"/>
                  </a:lnTo>
                  <a:lnTo>
                    <a:pt x="224" y="78"/>
                  </a:lnTo>
                  <a:lnTo>
                    <a:pt x="224" y="76"/>
                  </a:lnTo>
                  <a:lnTo>
                    <a:pt x="224" y="76"/>
                  </a:lnTo>
                  <a:lnTo>
                    <a:pt x="224" y="74"/>
                  </a:lnTo>
                  <a:lnTo>
                    <a:pt x="224" y="74"/>
                  </a:lnTo>
                  <a:lnTo>
                    <a:pt x="224" y="72"/>
                  </a:lnTo>
                  <a:lnTo>
                    <a:pt x="224" y="72"/>
                  </a:lnTo>
                  <a:lnTo>
                    <a:pt x="226" y="71"/>
                  </a:lnTo>
                  <a:lnTo>
                    <a:pt x="226" y="69"/>
                  </a:lnTo>
                  <a:lnTo>
                    <a:pt x="226" y="67"/>
                  </a:lnTo>
                  <a:lnTo>
                    <a:pt x="226" y="65"/>
                  </a:lnTo>
                  <a:lnTo>
                    <a:pt x="226" y="63"/>
                  </a:lnTo>
                  <a:lnTo>
                    <a:pt x="226" y="63"/>
                  </a:lnTo>
                  <a:lnTo>
                    <a:pt x="224" y="62"/>
                  </a:lnTo>
                  <a:lnTo>
                    <a:pt x="223" y="60"/>
                  </a:lnTo>
                  <a:lnTo>
                    <a:pt x="223" y="60"/>
                  </a:lnTo>
                  <a:lnTo>
                    <a:pt x="223" y="60"/>
                  </a:lnTo>
                  <a:lnTo>
                    <a:pt x="223" y="60"/>
                  </a:lnTo>
                  <a:lnTo>
                    <a:pt x="223" y="60"/>
                  </a:lnTo>
                  <a:lnTo>
                    <a:pt x="221" y="60"/>
                  </a:lnTo>
                  <a:lnTo>
                    <a:pt x="221" y="60"/>
                  </a:lnTo>
                  <a:lnTo>
                    <a:pt x="219" y="60"/>
                  </a:lnTo>
                  <a:lnTo>
                    <a:pt x="219" y="62"/>
                  </a:lnTo>
                  <a:lnTo>
                    <a:pt x="217" y="63"/>
                  </a:lnTo>
                  <a:lnTo>
                    <a:pt x="217" y="65"/>
                  </a:lnTo>
                  <a:lnTo>
                    <a:pt x="217" y="65"/>
                  </a:lnTo>
                  <a:lnTo>
                    <a:pt x="215" y="63"/>
                  </a:lnTo>
                  <a:lnTo>
                    <a:pt x="215" y="63"/>
                  </a:lnTo>
                  <a:lnTo>
                    <a:pt x="214" y="65"/>
                  </a:lnTo>
                  <a:lnTo>
                    <a:pt x="214" y="67"/>
                  </a:lnTo>
                  <a:lnTo>
                    <a:pt x="214" y="67"/>
                  </a:lnTo>
                  <a:lnTo>
                    <a:pt x="214" y="67"/>
                  </a:lnTo>
                  <a:lnTo>
                    <a:pt x="214" y="69"/>
                  </a:lnTo>
                  <a:lnTo>
                    <a:pt x="210" y="69"/>
                  </a:lnTo>
                  <a:lnTo>
                    <a:pt x="210" y="71"/>
                  </a:lnTo>
                  <a:lnTo>
                    <a:pt x="210" y="71"/>
                  </a:lnTo>
                  <a:lnTo>
                    <a:pt x="208" y="71"/>
                  </a:lnTo>
                  <a:lnTo>
                    <a:pt x="206" y="69"/>
                  </a:lnTo>
                  <a:lnTo>
                    <a:pt x="205" y="69"/>
                  </a:lnTo>
                  <a:lnTo>
                    <a:pt x="203" y="67"/>
                  </a:lnTo>
                  <a:lnTo>
                    <a:pt x="197" y="65"/>
                  </a:lnTo>
                  <a:lnTo>
                    <a:pt x="197" y="63"/>
                  </a:lnTo>
                  <a:lnTo>
                    <a:pt x="196" y="63"/>
                  </a:lnTo>
                  <a:lnTo>
                    <a:pt x="196" y="62"/>
                  </a:lnTo>
                  <a:lnTo>
                    <a:pt x="196" y="62"/>
                  </a:lnTo>
                  <a:lnTo>
                    <a:pt x="196" y="60"/>
                  </a:lnTo>
                  <a:lnTo>
                    <a:pt x="196" y="60"/>
                  </a:lnTo>
                  <a:lnTo>
                    <a:pt x="196" y="58"/>
                  </a:lnTo>
                  <a:lnTo>
                    <a:pt x="196" y="58"/>
                  </a:lnTo>
                  <a:lnTo>
                    <a:pt x="196" y="58"/>
                  </a:lnTo>
                  <a:lnTo>
                    <a:pt x="196" y="58"/>
                  </a:lnTo>
                  <a:lnTo>
                    <a:pt x="196" y="58"/>
                  </a:lnTo>
                  <a:lnTo>
                    <a:pt x="187" y="54"/>
                  </a:lnTo>
                  <a:lnTo>
                    <a:pt x="185" y="54"/>
                  </a:lnTo>
                  <a:lnTo>
                    <a:pt x="183" y="54"/>
                  </a:lnTo>
                  <a:lnTo>
                    <a:pt x="181" y="54"/>
                  </a:lnTo>
                  <a:lnTo>
                    <a:pt x="181" y="54"/>
                  </a:lnTo>
                  <a:lnTo>
                    <a:pt x="177" y="54"/>
                  </a:lnTo>
                  <a:lnTo>
                    <a:pt x="177" y="54"/>
                  </a:lnTo>
                  <a:lnTo>
                    <a:pt x="177" y="53"/>
                  </a:lnTo>
                  <a:lnTo>
                    <a:pt x="177" y="53"/>
                  </a:lnTo>
                  <a:lnTo>
                    <a:pt x="177" y="53"/>
                  </a:lnTo>
                  <a:lnTo>
                    <a:pt x="179" y="51"/>
                  </a:lnTo>
                  <a:lnTo>
                    <a:pt x="179" y="49"/>
                  </a:lnTo>
                  <a:lnTo>
                    <a:pt x="177" y="47"/>
                  </a:lnTo>
                  <a:lnTo>
                    <a:pt x="177" y="47"/>
                  </a:lnTo>
                  <a:lnTo>
                    <a:pt x="177" y="45"/>
                  </a:lnTo>
                  <a:lnTo>
                    <a:pt x="177" y="44"/>
                  </a:lnTo>
                  <a:lnTo>
                    <a:pt x="177" y="40"/>
                  </a:lnTo>
                  <a:lnTo>
                    <a:pt x="179" y="40"/>
                  </a:lnTo>
                  <a:lnTo>
                    <a:pt x="181" y="36"/>
                  </a:lnTo>
                  <a:lnTo>
                    <a:pt x="183" y="34"/>
                  </a:lnTo>
                  <a:lnTo>
                    <a:pt x="183" y="34"/>
                  </a:lnTo>
                  <a:lnTo>
                    <a:pt x="183" y="33"/>
                  </a:lnTo>
                  <a:lnTo>
                    <a:pt x="183" y="33"/>
                  </a:lnTo>
                  <a:lnTo>
                    <a:pt x="185" y="29"/>
                  </a:lnTo>
                  <a:lnTo>
                    <a:pt x="185" y="29"/>
                  </a:lnTo>
                  <a:lnTo>
                    <a:pt x="185" y="25"/>
                  </a:lnTo>
                  <a:lnTo>
                    <a:pt x="185" y="24"/>
                  </a:lnTo>
                  <a:lnTo>
                    <a:pt x="183" y="24"/>
                  </a:lnTo>
                  <a:lnTo>
                    <a:pt x="181" y="22"/>
                  </a:lnTo>
                  <a:lnTo>
                    <a:pt x="181" y="20"/>
                  </a:lnTo>
                  <a:lnTo>
                    <a:pt x="181" y="20"/>
                  </a:lnTo>
                  <a:lnTo>
                    <a:pt x="167" y="11"/>
                  </a:lnTo>
                  <a:lnTo>
                    <a:pt x="165" y="11"/>
                  </a:lnTo>
                  <a:lnTo>
                    <a:pt x="163" y="11"/>
                  </a:lnTo>
                  <a:lnTo>
                    <a:pt x="161" y="9"/>
                  </a:lnTo>
                  <a:lnTo>
                    <a:pt x="159" y="9"/>
                  </a:lnTo>
                  <a:lnTo>
                    <a:pt x="154" y="9"/>
                  </a:lnTo>
                  <a:lnTo>
                    <a:pt x="152" y="9"/>
                  </a:lnTo>
                  <a:lnTo>
                    <a:pt x="152" y="9"/>
                  </a:lnTo>
                  <a:lnTo>
                    <a:pt x="150" y="11"/>
                  </a:lnTo>
                  <a:lnTo>
                    <a:pt x="149" y="11"/>
                  </a:lnTo>
                  <a:lnTo>
                    <a:pt x="147" y="11"/>
                  </a:lnTo>
                  <a:lnTo>
                    <a:pt x="145" y="9"/>
                  </a:lnTo>
                  <a:lnTo>
                    <a:pt x="145" y="9"/>
                  </a:lnTo>
                  <a:lnTo>
                    <a:pt x="145" y="9"/>
                  </a:lnTo>
                  <a:lnTo>
                    <a:pt x="145" y="7"/>
                  </a:lnTo>
                  <a:lnTo>
                    <a:pt x="145" y="7"/>
                  </a:lnTo>
                  <a:lnTo>
                    <a:pt x="145" y="7"/>
                  </a:lnTo>
                  <a:lnTo>
                    <a:pt x="143" y="6"/>
                  </a:lnTo>
                  <a:lnTo>
                    <a:pt x="141" y="6"/>
                  </a:lnTo>
                  <a:lnTo>
                    <a:pt x="141" y="7"/>
                  </a:lnTo>
                  <a:lnTo>
                    <a:pt x="141" y="7"/>
                  </a:lnTo>
                  <a:lnTo>
                    <a:pt x="140" y="7"/>
                  </a:lnTo>
                  <a:lnTo>
                    <a:pt x="138" y="7"/>
                  </a:lnTo>
                  <a:lnTo>
                    <a:pt x="138" y="6"/>
                  </a:lnTo>
                  <a:lnTo>
                    <a:pt x="138" y="6"/>
                  </a:lnTo>
                  <a:lnTo>
                    <a:pt x="138" y="6"/>
                  </a:lnTo>
                  <a:lnTo>
                    <a:pt x="138" y="6"/>
                  </a:lnTo>
                  <a:lnTo>
                    <a:pt x="140" y="4"/>
                  </a:lnTo>
                  <a:lnTo>
                    <a:pt x="140" y="4"/>
                  </a:lnTo>
                  <a:lnTo>
                    <a:pt x="138" y="2"/>
                  </a:lnTo>
                  <a:lnTo>
                    <a:pt x="138" y="2"/>
                  </a:lnTo>
                  <a:lnTo>
                    <a:pt x="138" y="2"/>
                  </a:lnTo>
                  <a:lnTo>
                    <a:pt x="138" y="2"/>
                  </a:lnTo>
                  <a:lnTo>
                    <a:pt x="136" y="2"/>
                  </a:lnTo>
                  <a:lnTo>
                    <a:pt x="136" y="2"/>
                  </a:lnTo>
                  <a:lnTo>
                    <a:pt x="136" y="0"/>
                  </a:lnTo>
                  <a:lnTo>
                    <a:pt x="134" y="0"/>
                  </a:lnTo>
                  <a:lnTo>
                    <a:pt x="134" y="0"/>
                  </a:lnTo>
                  <a:lnTo>
                    <a:pt x="134" y="2"/>
                  </a:lnTo>
                  <a:lnTo>
                    <a:pt x="134" y="2"/>
                  </a:lnTo>
                  <a:lnTo>
                    <a:pt x="132" y="2"/>
                  </a:lnTo>
                  <a:lnTo>
                    <a:pt x="132" y="2"/>
                  </a:lnTo>
                  <a:lnTo>
                    <a:pt x="132" y="0"/>
                  </a:lnTo>
                  <a:lnTo>
                    <a:pt x="132" y="0"/>
                  </a:lnTo>
                  <a:lnTo>
                    <a:pt x="132" y="0"/>
                  </a:lnTo>
                  <a:lnTo>
                    <a:pt x="131" y="0"/>
                  </a:lnTo>
                  <a:lnTo>
                    <a:pt x="131" y="0"/>
                  </a:lnTo>
                  <a:lnTo>
                    <a:pt x="131" y="2"/>
                  </a:lnTo>
                  <a:lnTo>
                    <a:pt x="131" y="2"/>
                  </a:lnTo>
                  <a:lnTo>
                    <a:pt x="127" y="2"/>
                  </a:lnTo>
                  <a:lnTo>
                    <a:pt x="127" y="2"/>
                  </a:lnTo>
                  <a:lnTo>
                    <a:pt x="125" y="2"/>
                  </a:lnTo>
                  <a:lnTo>
                    <a:pt x="125" y="4"/>
                  </a:lnTo>
                  <a:lnTo>
                    <a:pt x="125" y="4"/>
                  </a:lnTo>
                  <a:lnTo>
                    <a:pt x="125" y="6"/>
                  </a:lnTo>
                  <a:lnTo>
                    <a:pt x="123" y="6"/>
                  </a:lnTo>
                  <a:lnTo>
                    <a:pt x="123" y="7"/>
                  </a:lnTo>
                  <a:lnTo>
                    <a:pt x="123" y="7"/>
                  </a:lnTo>
                  <a:lnTo>
                    <a:pt x="121" y="7"/>
                  </a:lnTo>
                  <a:lnTo>
                    <a:pt x="123" y="7"/>
                  </a:lnTo>
                  <a:lnTo>
                    <a:pt x="123" y="9"/>
                  </a:lnTo>
                  <a:lnTo>
                    <a:pt x="121" y="9"/>
                  </a:lnTo>
                  <a:lnTo>
                    <a:pt x="123" y="9"/>
                  </a:lnTo>
                  <a:lnTo>
                    <a:pt x="123" y="9"/>
                  </a:lnTo>
                  <a:lnTo>
                    <a:pt x="125" y="11"/>
                  </a:lnTo>
                  <a:lnTo>
                    <a:pt x="125" y="11"/>
                  </a:lnTo>
                  <a:lnTo>
                    <a:pt x="127" y="11"/>
                  </a:lnTo>
                  <a:lnTo>
                    <a:pt x="127" y="11"/>
                  </a:lnTo>
                  <a:lnTo>
                    <a:pt x="129" y="11"/>
                  </a:lnTo>
                  <a:lnTo>
                    <a:pt x="129" y="11"/>
                  </a:lnTo>
                  <a:lnTo>
                    <a:pt x="131" y="9"/>
                  </a:lnTo>
                  <a:lnTo>
                    <a:pt x="132" y="9"/>
                  </a:lnTo>
                  <a:lnTo>
                    <a:pt x="132" y="11"/>
                  </a:lnTo>
                  <a:lnTo>
                    <a:pt x="132" y="11"/>
                  </a:lnTo>
                  <a:lnTo>
                    <a:pt x="132" y="11"/>
                  </a:lnTo>
                  <a:lnTo>
                    <a:pt x="132" y="13"/>
                  </a:lnTo>
                  <a:lnTo>
                    <a:pt x="132" y="11"/>
                  </a:lnTo>
                  <a:lnTo>
                    <a:pt x="132" y="11"/>
                  </a:lnTo>
                  <a:lnTo>
                    <a:pt x="132" y="11"/>
                  </a:lnTo>
                  <a:lnTo>
                    <a:pt x="132" y="11"/>
                  </a:lnTo>
                  <a:lnTo>
                    <a:pt x="132" y="11"/>
                  </a:lnTo>
                  <a:lnTo>
                    <a:pt x="132" y="11"/>
                  </a:lnTo>
                  <a:lnTo>
                    <a:pt x="132" y="13"/>
                  </a:lnTo>
                  <a:lnTo>
                    <a:pt x="132" y="13"/>
                  </a:lnTo>
                  <a:lnTo>
                    <a:pt x="132" y="13"/>
                  </a:lnTo>
                  <a:lnTo>
                    <a:pt x="132" y="13"/>
                  </a:lnTo>
                  <a:lnTo>
                    <a:pt x="132" y="13"/>
                  </a:lnTo>
                  <a:lnTo>
                    <a:pt x="132" y="15"/>
                  </a:lnTo>
                  <a:lnTo>
                    <a:pt x="132" y="15"/>
                  </a:lnTo>
                  <a:lnTo>
                    <a:pt x="132" y="15"/>
                  </a:lnTo>
                  <a:lnTo>
                    <a:pt x="132" y="15"/>
                  </a:lnTo>
                  <a:lnTo>
                    <a:pt x="131" y="15"/>
                  </a:lnTo>
                  <a:lnTo>
                    <a:pt x="131" y="15"/>
                  </a:lnTo>
                  <a:lnTo>
                    <a:pt x="131" y="15"/>
                  </a:lnTo>
                  <a:lnTo>
                    <a:pt x="131" y="13"/>
                  </a:lnTo>
                  <a:lnTo>
                    <a:pt x="129" y="13"/>
                  </a:lnTo>
                  <a:lnTo>
                    <a:pt x="127" y="13"/>
                  </a:lnTo>
                  <a:lnTo>
                    <a:pt x="125" y="15"/>
                  </a:lnTo>
                  <a:lnTo>
                    <a:pt x="125" y="15"/>
                  </a:lnTo>
                  <a:lnTo>
                    <a:pt x="125" y="16"/>
                  </a:lnTo>
                  <a:lnTo>
                    <a:pt x="123" y="16"/>
                  </a:lnTo>
                  <a:lnTo>
                    <a:pt x="123" y="16"/>
                  </a:lnTo>
                  <a:lnTo>
                    <a:pt x="120" y="16"/>
                  </a:lnTo>
                  <a:lnTo>
                    <a:pt x="118" y="15"/>
                  </a:lnTo>
                  <a:lnTo>
                    <a:pt x="118" y="15"/>
                  </a:lnTo>
                  <a:lnTo>
                    <a:pt x="118" y="15"/>
                  </a:lnTo>
                  <a:lnTo>
                    <a:pt x="118" y="13"/>
                  </a:lnTo>
                  <a:lnTo>
                    <a:pt x="118" y="13"/>
                  </a:lnTo>
                  <a:lnTo>
                    <a:pt x="116" y="13"/>
                  </a:lnTo>
                  <a:lnTo>
                    <a:pt x="116" y="13"/>
                  </a:lnTo>
                  <a:lnTo>
                    <a:pt x="114" y="13"/>
                  </a:lnTo>
                  <a:lnTo>
                    <a:pt x="112" y="13"/>
                  </a:lnTo>
                  <a:lnTo>
                    <a:pt x="111" y="13"/>
                  </a:lnTo>
                  <a:lnTo>
                    <a:pt x="111" y="15"/>
                  </a:lnTo>
                  <a:lnTo>
                    <a:pt x="111" y="15"/>
                  </a:lnTo>
                  <a:lnTo>
                    <a:pt x="111" y="15"/>
                  </a:lnTo>
                  <a:lnTo>
                    <a:pt x="109" y="15"/>
                  </a:lnTo>
                  <a:lnTo>
                    <a:pt x="109" y="15"/>
                  </a:lnTo>
                  <a:lnTo>
                    <a:pt x="109" y="16"/>
                  </a:lnTo>
                  <a:lnTo>
                    <a:pt x="107" y="16"/>
                  </a:lnTo>
                  <a:lnTo>
                    <a:pt x="107" y="16"/>
                  </a:lnTo>
                  <a:lnTo>
                    <a:pt x="107" y="16"/>
                  </a:lnTo>
                  <a:lnTo>
                    <a:pt x="105" y="18"/>
                  </a:lnTo>
                  <a:lnTo>
                    <a:pt x="98" y="18"/>
                  </a:lnTo>
                  <a:lnTo>
                    <a:pt x="98" y="16"/>
                  </a:lnTo>
                  <a:lnTo>
                    <a:pt x="98" y="16"/>
                  </a:lnTo>
                  <a:lnTo>
                    <a:pt x="98" y="16"/>
                  </a:lnTo>
                  <a:lnTo>
                    <a:pt x="98" y="15"/>
                  </a:lnTo>
                  <a:lnTo>
                    <a:pt x="94" y="15"/>
                  </a:lnTo>
                  <a:lnTo>
                    <a:pt x="94" y="15"/>
                  </a:lnTo>
                  <a:lnTo>
                    <a:pt x="93" y="16"/>
                  </a:lnTo>
                  <a:lnTo>
                    <a:pt x="93" y="16"/>
                  </a:lnTo>
                  <a:lnTo>
                    <a:pt x="91" y="18"/>
                  </a:lnTo>
                  <a:lnTo>
                    <a:pt x="89" y="18"/>
                  </a:lnTo>
                  <a:lnTo>
                    <a:pt x="87" y="18"/>
                  </a:lnTo>
                  <a:lnTo>
                    <a:pt x="85" y="18"/>
                  </a:lnTo>
                  <a:lnTo>
                    <a:pt x="85" y="18"/>
                  </a:lnTo>
                  <a:lnTo>
                    <a:pt x="84" y="16"/>
                  </a:lnTo>
                  <a:lnTo>
                    <a:pt x="84" y="16"/>
                  </a:lnTo>
                  <a:lnTo>
                    <a:pt x="85" y="16"/>
                  </a:lnTo>
                  <a:lnTo>
                    <a:pt x="85" y="16"/>
                  </a:lnTo>
                  <a:lnTo>
                    <a:pt x="85" y="15"/>
                  </a:lnTo>
                  <a:lnTo>
                    <a:pt x="85" y="15"/>
                  </a:lnTo>
                  <a:lnTo>
                    <a:pt x="82" y="16"/>
                  </a:lnTo>
                  <a:lnTo>
                    <a:pt x="82" y="16"/>
                  </a:lnTo>
                  <a:lnTo>
                    <a:pt x="80" y="16"/>
                  </a:lnTo>
                  <a:lnTo>
                    <a:pt x="80" y="16"/>
                  </a:lnTo>
                  <a:lnTo>
                    <a:pt x="78" y="16"/>
                  </a:lnTo>
                  <a:lnTo>
                    <a:pt x="76" y="18"/>
                  </a:lnTo>
                  <a:lnTo>
                    <a:pt x="76" y="18"/>
                  </a:lnTo>
                  <a:lnTo>
                    <a:pt x="78" y="20"/>
                  </a:lnTo>
                  <a:lnTo>
                    <a:pt x="78" y="20"/>
                  </a:lnTo>
                  <a:lnTo>
                    <a:pt x="78" y="20"/>
                  </a:lnTo>
                  <a:lnTo>
                    <a:pt x="78" y="20"/>
                  </a:lnTo>
                  <a:lnTo>
                    <a:pt x="78" y="20"/>
                  </a:lnTo>
                  <a:lnTo>
                    <a:pt x="76" y="20"/>
                  </a:lnTo>
                  <a:lnTo>
                    <a:pt x="76" y="20"/>
                  </a:lnTo>
                  <a:lnTo>
                    <a:pt x="76" y="22"/>
                  </a:lnTo>
                  <a:lnTo>
                    <a:pt x="76" y="22"/>
                  </a:lnTo>
                  <a:lnTo>
                    <a:pt x="76" y="22"/>
                  </a:lnTo>
                  <a:lnTo>
                    <a:pt x="76" y="22"/>
                  </a:lnTo>
                  <a:lnTo>
                    <a:pt x="76" y="22"/>
                  </a:lnTo>
                  <a:lnTo>
                    <a:pt x="76" y="22"/>
                  </a:lnTo>
                  <a:lnTo>
                    <a:pt x="76" y="22"/>
                  </a:lnTo>
                  <a:lnTo>
                    <a:pt x="76" y="22"/>
                  </a:lnTo>
                  <a:lnTo>
                    <a:pt x="76" y="24"/>
                  </a:lnTo>
                  <a:lnTo>
                    <a:pt x="76" y="24"/>
                  </a:lnTo>
                  <a:lnTo>
                    <a:pt x="75" y="24"/>
                  </a:lnTo>
                  <a:lnTo>
                    <a:pt x="75" y="22"/>
                  </a:lnTo>
                  <a:lnTo>
                    <a:pt x="75" y="22"/>
                  </a:lnTo>
                  <a:lnTo>
                    <a:pt x="73" y="22"/>
                  </a:lnTo>
                  <a:lnTo>
                    <a:pt x="73" y="24"/>
                  </a:lnTo>
                  <a:lnTo>
                    <a:pt x="75" y="24"/>
                  </a:lnTo>
                  <a:lnTo>
                    <a:pt x="75" y="24"/>
                  </a:lnTo>
                  <a:lnTo>
                    <a:pt x="75" y="24"/>
                  </a:lnTo>
                  <a:lnTo>
                    <a:pt x="75" y="24"/>
                  </a:lnTo>
                  <a:lnTo>
                    <a:pt x="75" y="25"/>
                  </a:lnTo>
                  <a:lnTo>
                    <a:pt x="75" y="25"/>
                  </a:lnTo>
                  <a:lnTo>
                    <a:pt x="73" y="27"/>
                  </a:lnTo>
                  <a:lnTo>
                    <a:pt x="73" y="27"/>
                  </a:lnTo>
                  <a:lnTo>
                    <a:pt x="71" y="27"/>
                  </a:lnTo>
                  <a:lnTo>
                    <a:pt x="69" y="27"/>
                  </a:lnTo>
                  <a:lnTo>
                    <a:pt x="67" y="27"/>
                  </a:lnTo>
                  <a:lnTo>
                    <a:pt x="67" y="27"/>
                  </a:lnTo>
                  <a:lnTo>
                    <a:pt x="66" y="27"/>
                  </a:lnTo>
                  <a:lnTo>
                    <a:pt x="66" y="27"/>
                  </a:lnTo>
                  <a:lnTo>
                    <a:pt x="64" y="27"/>
                  </a:lnTo>
                  <a:lnTo>
                    <a:pt x="64" y="27"/>
                  </a:lnTo>
                  <a:lnTo>
                    <a:pt x="64" y="27"/>
                  </a:lnTo>
                  <a:lnTo>
                    <a:pt x="64" y="27"/>
                  </a:lnTo>
                  <a:lnTo>
                    <a:pt x="62" y="27"/>
                  </a:lnTo>
                  <a:lnTo>
                    <a:pt x="62" y="25"/>
                  </a:lnTo>
                  <a:lnTo>
                    <a:pt x="60" y="25"/>
                  </a:lnTo>
                  <a:lnTo>
                    <a:pt x="62" y="22"/>
                  </a:lnTo>
                  <a:lnTo>
                    <a:pt x="60" y="24"/>
                  </a:lnTo>
                  <a:lnTo>
                    <a:pt x="60" y="24"/>
                  </a:lnTo>
                  <a:lnTo>
                    <a:pt x="60" y="24"/>
                  </a:lnTo>
                  <a:lnTo>
                    <a:pt x="58" y="22"/>
                  </a:lnTo>
                  <a:lnTo>
                    <a:pt x="58" y="22"/>
                  </a:lnTo>
                  <a:lnTo>
                    <a:pt x="55" y="22"/>
                  </a:lnTo>
                  <a:lnTo>
                    <a:pt x="55" y="22"/>
                  </a:lnTo>
                  <a:lnTo>
                    <a:pt x="53" y="22"/>
                  </a:lnTo>
                  <a:lnTo>
                    <a:pt x="53" y="22"/>
                  </a:lnTo>
                  <a:lnTo>
                    <a:pt x="53" y="22"/>
                  </a:lnTo>
                  <a:lnTo>
                    <a:pt x="53" y="22"/>
                  </a:lnTo>
                  <a:lnTo>
                    <a:pt x="51" y="22"/>
                  </a:lnTo>
                  <a:lnTo>
                    <a:pt x="51" y="24"/>
                  </a:lnTo>
                  <a:lnTo>
                    <a:pt x="53" y="24"/>
                  </a:lnTo>
                  <a:lnTo>
                    <a:pt x="53" y="25"/>
                  </a:lnTo>
                  <a:lnTo>
                    <a:pt x="51" y="25"/>
                  </a:lnTo>
                  <a:lnTo>
                    <a:pt x="51" y="27"/>
                  </a:lnTo>
                  <a:lnTo>
                    <a:pt x="51" y="27"/>
                  </a:lnTo>
                  <a:lnTo>
                    <a:pt x="49" y="27"/>
                  </a:lnTo>
                  <a:lnTo>
                    <a:pt x="49" y="29"/>
                  </a:lnTo>
                  <a:lnTo>
                    <a:pt x="47" y="29"/>
                  </a:lnTo>
                  <a:lnTo>
                    <a:pt x="47" y="31"/>
                  </a:lnTo>
                  <a:lnTo>
                    <a:pt x="46" y="31"/>
                  </a:lnTo>
                  <a:lnTo>
                    <a:pt x="46" y="33"/>
                  </a:lnTo>
                  <a:lnTo>
                    <a:pt x="53" y="33"/>
                  </a:lnTo>
                  <a:lnTo>
                    <a:pt x="53" y="31"/>
                  </a:lnTo>
                  <a:lnTo>
                    <a:pt x="53" y="33"/>
                  </a:lnTo>
                  <a:lnTo>
                    <a:pt x="55" y="33"/>
                  </a:lnTo>
                  <a:lnTo>
                    <a:pt x="55" y="34"/>
                  </a:lnTo>
                  <a:lnTo>
                    <a:pt x="55" y="34"/>
                  </a:lnTo>
                  <a:lnTo>
                    <a:pt x="55" y="34"/>
                  </a:lnTo>
                  <a:lnTo>
                    <a:pt x="53" y="34"/>
                  </a:lnTo>
                  <a:lnTo>
                    <a:pt x="53" y="34"/>
                  </a:lnTo>
                  <a:lnTo>
                    <a:pt x="53" y="36"/>
                  </a:lnTo>
                  <a:lnTo>
                    <a:pt x="53" y="36"/>
                  </a:lnTo>
                  <a:lnTo>
                    <a:pt x="51" y="36"/>
                  </a:lnTo>
                  <a:lnTo>
                    <a:pt x="51" y="38"/>
                  </a:lnTo>
                  <a:lnTo>
                    <a:pt x="51" y="38"/>
                  </a:lnTo>
                  <a:lnTo>
                    <a:pt x="51" y="40"/>
                  </a:lnTo>
                  <a:lnTo>
                    <a:pt x="47" y="44"/>
                  </a:lnTo>
                  <a:lnTo>
                    <a:pt x="46" y="45"/>
                  </a:lnTo>
                  <a:lnTo>
                    <a:pt x="44" y="45"/>
                  </a:lnTo>
                  <a:lnTo>
                    <a:pt x="44" y="47"/>
                  </a:lnTo>
                  <a:lnTo>
                    <a:pt x="42" y="49"/>
                  </a:lnTo>
                  <a:lnTo>
                    <a:pt x="40" y="49"/>
                  </a:lnTo>
                  <a:lnTo>
                    <a:pt x="40" y="51"/>
                  </a:lnTo>
                  <a:lnTo>
                    <a:pt x="38" y="51"/>
                  </a:lnTo>
                  <a:lnTo>
                    <a:pt x="38" y="51"/>
                  </a:lnTo>
                  <a:lnTo>
                    <a:pt x="38" y="53"/>
                  </a:lnTo>
                  <a:lnTo>
                    <a:pt x="38" y="53"/>
                  </a:lnTo>
                  <a:lnTo>
                    <a:pt x="37" y="53"/>
                  </a:lnTo>
                  <a:lnTo>
                    <a:pt x="37" y="54"/>
                  </a:lnTo>
                  <a:lnTo>
                    <a:pt x="37" y="56"/>
                  </a:lnTo>
                  <a:lnTo>
                    <a:pt x="37" y="58"/>
                  </a:lnTo>
                  <a:lnTo>
                    <a:pt x="33" y="60"/>
                  </a:lnTo>
                  <a:lnTo>
                    <a:pt x="28" y="62"/>
                  </a:lnTo>
                  <a:lnTo>
                    <a:pt x="24" y="63"/>
                  </a:lnTo>
                  <a:lnTo>
                    <a:pt x="24" y="65"/>
                  </a:lnTo>
                  <a:lnTo>
                    <a:pt x="24" y="65"/>
                  </a:lnTo>
                  <a:lnTo>
                    <a:pt x="26" y="67"/>
                  </a:lnTo>
                  <a:lnTo>
                    <a:pt x="26" y="69"/>
                  </a:lnTo>
                  <a:lnTo>
                    <a:pt x="26" y="69"/>
                  </a:lnTo>
                  <a:lnTo>
                    <a:pt x="24" y="69"/>
                  </a:lnTo>
                  <a:lnTo>
                    <a:pt x="24" y="71"/>
                  </a:lnTo>
                  <a:lnTo>
                    <a:pt x="24" y="71"/>
                  </a:lnTo>
                  <a:lnTo>
                    <a:pt x="24" y="72"/>
                  </a:lnTo>
                  <a:lnTo>
                    <a:pt x="24" y="72"/>
                  </a:lnTo>
                  <a:lnTo>
                    <a:pt x="24" y="74"/>
                  </a:lnTo>
                  <a:lnTo>
                    <a:pt x="24" y="74"/>
                  </a:lnTo>
                  <a:lnTo>
                    <a:pt x="24" y="74"/>
                  </a:lnTo>
                  <a:lnTo>
                    <a:pt x="24" y="76"/>
                  </a:lnTo>
                  <a:lnTo>
                    <a:pt x="24" y="76"/>
                  </a:lnTo>
                  <a:lnTo>
                    <a:pt x="24" y="76"/>
                  </a:lnTo>
                  <a:lnTo>
                    <a:pt x="22" y="78"/>
                  </a:lnTo>
                  <a:lnTo>
                    <a:pt x="22" y="78"/>
                  </a:lnTo>
                  <a:lnTo>
                    <a:pt x="20" y="80"/>
                  </a:lnTo>
                  <a:lnTo>
                    <a:pt x="20" y="80"/>
                  </a:lnTo>
                  <a:lnTo>
                    <a:pt x="17" y="81"/>
                  </a:lnTo>
                  <a:lnTo>
                    <a:pt x="10" y="89"/>
                  </a:lnTo>
                  <a:lnTo>
                    <a:pt x="8" y="89"/>
                  </a:lnTo>
                  <a:lnTo>
                    <a:pt x="10" y="90"/>
                  </a:lnTo>
                  <a:lnTo>
                    <a:pt x="10" y="90"/>
                  </a:lnTo>
                  <a:lnTo>
                    <a:pt x="8" y="94"/>
                  </a:lnTo>
                  <a:lnTo>
                    <a:pt x="6" y="96"/>
                  </a:lnTo>
                  <a:lnTo>
                    <a:pt x="6" y="98"/>
                  </a:lnTo>
                  <a:lnTo>
                    <a:pt x="6" y="98"/>
                  </a:lnTo>
                  <a:lnTo>
                    <a:pt x="6" y="98"/>
                  </a:lnTo>
                  <a:lnTo>
                    <a:pt x="6" y="98"/>
                  </a:lnTo>
                  <a:lnTo>
                    <a:pt x="6" y="100"/>
                  </a:lnTo>
                  <a:lnTo>
                    <a:pt x="6" y="100"/>
                  </a:lnTo>
                  <a:lnTo>
                    <a:pt x="6" y="100"/>
                  </a:lnTo>
                  <a:lnTo>
                    <a:pt x="6" y="100"/>
                  </a:lnTo>
                  <a:lnTo>
                    <a:pt x="6" y="100"/>
                  </a:lnTo>
                  <a:lnTo>
                    <a:pt x="6" y="101"/>
                  </a:lnTo>
                  <a:lnTo>
                    <a:pt x="6" y="101"/>
                  </a:lnTo>
                  <a:lnTo>
                    <a:pt x="8" y="103"/>
                  </a:lnTo>
                  <a:lnTo>
                    <a:pt x="10" y="103"/>
                  </a:lnTo>
                  <a:lnTo>
                    <a:pt x="10" y="105"/>
                  </a:lnTo>
                  <a:lnTo>
                    <a:pt x="10" y="105"/>
                  </a:lnTo>
                  <a:lnTo>
                    <a:pt x="8" y="107"/>
                  </a:lnTo>
                  <a:lnTo>
                    <a:pt x="8" y="109"/>
                  </a:lnTo>
                  <a:lnTo>
                    <a:pt x="8" y="109"/>
                  </a:lnTo>
                  <a:lnTo>
                    <a:pt x="8" y="112"/>
                  </a:lnTo>
                  <a:lnTo>
                    <a:pt x="8" y="112"/>
                  </a:lnTo>
                  <a:lnTo>
                    <a:pt x="8" y="112"/>
                  </a:lnTo>
                  <a:lnTo>
                    <a:pt x="8" y="114"/>
                  </a:lnTo>
                  <a:lnTo>
                    <a:pt x="6" y="114"/>
                  </a:lnTo>
                  <a:lnTo>
                    <a:pt x="6" y="114"/>
                  </a:lnTo>
                  <a:lnTo>
                    <a:pt x="6" y="114"/>
                  </a:lnTo>
                  <a:lnTo>
                    <a:pt x="6" y="114"/>
                  </a:lnTo>
                  <a:lnTo>
                    <a:pt x="4" y="114"/>
                  </a:lnTo>
                  <a:lnTo>
                    <a:pt x="4" y="114"/>
                  </a:lnTo>
                  <a:lnTo>
                    <a:pt x="4" y="114"/>
                  </a:lnTo>
                  <a:lnTo>
                    <a:pt x="2" y="116"/>
                  </a:lnTo>
                  <a:lnTo>
                    <a:pt x="0" y="116"/>
                  </a:lnTo>
                  <a:lnTo>
                    <a:pt x="0" y="118"/>
                  </a:lnTo>
                  <a:lnTo>
                    <a:pt x="0" y="118"/>
                  </a:lnTo>
                  <a:lnTo>
                    <a:pt x="2" y="119"/>
                  </a:lnTo>
                  <a:lnTo>
                    <a:pt x="2" y="119"/>
                  </a:lnTo>
                  <a:lnTo>
                    <a:pt x="0" y="119"/>
                  </a:lnTo>
                  <a:lnTo>
                    <a:pt x="0" y="121"/>
                  </a:lnTo>
                  <a:lnTo>
                    <a:pt x="2" y="121"/>
                  </a:lnTo>
                  <a:lnTo>
                    <a:pt x="4" y="121"/>
                  </a:lnTo>
                  <a:lnTo>
                    <a:pt x="6" y="121"/>
                  </a:lnTo>
                  <a:lnTo>
                    <a:pt x="8" y="121"/>
                  </a:lnTo>
                  <a:lnTo>
                    <a:pt x="10" y="121"/>
                  </a:lnTo>
                  <a:lnTo>
                    <a:pt x="13" y="118"/>
                  </a:lnTo>
                  <a:lnTo>
                    <a:pt x="15" y="116"/>
                  </a:lnTo>
                  <a:lnTo>
                    <a:pt x="17" y="114"/>
                  </a:lnTo>
                  <a:lnTo>
                    <a:pt x="17" y="112"/>
                  </a:lnTo>
                  <a:lnTo>
                    <a:pt x="17" y="112"/>
                  </a:lnTo>
                  <a:lnTo>
                    <a:pt x="15" y="112"/>
                  </a:lnTo>
                  <a:lnTo>
                    <a:pt x="15" y="112"/>
                  </a:lnTo>
                  <a:lnTo>
                    <a:pt x="15" y="112"/>
                  </a:lnTo>
                  <a:lnTo>
                    <a:pt x="15" y="110"/>
                  </a:lnTo>
                  <a:lnTo>
                    <a:pt x="15" y="110"/>
                  </a:lnTo>
                  <a:lnTo>
                    <a:pt x="13" y="109"/>
                  </a:lnTo>
                  <a:lnTo>
                    <a:pt x="13" y="109"/>
                  </a:lnTo>
                  <a:lnTo>
                    <a:pt x="13" y="107"/>
                  </a:lnTo>
                  <a:lnTo>
                    <a:pt x="15" y="107"/>
                  </a:lnTo>
                  <a:lnTo>
                    <a:pt x="17" y="105"/>
                  </a:lnTo>
                  <a:lnTo>
                    <a:pt x="19" y="103"/>
                  </a:lnTo>
                  <a:lnTo>
                    <a:pt x="19" y="101"/>
                  </a:lnTo>
                  <a:lnTo>
                    <a:pt x="20" y="101"/>
                  </a:lnTo>
                  <a:lnTo>
                    <a:pt x="22" y="101"/>
                  </a:lnTo>
                  <a:lnTo>
                    <a:pt x="28" y="100"/>
                  </a:lnTo>
                  <a:lnTo>
                    <a:pt x="29" y="98"/>
                  </a:lnTo>
                  <a:lnTo>
                    <a:pt x="33" y="98"/>
                  </a:lnTo>
                  <a:lnTo>
                    <a:pt x="40" y="100"/>
                  </a:lnTo>
                  <a:lnTo>
                    <a:pt x="42" y="101"/>
                  </a:lnTo>
                  <a:lnTo>
                    <a:pt x="42" y="101"/>
                  </a:lnTo>
                  <a:lnTo>
                    <a:pt x="42" y="101"/>
                  </a:lnTo>
                  <a:lnTo>
                    <a:pt x="42" y="101"/>
                  </a:lnTo>
                  <a:lnTo>
                    <a:pt x="42" y="103"/>
                  </a:lnTo>
                  <a:lnTo>
                    <a:pt x="42" y="103"/>
                  </a:lnTo>
                  <a:lnTo>
                    <a:pt x="40" y="105"/>
                  </a:lnTo>
                  <a:lnTo>
                    <a:pt x="40" y="107"/>
                  </a:lnTo>
                  <a:lnTo>
                    <a:pt x="42" y="109"/>
                  </a:lnTo>
                  <a:lnTo>
                    <a:pt x="44" y="110"/>
                  </a:lnTo>
                  <a:lnTo>
                    <a:pt x="44" y="112"/>
                  </a:lnTo>
                  <a:lnTo>
                    <a:pt x="42" y="116"/>
                  </a:lnTo>
                  <a:lnTo>
                    <a:pt x="42" y="118"/>
                  </a:lnTo>
                  <a:lnTo>
                    <a:pt x="40" y="119"/>
                  </a:lnTo>
                  <a:lnTo>
                    <a:pt x="42" y="121"/>
                  </a:lnTo>
                  <a:lnTo>
                    <a:pt x="46" y="123"/>
                  </a:lnTo>
                  <a:lnTo>
                    <a:pt x="46" y="123"/>
                  </a:lnTo>
                  <a:lnTo>
                    <a:pt x="46" y="123"/>
                  </a:lnTo>
                  <a:lnTo>
                    <a:pt x="46" y="125"/>
                  </a:lnTo>
                  <a:lnTo>
                    <a:pt x="46" y="125"/>
                  </a:lnTo>
                  <a:lnTo>
                    <a:pt x="46" y="125"/>
                  </a:lnTo>
                  <a:lnTo>
                    <a:pt x="46" y="125"/>
                  </a:lnTo>
                  <a:lnTo>
                    <a:pt x="46" y="125"/>
                  </a:lnTo>
                  <a:lnTo>
                    <a:pt x="46" y="127"/>
                  </a:lnTo>
                  <a:lnTo>
                    <a:pt x="46" y="127"/>
                  </a:lnTo>
                  <a:lnTo>
                    <a:pt x="46" y="127"/>
                  </a:lnTo>
                  <a:lnTo>
                    <a:pt x="46" y="127"/>
                  </a:lnTo>
                  <a:lnTo>
                    <a:pt x="46" y="128"/>
                  </a:lnTo>
                  <a:lnTo>
                    <a:pt x="46" y="128"/>
                  </a:lnTo>
                  <a:lnTo>
                    <a:pt x="46" y="128"/>
                  </a:lnTo>
                  <a:lnTo>
                    <a:pt x="47" y="128"/>
                  </a:lnTo>
                  <a:lnTo>
                    <a:pt x="47" y="127"/>
                  </a:lnTo>
                  <a:lnTo>
                    <a:pt x="47" y="127"/>
                  </a:lnTo>
                  <a:lnTo>
                    <a:pt x="49" y="128"/>
                  </a:lnTo>
                  <a:lnTo>
                    <a:pt x="51" y="132"/>
                  </a:lnTo>
                  <a:lnTo>
                    <a:pt x="53" y="132"/>
                  </a:lnTo>
                  <a:lnTo>
                    <a:pt x="53" y="132"/>
                  </a:lnTo>
                  <a:lnTo>
                    <a:pt x="53" y="134"/>
                  </a:lnTo>
                  <a:lnTo>
                    <a:pt x="53" y="136"/>
                  </a:lnTo>
                  <a:lnTo>
                    <a:pt x="53" y="136"/>
                  </a:lnTo>
                  <a:lnTo>
                    <a:pt x="55" y="136"/>
                  </a:lnTo>
                  <a:lnTo>
                    <a:pt x="56" y="139"/>
                  </a:lnTo>
                  <a:lnTo>
                    <a:pt x="56" y="139"/>
                  </a:lnTo>
                  <a:lnTo>
                    <a:pt x="58" y="139"/>
                  </a:lnTo>
                  <a:lnTo>
                    <a:pt x="60" y="139"/>
                  </a:lnTo>
                  <a:lnTo>
                    <a:pt x="62" y="139"/>
                  </a:lnTo>
                  <a:lnTo>
                    <a:pt x="66" y="139"/>
                  </a:lnTo>
                  <a:lnTo>
                    <a:pt x="67" y="137"/>
                  </a:lnTo>
                  <a:lnTo>
                    <a:pt x="67" y="137"/>
                  </a:lnTo>
                  <a:lnTo>
                    <a:pt x="71" y="137"/>
                  </a:lnTo>
                  <a:lnTo>
                    <a:pt x="73" y="137"/>
                  </a:lnTo>
                  <a:lnTo>
                    <a:pt x="75" y="136"/>
                  </a:lnTo>
                  <a:lnTo>
                    <a:pt x="76" y="134"/>
                  </a:lnTo>
                  <a:lnTo>
                    <a:pt x="78" y="134"/>
                  </a:lnTo>
                  <a:lnTo>
                    <a:pt x="78" y="134"/>
                  </a:lnTo>
                  <a:lnTo>
                    <a:pt x="78" y="132"/>
                  </a:lnTo>
                  <a:lnTo>
                    <a:pt x="80" y="132"/>
                  </a:lnTo>
                  <a:lnTo>
                    <a:pt x="85" y="134"/>
                  </a:lnTo>
                  <a:lnTo>
                    <a:pt x="85" y="134"/>
                  </a:lnTo>
                  <a:lnTo>
                    <a:pt x="87" y="134"/>
                  </a:lnTo>
                  <a:lnTo>
                    <a:pt x="87" y="136"/>
                  </a:lnTo>
                  <a:lnTo>
                    <a:pt x="87" y="136"/>
                  </a:lnTo>
                  <a:lnTo>
                    <a:pt x="87" y="136"/>
                  </a:lnTo>
                  <a:lnTo>
                    <a:pt x="89" y="136"/>
                  </a:lnTo>
                  <a:lnTo>
                    <a:pt x="89" y="136"/>
                  </a:lnTo>
                  <a:lnTo>
                    <a:pt x="89" y="136"/>
                  </a:lnTo>
                  <a:lnTo>
                    <a:pt x="93" y="137"/>
                  </a:lnTo>
                  <a:lnTo>
                    <a:pt x="93" y="137"/>
                  </a:lnTo>
                  <a:lnTo>
                    <a:pt x="94" y="137"/>
                  </a:lnTo>
                  <a:lnTo>
                    <a:pt x="94" y="137"/>
                  </a:lnTo>
                  <a:lnTo>
                    <a:pt x="94" y="137"/>
                  </a:lnTo>
                  <a:lnTo>
                    <a:pt x="94" y="137"/>
                  </a:lnTo>
                  <a:lnTo>
                    <a:pt x="94" y="136"/>
                  </a:lnTo>
                  <a:lnTo>
                    <a:pt x="94" y="136"/>
                  </a:lnTo>
                  <a:lnTo>
                    <a:pt x="94" y="136"/>
                  </a:lnTo>
                  <a:lnTo>
                    <a:pt x="96" y="134"/>
                  </a:lnTo>
                  <a:lnTo>
                    <a:pt x="98" y="132"/>
                  </a:lnTo>
                  <a:lnTo>
                    <a:pt x="102" y="132"/>
                  </a:lnTo>
                  <a:lnTo>
                    <a:pt x="102" y="132"/>
                  </a:lnTo>
                  <a:lnTo>
                    <a:pt x="102" y="132"/>
                  </a:lnTo>
                  <a:lnTo>
                    <a:pt x="103" y="130"/>
                  </a:lnTo>
                  <a:lnTo>
                    <a:pt x="103" y="130"/>
                  </a:lnTo>
                  <a:lnTo>
                    <a:pt x="103" y="128"/>
                  </a:lnTo>
                  <a:lnTo>
                    <a:pt x="103" y="128"/>
                  </a:lnTo>
                  <a:lnTo>
                    <a:pt x="103" y="127"/>
                  </a:lnTo>
                  <a:lnTo>
                    <a:pt x="103" y="127"/>
                  </a:lnTo>
                  <a:lnTo>
                    <a:pt x="103" y="125"/>
                  </a:lnTo>
                  <a:lnTo>
                    <a:pt x="103" y="125"/>
                  </a:lnTo>
                  <a:lnTo>
                    <a:pt x="105" y="125"/>
                  </a:lnTo>
                  <a:lnTo>
                    <a:pt x="105" y="125"/>
                  </a:lnTo>
                  <a:lnTo>
                    <a:pt x="105" y="125"/>
                  </a:lnTo>
                  <a:lnTo>
                    <a:pt x="109" y="121"/>
                  </a:lnTo>
                  <a:lnTo>
                    <a:pt x="109" y="119"/>
                  </a:lnTo>
                  <a:lnTo>
                    <a:pt x="109" y="118"/>
                  </a:lnTo>
                  <a:lnTo>
                    <a:pt x="107" y="114"/>
                  </a:lnTo>
                  <a:lnTo>
                    <a:pt x="107" y="114"/>
                  </a:lnTo>
                  <a:lnTo>
                    <a:pt x="107" y="112"/>
                  </a:lnTo>
                  <a:lnTo>
                    <a:pt x="107" y="112"/>
                  </a:lnTo>
                  <a:lnTo>
                    <a:pt x="107" y="112"/>
                  </a:lnTo>
                  <a:lnTo>
                    <a:pt x="109" y="110"/>
                  </a:lnTo>
                  <a:lnTo>
                    <a:pt x="109" y="110"/>
                  </a:lnTo>
                  <a:lnTo>
                    <a:pt x="111" y="110"/>
                  </a:lnTo>
                  <a:lnTo>
                    <a:pt x="112" y="109"/>
                  </a:lnTo>
                  <a:lnTo>
                    <a:pt x="114" y="105"/>
                  </a:lnTo>
                  <a:lnTo>
                    <a:pt x="116" y="105"/>
                  </a:lnTo>
                  <a:lnTo>
                    <a:pt x="116" y="105"/>
                  </a:lnTo>
                  <a:lnTo>
                    <a:pt x="118" y="103"/>
                  </a:lnTo>
                  <a:lnTo>
                    <a:pt x="118" y="103"/>
                  </a:lnTo>
                  <a:lnTo>
                    <a:pt x="118" y="103"/>
                  </a:lnTo>
                  <a:lnTo>
                    <a:pt x="118" y="103"/>
                  </a:lnTo>
                  <a:lnTo>
                    <a:pt x="118" y="101"/>
                  </a:lnTo>
                  <a:lnTo>
                    <a:pt x="118" y="101"/>
                  </a:lnTo>
                  <a:lnTo>
                    <a:pt x="118" y="100"/>
                  </a:lnTo>
                  <a:lnTo>
                    <a:pt x="120" y="100"/>
                  </a:lnTo>
                  <a:lnTo>
                    <a:pt x="121" y="100"/>
                  </a:lnTo>
                  <a:lnTo>
                    <a:pt x="123" y="98"/>
                  </a:lnTo>
                  <a:lnTo>
                    <a:pt x="123" y="100"/>
                  </a:lnTo>
                  <a:lnTo>
                    <a:pt x="125" y="100"/>
                  </a:lnTo>
                  <a:lnTo>
                    <a:pt x="125" y="101"/>
                  </a:lnTo>
                  <a:lnTo>
                    <a:pt x="125" y="103"/>
                  </a:lnTo>
                  <a:lnTo>
                    <a:pt x="125" y="105"/>
                  </a:lnTo>
                  <a:lnTo>
                    <a:pt x="123" y="109"/>
                  </a:lnTo>
                  <a:lnTo>
                    <a:pt x="123" y="112"/>
                  </a:lnTo>
                  <a:lnTo>
                    <a:pt x="123" y="112"/>
                  </a:lnTo>
                  <a:lnTo>
                    <a:pt x="125" y="114"/>
                  </a:lnTo>
                  <a:lnTo>
                    <a:pt x="125" y="116"/>
                  </a:lnTo>
                  <a:lnTo>
                    <a:pt x="127" y="116"/>
                  </a:lnTo>
                  <a:lnTo>
                    <a:pt x="129" y="116"/>
                  </a:lnTo>
                  <a:lnTo>
                    <a:pt x="131" y="118"/>
                  </a:lnTo>
                  <a:lnTo>
                    <a:pt x="132" y="123"/>
                  </a:lnTo>
                  <a:lnTo>
                    <a:pt x="134" y="123"/>
                  </a:lnTo>
                  <a:lnTo>
                    <a:pt x="134" y="123"/>
                  </a:lnTo>
                  <a:lnTo>
                    <a:pt x="136" y="125"/>
                  </a:lnTo>
                  <a:lnTo>
                    <a:pt x="138" y="125"/>
                  </a:lnTo>
                  <a:lnTo>
                    <a:pt x="138" y="125"/>
                  </a:lnTo>
                  <a:lnTo>
                    <a:pt x="140" y="123"/>
                  </a:lnTo>
                  <a:lnTo>
                    <a:pt x="140" y="123"/>
                  </a:lnTo>
                  <a:lnTo>
                    <a:pt x="140" y="123"/>
                  </a:lnTo>
                  <a:lnTo>
                    <a:pt x="140" y="123"/>
                  </a:lnTo>
                  <a:lnTo>
                    <a:pt x="140" y="125"/>
                  </a:lnTo>
                  <a:lnTo>
                    <a:pt x="140" y="125"/>
                  </a:lnTo>
                  <a:lnTo>
                    <a:pt x="141" y="125"/>
                  </a:lnTo>
                  <a:lnTo>
                    <a:pt x="143" y="125"/>
                  </a:lnTo>
                  <a:lnTo>
                    <a:pt x="143" y="125"/>
                  </a:lnTo>
                  <a:lnTo>
                    <a:pt x="145" y="127"/>
                  </a:lnTo>
                  <a:lnTo>
                    <a:pt x="143" y="128"/>
                  </a:lnTo>
                  <a:lnTo>
                    <a:pt x="143" y="130"/>
                  </a:lnTo>
                  <a:lnTo>
                    <a:pt x="141" y="132"/>
                  </a:lnTo>
                  <a:lnTo>
                    <a:pt x="141" y="132"/>
                  </a:lnTo>
                  <a:lnTo>
                    <a:pt x="141" y="132"/>
                  </a:lnTo>
                  <a:lnTo>
                    <a:pt x="141" y="132"/>
                  </a:lnTo>
                  <a:lnTo>
                    <a:pt x="143" y="132"/>
                  </a:lnTo>
                  <a:lnTo>
                    <a:pt x="145" y="134"/>
                  </a:lnTo>
                  <a:lnTo>
                    <a:pt x="147" y="134"/>
                  </a:lnTo>
                  <a:lnTo>
                    <a:pt x="147" y="136"/>
                  </a:lnTo>
                  <a:lnTo>
                    <a:pt x="147" y="136"/>
                  </a:lnTo>
                  <a:lnTo>
                    <a:pt x="149" y="137"/>
                  </a:lnTo>
                  <a:lnTo>
                    <a:pt x="149" y="139"/>
                  </a:lnTo>
                  <a:lnTo>
                    <a:pt x="149" y="139"/>
                  </a:lnTo>
                  <a:lnTo>
                    <a:pt x="149" y="141"/>
                  </a:lnTo>
                  <a:lnTo>
                    <a:pt x="149" y="141"/>
                  </a:lnTo>
                  <a:lnTo>
                    <a:pt x="149" y="143"/>
                  </a:lnTo>
                  <a:lnTo>
                    <a:pt x="149" y="143"/>
                  </a:lnTo>
                  <a:lnTo>
                    <a:pt x="150" y="143"/>
                  </a:lnTo>
                  <a:lnTo>
                    <a:pt x="152" y="143"/>
                  </a:lnTo>
                  <a:lnTo>
                    <a:pt x="152" y="145"/>
                  </a:lnTo>
                  <a:lnTo>
                    <a:pt x="154" y="143"/>
                  </a:lnTo>
                  <a:lnTo>
                    <a:pt x="156" y="139"/>
                  </a:lnTo>
                  <a:lnTo>
                    <a:pt x="156" y="139"/>
                  </a:lnTo>
                  <a:lnTo>
                    <a:pt x="156" y="137"/>
                  </a:lnTo>
                  <a:lnTo>
                    <a:pt x="156" y="137"/>
                  </a:lnTo>
                  <a:lnTo>
                    <a:pt x="154" y="137"/>
                  </a:lnTo>
                  <a:lnTo>
                    <a:pt x="154" y="136"/>
                  </a:lnTo>
                  <a:lnTo>
                    <a:pt x="152" y="136"/>
                  </a:lnTo>
                  <a:lnTo>
                    <a:pt x="152" y="134"/>
                  </a:lnTo>
                  <a:lnTo>
                    <a:pt x="152" y="134"/>
                  </a:lnTo>
                  <a:lnTo>
                    <a:pt x="152" y="134"/>
                  </a:lnTo>
                  <a:lnTo>
                    <a:pt x="152" y="134"/>
                  </a:lnTo>
                  <a:lnTo>
                    <a:pt x="152" y="134"/>
                  </a:lnTo>
                  <a:lnTo>
                    <a:pt x="152" y="134"/>
                  </a:lnTo>
                  <a:lnTo>
                    <a:pt x="154" y="132"/>
                  </a:lnTo>
                  <a:lnTo>
                    <a:pt x="152" y="128"/>
                  </a:lnTo>
                  <a:lnTo>
                    <a:pt x="152" y="128"/>
                  </a:lnTo>
                  <a:lnTo>
                    <a:pt x="154" y="127"/>
                  </a:lnTo>
                  <a:lnTo>
                    <a:pt x="156" y="127"/>
                  </a:lnTo>
                  <a:lnTo>
                    <a:pt x="156" y="127"/>
                  </a:lnTo>
                  <a:lnTo>
                    <a:pt x="156" y="127"/>
                  </a:lnTo>
                  <a:lnTo>
                    <a:pt x="156" y="125"/>
                  </a:lnTo>
                  <a:lnTo>
                    <a:pt x="156" y="123"/>
                  </a:lnTo>
                  <a:lnTo>
                    <a:pt x="156" y="123"/>
                  </a:lnTo>
                  <a:lnTo>
                    <a:pt x="158" y="121"/>
                  </a:lnTo>
                  <a:lnTo>
                    <a:pt x="161" y="119"/>
                  </a:lnTo>
                  <a:lnTo>
                    <a:pt x="161" y="119"/>
                  </a:lnTo>
                  <a:lnTo>
                    <a:pt x="161" y="118"/>
                  </a:lnTo>
                  <a:lnTo>
                    <a:pt x="161" y="118"/>
                  </a:lnTo>
                  <a:lnTo>
                    <a:pt x="161" y="116"/>
                  </a:lnTo>
                  <a:lnTo>
                    <a:pt x="163" y="116"/>
                  </a:lnTo>
                  <a:lnTo>
                    <a:pt x="163" y="116"/>
                  </a:lnTo>
                  <a:lnTo>
                    <a:pt x="163" y="116"/>
                  </a:lnTo>
                  <a:lnTo>
                    <a:pt x="165" y="114"/>
                  </a:lnTo>
                  <a:lnTo>
                    <a:pt x="165" y="112"/>
                  </a:lnTo>
                  <a:lnTo>
                    <a:pt x="167" y="109"/>
                  </a:lnTo>
                  <a:lnTo>
                    <a:pt x="167" y="107"/>
                  </a:lnTo>
                  <a:lnTo>
                    <a:pt x="167" y="107"/>
                  </a:lnTo>
                  <a:lnTo>
                    <a:pt x="167" y="103"/>
                  </a:lnTo>
                  <a:lnTo>
                    <a:pt x="167" y="103"/>
                  </a:lnTo>
                  <a:lnTo>
                    <a:pt x="167" y="101"/>
                  </a:lnTo>
                  <a:lnTo>
                    <a:pt x="167" y="101"/>
                  </a:lnTo>
                  <a:lnTo>
                    <a:pt x="165" y="101"/>
                  </a:lnTo>
                  <a:lnTo>
                    <a:pt x="165" y="100"/>
                  </a:lnTo>
                  <a:lnTo>
                    <a:pt x="165" y="98"/>
                  </a:lnTo>
                  <a:lnTo>
                    <a:pt x="167" y="96"/>
                  </a:lnTo>
                  <a:lnTo>
                    <a:pt x="167" y="96"/>
                  </a:lnTo>
                  <a:lnTo>
                    <a:pt x="170" y="94"/>
                  </a:lnTo>
                  <a:lnTo>
                    <a:pt x="170" y="96"/>
                  </a:lnTo>
                  <a:lnTo>
                    <a:pt x="170" y="96"/>
                  </a:lnTo>
                  <a:lnTo>
                    <a:pt x="172" y="98"/>
                  </a:lnTo>
                  <a:lnTo>
                    <a:pt x="172" y="98"/>
                  </a:lnTo>
                  <a:lnTo>
                    <a:pt x="172" y="98"/>
                  </a:lnTo>
                  <a:lnTo>
                    <a:pt x="172" y="98"/>
                  </a:lnTo>
                  <a:lnTo>
                    <a:pt x="174" y="96"/>
                  </a:lnTo>
                  <a:lnTo>
                    <a:pt x="174" y="96"/>
                  </a:lnTo>
                  <a:lnTo>
                    <a:pt x="174" y="96"/>
                  </a:lnTo>
                  <a:lnTo>
                    <a:pt x="174" y="96"/>
                  </a:lnTo>
                  <a:lnTo>
                    <a:pt x="174" y="96"/>
                  </a:lnTo>
                  <a:lnTo>
                    <a:pt x="176" y="103"/>
                  </a:lnTo>
                  <a:lnTo>
                    <a:pt x="176" y="103"/>
                  </a:lnTo>
                  <a:lnTo>
                    <a:pt x="176" y="105"/>
                  </a:lnTo>
                  <a:lnTo>
                    <a:pt x="176" y="105"/>
                  </a:lnTo>
                  <a:lnTo>
                    <a:pt x="176" y="105"/>
                  </a:lnTo>
                  <a:lnTo>
                    <a:pt x="177" y="105"/>
                  </a:lnTo>
                  <a:lnTo>
                    <a:pt x="177" y="109"/>
                  </a:lnTo>
                  <a:lnTo>
                    <a:pt x="179" y="109"/>
                  </a:lnTo>
                  <a:lnTo>
                    <a:pt x="179" y="110"/>
                  </a:lnTo>
                  <a:lnTo>
                    <a:pt x="181" y="110"/>
                  </a:lnTo>
                  <a:lnTo>
                    <a:pt x="187" y="110"/>
                  </a:lnTo>
                  <a:lnTo>
                    <a:pt x="188" y="110"/>
                  </a:lnTo>
                  <a:lnTo>
                    <a:pt x="188" y="109"/>
                  </a:lnTo>
                  <a:lnTo>
                    <a:pt x="188" y="109"/>
                  </a:lnTo>
                  <a:lnTo>
                    <a:pt x="188" y="107"/>
                  </a:lnTo>
                  <a:lnTo>
                    <a:pt x="188" y="107"/>
                  </a:lnTo>
                  <a:lnTo>
                    <a:pt x="188" y="107"/>
                  </a:lnTo>
                  <a:lnTo>
                    <a:pt x="190" y="107"/>
                  </a:lnTo>
                  <a:lnTo>
                    <a:pt x="190" y="107"/>
                  </a:lnTo>
                  <a:lnTo>
                    <a:pt x="192" y="107"/>
                  </a:lnTo>
                  <a:lnTo>
                    <a:pt x="192" y="107"/>
                  </a:lnTo>
                  <a:lnTo>
                    <a:pt x="196" y="105"/>
                  </a:lnTo>
                  <a:lnTo>
                    <a:pt x="197" y="105"/>
                  </a:lnTo>
                  <a:lnTo>
                    <a:pt x="199" y="105"/>
                  </a:lnTo>
                  <a:lnTo>
                    <a:pt x="199" y="105"/>
                  </a:lnTo>
                  <a:lnTo>
                    <a:pt x="201" y="105"/>
                  </a:lnTo>
                  <a:lnTo>
                    <a:pt x="201" y="107"/>
                  </a:lnTo>
                  <a:lnTo>
                    <a:pt x="201" y="109"/>
                  </a:lnTo>
                  <a:lnTo>
                    <a:pt x="201" y="110"/>
                  </a:lnTo>
                  <a:lnTo>
                    <a:pt x="203" y="110"/>
                  </a:lnTo>
                  <a:lnTo>
                    <a:pt x="205" y="112"/>
                  </a:lnTo>
                  <a:lnTo>
                    <a:pt x="205" y="114"/>
                  </a:lnTo>
                  <a:lnTo>
                    <a:pt x="205" y="116"/>
                  </a:lnTo>
                  <a:lnTo>
                    <a:pt x="206" y="116"/>
                  </a:lnTo>
                  <a:lnTo>
                    <a:pt x="208" y="114"/>
                  </a:lnTo>
                  <a:lnTo>
                    <a:pt x="210" y="114"/>
                  </a:lnTo>
                  <a:lnTo>
                    <a:pt x="210" y="112"/>
                  </a:lnTo>
                  <a:lnTo>
                    <a:pt x="210" y="110"/>
                  </a:lnTo>
                  <a:lnTo>
                    <a:pt x="208" y="109"/>
                  </a:lnTo>
                  <a:lnTo>
                    <a:pt x="208" y="109"/>
                  </a:lnTo>
                  <a:lnTo>
                    <a:pt x="208" y="107"/>
                  </a:lnTo>
                  <a:lnTo>
                    <a:pt x="208" y="107"/>
                  </a:lnTo>
                  <a:lnTo>
                    <a:pt x="208" y="105"/>
                  </a:lnTo>
                  <a:lnTo>
                    <a:pt x="208" y="105"/>
                  </a:lnTo>
                  <a:lnTo>
                    <a:pt x="210" y="105"/>
                  </a:lnTo>
                  <a:lnTo>
                    <a:pt x="210" y="103"/>
                  </a:lnTo>
                  <a:lnTo>
                    <a:pt x="210" y="101"/>
                  </a:lnTo>
                  <a:lnTo>
                    <a:pt x="210" y="101"/>
                  </a:lnTo>
                  <a:lnTo>
                    <a:pt x="208" y="101"/>
                  </a:lnTo>
                  <a:lnTo>
                    <a:pt x="206" y="101"/>
                  </a:lnTo>
                  <a:lnTo>
                    <a:pt x="205" y="100"/>
                  </a:lnTo>
                  <a:lnTo>
                    <a:pt x="205" y="100"/>
                  </a:lnTo>
                  <a:lnTo>
                    <a:pt x="205" y="98"/>
                  </a:lnTo>
                  <a:lnTo>
                    <a:pt x="205" y="98"/>
                  </a:lnTo>
                  <a:lnTo>
                    <a:pt x="205" y="96"/>
                  </a:lnTo>
                  <a:lnTo>
                    <a:pt x="205" y="96"/>
                  </a:lnTo>
                  <a:lnTo>
                    <a:pt x="205" y="96"/>
                  </a:lnTo>
                  <a:lnTo>
                    <a:pt x="205" y="94"/>
                  </a:lnTo>
                  <a:lnTo>
                    <a:pt x="205" y="94"/>
                  </a:lnTo>
                  <a:lnTo>
                    <a:pt x="205" y="92"/>
                  </a:lnTo>
                  <a:lnTo>
                    <a:pt x="205" y="92"/>
                  </a:lnTo>
                  <a:lnTo>
                    <a:pt x="206" y="90"/>
                  </a:lnTo>
                  <a:lnTo>
                    <a:pt x="206" y="90"/>
                  </a:lnTo>
                  <a:lnTo>
                    <a:pt x="206" y="89"/>
                  </a:lnTo>
                  <a:lnTo>
                    <a:pt x="208" y="87"/>
                  </a:lnTo>
                  <a:lnTo>
                    <a:pt x="208" y="87"/>
                  </a:lnTo>
                  <a:lnTo>
                    <a:pt x="212" y="85"/>
                  </a:lnTo>
                  <a:lnTo>
                    <a:pt x="214" y="85"/>
                  </a:lnTo>
                  <a:lnTo>
                    <a:pt x="215" y="87"/>
                  </a:lnTo>
                  <a:lnTo>
                    <a:pt x="215" y="87"/>
                  </a:lnTo>
                  <a:lnTo>
                    <a:pt x="214" y="89"/>
                  </a:lnTo>
                  <a:lnTo>
                    <a:pt x="215" y="90"/>
                  </a:lnTo>
                  <a:lnTo>
                    <a:pt x="217" y="90"/>
                  </a:lnTo>
                  <a:lnTo>
                    <a:pt x="217" y="90"/>
                  </a:lnTo>
                  <a:lnTo>
                    <a:pt x="217" y="90"/>
                  </a:lnTo>
                  <a:lnTo>
                    <a:pt x="217" y="90"/>
                  </a:lnTo>
                  <a:lnTo>
                    <a:pt x="219" y="92"/>
                  </a:lnTo>
                  <a:lnTo>
                    <a:pt x="219" y="92"/>
                  </a:lnTo>
                  <a:lnTo>
                    <a:pt x="221" y="92"/>
                  </a:lnTo>
                  <a:lnTo>
                    <a:pt x="224" y="92"/>
                  </a:lnTo>
                  <a:lnTo>
                    <a:pt x="224" y="92"/>
                  </a:lnTo>
                  <a:lnTo>
                    <a:pt x="226" y="92"/>
                  </a:lnTo>
                  <a:lnTo>
                    <a:pt x="226" y="90"/>
                  </a:lnTo>
                  <a:lnTo>
                    <a:pt x="226" y="89"/>
                  </a:lnTo>
                  <a:lnTo>
                    <a:pt x="226" y="87"/>
                  </a:lnTo>
                  <a:lnTo>
                    <a:pt x="226" y="87"/>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7" name="Google Shape;337;p16"/>
            <p:cNvSpPr/>
            <p:nvPr/>
          </p:nvSpPr>
          <p:spPr>
            <a:xfrm>
              <a:off x="7574345" y="1217002"/>
              <a:ext cx="1184771" cy="2409100"/>
            </a:xfrm>
            <a:custGeom>
              <a:avLst/>
              <a:gdLst/>
              <a:ahLst/>
              <a:cxnLst/>
              <a:rect l="l" t="t" r="r" b="b"/>
              <a:pathLst>
                <a:path w="653" h="1497" extrusionOk="0">
                  <a:moveTo>
                    <a:pt x="229" y="1429"/>
                  </a:moveTo>
                  <a:lnTo>
                    <a:pt x="229" y="1429"/>
                  </a:lnTo>
                  <a:lnTo>
                    <a:pt x="229" y="1429"/>
                  </a:lnTo>
                  <a:lnTo>
                    <a:pt x="227" y="1429"/>
                  </a:lnTo>
                  <a:lnTo>
                    <a:pt x="227" y="1429"/>
                  </a:lnTo>
                  <a:lnTo>
                    <a:pt x="227" y="1429"/>
                  </a:lnTo>
                  <a:lnTo>
                    <a:pt x="225" y="1431"/>
                  </a:lnTo>
                  <a:lnTo>
                    <a:pt x="227" y="1431"/>
                  </a:lnTo>
                  <a:lnTo>
                    <a:pt x="229" y="1432"/>
                  </a:lnTo>
                  <a:lnTo>
                    <a:pt x="229" y="1432"/>
                  </a:lnTo>
                  <a:lnTo>
                    <a:pt x="229" y="1432"/>
                  </a:lnTo>
                  <a:lnTo>
                    <a:pt x="229" y="1432"/>
                  </a:lnTo>
                  <a:lnTo>
                    <a:pt x="229" y="1432"/>
                  </a:lnTo>
                  <a:lnTo>
                    <a:pt x="229" y="1432"/>
                  </a:lnTo>
                  <a:lnTo>
                    <a:pt x="229" y="1431"/>
                  </a:lnTo>
                  <a:lnTo>
                    <a:pt x="229" y="1431"/>
                  </a:lnTo>
                  <a:lnTo>
                    <a:pt x="229" y="1431"/>
                  </a:lnTo>
                  <a:lnTo>
                    <a:pt x="231" y="1429"/>
                  </a:lnTo>
                  <a:lnTo>
                    <a:pt x="231" y="1429"/>
                  </a:lnTo>
                  <a:lnTo>
                    <a:pt x="231" y="1429"/>
                  </a:lnTo>
                  <a:lnTo>
                    <a:pt x="229" y="1429"/>
                  </a:lnTo>
                  <a:close/>
                  <a:moveTo>
                    <a:pt x="300" y="1319"/>
                  </a:moveTo>
                  <a:lnTo>
                    <a:pt x="300" y="1319"/>
                  </a:lnTo>
                  <a:lnTo>
                    <a:pt x="300" y="1317"/>
                  </a:lnTo>
                  <a:lnTo>
                    <a:pt x="300" y="1317"/>
                  </a:lnTo>
                  <a:lnTo>
                    <a:pt x="300" y="1317"/>
                  </a:lnTo>
                  <a:lnTo>
                    <a:pt x="300" y="1317"/>
                  </a:lnTo>
                  <a:lnTo>
                    <a:pt x="300" y="1317"/>
                  </a:lnTo>
                  <a:lnTo>
                    <a:pt x="300" y="1317"/>
                  </a:lnTo>
                  <a:lnTo>
                    <a:pt x="300" y="1317"/>
                  </a:lnTo>
                  <a:lnTo>
                    <a:pt x="298" y="1317"/>
                  </a:lnTo>
                  <a:lnTo>
                    <a:pt x="298" y="1317"/>
                  </a:lnTo>
                  <a:lnTo>
                    <a:pt x="298" y="1317"/>
                  </a:lnTo>
                  <a:lnTo>
                    <a:pt x="298" y="1317"/>
                  </a:lnTo>
                  <a:lnTo>
                    <a:pt x="296" y="1317"/>
                  </a:lnTo>
                  <a:lnTo>
                    <a:pt x="296" y="1317"/>
                  </a:lnTo>
                  <a:lnTo>
                    <a:pt x="294" y="1320"/>
                  </a:lnTo>
                  <a:lnTo>
                    <a:pt x="292" y="1320"/>
                  </a:lnTo>
                  <a:lnTo>
                    <a:pt x="292" y="1322"/>
                  </a:lnTo>
                  <a:lnTo>
                    <a:pt x="292" y="1328"/>
                  </a:lnTo>
                  <a:lnTo>
                    <a:pt x="292" y="1329"/>
                  </a:lnTo>
                  <a:lnTo>
                    <a:pt x="290" y="1329"/>
                  </a:lnTo>
                  <a:lnTo>
                    <a:pt x="290" y="1329"/>
                  </a:lnTo>
                  <a:lnTo>
                    <a:pt x="290" y="1331"/>
                  </a:lnTo>
                  <a:lnTo>
                    <a:pt x="289" y="1331"/>
                  </a:lnTo>
                  <a:lnTo>
                    <a:pt x="289" y="1338"/>
                  </a:lnTo>
                  <a:lnTo>
                    <a:pt x="287" y="1344"/>
                  </a:lnTo>
                  <a:lnTo>
                    <a:pt x="283" y="1349"/>
                  </a:lnTo>
                  <a:lnTo>
                    <a:pt x="281" y="1355"/>
                  </a:lnTo>
                  <a:lnTo>
                    <a:pt x="281" y="1358"/>
                  </a:lnTo>
                  <a:lnTo>
                    <a:pt x="280" y="1358"/>
                  </a:lnTo>
                  <a:lnTo>
                    <a:pt x="280" y="1360"/>
                  </a:lnTo>
                  <a:lnTo>
                    <a:pt x="278" y="1360"/>
                  </a:lnTo>
                  <a:lnTo>
                    <a:pt x="276" y="1360"/>
                  </a:lnTo>
                  <a:lnTo>
                    <a:pt x="276" y="1360"/>
                  </a:lnTo>
                  <a:lnTo>
                    <a:pt x="267" y="1382"/>
                  </a:lnTo>
                  <a:lnTo>
                    <a:pt x="267" y="1384"/>
                  </a:lnTo>
                  <a:lnTo>
                    <a:pt x="267" y="1385"/>
                  </a:lnTo>
                  <a:lnTo>
                    <a:pt x="265" y="1387"/>
                  </a:lnTo>
                  <a:lnTo>
                    <a:pt x="265" y="1389"/>
                  </a:lnTo>
                  <a:lnTo>
                    <a:pt x="263" y="1391"/>
                  </a:lnTo>
                  <a:lnTo>
                    <a:pt x="263" y="1398"/>
                  </a:lnTo>
                  <a:lnTo>
                    <a:pt x="263" y="1400"/>
                  </a:lnTo>
                  <a:lnTo>
                    <a:pt x="265" y="1402"/>
                  </a:lnTo>
                  <a:lnTo>
                    <a:pt x="265" y="1404"/>
                  </a:lnTo>
                  <a:lnTo>
                    <a:pt x="265" y="1405"/>
                  </a:lnTo>
                  <a:lnTo>
                    <a:pt x="265" y="1409"/>
                  </a:lnTo>
                  <a:lnTo>
                    <a:pt x="265" y="1411"/>
                  </a:lnTo>
                  <a:lnTo>
                    <a:pt x="263" y="1413"/>
                  </a:lnTo>
                  <a:lnTo>
                    <a:pt x="265" y="1414"/>
                  </a:lnTo>
                  <a:lnTo>
                    <a:pt x="265" y="1416"/>
                  </a:lnTo>
                  <a:lnTo>
                    <a:pt x="265" y="1418"/>
                  </a:lnTo>
                  <a:lnTo>
                    <a:pt x="265" y="1420"/>
                  </a:lnTo>
                  <a:lnTo>
                    <a:pt x="265" y="1420"/>
                  </a:lnTo>
                  <a:lnTo>
                    <a:pt x="267" y="1420"/>
                  </a:lnTo>
                  <a:lnTo>
                    <a:pt x="267" y="1420"/>
                  </a:lnTo>
                  <a:lnTo>
                    <a:pt x="269" y="1418"/>
                  </a:lnTo>
                  <a:lnTo>
                    <a:pt x="271" y="1413"/>
                  </a:lnTo>
                  <a:lnTo>
                    <a:pt x="272" y="1411"/>
                  </a:lnTo>
                  <a:lnTo>
                    <a:pt x="272" y="1409"/>
                  </a:lnTo>
                  <a:lnTo>
                    <a:pt x="272" y="1409"/>
                  </a:lnTo>
                  <a:lnTo>
                    <a:pt x="272" y="1407"/>
                  </a:lnTo>
                  <a:lnTo>
                    <a:pt x="272" y="1405"/>
                  </a:lnTo>
                  <a:lnTo>
                    <a:pt x="272" y="1405"/>
                  </a:lnTo>
                  <a:lnTo>
                    <a:pt x="272" y="1404"/>
                  </a:lnTo>
                  <a:lnTo>
                    <a:pt x="274" y="1402"/>
                  </a:lnTo>
                  <a:lnTo>
                    <a:pt x="274" y="1400"/>
                  </a:lnTo>
                  <a:lnTo>
                    <a:pt x="274" y="1398"/>
                  </a:lnTo>
                  <a:lnTo>
                    <a:pt x="276" y="1396"/>
                  </a:lnTo>
                  <a:lnTo>
                    <a:pt x="276" y="1396"/>
                  </a:lnTo>
                  <a:lnTo>
                    <a:pt x="276" y="1394"/>
                  </a:lnTo>
                  <a:lnTo>
                    <a:pt x="276" y="1394"/>
                  </a:lnTo>
                  <a:lnTo>
                    <a:pt x="276" y="1393"/>
                  </a:lnTo>
                  <a:lnTo>
                    <a:pt x="276" y="1393"/>
                  </a:lnTo>
                  <a:lnTo>
                    <a:pt x="276" y="1393"/>
                  </a:lnTo>
                  <a:lnTo>
                    <a:pt x="276" y="1391"/>
                  </a:lnTo>
                  <a:lnTo>
                    <a:pt x="276" y="1391"/>
                  </a:lnTo>
                  <a:lnTo>
                    <a:pt x="276" y="1389"/>
                  </a:lnTo>
                  <a:lnTo>
                    <a:pt x="276" y="1389"/>
                  </a:lnTo>
                  <a:lnTo>
                    <a:pt x="278" y="1387"/>
                  </a:lnTo>
                  <a:lnTo>
                    <a:pt x="278" y="1387"/>
                  </a:lnTo>
                  <a:lnTo>
                    <a:pt x="278" y="1387"/>
                  </a:lnTo>
                  <a:lnTo>
                    <a:pt x="278" y="1385"/>
                  </a:lnTo>
                  <a:lnTo>
                    <a:pt x="278" y="1385"/>
                  </a:lnTo>
                  <a:lnTo>
                    <a:pt x="280" y="1384"/>
                  </a:lnTo>
                  <a:lnTo>
                    <a:pt x="280" y="1382"/>
                  </a:lnTo>
                  <a:lnTo>
                    <a:pt x="281" y="1373"/>
                  </a:lnTo>
                  <a:lnTo>
                    <a:pt x="281" y="1371"/>
                  </a:lnTo>
                  <a:lnTo>
                    <a:pt x="283" y="1369"/>
                  </a:lnTo>
                  <a:lnTo>
                    <a:pt x="283" y="1369"/>
                  </a:lnTo>
                  <a:lnTo>
                    <a:pt x="283" y="1367"/>
                  </a:lnTo>
                  <a:lnTo>
                    <a:pt x="283" y="1367"/>
                  </a:lnTo>
                  <a:lnTo>
                    <a:pt x="283" y="1366"/>
                  </a:lnTo>
                  <a:lnTo>
                    <a:pt x="285" y="1366"/>
                  </a:lnTo>
                  <a:lnTo>
                    <a:pt x="285" y="1366"/>
                  </a:lnTo>
                  <a:lnTo>
                    <a:pt x="287" y="1364"/>
                  </a:lnTo>
                  <a:lnTo>
                    <a:pt x="287" y="1358"/>
                  </a:lnTo>
                  <a:lnTo>
                    <a:pt x="287" y="1358"/>
                  </a:lnTo>
                  <a:lnTo>
                    <a:pt x="289" y="1357"/>
                  </a:lnTo>
                  <a:lnTo>
                    <a:pt x="289" y="1355"/>
                  </a:lnTo>
                  <a:lnTo>
                    <a:pt x="289" y="1353"/>
                  </a:lnTo>
                  <a:lnTo>
                    <a:pt x="289" y="1351"/>
                  </a:lnTo>
                  <a:lnTo>
                    <a:pt x="289" y="1349"/>
                  </a:lnTo>
                  <a:lnTo>
                    <a:pt x="290" y="1348"/>
                  </a:lnTo>
                  <a:lnTo>
                    <a:pt x="290" y="1348"/>
                  </a:lnTo>
                  <a:lnTo>
                    <a:pt x="290" y="1348"/>
                  </a:lnTo>
                  <a:lnTo>
                    <a:pt x="290" y="1348"/>
                  </a:lnTo>
                  <a:lnTo>
                    <a:pt x="289" y="1346"/>
                  </a:lnTo>
                  <a:lnTo>
                    <a:pt x="289" y="1346"/>
                  </a:lnTo>
                  <a:lnTo>
                    <a:pt x="290" y="1344"/>
                  </a:lnTo>
                  <a:lnTo>
                    <a:pt x="292" y="1344"/>
                  </a:lnTo>
                  <a:lnTo>
                    <a:pt x="292" y="1344"/>
                  </a:lnTo>
                  <a:lnTo>
                    <a:pt x="292" y="1340"/>
                  </a:lnTo>
                  <a:lnTo>
                    <a:pt x="292" y="1340"/>
                  </a:lnTo>
                  <a:lnTo>
                    <a:pt x="296" y="1335"/>
                  </a:lnTo>
                  <a:lnTo>
                    <a:pt x="296" y="1335"/>
                  </a:lnTo>
                  <a:lnTo>
                    <a:pt x="296" y="1333"/>
                  </a:lnTo>
                  <a:lnTo>
                    <a:pt x="296" y="1333"/>
                  </a:lnTo>
                  <a:lnTo>
                    <a:pt x="296" y="1331"/>
                  </a:lnTo>
                  <a:lnTo>
                    <a:pt x="296" y="1331"/>
                  </a:lnTo>
                  <a:lnTo>
                    <a:pt x="296" y="1331"/>
                  </a:lnTo>
                  <a:lnTo>
                    <a:pt x="298" y="1331"/>
                  </a:lnTo>
                  <a:lnTo>
                    <a:pt x="298" y="1331"/>
                  </a:lnTo>
                  <a:lnTo>
                    <a:pt x="298" y="1328"/>
                  </a:lnTo>
                  <a:lnTo>
                    <a:pt x="298" y="1326"/>
                  </a:lnTo>
                  <a:lnTo>
                    <a:pt x="296" y="1324"/>
                  </a:lnTo>
                  <a:lnTo>
                    <a:pt x="298" y="1320"/>
                  </a:lnTo>
                  <a:lnTo>
                    <a:pt x="300" y="1320"/>
                  </a:lnTo>
                  <a:lnTo>
                    <a:pt x="301" y="1320"/>
                  </a:lnTo>
                  <a:lnTo>
                    <a:pt x="301" y="1319"/>
                  </a:lnTo>
                  <a:lnTo>
                    <a:pt x="300" y="1319"/>
                  </a:lnTo>
                  <a:close/>
                  <a:moveTo>
                    <a:pt x="397" y="1270"/>
                  </a:moveTo>
                  <a:lnTo>
                    <a:pt x="397" y="1268"/>
                  </a:lnTo>
                  <a:lnTo>
                    <a:pt x="395" y="1268"/>
                  </a:lnTo>
                  <a:lnTo>
                    <a:pt x="395" y="1268"/>
                  </a:lnTo>
                  <a:lnTo>
                    <a:pt x="395" y="1266"/>
                  </a:lnTo>
                  <a:lnTo>
                    <a:pt x="395" y="1264"/>
                  </a:lnTo>
                  <a:lnTo>
                    <a:pt x="395" y="1264"/>
                  </a:lnTo>
                  <a:lnTo>
                    <a:pt x="393" y="1264"/>
                  </a:lnTo>
                  <a:lnTo>
                    <a:pt x="393" y="1264"/>
                  </a:lnTo>
                  <a:lnTo>
                    <a:pt x="392" y="1264"/>
                  </a:lnTo>
                  <a:lnTo>
                    <a:pt x="392" y="1264"/>
                  </a:lnTo>
                  <a:lnTo>
                    <a:pt x="392" y="1266"/>
                  </a:lnTo>
                  <a:lnTo>
                    <a:pt x="390" y="1266"/>
                  </a:lnTo>
                  <a:lnTo>
                    <a:pt x="390" y="1266"/>
                  </a:lnTo>
                  <a:lnTo>
                    <a:pt x="390" y="1264"/>
                  </a:lnTo>
                  <a:lnTo>
                    <a:pt x="390" y="1263"/>
                  </a:lnTo>
                  <a:lnTo>
                    <a:pt x="386" y="1264"/>
                  </a:lnTo>
                  <a:lnTo>
                    <a:pt x="386" y="1264"/>
                  </a:lnTo>
                  <a:lnTo>
                    <a:pt x="386" y="1264"/>
                  </a:lnTo>
                  <a:lnTo>
                    <a:pt x="386" y="1266"/>
                  </a:lnTo>
                  <a:lnTo>
                    <a:pt x="386" y="1266"/>
                  </a:lnTo>
                  <a:lnTo>
                    <a:pt x="386" y="1268"/>
                  </a:lnTo>
                  <a:lnTo>
                    <a:pt x="386" y="1268"/>
                  </a:lnTo>
                  <a:lnTo>
                    <a:pt x="384" y="1270"/>
                  </a:lnTo>
                  <a:lnTo>
                    <a:pt x="384" y="1272"/>
                  </a:lnTo>
                  <a:lnTo>
                    <a:pt x="384" y="1272"/>
                  </a:lnTo>
                  <a:lnTo>
                    <a:pt x="383" y="1270"/>
                  </a:lnTo>
                  <a:lnTo>
                    <a:pt x="383" y="1270"/>
                  </a:lnTo>
                  <a:lnTo>
                    <a:pt x="383" y="1270"/>
                  </a:lnTo>
                  <a:lnTo>
                    <a:pt x="383" y="1270"/>
                  </a:lnTo>
                  <a:lnTo>
                    <a:pt x="383" y="1268"/>
                  </a:lnTo>
                  <a:lnTo>
                    <a:pt x="383" y="1268"/>
                  </a:lnTo>
                  <a:lnTo>
                    <a:pt x="383" y="1268"/>
                  </a:lnTo>
                  <a:lnTo>
                    <a:pt x="383" y="1268"/>
                  </a:lnTo>
                  <a:lnTo>
                    <a:pt x="383" y="1266"/>
                  </a:lnTo>
                  <a:lnTo>
                    <a:pt x="383" y="1266"/>
                  </a:lnTo>
                  <a:lnTo>
                    <a:pt x="383" y="1264"/>
                  </a:lnTo>
                  <a:lnTo>
                    <a:pt x="381" y="1264"/>
                  </a:lnTo>
                  <a:lnTo>
                    <a:pt x="381" y="1263"/>
                  </a:lnTo>
                  <a:lnTo>
                    <a:pt x="379" y="1263"/>
                  </a:lnTo>
                  <a:lnTo>
                    <a:pt x="379" y="1264"/>
                  </a:lnTo>
                  <a:lnTo>
                    <a:pt x="377" y="1264"/>
                  </a:lnTo>
                  <a:lnTo>
                    <a:pt x="377" y="1266"/>
                  </a:lnTo>
                  <a:lnTo>
                    <a:pt x="375" y="1268"/>
                  </a:lnTo>
                  <a:lnTo>
                    <a:pt x="375" y="1270"/>
                  </a:lnTo>
                  <a:lnTo>
                    <a:pt x="375" y="1270"/>
                  </a:lnTo>
                  <a:lnTo>
                    <a:pt x="375" y="1272"/>
                  </a:lnTo>
                  <a:lnTo>
                    <a:pt x="374" y="1272"/>
                  </a:lnTo>
                  <a:lnTo>
                    <a:pt x="374" y="1272"/>
                  </a:lnTo>
                  <a:lnTo>
                    <a:pt x="372" y="1272"/>
                  </a:lnTo>
                  <a:lnTo>
                    <a:pt x="372" y="1272"/>
                  </a:lnTo>
                  <a:lnTo>
                    <a:pt x="370" y="1272"/>
                  </a:lnTo>
                  <a:lnTo>
                    <a:pt x="368" y="1275"/>
                  </a:lnTo>
                  <a:lnTo>
                    <a:pt x="361" y="1286"/>
                  </a:lnTo>
                  <a:lnTo>
                    <a:pt x="352" y="1295"/>
                  </a:lnTo>
                  <a:lnTo>
                    <a:pt x="350" y="1299"/>
                  </a:lnTo>
                  <a:lnTo>
                    <a:pt x="350" y="1302"/>
                  </a:lnTo>
                  <a:lnTo>
                    <a:pt x="350" y="1304"/>
                  </a:lnTo>
                  <a:lnTo>
                    <a:pt x="350" y="1306"/>
                  </a:lnTo>
                  <a:lnTo>
                    <a:pt x="350" y="1308"/>
                  </a:lnTo>
                  <a:lnTo>
                    <a:pt x="352" y="1310"/>
                  </a:lnTo>
                  <a:lnTo>
                    <a:pt x="352" y="1310"/>
                  </a:lnTo>
                  <a:lnTo>
                    <a:pt x="352" y="1311"/>
                  </a:lnTo>
                  <a:lnTo>
                    <a:pt x="352" y="1311"/>
                  </a:lnTo>
                  <a:lnTo>
                    <a:pt x="352" y="1311"/>
                  </a:lnTo>
                  <a:lnTo>
                    <a:pt x="352" y="1313"/>
                  </a:lnTo>
                  <a:lnTo>
                    <a:pt x="352" y="1313"/>
                  </a:lnTo>
                  <a:lnTo>
                    <a:pt x="354" y="1313"/>
                  </a:lnTo>
                  <a:lnTo>
                    <a:pt x="354" y="1313"/>
                  </a:lnTo>
                  <a:lnTo>
                    <a:pt x="352" y="1315"/>
                  </a:lnTo>
                  <a:lnTo>
                    <a:pt x="354" y="1317"/>
                  </a:lnTo>
                  <a:lnTo>
                    <a:pt x="352" y="1319"/>
                  </a:lnTo>
                  <a:lnTo>
                    <a:pt x="352" y="1320"/>
                  </a:lnTo>
                  <a:lnTo>
                    <a:pt x="350" y="1322"/>
                  </a:lnTo>
                  <a:lnTo>
                    <a:pt x="350" y="1324"/>
                  </a:lnTo>
                  <a:lnTo>
                    <a:pt x="350" y="1326"/>
                  </a:lnTo>
                  <a:lnTo>
                    <a:pt x="352" y="1328"/>
                  </a:lnTo>
                  <a:lnTo>
                    <a:pt x="354" y="1335"/>
                  </a:lnTo>
                  <a:lnTo>
                    <a:pt x="355" y="1337"/>
                  </a:lnTo>
                  <a:lnTo>
                    <a:pt x="355" y="1337"/>
                  </a:lnTo>
                  <a:lnTo>
                    <a:pt x="355" y="1338"/>
                  </a:lnTo>
                  <a:lnTo>
                    <a:pt x="355" y="1338"/>
                  </a:lnTo>
                  <a:lnTo>
                    <a:pt x="355" y="1338"/>
                  </a:lnTo>
                  <a:lnTo>
                    <a:pt x="355" y="1340"/>
                  </a:lnTo>
                  <a:lnTo>
                    <a:pt x="355" y="1342"/>
                  </a:lnTo>
                  <a:lnTo>
                    <a:pt x="354" y="1342"/>
                  </a:lnTo>
                  <a:lnTo>
                    <a:pt x="354" y="1344"/>
                  </a:lnTo>
                  <a:lnTo>
                    <a:pt x="355" y="1344"/>
                  </a:lnTo>
                  <a:lnTo>
                    <a:pt x="357" y="1342"/>
                  </a:lnTo>
                  <a:lnTo>
                    <a:pt x="357" y="1342"/>
                  </a:lnTo>
                  <a:lnTo>
                    <a:pt x="359" y="1340"/>
                  </a:lnTo>
                  <a:lnTo>
                    <a:pt x="359" y="1342"/>
                  </a:lnTo>
                  <a:lnTo>
                    <a:pt x="357" y="1344"/>
                  </a:lnTo>
                  <a:lnTo>
                    <a:pt x="357" y="1346"/>
                  </a:lnTo>
                  <a:lnTo>
                    <a:pt x="357" y="1346"/>
                  </a:lnTo>
                  <a:lnTo>
                    <a:pt x="355" y="1346"/>
                  </a:lnTo>
                  <a:lnTo>
                    <a:pt x="354" y="1348"/>
                  </a:lnTo>
                  <a:lnTo>
                    <a:pt x="355" y="1349"/>
                  </a:lnTo>
                  <a:lnTo>
                    <a:pt x="355" y="1349"/>
                  </a:lnTo>
                  <a:lnTo>
                    <a:pt x="354" y="1351"/>
                  </a:lnTo>
                  <a:lnTo>
                    <a:pt x="352" y="1357"/>
                  </a:lnTo>
                  <a:lnTo>
                    <a:pt x="354" y="1357"/>
                  </a:lnTo>
                  <a:lnTo>
                    <a:pt x="354" y="1357"/>
                  </a:lnTo>
                  <a:lnTo>
                    <a:pt x="359" y="1355"/>
                  </a:lnTo>
                  <a:lnTo>
                    <a:pt x="359" y="1353"/>
                  </a:lnTo>
                  <a:lnTo>
                    <a:pt x="361" y="1351"/>
                  </a:lnTo>
                  <a:lnTo>
                    <a:pt x="361" y="1351"/>
                  </a:lnTo>
                  <a:lnTo>
                    <a:pt x="363" y="1349"/>
                  </a:lnTo>
                  <a:lnTo>
                    <a:pt x="361" y="1349"/>
                  </a:lnTo>
                  <a:lnTo>
                    <a:pt x="361" y="1349"/>
                  </a:lnTo>
                  <a:lnTo>
                    <a:pt x="365" y="1349"/>
                  </a:lnTo>
                  <a:lnTo>
                    <a:pt x="363" y="1348"/>
                  </a:lnTo>
                  <a:lnTo>
                    <a:pt x="361" y="1348"/>
                  </a:lnTo>
                  <a:lnTo>
                    <a:pt x="361" y="1346"/>
                  </a:lnTo>
                  <a:lnTo>
                    <a:pt x="361" y="1342"/>
                  </a:lnTo>
                  <a:lnTo>
                    <a:pt x="363" y="1340"/>
                  </a:lnTo>
                  <a:lnTo>
                    <a:pt x="366" y="1338"/>
                  </a:lnTo>
                  <a:lnTo>
                    <a:pt x="366" y="1337"/>
                  </a:lnTo>
                  <a:lnTo>
                    <a:pt x="365" y="1337"/>
                  </a:lnTo>
                  <a:lnTo>
                    <a:pt x="365" y="1337"/>
                  </a:lnTo>
                  <a:lnTo>
                    <a:pt x="366" y="1335"/>
                  </a:lnTo>
                  <a:lnTo>
                    <a:pt x="372" y="1331"/>
                  </a:lnTo>
                  <a:lnTo>
                    <a:pt x="374" y="1331"/>
                  </a:lnTo>
                  <a:lnTo>
                    <a:pt x="374" y="1331"/>
                  </a:lnTo>
                  <a:lnTo>
                    <a:pt x="372" y="1331"/>
                  </a:lnTo>
                  <a:lnTo>
                    <a:pt x="372" y="1329"/>
                  </a:lnTo>
                  <a:lnTo>
                    <a:pt x="374" y="1329"/>
                  </a:lnTo>
                  <a:lnTo>
                    <a:pt x="379" y="1328"/>
                  </a:lnTo>
                  <a:lnTo>
                    <a:pt x="379" y="1328"/>
                  </a:lnTo>
                  <a:lnTo>
                    <a:pt x="381" y="1326"/>
                  </a:lnTo>
                  <a:lnTo>
                    <a:pt x="381" y="1324"/>
                  </a:lnTo>
                  <a:lnTo>
                    <a:pt x="379" y="1324"/>
                  </a:lnTo>
                  <a:lnTo>
                    <a:pt x="379" y="1324"/>
                  </a:lnTo>
                  <a:lnTo>
                    <a:pt x="377" y="1324"/>
                  </a:lnTo>
                  <a:lnTo>
                    <a:pt x="377" y="1322"/>
                  </a:lnTo>
                  <a:lnTo>
                    <a:pt x="379" y="1320"/>
                  </a:lnTo>
                  <a:lnTo>
                    <a:pt x="381" y="1319"/>
                  </a:lnTo>
                  <a:lnTo>
                    <a:pt x="381" y="1317"/>
                  </a:lnTo>
                  <a:lnTo>
                    <a:pt x="383" y="1315"/>
                  </a:lnTo>
                  <a:lnTo>
                    <a:pt x="384" y="1315"/>
                  </a:lnTo>
                  <a:lnTo>
                    <a:pt x="386" y="1313"/>
                  </a:lnTo>
                  <a:lnTo>
                    <a:pt x="386" y="1313"/>
                  </a:lnTo>
                  <a:lnTo>
                    <a:pt x="386" y="1313"/>
                  </a:lnTo>
                  <a:lnTo>
                    <a:pt x="388" y="1313"/>
                  </a:lnTo>
                  <a:lnTo>
                    <a:pt x="388" y="1313"/>
                  </a:lnTo>
                  <a:lnTo>
                    <a:pt x="388" y="1313"/>
                  </a:lnTo>
                  <a:lnTo>
                    <a:pt x="388" y="1313"/>
                  </a:lnTo>
                  <a:lnTo>
                    <a:pt x="390" y="1313"/>
                  </a:lnTo>
                  <a:lnTo>
                    <a:pt x="390" y="1313"/>
                  </a:lnTo>
                  <a:lnTo>
                    <a:pt x="392" y="1311"/>
                  </a:lnTo>
                  <a:lnTo>
                    <a:pt x="390" y="1310"/>
                  </a:lnTo>
                  <a:lnTo>
                    <a:pt x="390" y="1310"/>
                  </a:lnTo>
                  <a:lnTo>
                    <a:pt x="390" y="1310"/>
                  </a:lnTo>
                  <a:lnTo>
                    <a:pt x="390" y="1308"/>
                  </a:lnTo>
                  <a:lnTo>
                    <a:pt x="390" y="1308"/>
                  </a:lnTo>
                  <a:lnTo>
                    <a:pt x="388" y="1308"/>
                  </a:lnTo>
                  <a:lnTo>
                    <a:pt x="388" y="1308"/>
                  </a:lnTo>
                  <a:lnTo>
                    <a:pt x="388" y="1308"/>
                  </a:lnTo>
                  <a:lnTo>
                    <a:pt x="388" y="1310"/>
                  </a:lnTo>
                  <a:lnTo>
                    <a:pt x="386" y="1308"/>
                  </a:lnTo>
                  <a:lnTo>
                    <a:pt x="384" y="1308"/>
                  </a:lnTo>
                  <a:lnTo>
                    <a:pt x="384" y="1306"/>
                  </a:lnTo>
                  <a:lnTo>
                    <a:pt x="384" y="1306"/>
                  </a:lnTo>
                  <a:lnTo>
                    <a:pt x="384" y="1306"/>
                  </a:lnTo>
                  <a:lnTo>
                    <a:pt x="383" y="1306"/>
                  </a:lnTo>
                  <a:lnTo>
                    <a:pt x="383" y="1304"/>
                  </a:lnTo>
                  <a:lnTo>
                    <a:pt x="383" y="1302"/>
                  </a:lnTo>
                  <a:lnTo>
                    <a:pt x="383" y="1302"/>
                  </a:lnTo>
                  <a:lnTo>
                    <a:pt x="383" y="1301"/>
                  </a:lnTo>
                  <a:lnTo>
                    <a:pt x="383" y="1299"/>
                  </a:lnTo>
                  <a:lnTo>
                    <a:pt x="384" y="1299"/>
                  </a:lnTo>
                  <a:lnTo>
                    <a:pt x="384" y="1297"/>
                  </a:lnTo>
                  <a:lnTo>
                    <a:pt x="384" y="1295"/>
                  </a:lnTo>
                  <a:lnTo>
                    <a:pt x="384" y="1295"/>
                  </a:lnTo>
                  <a:lnTo>
                    <a:pt x="384" y="1293"/>
                  </a:lnTo>
                  <a:lnTo>
                    <a:pt x="383" y="1292"/>
                  </a:lnTo>
                  <a:lnTo>
                    <a:pt x="383" y="1292"/>
                  </a:lnTo>
                  <a:lnTo>
                    <a:pt x="383" y="1292"/>
                  </a:lnTo>
                  <a:lnTo>
                    <a:pt x="383" y="1290"/>
                  </a:lnTo>
                  <a:lnTo>
                    <a:pt x="383" y="1290"/>
                  </a:lnTo>
                  <a:lnTo>
                    <a:pt x="383" y="1288"/>
                  </a:lnTo>
                  <a:lnTo>
                    <a:pt x="384" y="1286"/>
                  </a:lnTo>
                  <a:lnTo>
                    <a:pt x="384" y="1282"/>
                  </a:lnTo>
                  <a:lnTo>
                    <a:pt x="384" y="1282"/>
                  </a:lnTo>
                  <a:lnTo>
                    <a:pt x="384" y="1281"/>
                  </a:lnTo>
                  <a:lnTo>
                    <a:pt x="384" y="1281"/>
                  </a:lnTo>
                  <a:lnTo>
                    <a:pt x="386" y="1281"/>
                  </a:lnTo>
                  <a:lnTo>
                    <a:pt x="386" y="1281"/>
                  </a:lnTo>
                  <a:lnTo>
                    <a:pt x="386" y="1282"/>
                  </a:lnTo>
                  <a:lnTo>
                    <a:pt x="388" y="1282"/>
                  </a:lnTo>
                  <a:lnTo>
                    <a:pt x="390" y="1282"/>
                  </a:lnTo>
                  <a:lnTo>
                    <a:pt x="392" y="1281"/>
                  </a:lnTo>
                  <a:lnTo>
                    <a:pt x="392" y="1281"/>
                  </a:lnTo>
                  <a:lnTo>
                    <a:pt x="392" y="1279"/>
                  </a:lnTo>
                  <a:lnTo>
                    <a:pt x="392" y="1279"/>
                  </a:lnTo>
                  <a:lnTo>
                    <a:pt x="392" y="1277"/>
                  </a:lnTo>
                  <a:lnTo>
                    <a:pt x="392" y="1277"/>
                  </a:lnTo>
                  <a:lnTo>
                    <a:pt x="392" y="1277"/>
                  </a:lnTo>
                  <a:lnTo>
                    <a:pt x="393" y="1277"/>
                  </a:lnTo>
                  <a:lnTo>
                    <a:pt x="393" y="1277"/>
                  </a:lnTo>
                  <a:lnTo>
                    <a:pt x="393" y="1273"/>
                  </a:lnTo>
                  <a:lnTo>
                    <a:pt x="395" y="1273"/>
                  </a:lnTo>
                  <a:lnTo>
                    <a:pt x="399" y="1272"/>
                  </a:lnTo>
                  <a:lnTo>
                    <a:pt x="399" y="1272"/>
                  </a:lnTo>
                  <a:lnTo>
                    <a:pt x="397" y="1270"/>
                  </a:lnTo>
                  <a:close/>
                  <a:moveTo>
                    <a:pt x="410" y="1259"/>
                  </a:moveTo>
                  <a:lnTo>
                    <a:pt x="408" y="1259"/>
                  </a:lnTo>
                  <a:lnTo>
                    <a:pt x="406" y="1259"/>
                  </a:lnTo>
                  <a:lnTo>
                    <a:pt x="406" y="1259"/>
                  </a:lnTo>
                  <a:lnTo>
                    <a:pt x="406" y="1257"/>
                  </a:lnTo>
                  <a:lnTo>
                    <a:pt x="404" y="1257"/>
                  </a:lnTo>
                  <a:lnTo>
                    <a:pt x="404" y="1257"/>
                  </a:lnTo>
                  <a:lnTo>
                    <a:pt x="402" y="1257"/>
                  </a:lnTo>
                  <a:lnTo>
                    <a:pt x="402" y="1257"/>
                  </a:lnTo>
                  <a:lnTo>
                    <a:pt x="402" y="1257"/>
                  </a:lnTo>
                  <a:lnTo>
                    <a:pt x="401" y="1257"/>
                  </a:lnTo>
                  <a:lnTo>
                    <a:pt x="399" y="1259"/>
                  </a:lnTo>
                  <a:lnTo>
                    <a:pt x="399" y="1259"/>
                  </a:lnTo>
                  <a:lnTo>
                    <a:pt x="399" y="1259"/>
                  </a:lnTo>
                  <a:lnTo>
                    <a:pt x="399" y="1261"/>
                  </a:lnTo>
                  <a:lnTo>
                    <a:pt x="397" y="1261"/>
                  </a:lnTo>
                  <a:lnTo>
                    <a:pt x="397" y="1263"/>
                  </a:lnTo>
                  <a:lnTo>
                    <a:pt x="397" y="1264"/>
                  </a:lnTo>
                  <a:lnTo>
                    <a:pt x="397" y="1264"/>
                  </a:lnTo>
                  <a:lnTo>
                    <a:pt x="399" y="1268"/>
                  </a:lnTo>
                  <a:lnTo>
                    <a:pt x="399" y="1270"/>
                  </a:lnTo>
                  <a:lnTo>
                    <a:pt x="399" y="1270"/>
                  </a:lnTo>
                  <a:lnTo>
                    <a:pt x="401" y="1270"/>
                  </a:lnTo>
                  <a:lnTo>
                    <a:pt x="401" y="1270"/>
                  </a:lnTo>
                  <a:lnTo>
                    <a:pt x="401" y="1270"/>
                  </a:lnTo>
                  <a:lnTo>
                    <a:pt x="402" y="1268"/>
                  </a:lnTo>
                  <a:lnTo>
                    <a:pt x="402" y="1266"/>
                  </a:lnTo>
                  <a:lnTo>
                    <a:pt x="402" y="1266"/>
                  </a:lnTo>
                  <a:lnTo>
                    <a:pt x="402" y="1264"/>
                  </a:lnTo>
                  <a:lnTo>
                    <a:pt x="401" y="1264"/>
                  </a:lnTo>
                  <a:lnTo>
                    <a:pt x="402" y="1263"/>
                  </a:lnTo>
                  <a:lnTo>
                    <a:pt x="404" y="1263"/>
                  </a:lnTo>
                  <a:lnTo>
                    <a:pt x="406" y="1261"/>
                  </a:lnTo>
                  <a:lnTo>
                    <a:pt x="406" y="1261"/>
                  </a:lnTo>
                  <a:lnTo>
                    <a:pt x="410" y="1261"/>
                  </a:lnTo>
                  <a:lnTo>
                    <a:pt x="410" y="1261"/>
                  </a:lnTo>
                  <a:lnTo>
                    <a:pt x="410" y="1261"/>
                  </a:lnTo>
                  <a:lnTo>
                    <a:pt x="411" y="1261"/>
                  </a:lnTo>
                  <a:lnTo>
                    <a:pt x="411" y="1259"/>
                  </a:lnTo>
                  <a:lnTo>
                    <a:pt x="411" y="1259"/>
                  </a:lnTo>
                  <a:lnTo>
                    <a:pt x="410" y="1259"/>
                  </a:lnTo>
                  <a:lnTo>
                    <a:pt x="410" y="1259"/>
                  </a:lnTo>
                  <a:close/>
                  <a:moveTo>
                    <a:pt x="27" y="1257"/>
                  </a:moveTo>
                  <a:lnTo>
                    <a:pt x="29" y="1255"/>
                  </a:lnTo>
                  <a:lnTo>
                    <a:pt x="29" y="1255"/>
                  </a:lnTo>
                  <a:lnTo>
                    <a:pt x="30" y="1255"/>
                  </a:lnTo>
                  <a:lnTo>
                    <a:pt x="29" y="1255"/>
                  </a:lnTo>
                  <a:lnTo>
                    <a:pt x="29" y="1257"/>
                  </a:lnTo>
                  <a:lnTo>
                    <a:pt x="30" y="1257"/>
                  </a:lnTo>
                  <a:lnTo>
                    <a:pt x="30" y="1255"/>
                  </a:lnTo>
                  <a:lnTo>
                    <a:pt x="30" y="1255"/>
                  </a:lnTo>
                  <a:lnTo>
                    <a:pt x="30" y="1254"/>
                  </a:lnTo>
                  <a:lnTo>
                    <a:pt x="30" y="1252"/>
                  </a:lnTo>
                  <a:lnTo>
                    <a:pt x="30" y="1252"/>
                  </a:lnTo>
                  <a:lnTo>
                    <a:pt x="30" y="1250"/>
                  </a:lnTo>
                  <a:lnTo>
                    <a:pt x="30" y="1250"/>
                  </a:lnTo>
                  <a:lnTo>
                    <a:pt x="29" y="1250"/>
                  </a:lnTo>
                  <a:lnTo>
                    <a:pt x="29" y="1252"/>
                  </a:lnTo>
                  <a:lnTo>
                    <a:pt x="27" y="1252"/>
                  </a:lnTo>
                  <a:lnTo>
                    <a:pt x="23" y="1252"/>
                  </a:lnTo>
                  <a:lnTo>
                    <a:pt x="20" y="1252"/>
                  </a:lnTo>
                  <a:lnTo>
                    <a:pt x="20" y="1252"/>
                  </a:lnTo>
                  <a:lnTo>
                    <a:pt x="20" y="1254"/>
                  </a:lnTo>
                  <a:lnTo>
                    <a:pt x="20" y="1255"/>
                  </a:lnTo>
                  <a:lnTo>
                    <a:pt x="20" y="1255"/>
                  </a:lnTo>
                  <a:lnTo>
                    <a:pt x="21" y="1255"/>
                  </a:lnTo>
                  <a:lnTo>
                    <a:pt x="23" y="1255"/>
                  </a:lnTo>
                  <a:lnTo>
                    <a:pt x="21" y="1255"/>
                  </a:lnTo>
                  <a:lnTo>
                    <a:pt x="20" y="1255"/>
                  </a:lnTo>
                  <a:lnTo>
                    <a:pt x="20" y="1255"/>
                  </a:lnTo>
                  <a:lnTo>
                    <a:pt x="20" y="1257"/>
                  </a:lnTo>
                  <a:lnTo>
                    <a:pt x="20" y="1257"/>
                  </a:lnTo>
                  <a:lnTo>
                    <a:pt x="20" y="1259"/>
                  </a:lnTo>
                  <a:lnTo>
                    <a:pt x="20" y="1259"/>
                  </a:lnTo>
                  <a:lnTo>
                    <a:pt x="20" y="1261"/>
                  </a:lnTo>
                  <a:lnTo>
                    <a:pt x="21" y="1261"/>
                  </a:lnTo>
                  <a:lnTo>
                    <a:pt x="21" y="1261"/>
                  </a:lnTo>
                  <a:lnTo>
                    <a:pt x="21" y="1261"/>
                  </a:lnTo>
                  <a:lnTo>
                    <a:pt x="23" y="1261"/>
                  </a:lnTo>
                  <a:lnTo>
                    <a:pt x="23" y="1263"/>
                  </a:lnTo>
                  <a:lnTo>
                    <a:pt x="23" y="1263"/>
                  </a:lnTo>
                  <a:lnTo>
                    <a:pt x="25" y="1261"/>
                  </a:lnTo>
                  <a:lnTo>
                    <a:pt x="25" y="1261"/>
                  </a:lnTo>
                  <a:lnTo>
                    <a:pt x="25" y="1261"/>
                  </a:lnTo>
                  <a:lnTo>
                    <a:pt x="27" y="1261"/>
                  </a:lnTo>
                  <a:lnTo>
                    <a:pt x="27" y="1261"/>
                  </a:lnTo>
                  <a:lnTo>
                    <a:pt x="27" y="1259"/>
                  </a:lnTo>
                  <a:lnTo>
                    <a:pt x="27" y="1257"/>
                  </a:lnTo>
                  <a:close/>
                  <a:moveTo>
                    <a:pt x="20" y="1248"/>
                  </a:moveTo>
                  <a:lnTo>
                    <a:pt x="20" y="1248"/>
                  </a:lnTo>
                  <a:lnTo>
                    <a:pt x="20" y="1246"/>
                  </a:lnTo>
                  <a:lnTo>
                    <a:pt x="21" y="1246"/>
                  </a:lnTo>
                  <a:lnTo>
                    <a:pt x="21" y="1245"/>
                  </a:lnTo>
                  <a:lnTo>
                    <a:pt x="23" y="1245"/>
                  </a:lnTo>
                  <a:lnTo>
                    <a:pt x="25" y="1245"/>
                  </a:lnTo>
                  <a:lnTo>
                    <a:pt x="25" y="1246"/>
                  </a:lnTo>
                  <a:lnTo>
                    <a:pt x="27" y="1246"/>
                  </a:lnTo>
                  <a:lnTo>
                    <a:pt x="29" y="1246"/>
                  </a:lnTo>
                  <a:lnTo>
                    <a:pt x="32" y="1245"/>
                  </a:lnTo>
                  <a:lnTo>
                    <a:pt x="32" y="1245"/>
                  </a:lnTo>
                  <a:lnTo>
                    <a:pt x="34" y="1245"/>
                  </a:lnTo>
                  <a:lnTo>
                    <a:pt x="34" y="1243"/>
                  </a:lnTo>
                  <a:lnTo>
                    <a:pt x="34" y="1237"/>
                  </a:lnTo>
                  <a:lnTo>
                    <a:pt x="34" y="1236"/>
                  </a:lnTo>
                  <a:lnTo>
                    <a:pt x="34" y="1234"/>
                  </a:lnTo>
                  <a:lnTo>
                    <a:pt x="34" y="1232"/>
                  </a:lnTo>
                  <a:lnTo>
                    <a:pt x="32" y="1232"/>
                  </a:lnTo>
                  <a:lnTo>
                    <a:pt x="32" y="1232"/>
                  </a:lnTo>
                  <a:lnTo>
                    <a:pt x="30" y="1228"/>
                  </a:lnTo>
                  <a:lnTo>
                    <a:pt x="29" y="1228"/>
                  </a:lnTo>
                  <a:lnTo>
                    <a:pt x="29" y="1228"/>
                  </a:lnTo>
                  <a:lnTo>
                    <a:pt x="27" y="1228"/>
                  </a:lnTo>
                  <a:lnTo>
                    <a:pt x="27" y="1230"/>
                  </a:lnTo>
                  <a:lnTo>
                    <a:pt x="29" y="1230"/>
                  </a:lnTo>
                  <a:lnTo>
                    <a:pt x="27" y="1230"/>
                  </a:lnTo>
                  <a:lnTo>
                    <a:pt x="27" y="1232"/>
                  </a:lnTo>
                  <a:lnTo>
                    <a:pt x="27" y="1232"/>
                  </a:lnTo>
                  <a:lnTo>
                    <a:pt x="27" y="1234"/>
                  </a:lnTo>
                  <a:lnTo>
                    <a:pt x="27" y="1234"/>
                  </a:lnTo>
                  <a:lnTo>
                    <a:pt x="25" y="1234"/>
                  </a:lnTo>
                  <a:lnTo>
                    <a:pt x="23" y="1234"/>
                  </a:lnTo>
                  <a:lnTo>
                    <a:pt x="23" y="1234"/>
                  </a:lnTo>
                  <a:lnTo>
                    <a:pt x="21" y="1236"/>
                  </a:lnTo>
                  <a:lnTo>
                    <a:pt x="20" y="1236"/>
                  </a:lnTo>
                  <a:lnTo>
                    <a:pt x="16" y="1241"/>
                  </a:lnTo>
                  <a:lnTo>
                    <a:pt x="14" y="1243"/>
                  </a:lnTo>
                  <a:lnTo>
                    <a:pt x="14" y="1243"/>
                  </a:lnTo>
                  <a:lnTo>
                    <a:pt x="14" y="1245"/>
                  </a:lnTo>
                  <a:lnTo>
                    <a:pt x="16" y="1246"/>
                  </a:lnTo>
                  <a:lnTo>
                    <a:pt x="16" y="1246"/>
                  </a:lnTo>
                  <a:lnTo>
                    <a:pt x="16" y="1250"/>
                  </a:lnTo>
                  <a:lnTo>
                    <a:pt x="18" y="1250"/>
                  </a:lnTo>
                  <a:lnTo>
                    <a:pt x="18" y="1246"/>
                  </a:lnTo>
                  <a:lnTo>
                    <a:pt x="20" y="1248"/>
                  </a:lnTo>
                  <a:lnTo>
                    <a:pt x="20" y="1248"/>
                  </a:lnTo>
                  <a:lnTo>
                    <a:pt x="20" y="1248"/>
                  </a:lnTo>
                  <a:close/>
                  <a:moveTo>
                    <a:pt x="287" y="1226"/>
                  </a:moveTo>
                  <a:lnTo>
                    <a:pt x="285" y="1226"/>
                  </a:lnTo>
                  <a:lnTo>
                    <a:pt x="287" y="1228"/>
                  </a:lnTo>
                  <a:lnTo>
                    <a:pt x="287" y="1230"/>
                  </a:lnTo>
                  <a:lnTo>
                    <a:pt x="287" y="1230"/>
                  </a:lnTo>
                  <a:lnTo>
                    <a:pt x="287" y="1230"/>
                  </a:lnTo>
                  <a:lnTo>
                    <a:pt x="289" y="1230"/>
                  </a:lnTo>
                  <a:lnTo>
                    <a:pt x="289" y="1228"/>
                  </a:lnTo>
                  <a:lnTo>
                    <a:pt x="289" y="1228"/>
                  </a:lnTo>
                  <a:lnTo>
                    <a:pt x="287" y="1226"/>
                  </a:lnTo>
                  <a:lnTo>
                    <a:pt x="287" y="1226"/>
                  </a:lnTo>
                  <a:close/>
                  <a:moveTo>
                    <a:pt x="406" y="1223"/>
                  </a:moveTo>
                  <a:lnTo>
                    <a:pt x="410" y="1223"/>
                  </a:lnTo>
                  <a:lnTo>
                    <a:pt x="411" y="1221"/>
                  </a:lnTo>
                  <a:lnTo>
                    <a:pt x="410" y="1219"/>
                  </a:lnTo>
                  <a:lnTo>
                    <a:pt x="406" y="1219"/>
                  </a:lnTo>
                  <a:lnTo>
                    <a:pt x="406" y="1219"/>
                  </a:lnTo>
                  <a:lnTo>
                    <a:pt x="404" y="1219"/>
                  </a:lnTo>
                  <a:lnTo>
                    <a:pt x="404" y="1223"/>
                  </a:lnTo>
                  <a:lnTo>
                    <a:pt x="406" y="1223"/>
                  </a:lnTo>
                  <a:close/>
                  <a:moveTo>
                    <a:pt x="285" y="1223"/>
                  </a:moveTo>
                  <a:lnTo>
                    <a:pt x="285" y="1223"/>
                  </a:lnTo>
                  <a:lnTo>
                    <a:pt x="285" y="1225"/>
                  </a:lnTo>
                  <a:lnTo>
                    <a:pt x="285" y="1225"/>
                  </a:lnTo>
                  <a:lnTo>
                    <a:pt x="287" y="1226"/>
                  </a:lnTo>
                  <a:lnTo>
                    <a:pt x="287" y="1226"/>
                  </a:lnTo>
                  <a:lnTo>
                    <a:pt x="289" y="1226"/>
                  </a:lnTo>
                  <a:lnTo>
                    <a:pt x="289" y="1226"/>
                  </a:lnTo>
                  <a:lnTo>
                    <a:pt x="289" y="1225"/>
                  </a:lnTo>
                  <a:lnTo>
                    <a:pt x="290" y="1225"/>
                  </a:lnTo>
                  <a:lnTo>
                    <a:pt x="290" y="1225"/>
                  </a:lnTo>
                  <a:lnTo>
                    <a:pt x="290" y="1225"/>
                  </a:lnTo>
                  <a:lnTo>
                    <a:pt x="290" y="1225"/>
                  </a:lnTo>
                  <a:lnTo>
                    <a:pt x="290" y="1225"/>
                  </a:lnTo>
                  <a:lnTo>
                    <a:pt x="289" y="1225"/>
                  </a:lnTo>
                  <a:lnTo>
                    <a:pt x="289" y="1225"/>
                  </a:lnTo>
                  <a:lnTo>
                    <a:pt x="287" y="1223"/>
                  </a:lnTo>
                  <a:lnTo>
                    <a:pt x="285" y="1223"/>
                  </a:lnTo>
                  <a:lnTo>
                    <a:pt x="285" y="1221"/>
                  </a:lnTo>
                  <a:lnTo>
                    <a:pt x="285" y="1221"/>
                  </a:lnTo>
                  <a:lnTo>
                    <a:pt x="287" y="1221"/>
                  </a:lnTo>
                  <a:lnTo>
                    <a:pt x="287" y="1221"/>
                  </a:lnTo>
                  <a:lnTo>
                    <a:pt x="285" y="1219"/>
                  </a:lnTo>
                  <a:lnTo>
                    <a:pt x="287" y="1219"/>
                  </a:lnTo>
                  <a:lnTo>
                    <a:pt x="287" y="1219"/>
                  </a:lnTo>
                  <a:lnTo>
                    <a:pt x="287" y="1219"/>
                  </a:lnTo>
                  <a:lnTo>
                    <a:pt x="287" y="1217"/>
                  </a:lnTo>
                  <a:lnTo>
                    <a:pt x="287" y="1217"/>
                  </a:lnTo>
                  <a:lnTo>
                    <a:pt x="287" y="1217"/>
                  </a:lnTo>
                  <a:lnTo>
                    <a:pt x="287" y="1217"/>
                  </a:lnTo>
                  <a:lnTo>
                    <a:pt x="287" y="1217"/>
                  </a:lnTo>
                  <a:lnTo>
                    <a:pt x="285" y="1217"/>
                  </a:lnTo>
                  <a:lnTo>
                    <a:pt x="285" y="1219"/>
                  </a:lnTo>
                  <a:lnTo>
                    <a:pt x="285" y="1219"/>
                  </a:lnTo>
                  <a:lnTo>
                    <a:pt x="283" y="1219"/>
                  </a:lnTo>
                  <a:lnTo>
                    <a:pt x="283" y="1219"/>
                  </a:lnTo>
                  <a:lnTo>
                    <a:pt x="283" y="1221"/>
                  </a:lnTo>
                  <a:lnTo>
                    <a:pt x="285" y="1221"/>
                  </a:lnTo>
                  <a:lnTo>
                    <a:pt x="285" y="1223"/>
                  </a:lnTo>
                  <a:lnTo>
                    <a:pt x="285" y="1223"/>
                  </a:lnTo>
                  <a:close/>
                  <a:moveTo>
                    <a:pt x="359" y="1163"/>
                  </a:moveTo>
                  <a:lnTo>
                    <a:pt x="359" y="1163"/>
                  </a:lnTo>
                  <a:lnTo>
                    <a:pt x="359" y="1163"/>
                  </a:lnTo>
                  <a:lnTo>
                    <a:pt x="357" y="1163"/>
                  </a:lnTo>
                  <a:lnTo>
                    <a:pt x="357" y="1165"/>
                  </a:lnTo>
                  <a:lnTo>
                    <a:pt x="355" y="1165"/>
                  </a:lnTo>
                  <a:lnTo>
                    <a:pt x="355" y="1167"/>
                  </a:lnTo>
                  <a:lnTo>
                    <a:pt x="354" y="1169"/>
                  </a:lnTo>
                  <a:lnTo>
                    <a:pt x="354" y="1169"/>
                  </a:lnTo>
                  <a:lnTo>
                    <a:pt x="354" y="1169"/>
                  </a:lnTo>
                  <a:lnTo>
                    <a:pt x="355" y="1169"/>
                  </a:lnTo>
                  <a:lnTo>
                    <a:pt x="355" y="1169"/>
                  </a:lnTo>
                  <a:lnTo>
                    <a:pt x="355" y="1169"/>
                  </a:lnTo>
                  <a:lnTo>
                    <a:pt x="357" y="1169"/>
                  </a:lnTo>
                  <a:lnTo>
                    <a:pt x="359" y="1167"/>
                  </a:lnTo>
                  <a:lnTo>
                    <a:pt x="361" y="1167"/>
                  </a:lnTo>
                  <a:lnTo>
                    <a:pt x="361" y="1167"/>
                  </a:lnTo>
                  <a:lnTo>
                    <a:pt x="359" y="1167"/>
                  </a:lnTo>
                  <a:lnTo>
                    <a:pt x="359" y="1167"/>
                  </a:lnTo>
                  <a:lnTo>
                    <a:pt x="359" y="1165"/>
                  </a:lnTo>
                  <a:lnTo>
                    <a:pt x="359" y="1165"/>
                  </a:lnTo>
                  <a:lnTo>
                    <a:pt x="359" y="1165"/>
                  </a:lnTo>
                  <a:lnTo>
                    <a:pt x="361" y="1165"/>
                  </a:lnTo>
                  <a:lnTo>
                    <a:pt x="361" y="1165"/>
                  </a:lnTo>
                  <a:lnTo>
                    <a:pt x="363" y="1163"/>
                  </a:lnTo>
                  <a:lnTo>
                    <a:pt x="363" y="1163"/>
                  </a:lnTo>
                  <a:lnTo>
                    <a:pt x="363" y="1161"/>
                  </a:lnTo>
                  <a:lnTo>
                    <a:pt x="361" y="1163"/>
                  </a:lnTo>
                  <a:lnTo>
                    <a:pt x="359" y="1163"/>
                  </a:lnTo>
                  <a:close/>
                  <a:moveTo>
                    <a:pt x="350" y="1163"/>
                  </a:moveTo>
                  <a:lnTo>
                    <a:pt x="352" y="1163"/>
                  </a:lnTo>
                  <a:lnTo>
                    <a:pt x="352" y="1163"/>
                  </a:lnTo>
                  <a:lnTo>
                    <a:pt x="352" y="1161"/>
                  </a:lnTo>
                  <a:lnTo>
                    <a:pt x="352" y="1161"/>
                  </a:lnTo>
                  <a:lnTo>
                    <a:pt x="352" y="1160"/>
                  </a:lnTo>
                  <a:lnTo>
                    <a:pt x="352" y="1160"/>
                  </a:lnTo>
                  <a:lnTo>
                    <a:pt x="352" y="1160"/>
                  </a:lnTo>
                  <a:lnTo>
                    <a:pt x="352" y="1161"/>
                  </a:lnTo>
                  <a:lnTo>
                    <a:pt x="354" y="1160"/>
                  </a:lnTo>
                  <a:lnTo>
                    <a:pt x="354" y="1160"/>
                  </a:lnTo>
                  <a:lnTo>
                    <a:pt x="354" y="1161"/>
                  </a:lnTo>
                  <a:lnTo>
                    <a:pt x="354" y="1160"/>
                  </a:lnTo>
                  <a:lnTo>
                    <a:pt x="354" y="1160"/>
                  </a:lnTo>
                  <a:lnTo>
                    <a:pt x="354" y="1160"/>
                  </a:lnTo>
                  <a:lnTo>
                    <a:pt x="354" y="1160"/>
                  </a:lnTo>
                  <a:lnTo>
                    <a:pt x="354" y="1160"/>
                  </a:lnTo>
                  <a:lnTo>
                    <a:pt x="354" y="1160"/>
                  </a:lnTo>
                  <a:lnTo>
                    <a:pt x="355" y="1158"/>
                  </a:lnTo>
                  <a:lnTo>
                    <a:pt x="355" y="1158"/>
                  </a:lnTo>
                  <a:lnTo>
                    <a:pt x="354" y="1158"/>
                  </a:lnTo>
                  <a:lnTo>
                    <a:pt x="352" y="1158"/>
                  </a:lnTo>
                  <a:lnTo>
                    <a:pt x="350" y="1158"/>
                  </a:lnTo>
                  <a:lnTo>
                    <a:pt x="350" y="1158"/>
                  </a:lnTo>
                  <a:lnTo>
                    <a:pt x="348" y="1158"/>
                  </a:lnTo>
                  <a:lnTo>
                    <a:pt x="348" y="1160"/>
                  </a:lnTo>
                  <a:lnTo>
                    <a:pt x="348" y="1160"/>
                  </a:lnTo>
                  <a:lnTo>
                    <a:pt x="348" y="1161"/>
                  </a:lnTo>
                  <a:lnTo>
                    <a:pt x="348" y="1161"/>
                  </a:lnTo>
                  <a:lnTo>
                    <a:pt x="348" y="1161"/>
                  </a:lnTo>
                  <a:lnTo>
                    <a:pt x="346" y="1161"/>
                  </a:lnTo>
                  <a:lnTo>
                    <a:pt x="346" y="1163"/>
                  </a:lnTo>
                  <a:lnTo>
                    <a:pt x="346" y="1163"/>
                  </a:lnTo>
                  <a:lnTo>
                    <a:pt x="346" y="1163"/>
                  </a:lnTo>
                  <a:lnTo>
                    <a:pt x="346" y="1165"/>
                  </a:lnTo>
                  <a:lnTo>
                    <a:pt x="348" y="1163"/>
                  </a:lnTo>
                  <a:lnTo>
                    <a:pt x="348" y="1163"/>
                  </a:lnTo>
                  <a:lnTo>
                    <a:pt x="348" y="1163"/>
                  </a:lnTo>
                  <a:lnTo>
                    <a:pt x="350" y="1163"/>
                  </a:lnTo>
                  <a:lnTo>
                    <a:pt x="350" y="1163"/>
                  </a:lnTo>
                  <a:lnTo>
                    <a:pt x="350" y="1163"/>
                  </a:lnTo>
                  <a:close/>
                  <a:moveTo>
                    <a:pt x="330" y="1161"/>
                  </a:moveTo>
                  <a:lnTo>
                    <a:pt x="330" y="1160"/>
                  </a:lnTo>
                  <a:lnTo>
                    <a:pt x="330" y="1158"/>
                  </a:lnTo>
                  <a:lnTo>
                    <a:pt x="328" y="1156"/>
                  </a:lnTo>
                  <a:lnTo>
                    <a:pt x="328" y="1156"/>
                  </a:lnTo>
                  <a:lnTo>
                    <a:pt x="328" y="1154"/>
                  </a:lnTo>
                  <a:lnTo>
                    <a:pt x="328" y="1154"/>
                  </a:lnTo>
                  <a:lnTo>
                    <a:pt x="328" y="1154"/>
                  </a:lnTo>
                  <a:lnTo>
                    <a:pt x="328" y="1154"/>
                  </a:lnTo>
                  <a:lnTo>
                    <a:pt x="327" y="1154"/>
                  </a:lnTo>
                  <a:lnTo>
                    <a:pt x="327" y="1154"/>
                  </a:lnTo>
                  <a:lnTo>
                    <a:pt x="327" y="1154"/>
                  </a:lnTo>
                  <a:lnTo>
                    <a:pt x="327" y="1158"/>
                  </a:lnTo>
                  <a:lnTo>
                    <a:pt x="327" y="1158"/>
                  </a:lnTo>
                  <a:lnTo>
                    <a:pt x="327" y="1158"/>
                  </a:lnTo>
                  <a:lnTo>
                    <a:pt x="327" y="1160"/>
                  </a:lnTo>
                  <a:lnTo>
                    <a:pt x="327" y="1160"/>
                  </a:lnTo>
                  <a:lnTo>
                    <a:pt x="325" y="1161"/>
                  </a:lnTo>
                  <a:lnTo>
                    <a:pt x="325" y="1163"/>
                  </a:lnTo>
                  <a:lnTo>
                    <a:pt x="325" y="1165"/>
                  </a:lnTo>
                  <a:lnTo>
                    <a:pt x="327" y="1165"/>
                  </a:lnTo>
                  <a:lnTo>
                    <a:pt x="327" y="1165"/>
                  </a:lnTo>
                  <a:lnTo>
                    <a:pt x="327" y="1167"/>
                  </a:lnTo>
                  <a:lnTo>
                    <a:pt x="327" y="1169"/>
                  </a:lnTo>
                  <a:lnTo>
                    <a:pt x="327" y="1169"/>
                  </a:lnTo>
                  <a:lnTo>
                    <a:pt x="327" y="1169"/>
                  </a:lnTo>
                  <a:lnTo>
                    <a:pt x="328" y="1170"/>
                  </a:lnTo>
                  <a:lnTo>
                    <a:pt x="328" y="1170"/>
                  </a:lnTo>
                  <a:lnTo>
                    <a:pt x="328" y="1169"/>
                  </a:lnTo>
                  <a:lnTo>
                    <a:pt x="328" y="1169"/>
                  </a:lnTo>
                  <a:lnTo>
                    <a:pt x="328" y="1167"/>
                  </a:lnTo>
                  <a:lnTo>
                    <a:pt x="328" y="1167"/>
                  </a:lnTo>
                  <a:lnTo>
                    <a:pt x="328" y="1167"/>
                  </a:lnTo>
                  <a:lnTo>
                    <a:pt x="330" y="1165"/>
                  </a:lnTo>
                  <a:lnTo>
                    <a:pt x="330" y="1165"/>
                  </a:lnTo>
                  <a:lnTo>
                    <a:pt x="330" y="1163"/>
                  </a:lnTo>
                  <a:lnTo>
                    <a:pt x="330" y="1163"/>
                  </a:lnTo>
                  <a:lnTo>
                    <a:pt x="330" y="1161"/>
                  </a:lnTo>
                  <a:lnTo>
                    <a:pt x="330" y="1161"/>
                  </a:lnTo>
                  <a:close/>
                  <a:moveTo>
                    <a:pt x="361" y="1156"/>
                  </a:moveTo>
                  <a:lnTo>
                    <a:pt x="361" y="1158"/>
                  </a:lnTo>
                  <a:lnTo>
                    <a:pt x="361" y="1158"/>
                  </a:lnTo>
                  <a:lnTo>
                    <a:pt x="363" y="1160"/>
                  </a:lnTo>
                  <a:lnTo>
                    <a:pt x="363" y="1160"/>
                  </a:lnTo>
                  <a:lnTo>
                    <a:pt x="363" y="1160"/>
                  </a:lnTo>
                  <a:lnTo>
                    <a:pt x="365" y="1160"/>
                  </a:lnTo>
                  <a:lnTo>
                    <a:pt x="365" y="1160"/>
                  </a:lnTo>
                  <a:lnTo>
                    <a:pt x="365" y="1160"/>
                  </a:lnTo>
                  <a:lnTo>
                    <a:pt x="365" y="1160"/>
                  </a:lnTo>
                  <a:lnTo>
                    <a:pt x="365" y="1160"/>
                  </a:lnTo>
                  <a:lnTo>
                    <a:pt x="365" y="1158"/>
                  </a:lnTo>
                  <a:lnTo>
                    <a:pt x="366" y="1158"/>
                  </a:lnTo>
                  <a:lnTo>
                    <a:pt x="366" y="1158"/>
                  </a:lnTo>
                  <a:lnTo>
                    <a:pt x="366" y="1158"/>
                  </a:lnTo>
                  <a:lnTo>
                    <a:pt x="366" y="1156"/>
                  </a:lnTo>
                  <a:lnTo>
                    <a:pt x="366" y="1156"/>
                  </a:lnTo>
                  <a:lnTo>
                    <a:pt x="366" y="1156"/>
                  </a:lnTo>
                  <a:lnTo>
                    <a:pt x="366" y="1154"/>
                  </a:lnTo>
                  <a:lnTo>
                    <a:pt x="368" y="1152"/>
                  </a:lnTo>
                  <a:lnTo>
                    <a:pt x="368" y="1152"/>
                  </a:lnTo>
                  <a:lnTo>
                    <a:pt x="368" y="1152"/>
                  </a:lnTo>
                  <a:lnTo>
                    <a:pt x="368" y="1151"/>
                  </a:lnTo>
                  <a:lnTo>
                    <a:pt x="368" y="1151"/>
                  </a:lnTo>
                  <a:lnTo>
                    <a:pt x="368" y="1151"/>
                  </a:lnTo>
                  <a:lnTo>
                    <a:pt x="368" y="1149"/>
                  </a:lnTo>
                  <a:lnTo>
                    <a:pt x="368" y="1149"/>
                  </a:lnTo>
                  <a:lnTo>
                    <a:pt x="366" y="1149"/>
                  </a:lnTo>
                  <a:lnTo>
                    <a:pt x="366" y="1151"/>
                  </a:lnTo>
                  <a:lnTo>
                    <a:pt x="365" y="1151"/>
                  </a:lnTo>
                  <a:lnTo>
                    <a:pt x="363" y="1152"/>
                  </a:lnTo>
                  <a:lnTo>
                    <a:pt x="363" y="1152"/>
                  </a:lnTo>
                  <a:lnTo>
                    <a:pt x="363" y="1154"/>
                  </a:lnTo>
                  <a:lnTo>
                    <a:pt x="363" y="1154"/>
                  </a:lnTo>
                  <a:lnTo>
                    <a:pt x="363" y="1154"/>
                  </a:lnTo>
                  <a:lnTo>
                    <a:pt x="363" y="1154"/>
                  </a:lnTo>
                  <a:lnTo>
                    <a:pt x="363" y="1154"/>
                  </a:lnTo>
                  <a:lnTo>
                    <a:pt x="363" y="1156"/>
                  </a:lnTo>
                  <a:lnTo>
                    <a:pt x="363" y="1156"/>
                  </a:lnTo>
                  <a:lnTo>
                    <a:pt x="363" y="1156"/>
                  </a:lnTo>
                  <a:lnTo>
                    <a:pt x="363" y="1156"/>
                  </a:lnTo>
                  <a:lnTo>
                    <a:pt x="361" y="1156"/>
                  </a:lnTo>
                  <a:close/>
                  <a:moveTo>
                    <a:pt x="379" y="1140"/>
                  </a:moveTo>
                  <a:lnTo>
                    <a:pt x="379" y="1140"/>
                  </a:lnTo>
                  <a:lnTo>
                    <a:pt x="379" y="1142"/>
                  </a:lnTo>
                  <a:lnTo>
                    <a:pt x="377" y="1142"/>
                  </a:lnTo>
                  <a:lnTo>
                    <a:pt x="377" y="1143"/>
                  </a:lnTo>
                  <a:lnTo>
                    <a:pt x="377" y="1143"/>
                  </a:lnTo>
                  <a:lnTo>
                    <a:pt x="381" y="1142"/>
                  </a:lnTo>
                  <a:lnTo>
                    <a:pt x="383" y="1140"/>
                  </a:lnTo>
                  <a:lnTo>
                    <a:pt x="381" y="1140"/>
                  </a:lnTo>
                  <a:lnTo>
                    <a:pt x="381" y="1140"/>
                  </a:lnTo>
                  <a:lnTo>
                    <a:pt x="379" y="1140"/>
                  </a:lnTo>
                  <a:close/>
                  <a:moveTo>
                    <a:pt x="381" y="1134"/>
                  </a:moveTo>
                  <a:lnTo>
                    <a:pt x="381" y="1134"/>
                  </a:lnTo>
                  <a:lnTo>
                    <a:pt x="381" y="1134"/>
                  </a:lnTo>
                  <a:lnTo>
                    <a:pt x="381" y="1134"/>
                  </a:lnTo>
                  <a:lnTo>
                    <a:pt x="381" y="1134"/>
                  </a:lnTo>
                  <a:lnTo>
                    <a:pt x="383" y="1136"/>
                  </a:lnTo>
                  <a:lnTo>
                    <a:pt x="383" y="1136"/>
                  </a:lnTo>
                  <a:lnTo>
                    <a:pt x="383" y="1136"/>
                  </a:lnTo>
                  <a:lnTo>
                    <a:pt x="383" y="1136"/>
                  </a:lnTo>
                  <a:lnTo>
                    <a:pt x="383" y="1136"/>
                  </a:lnTo>
                  <a:lnTo>
                    <a:pt x="383" y="1136"/>
                  </a:lnTo>
                  <a:lnTo>
                    <a:pt x="383" y="1134"/>
                  </a:lnTo>
                  <a:lnTo>
                    <a:pt x="384" y="1134"/>
                  </a:lnTo>
                  <a:lnTo>
                    <a:pt x="384" y="1133"/>
                  </a:lnTo>
                  <a:lnTo>
                    <a:pt x="384" y="1133"/>
                  </a:lnTo>
                  <a:lnTo>
                    <a:pt x="384" y="1133"/>
                  </a:lnTo>
                  <a:lnTo>
                    <a:pt x="384" y="1133"/>
                  </a:lnTo>
                  <a:lnTo>
                    <a:pt x="384" y="1131"/>
                  </a:lnTo>
                  <a:lnTo>
                    <a:pt x="384" y="1131"/>
                  </a:lnTo>
                  <a:lnTo>
                    <a:pt x="383" y="1131"/>
                  </a:lnTo>
                  <a:lnTo>
                    <a:pt x="383" y="1131"/>
                  </a:lnTo>
                  <a:lnTo>
                    <a:pt x="381" y="1133"/>
                  </a:lnTo>
                  <a:lnTo>
                    <a:pt x="381" y="1134"/>
                  </a:lnTo>
                  <a:close/>
                  <a:moveTo>
                    <a:pt x="372" y="1134"/>
                  </a:moveTo>
                  <a:lnTo>
                    <a:pt x="375" y="1134"/>
                  </a:lnTo>
                  <a:lnTo>
                    <a:pt x="370" y="1133"/>
                  </a:lnTo>
                  <a:lnTo>
                    <a:pt x="368" y="1131"/>
                  </a:lnTo>
                  <a:lnTo>
                    <a:pt x="361" y="1131"/>
                  </a:lnTo>
                  <a:lnTo>
                    <a:pt x="365" y="1133"/>
                  </a:lnTo>
                  <a:lnTo>
                    <a:pt x="365" y="1133"/>
                  </a:lnTo>
                  <a:lnTo>
                    <a:pt x="365" y="1134"/>
                  </a:lnTo>
                  <a:lnTo>
                    <a:pt x="366" y="1134"/>
                  </a:lnTo>
                  <a:lnTo>
                    <a:pt x="366" y="1134"/>
                  </a:lnTo>
                  <a:lnTo>
                    <a:pt x="368" y="1136"/>
                  </a:lnTo>
                  <a:lnTo>
                    <a:pt x="370" y="1138"/>
                  </a:lnTo>
                  <a:lnTo>
                    <a:pt x="372" y="1138"/>
                  </a:lnTo>
                  <a:lnTo>
                    <a:pt x="374" y="1136"/>
                  </a:lnTo>
                  <a:lnTo>
                    <a:pt x="372" y="1136"/>
                  </a:lnTo>
                  <a:lnTo>
                    <a:pt x="370" y="1136"/>
                  </a:lnTo>
                  <a:lnTo>
                    <a:pt x="370" y="1134"/>
                  </a:lnTo>
                  <a:lnTo>
                    <a:pt x="372" y="1134"/>
                  </a:lnTo>
                  <a:lnTo>
                    <a:pt x="372" y="1134"/>
                  </a:lnTo>
                  <a:close/>
                  <a:moveTo>
                    <a:pt x="377" y="1125"/>
                  </a:moveTo>
                  <a:lnTo>
                    <a:pt x="377" y="1127"/>
                  </a:lnTo>
                  <a:lnTo>
                    <a:pt x="379" y="1127"/>
                  </a:lnTo>
                  <a:lnTo>
                    <a:pt x="379" y="1127"/>
                  </a:lnTo>
                  <a:lnTo>
                    <a:pt x="379" y="1129"/>
                  </a:lnTo>
                  <a:lnTo>
                    <a:pt x="379" y="1129"/>
                  </a:lnTo>
                  <a:lnTo>
                    <a:pt x="379" y="1129"/>
                  </a:lnTo>
                  <a:lnTo>
                    <a:pt x="379" y="1131"/>
                  </a:lnTo>
                  <a:lnTo>
                    <a:pt x="377" y="1131"/>
                  </a:lnTo>
                  <a:lnTo>
                    <a:pt x="379" y="1131"/>
                  </a:lnTo>
                  <a:lnTo>
                    <a:pt x="379" y="1131"/>
                  </a:lnTo>
                  <a:lnTo>
                    <a:pt x="381" y="1131"/>
                  </a:lnTo>
                  <a:lnTo>
                    <a:pt x="381" y="1129"/>
                  </a:lnTo>
                  <a:lnTo>
                    <a:pt x="383" y="1127"/>
                  </a:lnTo>
                  <a:lnTo>
                    <a:pt x="381" y="1127"/>
                  </a:lnTo>
                  <a:lnTo>
                    <a:pt x="381" y="1125"/>
                  </a:lnTo>
                  <a:lnTo>
                    <a:pt x="381" y="1125"/>
                  </a:lnTo>
                  <a:lnTo>
                    <a:pt x="381" y="1125"/>
                  </a:lnTo>
                  <a:lnTo>
                    <a:pt x="381" y="1125"/>
                  </a:lnTo>
                  <a:lnTo>
                    <a:pt x="379" y="1124"/>
                  </a:lnTo>
                  <a:lnTo>
                    <a:pt x="379" y="1124"/>
                  </a:lnTo>
                  <a:lnTo>
                    <a:pt x="379" y="1124"/>
                  </a:lnTo>
                  <a:lnTo>
                    <a:pt x="379" y="1124"/>
                  </a:lnTo>
                  <a:lnTo>
                    <a:pt x="377" y="1124"/>
                  </a:lnTo>
                  <a:lnTo>
                    <a:pt x="377" y="1124"/>
                  </a:lnTo>
                  <a:lnTo>
                    <a:pt x="377" y="1125"/>
                  </a:lnTo>
                  <a:lnTo>
                    <a:pt x="377" y="1125"/>
                  </a:lnTo>
                  <a:close/>
                  <a:moveTo>
                    <a:pt x="355" y="1125"/>
                  </a:moveTo>
                  <a:lnTo>
                    <a:pt x="357" y="1125"/>
                  </a:lnTo>
                  <a:lnTo>
                    <a:pt x="355" y="1124"/>
                  </a:lnTo>
                  <a:lnTo>
                    <a:pt x="350" y="1122"/>
                  </a:lnTo>
                  <a:lnTo>
                    <a:pt x="350" y="1124"/>
                  </a:lnTo>
                  <a:lnTo>
                    <a:pt x="350" y="1124"/>
                  </a:lnTo>
                  <a:lnTo>
                    <a:pt x="350" y="1124"/>
                  </a:lnTo>
                  <a:lnTo>
                    <a:pt x="350" y="1125"/>
                  </a:lnTo>
                  <a:lnTo>
                    <a:pt x="350" y="1125"/>
                  </a:lnTo>
                  <a:lnTo>
                    <a:pt x="352" y="1127"/>
                  </a:lnTo>
                  <a:lnTo>
                    <a:pt x="352" y="1127"/>
                  </a:lnTo>
                  <a:lnTo>
                    <a:pt x="354" y="1127"/>
                  </a:lnTo>
                  <a:lnTo>
                    <a:pt x="355" y="1127"/>
                  </a:lnTo>
                  <a:lnTo>
                    <a:pt x="355" y="1125"/>
                  </a:lnTo>
                  <a:lnTo>
                    <a:pt x="355" y="1125"/>
                  </a:lnTo>
                  <a:lnTo>
                    <a:pt x="354" y="1125"/>
                  </a:lnTo>
                  <a:lnTo>
                    <a:pt x="355" y="1125"/>
                  </a:lnTo>
                  <a:lnTo>
                    <a:pt x="355" y="1125"/>
                  </a:lnTo>
                  <a:close/>
                  <a:moveTo>
                    <a:pt x="386" y="1122"/>
                  </a:moveTo>
                  <a:lnTo>
                    <a:pt x="386" y="1122"/>
                  </a:lnTo>
                  <a:lnTo>
                    <a:pt x="388" y="1124"/>
                  </a:lnTo>
                  <a:lnTo>
                    <a:pt x="388" y="1122"/>
                  </a:lnTo>
                  <a:lnTo>
                    <a:pt x="388" y="1122"/>
                  </a:lnTo>
                  <a:lnTo>
                    <a:pt x="388" y="1122"/>
                  </a:lnTo>
                  <a:lnTo>
                    <a:pt x="388" y="1122"/>
                  </a:lnTo>
                  <a:lnTo>
                    <a:pt x="386" y="1122"/>
                  </a:lnTo>
                  <a:close/>
                  <a:moveTo>
                    <a:pt x="390" y="1122"/>
                  </a:moveTo>
                  <a:lnTo>
                    <a:pt x="390" y="1122"/>
                  </a:lnTo>
                  <a:lnTo>
                    <a:pt x="390" y="1124"/>
                  </a:lnTo>
                  <a:lnTo>
                    <a:pt x="392" y="1124"/>
                  </a:lnTo>
                  <a:lnTo>
                    <a:pt x="392" y="1124"/>
                  </a:lnTo>
                  <a:lnTo>
                    <a:pt x="392" y="1122"/>
                  </a:lnTo>
                  <a:lnTo>
                    <a:pt x="392" y="1122"/>
                  </a:lnTo>
                  <a:lnTo>
                    <a:pt x="392" y="1122"/>
                  </a:lnTo>
                  <a:lnTo>
                    <a:pt x="390" y="1120"/>
                  </a:lnTo>
                  <a:lnTo>
                    <a:pt x="390" y="1120"/>
                  </a:lnTo>
                  <a:lnTo>
                    <a:pt x="390" y="1122"/>
                  </a:lnTo>
                  <a:lnTo>
                    <a:pt x="390" y="1122"/>
                  </a:lnTo>
                  <a:lnTo>
                    <a:pt x="390" y="1122"/>
                  </a:lnTo>
                  <a:close/>
                  <a:moveTo>
                    <a:pt x="390" y="1120"/>
                  </a:moveTo>
                  <a:lnTo>
                    <a:pt x="390" y="1120"/>
                  </a:lnTo>
                  <a:lnTo>
                    <a:pt x="390" y="1118"/>
                  </a:lnTo>
                  <a:lnTo>
                    <a:pt x="390" y="1118"/>
                  </a:lnTo>
                  <a:lnTo>
                    <a:pt x="390" y="1116"/>
                  </a:lnTo>
                  <a:lnTo>
                    <a:pt x="390" y="1116"/>
                  </a:lnTo>
                  <a:lnTo>
                    <a:pt x="390" y="1116"/>
                  </a:lnTo>
                  <a:lnTo>
                    <a:pt x="388" y="1118"/>
                  </a:lnTo>
                  <a:lnTo>
                    <a:pt x="388" y="1118"/>
                  </a:lnTo>
                  <a:lnTo>
                    <a:pt x="388" y="1120"/>
                  </a:lnTo>
                  <a:lnTo>
                    <a:pt x="390" y="1120"/>
                  </a:lnTo>
                  <a:close/>
                  <a:moveTo>
                    <a:pt x="375" y="1113"/>
                  </a:moveTo>
                  <a:lnTo>
                    <a:pt x="375" y="1113"/>
                  </a:lnTo>
                  <a:lnTo>
                    <a:pt x="375" y="1111"/>
                  </a:lnTo>
                  <a:lnTo>
                    <a:pt x="377" y="1111"/>
                  </a:lnTo>
                  <a:lnTo>
                    <a:pt x="377" y="1111"/>
                  </a:lnTo>
                  <a:lnTo>
                    <a:pt x="379" y="1109"/>
                  </a:lnTo>
                  <a:lnTo>
                    <a:pt x="381" y="1107"/>
                  </a:lnTo>
                  <a:lnTo>
                    <a:pt x="381" y="1107"/>
                  </a:lnTo>
                  <a:lnTo>
                    <a:pt x="379" y="1107"/>
                  </a:lnTo>
                  <a:lnTo>
                    <a:pt x="379" y="1107"/>
                  </a:lnTo>
                  <a:lnTo>
                    <a:pt x="379" y="1107"/>
                  </a:lnTo>
                  <a:lnTo>
                    <a:pt x="379" y="1107"/>
                  </a:lnTo>
                  <a:lnTo>
                    <a:pt x="379" y="1107"/>
                  </a:lnTo>
                  <a:lnTo>
                    <a:pt x="377" y="1107"/>
                  </a:lnTo>
                  <a:lnTo>
                    <a:pt x="375" y="1107"/>
                  </a:lnTo>
                  <a:lnTo>
                    <a:pt x="375" y="1107"/>
                  </a:lnTo>
                  <a:lnTo>
                    <a:pt x="374" y="1107"/>
                  </a:lnTo>
                  <a:lnTo>
                    <a:pt x="374" y="1109"/>
                  </a:lnTo>
                  <a:lnTo>
                    <a:pt x="372" y="1109"/>
                  </a:lnTo>
                  <a:lnTo>
                    <a:pt x="372" y="1111"/>
                  </a:lnTo>
                  <a:lnTo>
                    <a:pt x="372" y="1111"/>
                  </a:lnTo>
                  <a:lnTo>
                    <a:pt x="372" y="1111"/>
                  </a:lnTo>
                  <a:lnTo>
                    <a:pt x="372" y="1111"/>
                  </a:lnTo>
                  <a:lnTo>
                    <a:pt x="372" y="1111"/>
                  </a:lnTo>
                  <a:lnTo>
                    <a:pt x="372" y="1113"/>
                  </a:lnTo>
                  <a:lnTo>
                    <a:pt x="374" y="1113"/>
                  </a:lnTo>
                  <a:lnTo>
                    <a:pt x="374" y="1113"/>
                  </a:lnTo>
                  <a:lnTo>
                    <a:pt x="374" y="1113"/>
                  </a:lnTo>
                  <a:lnTo>
                    <a:pt x="374" y="1113"/>
                  </a:lnTo>
                  <a:lnTo>
                    <a:pt x="372" y="1113"/>
                  </a:lnTo>
                  <a:lnTo>
                    <a:pt x="372" y="1113"/>
                  </a:lnTo>
                  <a:lnTo>
                    <a:pt x="372" y="1113"/>
                  </a:lnTo>
                  <a:lnTo>
                    <a:pt x="372" y="1113"/>
                  </a:lnTo>
                  <a:lnTo>
                    <a:pt x="372" y="1113"/>
                  </a:lnTo>
                  <a:lnTo>
                    <a:pt x="372" y="1113"/>
                  </a:lnTo>
                  <a:lnTo>
                    <a:pt x="372" y="1113"/>
                  </a:lnTo>
                  <a:lnTo>
                    <a:pt x="370" y="1113"/>
                  </a:lnTo>
                  <a:lnTo>
                    <a:pt x="370" y="1113"/>
                  </a:lnTo>
                  <a:lnTo>
                    <a:pt x="370" y="1113"/>
                  </a:lnTo>
                  <a:lnTo>
                    <a:pt x="370" y="1113"/>
                  </a:lnTo>
                  <a:lnTo>
                    <a:pt x="370" y="1114"/>
                  </a:lnTo>
                  <a:lnTo>
                    <a:pt x="370" y="1114"/>
                  </a:lnTo>
                  <a:lnTo>
                    <a:pt x="370" y="1116"/>
                  </a:lnTo>
                  <a:lnTo>
                    <a:pt x="372" y="1116"/>
                  </a:lnTo>
                  <a:lnTo>
                    <a:pt x="372" y="1118"/>
                  </a:lnTo>
                  <a:lnTo>
                    <a:pt x="372" y="1118"/>
                  </a:lnTo>
                  <a:lnTo>
                    <a:pt x="372" y="1120"/>
                  </a:lnTo>
                  <a:lnTo>
                    <a:pt x="372" y="1120"/>
                  </a:lnTo>
                  <a:lnTo>
                    <a:pt x="372" y="1118"/>
                  </a:lnTo>
                  <a:lnTo>
                    <a:pt x="374" y="1118"/>
                  </a:lnTo>
                  <a:lnTo>
                    <a:pt x="374" y="1118"/>
                  </a:lnTo>
                  <a:lnTo>
                    <a:pt x="374" y="1114"/>
                  </a:lnTo>
                  <a:lnTo>
                    <a:pt x="374" y="1116"/>
                  </a:lnTo>
                  <a:lnTo>
                    <a:pt x="374" y="1116"/>
                  </a:lnTo>
                  <a:lnTo>
                    <a:pt x="375" y="1116"/>
                  </a:lnTo>
                  <a:lnTo>
                    <a:pt x="375" y="1114"/>
                  </a:lnTo>
                  <a:lnTo>
                    <a:pt x="374" y="1113"/>
                  </a:lnTo>
                  <a:lnTo>
                    <a:pt x="374" y="1113"/>
                  </a:lnTo>
                  <a:lnTo>
                    <a:pt x="375" y="1113"/>
                  </a:lnTo>
                  <a:lnTo>
                    <a:pt x="375" y="1113"/>
                  </a:lnTo>
                  <a:lnTo>
                    <a:pt x="375" y="1113"/>
                  </a:lnTo>
                  <a:lnTo>
                    <a:pt x="375" y="1113"/>
                  </a:lnTo>
                  <a:close/>
                  <a:moveTo>
                    <a:pt x="393" y="1100"/>
                  </a:moveTo>
                  <a:lnTo>
                    <a:pt x="393" y="1100"/>
                  </a:lnTo>
                  <a:lnTo>
                    <a:pt x="393" y="1100"/>
                  </a:lnTo>
                  <a:lnTo>
                    <a:pt x="393" y="1100"/>
                  </a:lnTo>
                  <a:lnTo>
                    <a:pt x="393" y="1098"/>
                  </a:lnTo>
                  <a:lnTo>
                    <a:pt x="393" y="1098"/>
                  </a:lnTo>
                  <a:lnTo>
                    <a:pt x="393" y="1098"/>
                  </a:lnTo>
                  <a:lnTo>
                    <a:pt x="393" y="1096"/>
                  </a:lnTo>
                  <a:lnTo>
                    <a:pt x="392" y="1096"/>
                  </a:lnTo>
                  <a:lnTo>
                    <a:pt x="392" y="1096"/>
                  </a:lnTo>
                  <a:lnTo>
                    <a:pt x="388" y="1102"/>
                  </a:lnTo>
                  <a:lnTo>
                    <a:pt x="388" y="1102"/>
                  </a:lnTo>
                  <a:lnTo>
                    <a:pt x="388" y="1104"/>
                  </a:lnTo>
                  <a:lnTo>
                    <a:pt x="388" y="1104"/>
                  </a:lnTo>
                  <a:lnTo>
                    <a:pt x="390" y="1104"/>
                  </a:lnTo>
                  <a:lnTo>
                    <a:pt x="390" y="1104"/>
                  </a:lnTo>
                  <a:lnTo>
                    <a:pt x="390" y="1102"/>
                  </a:lnTo>
                  <a:lnTo>
                    <a:pt x="392" y="1100"/>
                  </a:lnTo>
                  <a:lnTo>
                    <a:pt x="392" y="1100"/>
                  </a:lnTo>
                  <a:lnTo>
                    <a:pt x="392" y="1100"/>
                  </a:lnTo>
                  <a:lnTo>
                    <a:pt x="393" y="1100"/>
                  </a:lnTo>
                  <a:close/>
                  <a:moveTo>
                    <a:pt x="386" y="1100"/>
                  </a:moveTo>
                  <a:lnTo>
                    <a:pt x="384" y="1102"/>
                  </a:lnTo>
                  <a:lnTo>
                    <a:pt x="384" y="1102"/>
                  </a:lnTo>
                  <a:lnTo>
                    <a:pt x="383" y="1104"/>
                  </a:lnTo>
                  <a:lnTo>
                    <a:pt x="383" y="1104"/>
                  </a:lnTo>
                  <a:lnTo>
                    <a:pt x="383" y="1104"/>
                  </a:lnTo>
                  <a:lnTo>
                    <a:pt x="383" y="1104"/>
                  </a:lnTo>
                  <a:lnTo>
                    <a:pt x="384" y="1104"/>
                  </a:lnTo>
                  <a:lnTo>
                    <a:pt x="384" y="1104"/>
                  </a:lnTo>
                  <a:lnTo>
                    <a:pt x="384" y="1104"/>
                  </a:lnTo>
                  <a:lnTo>
                    <a:pt x="386" y="1104"/>
                  </a:lnTo>
                  <a:lnTo>
                    <a:pt x="386" y="1104"/>
                  </a:lnTo>
                  <a:lnTo>
                    <a:pt x="386" y="1102"/>
                  </a:lnTo>
                  <a:lnTo>
                    <a:pt x="386" y="1102"/>
                  </a:lnTo>
                  <a:lnTo>
                    <a:pt x="388" y="1102"/>
                  </a:lnTo>
                  <a:lnTo>
                    <a:pt x="388" y="1102"/>
                  </a:lnTo>
                  <a:lnTo>
                    <a:pt x="390" y="1098"/>
                  </a:lnTo>
                  <a:lnTo>
                    <a:pt x="390" y="1096"/>
                  </a:lnTo>
                  <a:lnTo>
                    <a:pt x="390" y="1096"/>
                  </a:lnTo>
                  <a:lnTo>
                    <a:pt x="388" y="1098"/>
                  </a:lnTo>
                  <a:lnTo>
                    <a:pt x="386" y="1100"/>
                  </a:lnTo>
                  <a:close/>
                  <a:moveTo>
                    <a:pt x="393" y="1078"/>
                  </a:moveTo>
                  <a:lnTo>
                    <a:pt x="393" y="1078"/>
                  </a:lnTo>
                  <a:lnTo>
                    <a:pt x="393" y="1077"/>
                  </a:lnTo>
                  <a:lnTo>
                    <a:pt x="393" y="1077"/>
                  </a:lnTo>
                  <a:lnTo>
                    <a:pt x="393" y="1075"/>
                  </a:lnTo>
                  <a:lnTo>
                    <a:pt x="392" y="1075"/>
                  </a:lnTo>
                  <a:lnTo>
                    <a:pt x="392" y="1077"/>
                  </a:lnTo>
                  <a:lnTo>
                    <a:pt x="392" y="1077"/>
                  </a:lnTo>
                  <a:lnTo>
                    <a:pt x="390" y="1080"/>
                  </a:lnTo>
                  <a:lnTo>
                    <a:pt x="388" y="1082"/>
                  </a:lnTo>
                  <a:lnTo>
                    <a:pt x="390" y="1084"/>
                  </a:lnTo>
                  <a:lnTo>
                    <a:pt x="390" y="1084"/>
                  </a:lnTo>
                  <a:lnTo>
                    <a:pt x="390" y="1084"/>
                  </a:lnTo>
                  <a:lnTo>
                    <a:pt x="392" y="1082"/>
                  </a:lnTo>
                  <a:lnTo>
                    <a:pt x="392" y="1082"/>
                  </a:lnTo>
                  <a:lnTo>
                    <a:pt x="392" y="1082"/>
                  </a:lnTo>
                  <a:lnTo>
                    <a:pt x="392" y="1084"/>
                  </a:lnTo>
                  <a:lnTo>
                    <a:pt x="393" y="1084"/>
                  </a:lnTo>
                  <a:lnTo>
                    <a:pt x="393" y="1082"/>
                  </a:lnTo>
                  <a:lnTo>
                    <a:pt x="393" y="1082"/>
                  </a:lnTo>
                  <a:lnTo>
                    <a:pt x="395" y="1082"/>
                  </a:lnTo>
                  <a:lnTo>
                    <a:pt x="395" y="1082"/>
                  </a:lnTo>
                  <a:lnTo>
                    <a:pt x="395" y="1080"/>
                  </a:lnTo>
                  <a:lnTo>
                    <a:pt x="393" y="1080"/>
                  </a:lnTo>
                  <a:lnTo>
                    <a:pt x="393" y="1080"/>
                  </a:lnTo>
                  <a:lnTo>
                    <a:pt x="393" y="1080"/>
                  </a:lnTo>
                  <a:lnTo>
                    <a:pt x="393" y="1080"/>
                  </a:lnTo>
                  <a:lnTo>
                    <a:pt x="393" y="1078"/>
                  </a:lnTo>
                  <a:close/>
                  <a:moveTo>
                    <a:pt x="381" y="1042"/>
                  </a:moveTo>
                  <a:lnTo>
                    <a:pt x="381" y="1042"/>
                  </a:lnTo>
                  <a:lnTo>
                    <a:pt x="381" y="1042"/>
                  </a:lnTo>
                  <a:lnTo>
                    <a:pt x="381" y="1044"/>
                  </a:lnTo>
                  <a:lnTo>
                    <a:pt x="381" y="1044"/>
                  </a:lnTo>
                  <a:lnTo>
                    <a:pt x="381" y="1046"/>
                  </a:lnTo>
                  <a:lnTo>
                    <a:pt x="381" y="1046"/>
                  </a:lnTo>
                  <a:lnTo>
                    <a:pt x="381" y="1046"/>
                  </a:lnTo>
                  <a:lnTo>
                    <a:pt x="383" y="1048"/>
                  </a:lnTo>
                  <a:lnTo>
                    <a:pt x="383" y="1046"/>
                  </a:lnTo>
                  <a:lnTo>
                    <a:pt x="384" y="1046"/>
                  </a:lnTo>
                  <a:lnTo>
                    <a:pt x="384" y="1046"/>
                  </a:lnTo>
                  <a:lnTo>
                    <a:pt x="384" y="1044"/>
                  </a:lnTo>
                  <a:lnTo>
                    <a:pt x="384" y="1044"/>
                  </a:lnTo>
                  <a:lnTo>
                    <a:pt x="384" y="1044"/>
                  </a:lnTo>
                  <a:lnTo>
                    <a:pt x="384" y="1044"/>
                  </a:lnTo>
                  <a:lnTo>
                    <a:pt x="384" y="1044"/>
                  </a:lnTo>
                  <a:lnTo>
                    <a:pt x="384" y="1044"/>
                  </a:lnTo>
                  <a:lnTo>
                    <a:pt x="384" y="1044"/>
                  </a:lnTo>
                  <a:lnTo>
                    <a:pt x="384" y="1042"/>
                  </a:lnTo>
                  <a:lnTo>
                    <a:pt x="383" y="1042"/>
                  </a:lnTo>
                  <a:lnTo>
                    <a:pt x="383" y="1042"/>
                  </a:lnTo>
                  <a:lnTo>
                    <a:pt x="383" y="1042"/>
                  </a:lnTo>
                  <a:lnTo>
                    <a:pt x="383" y="1040"/>
                  </a:lnTo>
                  <a:lnTo>
                    <a:pt x="381" y="1040"/>
                  </a:lnTo>
                  <a:lnTo>
                    <a:pt x="381" y="1040"/>
                  </a:lnTo>
                  <a:lnTo>
                    <a:pt x="381" y="1040"/>
                  </a:lnTo>
                  <a:lnTo>
                    <a:pt x="381" y="1042"/>
                  </a:lnTo>
                  <a:lnTo>
                    <a:pt x="381" y="1042"/>
                  </a:lnTo>
                  <a:lnTo>
                    <a:pt x="381" y="1042"/>
                  </a:lnTo>
                  <a:close/>
                  <a:moveTo>
                    <a:pt x="365" y="1022"/>
                  </a:moveTo>
                  <a:lnTo>
                    <a:pt x="365" y="1024"/>
                  </a:lnTo>
                  <a:lnTo>
                    <a:pt x="368" y="1026"/>
                  </a:lnTo>
                  <a:lnTo>
                    <a:pt x="370" y="1030"/>
                  </a:lnTo>
                  <a:lnTo>
                    <a:pt x="372" y="1031"/>
                  </a:lnTo>
                  <a:lnTo>
                    <a:pt x="374" y="1031"/>
                  </a:lnTo>
                  <a:lnTo>
                    <a:pt x="374" y="1030"/>
                  </a:lnTo>
                  <a:lnTo>
                    <a:pt x="374" y="1030"/>
                  </a:lnTo>
                  <a:lnTo>
                    <a:pt x="372" y="1030"/>
                  </a:lnTo>
                  <a:lnTo>
                    <a:pt x="372" y="1030"/>
                  </a:lnTo>
                  <a:lnTo>
                    <a:pt x="372" y="1030"/>
                  </a:lnTo>
                  <a:lnTo>
                    <a:pt x="372" y="1028"/>
                  </a:lnTo>
                  <a:lnTo>
                    <a:pt x="372" y="1026"/>
                  </a:lnTo>
                  <a:lnTo>
                    <a:pt x="372" y="1024"/>
                  </a:lnTo>
                  <a:lnTo>
                    <a:pt x="370" y="1026"/>
                  </a:lnTo>
                  <a:lnTo>
                    <a:pt x="370" y="1026"/>
                  </a:lnTo>
                  <a:lnTo>
                    <a:pt x="368" y="1024"/>
                  </a:lnTo>
                  <a:lnTo>
                    <a:pt x="368" y="1024"/>
                  </a:lnTo>
                  <a:lnTo>
                    <a:pt x="366" y="1019"/>
                  </a:lnTo>
                  <a:lnTo>
                    <a:pt x="365" y="1017"/>
                  </a:lnTo>
                  <a:lnTo>
                    <a:pt x="366" y="1017"/>
                  </a:lnTo>
                  <a:lnTo>
                    <a:pt x="368" y="1019"/>
                  </a:lnTo>
                  <a:lnTo>
                    <a:pt x="368" y="1019"/>
                  </a:lnTo>
                  <a:lnTo>
                    <a:pt x="368" y="1017"/>
                  </a:lnTo>
                  <a:lnTo>
                    <a:pt x="366" y="1015"/>
                  </a:lnTo>
                  <a:lnTo>
                    <a:pt x="366" y="1015"/>
                  </a:lnTo>
                  <a:lnTo>
                    <a:pt x="366" y="1015"/>
                  </a:lnTo>
                  <a:lnTo>
                    <a:pt x="366" y="1013"/>
                  </a:lnTo>
                  <a:lnTo>
                    <a:pt x="366" y="1013"/>
                  </a:lnTo>
                  <a:lnTo>
                    <a:pt x="366" y="1013"/>
                  </a:lnTo>
                  <a:lnTo>
                    <a:pt x="366" y="1012"/>
                  </a:lnTo>
                  <a:lnTo>
                    <a:pt x="365" y="1012"/>
                  </a:lnTo>
                  <a:lnTo>
                    <a:pt x="365" y="1012"/>
                  </a:lnTo>
                  <a:lnTo>
                    <a:pt x="365" y="1010"/>
                  </a:lnTo>
                  <a:lnTo>
                    <a:pt x="363" y="1012"/>
                  </a:lnTo>
                  <a:lnTo>
                    <a:pt x="363" y="1012"/>
                  </a:lnTo>
                  <a:lnTo>
                    <a:pt x="365" y="1013"/>
                  </a:lnTo>
                  <a:lnTo>
                    <a:pt x="365" y="1015"/>
                  </a:lnTo>
                  <a:lnTo>
                    <a:pt x="363" y="1021"/>
                  </a:lnTo>
                  <a:lnTo>
                    <a:pt x="365" y="1022"/>
                  </a:lnTo>
                  <a:close/>
                  <a:moveTo>
                    <a:pt x="350" y="779"/>
                  </a:moveTo>
                  <a:lnTo>
                    <a:pt x="352" y="780"/>
                  </a:lnTo>
                  <a:lnTo>
                    <a:pt x="352" y="779"/>
                  </a:lnTo>
                  <a:lnTo>
                    <a:pt x="352" y="779"/>
                  </a:lnTo>
                  <a:lnTo>
                    <a:pt x="352" y="777"/>
                  </a:lnTo>
                  <a:lnTo>
                    <a:pt x="352" y="777"/>
                  </a:lnTo>
                  <a:lnTo>
                    <a:pt x="352" y="775"/>
                  </a:lnTo>
                  <a:lnTo>
                    <a:pt x="352" y="775"/>
                  </a:lnTo>
                  <a:lnTo>
                    <a:pt x="350" y="775"/>
                  </a:lnTo>
                  <a:lnTo>
                    <a:pt x="350" y="775"/>
                  </a:lnTo>
                  <a:lnTo>
                    <a:pt x="348" y="775"/>
                  </a:lnTo>
                  <a:lnTo>
                    <a:pt x="348" y="775"/>
                  </a:lnTo>
                  <a:lnTo>
                    <a:pt x="348" y="773"/>
                  </a:lnTo>
                  <a:lnTo>
                    <a:pt x="346" y="775"/>
                  </a:lnTo>
                  <a:lnTo>
                    <a:pt x="346" y="775"/>
                  </a:lnTo>
                  <a:lnTo>
                    <a:pt x="346" y="777"/>
                  </a:lnTo>
                  <a:lnTo>
                    <a:pt x="345" y="779"/>
                  </a:lnTo>
                  <a:lnTo>
                    <a:pt x="345" y="780"/>
                  </a:lnTo>
                  <a:lnTo>
                    <a:pt x="346" y="782"/>
                  </a:lnTo>
                  <a:lnTo>
                    <a:pt x="348" y="782"/>
                  </a:lnTo>
                  <a:lnTo>
                    <a:pt x="350" y="782"/>
                  </a:lnTo>
                  <a:lnTo>
                    <a:pt x="350" y="780"/>
                  </a:lnTo>
                  <a:lnTo>
                    <a:pt x="350" y="780"/>
                  </a:lnTo>
                  <a:lnTo>
                    <a:pt x="350" y="780"/>
                  </a:lnTo>
                  <a:lnTo>
                    <a:pt x="350" y="779"/>
                  </a:lnTo>
                  <a:lnTo>
                    <a:pt x="350" y="779"/>
                  </a:lnTo>
                  <a:close/>
                  <a:moveTo>
                    <a:pt x="487" y="672"/>
                  </a:moveTo>
                  <a:lnTo>
                    <a:pt x="486" y="674"/>
                  </a:lnTo>
                  <a:lnTo>
                    <a:pt x="486" y="676"/>
                  </a:lnTo>
                  <a:lnTo>
                    <a:pt x="487" y="676"/>
                  </a:lnTo>
                  <a:lnTo>
                    <a:pt x="487" y="676"/>
                  </a:lnTo>
                  <a:lnTo>
                    <a:pt x="487" y="674"/>
                  </a:lnTo>
                  <a:lnTo>
                    <a:pt x="487" y="672"/>
                  </a:lnTo>
                  <a:lnTo>
                    <a:pt x="487" y="672"/>
                  </a:lnTo>
                  <a:lnTo>
                    <a:pt x="487" y="672"/>
                  </a:lnTo>
                  <a:close/>
                  <a:moveTo>
                    <a:pt x="491" y="661"/>
                  </a:moveTo>
                  <a:lnTo>
                    <a:pt x="489" y="663"/>
                  </a:lnTo>
                  <a:lnTo>
                    <a:pt x="489" y="663"/>
                  </a:lnTo>
                  <a:lnTo>
                    <a:pt x="489" y="663"/>
                  </a:lnTo>
                  <a:lnTo>
                    <a:pt x="489" y="665"/>
                  </a:lnTo>
                  <a:lnTo>
                    <a:pt x="487" y="670"/>
                  </a:lnTo>
                  <a:lnTo>
                    <a:pt x="487" y="672"/>
                  </a:lnTo>
                  <a:lnTo>
                    <a:pt x="489" y="670"/>
                  </a:lnTo>
                  <a:lnTo>
                    <a:pt x="489" y="670"/>
                  </a:lnTo>
                  <a:lnTo>
                    <a:pt x="489" y="670"/>
                  </a:lnTo>
                  <a:lnTo>
                    <a:pt x="489" y="670"/>
                  </a:lnTo>
                  <a:lnTo>
                    <a:pt x="491" y="668"/>
                  </a:lnTo>
                  <a:lnTo>
                    <a:pt x="491" y="668"/>
                  </a:lnTo>
                  <a:lnTo>
                    <a:pt x="491" y="667"/>
                  </a:lnTo>
                  <a:lnTo>
                    <a:pt x="491" y="665"/>
                  </a:lnTo>
                  <a:lnTo>
                    <a:pt x="491" y="665"/>
                  </a:lnTo>
                  <a:lnTo>
                    <a:pt x="491" y="663"/>
                  </a:lnTo>
                  <a:lnTo>
                    <a:pt x="491" y="663"/>
                  </a:lnTo>
                  <a:lnTo>
                    <a:pt x="491" y="663"/>
                  </a:lnTo>
                  <a:lnTo>
                    <a:pt x="491" y="661"/>
                  </a:lnTo>
                  <a:lnTo>
                    <a:pt x="491" y="661"/>
                  </a:lnTo>
                  <a:lnTo>
                    <a:pt x="493" y="661"/>
                  </a:lnTo>
                  <a:lnTo>
                    <a:pt x="493" y="661"/>
                  </a:lnTo>
                  <a:lnTo>
                    <a:pt x="491" y="661"/>
                  </a:lnTo>
                  <a:lnTo>
                    <a:pt x="491" y="661"/>
                  </a:lnTo>
                  <a:close/>
                  <a:moveTo>
                    <a:pt x="491" y="661"/>
                  </a:moveTo>
                  <a:lnTo>
                    <a:pt x="489" y="659"/>
                  </a:lnTo>
                  <a:lnTo>
                    <a:pt x="487" y="657"/>
                  </a:lnTo>
                  <a:lnTo>
                    <a:pt x="487" y="661"/>
                  </a:lnTo>
                  <a:lnTo>
                    <a:pt x="487" y="661"/>
                  </a:lnTo>
                  <a:lnTo>
                    <a:pt x="487" y="661"/>
                  </a:lnTo>
                  <a:lnTo>
                    <a:pt x="487" y="661"/>
                  </a:lnTo>
                  <a:lnTo>
                    <a:pt x="489" y="663"/>
                  </a:lnTo>
                  <a:lnTo>
                    <a:pt x="487" y="663"/>
                  </a:lnTo>
                  <a:lnTo>
                    <a:pt x="491" y="661"/>
                  </a:lnTo>
                  <a:close/>
                  <a:moveTo>
                    <a:pt x="565" y="464"/>
                  </a:moveTo>
                  <a:lnTo>
                    <a:pt x="563" y="464"/>
                  </a:lnTo>
                  <a:lnTo>
                    <a:pt x="561" y="466"/>
                  </a:lnTo>
                  <a:lnTo>
                    <a:pt x="561" y="466"/>
                  </a:lnTo>
                  <a:lnTo>
                    <a:pt x="561" y="466"/>
                  </a:lnTo>
                  <a:lnTo>
                    <a:pt x="560" y="464"/>
                  </a:lnTo>
                  <a:lnTo>
                    <a:pt x="560" y="464"/>
                  </a:lnTo>
                  <a:lnTo>
                    <a:pt x="560" y="464"/>
                  </a:lnTo>
                  <a:lnTo>
                    <a:pt x="560" y="466"/>
                  </a:lnTo>
                  <a:lnTo>
                    <a:pt x="560" y="468"/>
                  </a:lnTo>
                  <a:lnTo>
                    <a:pt x="560" y="468"/>
                  </a:lnTo>
                  <a:lnTo>
                    <a:pt x="563" y="468"/>
                  </a:lnTo>
                  <a:lnTo>
                    <a:pt x="563" y="468"/>
                  </a:lnTo>
                  <a:lnTo>
                    <a:pt x="565" y="466"/>
                  </a:lnTo>
                  <a:lnTo>
                    <a:pt x="565" y="466"/>
                  </a:lnTo>
                  <a:lnTo>
                    <a:pt x="565" y="464"/>
                  </a:lnTo>
                  <a:lnTo>
                    <a:pt x="565" y="464"/>
                  </a:lnTo>
                  <a:close/>
                  <a:moveTo>
                    <a:pt x="556" y="466"/>
                  </a:moveTo>
                  <a:lnTo>
                    <a:pt x="556" y="466"/>
                  </a:lnTo>
                  <a:lnTo>
                    <a:pt x="554" y="466"/>
                  </a:lnTo>
                  <a:lnTo>
                    <a:pt x="554" y="464"/>
                  </a:lnTo>
                  <a:lnTo>
                    <a:pt x="556" y="464"/>
                  </a:lnTo>
                  <a:lnTo>
                    <a:pt x="556" y="464"/>
                  </a:lnTo>
                  <a:lnTo>
                    <a:pt x="554" y="462"/>
                  </a:lnTo>
                  <a:lnTo>
                    <a:pt x="552" y="462"/>
                  </a:lnTo>
                  <a:lnTo>
                    <a:pt x="552" y="462"/>
                  </a:lnTo>
                  <a:lnTo>
                    <a:pt x="552" y="464"/>
                  </a:lnTo>
                  <a:lnTo>
                    <a:pt x="552" y="464"/>
                  </a:lnTo>
                  <a:lnTo>
                    <a:pt x="552" y="466"/>
                  </a:lnTo>
                  <a:lnTo>
                    <a:pt x="552" y="468"/>
                  </a:lnTo>
                  <a:lnTo>
                    <a:pt x="552" y="468"/>
                  </a:lnTo>
                  <a:lnTo>
                    <a:pt x="554" y="468"/>
                  </a:lnTo>
                  <a:lnTo>
                    <a:pt x="556" y="468"/>
                  </a:lnTo>
                  <a:lnTo>
                    <a:pt x="556" y="470"/>
                  </a:lnTo>
                  <a:lnTo>
                    <a:pt x="556" y="470"/>
                  </a:lnTo>
                  <a:lnTo>
                    <a:pt x="556" y="468"/>
                  </a:lnTo>
                  <a:lnTo>
                    <a:pt x="556" y="468"/>
                  </a:lnTo>
                  <a:lnTo>
                    <a:pt x="556" y="466"/>
                  </a:lnTo>
                  <a:close/>
                  <a:moveTo>
                    <a:pt x="574" y="455"/>
                  </a:moveTo>
                  <a:lnTo>
                    <a:pt x="574" y="455"/>
                  </a:lnTo>
                  <a:lnTo>
                    <a:pt x="574" y="455"/>
                  </a:lnTo>
                  <a:lnTo>
                    <a:pt x="572" y="455"/>
                  </a:lnTo>
                  <a:lnTo>
                    <a:pt x="572" y="455"/>
                  </a:lnTo>
                  <a:lnTo>
                    <a:pt x="572" y="457"/>
                  </a:lnTo>
                  <a:lnTo>
                    <a:pt x="574" y="457"/>
                  </a:lnTo>
                  <a:lnTo>
                    <a:pt x="574" y="459"/>
                  </a:lnTo>
                  <a:lnTo>
                    <a:pt x="576" y="457"/>
                  </a:lnTo>
                  <a:lnTo>
                    <a:pt x="576" y="457"/>
                  </a:lnTo>
                  <a:lnTo>
                    <a:pt x="576" y="457"/>
                  </a:lnTo>
                  <a:lnTo>
                    <a:pt x="574" y="455"/>
                  </a:lnTo>
                  <a:close/>
                  <a:moveTo>
                    <a:pt x="560" y="461"/>
                  </a:moveTo>
                  <a:lnTo>
                    <a:pt x="558" y="461"/>
                  </a:lnTo>
                  <a:lnTo>
                    <a:pt x="558" y="459"/>
                  </a:lnTo>
                  <a:lnTo>
                    <a:pt x="558" y="459"/>
                  </a:lnTo>
                  <a:lnTo>
                    <a:pt x="558" y="459"/>
                  </a:lnTo>
                  <a:lnTo>
                    <a:pt x="558" y="459"/>
                  </a:lnTo>
                  <a:lnTo>
                    <a:pt x="558" y="457"/>
                  </a:lnTo>
                  <a:lnTo>
                    <a:pt x="560" y="459"/>
                  </a:lnTo>
                  <a:lnTo>
                    <a:pt x="560" y="459"/>
                  </a:lnTo>
                  <a:lnTo>
                    <a:pt x="561" y="459"/>
                  </a:lnTo>
                  <a:lnTo>
                    <a:pt x="561" y="461"/>
                  </a:lnTo>
                  <a:lnTo>
                    <a:pt x="561" y="461"/>
                  </a:lnTo>
                  <a:lnTo>
                    <a:pt x="563" y="461"/>
                  </a:lnTo>
                  <a:lnTo>
                    <a:pt x="563" y="459"/>
                  </a:lnTo>
                  <a:lnTo>
                    <a:pt x="561" y="457"/>
                  </a:lnTo>
                  <a:lnTo>
                    <a:pt x="561" y="457"/>
                  </a:lnTo>
                  <a:lnTo>
                    <a:pt x="561" y="457"/>
                  </a:lnTo>
                  <a:lnTo>
                    <a:pt x="560" y="457"/>
                  </a:lnTo>
                  <a:lnTo>
                    <a:pt x="560" y="457"/>
                  </a:lnTo>
                  <a:lnTo>
                    <a:pt x="556" y="453"/>
                  </a:lnTo>
                  <a:lnTo>
                    <a:pt x="556" y="453"/>
                  </a:lnTo>
                  <a:lnTo>
                    <a:pt x="554" y="453"/>
                  </a:lnTo>
                  <a:lnTo>
                    <a:pt x="554" y="455"/>
                  </a:lnTo>
                  <a:lnTo>
                    <a:pt x="554" y="457"/>
                  </a:lnTo>
                  <a:lnTo>
                    <a:pt x="556" y="459"/>
                  </a:lnTo>
                  <a:lnTo>
                    <a:pt x="558" y="461"/>
                  </a:lnTo>
                  <a:lnTo>
                    <a:pt x="558" y="462"/>
                  </a:lnTo>
                  <a:lnTo>
                    <a:pt x="560" y="462"/>
                  </a:lnTo>
                  <a:lnTo>
                    <a:pt x="560" y="461"/>
                  </a:lnTo>
                  <a:close/>
                  <a:moveTo>
                    <a:pt x="574" y="450"/>
                  </a:moveTo>
                  <a:lnTo>
                    <a:pt x="572" y="450"/>
                  </a:lnTo>
                  <a:lnTo>
                    <a:pt x="572" y="450"/>
                  </a:lnTo>
                  <a:lnTo>
                    <a:pt x="572" y="450"/>
                  </a:lnTo>
                  <a:lnTo>
                    <a:pt x="570" y="450"/>
                  </a:lnTo>
                  <a:lnTo>
                    <a:pt x="570" y="452"/>
                  </a:lnTo>
                  <a:lnTo>
                    <a:pt x="572" y="452"/>
                  </a:lnTo>
                  <a:lnTo>
                    <a:pt x="572" y="453"/>
                  </a:lnTo>
                  <a:lnTo>
                    <a:pt x="574" y="453"/>
                  </a:lnTo>
                  <a:lnTo>
                    <a:pt x="574" y="452"/>
                  </a:lnTo>
                  <a:lnTo>
                    <a:pt x="574" y="452"/>
                  </a:lnTo>
                  <a:lnTo>
                    <a:pt x="574" y="453"/>
                  </a:lnTo>
                  <a:lnTo>
                    <a:pt x="574" y="453"/>
                  </a:lnTo>
                  <a:lnTo>
                    <a:pt x="576" y="452"/>
                  </a:lnTo>
                  <a:lnTo>
                    <a:pt x="576" y="452"/>
                  </a:lnTo>
                  <a:lnTo>
                    <a:pt x="576" y="450"/>
                  </a:lnTo>
                  <a:lnTo>
                    <a:pt x="576" y="450"/>
                  </a:lnTo>
                  <a:lnTo>
                    <a:pt x="576" y="450"/>
                  </a:lnTo>
                  <a:lnTo>
                    <a:pt x="576" y="448"/>
                  </a:lnTo>
                  <a:lnTo>
                    <a:pt x="576" y="448"/>
                  </a:lnTo>
                  <a:lnTo>
                    <a:pt x="574" y="450"/>
                  </a:lnTo>
                  <a:close/>
                  <a:moveTo>
                    <a:pt x="574" y="448"/>
                  </a:moveTo>
                  <a:lnTo>
                    <a:pt x="574" y="448"/>
                  </a:lnTo>
                  <a:lnTo>
                    <a:pt x="574" y="446"/>
                  </a:lnTo>
                  <a:lnTo>
                    <a:pt x="572" y="446"/>
                  </a:lnTo>
                  <a:lnTo>
                    <a:pt x="572" y="446"/>
                  </a:lnTo>
                  <a:lnTo>
                    <a:pt x="572" y="448"/>
                  </a:lnTo>
                  <a:lnTo>
                    <a:pt x="574" y="448"/>
                  </a:lnTo>
                  <a:lnTo>
                    <a:pt x="574" y="448"/>
                  </a:lnTo>
                  <a:close/>
                  <a:moveTo>
                    <a:pt x="592" y="434"/>
                  </a:moveTo>
                  <a:lnTo>
                    <a:pt x="592" y="432"/>
                  </a:lnTo>
                  <a:lnTo>
                    <a:pt x="592" y="432"/>
                  </a:lnTo>
                  <a:lnTo>
                    <a:pt x="592" y="432"/>
                  </a:lnTo>
                  <a:lnTo>
                    <a:pt x="592" y="432"/>
                  </a:lnTo>
                  <a:lnTo>
                    <a:pt x="590" y="430"/>
                  </a:lnTo>
                  <a:lnTo>
                    <a:pt x="590" y="430"/>
                  </a:lnTo>
                  <a:lnTo>
                    <a:pt x="588" y="430"/>
                  </a:lnTo>
                  <a:lnTo>
                    <a:pt x="588" y="432"/>
                  </a:lnTo>
                  <a:lnTo>
                    <a:pt x="590" y="435"/>
                  </a:lnTo>
                  <a:lnTo>
                    <a:pt x="590" y="437"/>
                  </a:lnTo>
                  <a:lnTo>
                    <a:pt x="592" y="439"/>
                  </a:lnTo>
                  <a:lnTo>
                    <a:pt x="594" y="439"/>
                  </a:lnTo>
                  <a:lnTo>
                    <a:pt x="592" y="437"/>
                  </a:lnTo>
                  <a:lnTo>
                    <a:pt x="592" y="437"/>
                  </a:lnTo>
                  <a:lnTo>
                    <a:pt x="592" y="435"/>
                  </a:lnTo>
                  <a:lnTo>
                    <a:pt x="594" y="435"/>
                  </a:lnTo>
                  <a:lnTo>
                    <a:pt x="594" y="435"/>
                  </a:lnTo>
                  <a:lnTo>
                    <a:pt x="594" y="435"/>
                  </a:lnTo>
                  <a:lnTo>
                    <a:pt x="594" y="434"/>
                  </a:lnTo>
                  <a:lnTo>
                    <a:pt x="592" y="434"/>
                  </a:lnTo>
                  <a:close/>
                  <a:moveTo>
                    <a:pt x="635" y="428"/>
                  </a:moveTo>
                  <a:lnTo>
                    <a:pt x="634" y="428"/>
                  </a:lnTo>
                  <a:lnTo>
                    <a:pt x="634" y="430"/>
                  </a:lnTo>
                  <a:lnTo>
                    <a:pt x="634" y="430"/>
                  </a:lnTo>
                  <a:lnTo>
                    <a:pt x="634" y="430"/>
                  </a:lnTo>
                  <a:lnTo>
                    <a:pt x="634" y="430"/>
                  </a:lnTo>
                  <a:lnTo>
                    <a:pt x="634" y="430"/>
                  </a:lnTo>
                  <a:lnTo>
                    <a:pt x="632" y="430"/>
                  </a:lnTo>
                  <a:lnTo>
                    <a:pt x="632" y="430"/>
                  </a:lnTo>
                  <a:lnTo>
                    <a:pt x="632" y="430"/>
                  </a:lnTo>
                  <a:lnTo>
                    <a:pt x="630" y="428"/>
                  </a:lnTo>
                  <a:lnTo>
                    <a:pt x="630" y="428"/>
                  </a:lnTo>
                  <a:lnTo>
                    <a:pt x="630" y="430"/>
                  </a:lnTo>
                  <a:lnTo>
                    <a:pt x="630" y="430"/>
                  </a:lnTo>
                  <a:lnTo>
                    <a:pt x="630" y="430"/>
                  </a:lnTo>
                  <a:lnTo>
                    <a:pt x="630" y="430"/>
                  </a:lnTo>
                  <a:lnTo>
                    <a:pt x="628" y="430"/>
                  </a:lnTo>
                  <a:lnTo>
                    <a:pt x="628" y="432"/>
                  </a:lnTo>
                  <a:lnTo>
                    <a:pt x="630" y="434"/>
                  </a:lnTo>
                  <a:lnTo>
                    <a:pt x="632" y="435"/>
                  </a:lnTo>
                  <a:lnTo>
                    <a:pt x="634" y="434"/>
                  </a:lnTo>
                  <a:lnTo>
                    <a:pt x="634" y="434"/>
                  </a:lnTo>
                  <a:lnTo>
                    <a:pt x="634" y="432"/>
                  </a:lnTo>
                  <a:lnTo>
                    <a:pt x="634" y="432"/>
                  </a:lnTo>
                  <a:lnTo>
                    <a:pt x="634" y="432"/>
                  </a:lnTo>
                  <a:lnTo>
                    <a:pt x="635" y="432"/>
                  </a:lnTo>
                  <a:lnTo>
                    <a:pt x="635" y="430"/>
                  </a:lnTo>
                  <a:lnTo>
                    <a:pt x="635" y="430"/>
                  </a:lnTo>
                  <a:lnTo>
                    <a:pt x="635" y="428"/>
                  </a:lnTo>
                  <a:close/>
                  <a:moveTo>
                    <a:pt x="585" y="428"/>
                  </a:moveTo>
                  <a:lnTo>
                    <a:pt x="581" y="426"/>
                  </a:lnTo>
                  <a:lnTo>
                    <a:pt x="581" y="426"/>
                  </a:lnTo>
                  <a:lnTo>
                    <a:pt x="581" y="428"/>
                  </a:lnTo>
                  <a:lnTo>
                    <a:pt x="581" y="430"/>
                  </a:lnTo>
                  <a:lnTo>
                    <a:pt x="581" y="432"/>
                  </a:lnTo>
                  <a:lnTo>
                    <a:pt x="581" y="432"/>
                  </a:lnTo>
                  <a:lnTo>
                    <a:pt x="581" y="434"/>
                  </a:lnTo>
                  <a:lnTo>
                    <a:pt x="581" y="434"/>
                  </a:lnTo>
                  <a:lnTo>
                    <a:pt x="583" y="434"/>
                  </a:lnTo>
                  <a:lnTo>
                    <a:pt x="585" y="435"/>
                  </a:lnTo>
                  <a:lnTo>
                    <a:pt x="585" y="434"/>
                  </a:lnTo>
                  <a:lnTo>
                    <a:pt x="585" y="432"/>
                  </a:lnTo>
                  <a:lnTo>
                    <a:pt x="585" y="428"/>
                  </a:lnTo>
                  <a:close/>
                  <a:moveTo>
                    <a:pt x="652" y="414"/>
                  </a:moveTo>
                  <a:lnTo>
                    <a:pt x="650" y="410"/>
                  </a:lnTo>
                  <a:lnTo>
                    <a:pt x="648" y="406"/>
                  </a:lnTo>
                  <a:lnTo>
                    <a:pt x="648" y="405"/>
                  </a:lnTo>
                  <a:lnTo>
                    <a:pt x="648" y="403"/>
                  </a:lnTo>
                  <a:lnTo>
                    <a:pt x="648" y="401"/>
                  </a:lnTo>
                  <a:lnTo>
                    <a:pt x="646" y="394"/>
                  </a:lnTo>
                  <a:lnTo>
                    <a:pt x="646" y="392"/>
                  </a:lnTo>
                  <a:lnTo>
                    <a:pt x="644" y="392"/>
                  </a:lnTo>
                  <a:lnTo>
                    <a:pt x="644" y="390"/>
                  </a:lnTo>
                  <a:lnTo>
                    <a:pt x="643" y="390"/>
                  </a:lnTo>
                  <a:lnTo>
                    <a:pt x="643" y="388"/>
                  </a:lnTo>
                  <a:lnTo>
                    <a:pt x="641" y="379"/>
                  </a:lnTo>
                  <a:lnTo>
                    <a:pt x="639" y="379"/>
                  </a:lnTo>
                  <a:lnTo>
                    <a:pt x="634" y="376"/>
                  </a:lnTo>
                  <a:lnTo>
                    <a:pt x="632" y="376"/>
                  </a:lnTo>
                  <a:lnTo>
                    <a:pt x="630" y="372"/>
                  </a:lnTo>
                  <a:lnTo>
                    <a:pt x="630" y="367"/>
                  </a:lnTo>
                  <a:lnTo>
                    <a:pt x="628" y="363"/>
                  </a:lnTo>
                  <a:lnTo>
                    <a:pt x="628" y="361"/>
                  </a:lnTo>
                  <a:lnTo>
                    <a:pt x="628" y="359"/>
                  </a:lnTo>
                  <a:lnTo>
                    <a:pt x="628" y="358"/>
                  </a:lnTo>
                  <a:lnTo>
                    <a:pt x="628" y="356"/>
                  </a:lnTo>
                  <a:lnTo>
                    <a:pt x="628" y="356"/>
                  </a:lnTo>
                  <a:lnTo>
                    <a:pt x="628" y="354"/>
                  </a:lnTo>
                  <a:lnTo>
                    <a:pt x="628" y="350"/>
                  </a:lnTo>
                  <a:lnTo>
                    <a:pt x="628" y="349"/>
                  </a:lnTo>
                  <a:lnTo>
                    <a:pt x="628" y="349"/>
                  </a:lnTo>
                  <a:lnTo>
                    <a:pt x="626" y="345"/>
                  </a:lnTo>
                  <a:lnTo>
                    <a:pt x="626" y="345"/>
                  </a:lnTo>
                  <a:lnTo>
                    <a:pt x="628" y="341"/>
                  </a:lnTo>
                  <a:lnTo>
                    <a:pt x="628" y="340"/>
                  </a:lnTo>
                  <a:lnTo>
                    <a:pt x="630" y="338"/>
                  </a:lnTo>
                  <a:lnTo>
                    <a:pt x="632" y="338"/>
                  </a:lnTo>
                  <a:lnTo>
                    <a:pt x="632" y="336"/>
                  </a:lnTo>
                  <a:lnTo>
                    <a:pt x="632" y="334"/>
                  </a:lnTo>
                  <a:lnTo>
                    <a:pt x="634" y="334"/>
                  </a:lnTo>
                  <a:lnTo>
                    <a:pt x="635" y="332"/>
                  </a:lnTo>
                  <a:lnTo>
                    <a:pt x="635" y="331"/>
                  </a:lnTo>
                  <a:lnTo>
                    <a:pt x="637" y="329"/>
                  </a:lnTo>
                  <a:lnTo>
                    <a:pt x="639" y="329"/>
                  </a:lnTo>
                  <a:lnTo>
                    <a:pt x="639" y="327"/>
                  </a:lnTo>
                  <a:lnTo>
                    <a:pt x="639" y="323"/>
                  </a:lnTo>
                  <a:lnTo>
                    <a:pt x="639" y="322"/>
                  </a:lnTo>
                  <a:lnTo>
                    <a:pt x="639" y="320"/>
                  </a:lnTo>
                  <a:lnTo>
                    <a:pt x="639" y="318"/>
                  </a:lnTo>
                  <a:lnTo>
                    <a:pt x="639" y="316"/>
                  </a:lnTo>
                  <a:lnTo>
                    <a:pt x="639" y="312"/>
                  </a:lnTo>
                  <a:lnTo>
                    <a:pt x="639" y="311"/>
                  </a:lnTo>
                  <a:lnTo>
                    <a:pt x="639" y="305"/>
                  </a:lnTo>
                  <a:lnTo>
                    <a:pt x="639" y="305"/>
                  </a:lnTo>
                  <a:lnTo>
                    <a:pt x="641" y="302"/>
                  </a:lnTo>
                  <a:lnTo>
                    <a:pt x="641" y="300"/>
                  </a:lnTo>
                  <a:lnTo>
                    <a:pt x="643" y="300"/>
                  </a:lnTo>
                  <a:lnTo>
                    <a:pt x="644" y="300"/>
                  </a:lnTo>
                  <a:lnTo>
                    <a:pt x="644" y="298"/>
                  </a:lnTo>
                  <a:lnTo>
                    <a:pt x="644" y="298"/>
                  </a:lnTo>
                  <a:lnTo>
                    <a:pt x="644" y="296"/>
                  </a:lnTo>
                  <a:lnTo>
                    <a:pt x="643" y="291"/>
                  </a:lnTo>
                  <a:lnTo>
                    <a:pt x="641" y="287"/>
                  </a:lnTo>
                  <a:lnTo>
                    <a:pt x="641" y="285"/>
                  </a:lnTo>
                  <a:lnTo>
                    <a:pt x="639" y="282"/>
                  </a:lnTo>
                  <a:lnTo>
                    <a:pt x="635" y="276"/>
                  </a:lnTo>
                  <a:lnTo>
                    <a:pt x="634" y="275"/>
                  </a:lnTo>
                  <a:lnTo>
                    <a:pt x="634" y="275"/>
                  </a:lnTo>
                  <a:lnTo>
                    <a:pt x="632" y="273"/>
                  </a:lnTo>
                  <a:lnTo>
                    <a:pt x="630" y="271"/>
                  </a:lnTo>
                  <a:lnTo>
                    <a:pt x="628" y="267"/>
                  </a:lnTo>
                  <a:lnTo>
                    <a:pt x="628" y="266"/>
                  </a:lnTo>
                  <a:lnTo>
                    <a:pt x="628" y="264"/>
                  </a:lnTo>
                  <a:lnTo>
                    <a:pt x="628" y="264"/>
                  </a:lnTo>
                  <a:lnTo>
                    <a:pt x="628" y="262"/>
                  </a:lnTo>
                  <a:lnTo>
                    <a:pt x="628" y="260"/>
                  </a:lnTo>
                  <a:lnTo>
                    <a:pt x="628" y="260"/>
                  </a:lnTo>
                  <a:lnTo>
                    <a:pt x="626" y="258"/>
                  </a:lnTo>
                  <a:lnTo>
                    <a:pt x="626" y="256"/>
                  </a:lnTo>
                  <a:lnTo>
                    <a:pt x="625" y="255"/>
                  </a:lnTo>
                  <a:lnTo>
                    <a:pt x="625" y="253"/>
                  </a:lnTo>
                  <a:lnTo>
                    <a:pt x="623" y="251"/>
                  </a:lnTo>
                  <a:lnTo>
                    <a:pt x="625" y="249"/>
                  </a:lnTo>
                  <a:lnTo>
                    <a:pt x="625" y="249"/>
                  </a:lnTo>
                  <a:lnTo>
                    <a:pt x="625" y="247"/>
                  </a:lnTo>
                  <a:lnTo>
                    <a:pt x="625" y="246"/>
                  </a:lnTo>
                  <a:lnTo>
                    <a:pt x="625" y="246"/>
                  </a:lnTo>
                  <a:lnTo>
                    <a:pt x="625" y="244"/>
                  </a:lnTo>
                  <a:lnTo>
                    <a:pt x="625" y="242"/>
                  </a:lnTo>
                  <a:lnTo>
                    <a:pt x="625" y="240"/>
                  </a:lnTo>
                  <a:lnTo>
                    <a:pt x="626" y="238"/>
                  </a:lnTo>
                  <a:lnTo>
                    <a:pt x="632" y="235"/>
                  </a:lnTo>
                  <a:lnTo>
                    <a:pt x="634" y="233"/>
                  </a:lnTo>
                  <a:lnTo>
                    <a:pt x="634" y="229"/>
                  </a:lnTo>
                  <a:lnTo>
                    <a:pt x="632" y="228"/>
                  </a:lnTo>
                  <a:lnTo>
                    <a:pt x="632" y="226"/>
                  </a:lnTo>
                  <a:lnTo>
                    <a:pt x="634" y="222"/>
                  </a:lnTo>
                  <a:lnTo>
                    <a:pt x="634" y="219"/>
                  </a:lnTo>
                  <a:lnTo>
                    <a:pt x="632" y="219"/>
                  </a:lnTo>
                  <a:lnTo>
                    <a:pt x="632" y="217"/>
                  </a:lnTo>
                  <a:lnTo>
                    <a:pt x="628" y="217"/>
                  </a:lnTo>
                  <a:lnTo>
                    <a:pt x="625" y="215"/>
                  </a:lnTo>
                  <a:lnTo>
                    <a:pt x="623" y="215"/>
                  </a:lnTo>
                  <a:lnTo>
                    <a:pt x="621" y="215"/>
                  </a:lnTo>
                  <a:lnTo>
                    <a:pt x="619" y="215"/>
                  </a:lnTo>
                  <a:lnTo>
                    <a:pt x="617" y="213"/>
                  </a:lnTo>
                  <a:lnTo>
                    <a:pt x="616" y="210"/>
                  </a:lnTo>
                  <a:lnTo>
                    <a:pt x="617" y="208"/>
                  </a:lnTo>
                  <a:lnTo>
                    <a:pt x="617" y="206"/>
                  </a:lnTo>
                  <a:lnTo>
                    <a:pt x="619" y="202"/>
                  </a:lnTo>
                  <a:lnTo>
                    <a:pt x="619" y="200"/>
                  </a:lnTo>
                  <a:lnTo>
                    <a:pt x="619" y="199"/>
                  </a:lnTo>
                  <a:lnTo>
                    <a:pt x="621" y="199"/>
                  </a:lnTo>
                  <a:lnTo>
                    <a:pt x="623" y="197"/>
                  </a:lnTo>
                  <a:lnTo>
                    <a:pt x="623" y="193"/>
                  </a:lnTo>
                  <a:lnTo>
                    <a:pt x="621" y="191"/>
                  </a:lnTo>
                  <a:lnTo>
                    <a:pt x="621" y="188"/>
                  </a:lnTo>
                  <a:lnTo>
                    <a:pt x="621" y="186"/>
                  </a:lnTo>
                  <a:lnTo>
                    <a:pt x="619" y="181"/>
                  </a:lnTo>
                  <a:lnTo>
                    <a:pt x="619" y="179"/>
                  </a:lnTo>
                  <a:lnTo>
                    <a:pt x="619" y="177"/>
                  </a:lnTo>
                  <a:lnTo>
                    <a:pt x="619" y="170"/>
                  </a:lnTo>
                  <a:lnTo>
                    <a:pt x="619" y="166"/>
                  </a:lnTo>
                  <a:lnTo>
                    <a:pt x="619" y="163"/>
                  </a:lnTo>
                  <a:lnTo>
                    <a:pt x="619" y="161"/>
                  </a:lnTo>
                  <a:lnTo>
                    <a:pt x="619" y="157"/>
                  </a:lnTo>
                  <a:lnTo>
                    <a:pt x="621" y="157"/>
                  </a:lnTo>
                  <a:lnTo>
                    <a:pt x="625" y="155"/>
                  </a:lnTo>
                  <a:lnTo>
                    <a:pt x="626" y="154"/>
                  </a:lnTo>
                  <a:lnTo>
                    <a:pt x="628" y="152"/>
                  </a:lnTo>
                  <a:lnTo>
                    <a:pt x="628" y="148"/>
                  </a:lnTo>
                  <a:lnTo>
                    <a:pt x="626" y="146"/>
                  </a:lnTo>
                  <a:lnTo>
                    <a:pt x="623" y="146"/>
                  </a:lnTo>
                  <a:lnTo>
                    <a:pt x="619" y="141"/>
                  </a:lnTo>
                  <a:lnTo>
                    <a:pt x="617" y="139"/>
                  </a:lnTo>
                  <a:lnTo>
                    <a:pt x="614" y="135"/>
                  </a:lnTo>
                  <a:lnTo>
                    <a:pt x="614" y="134"/>
                  </a:lnTo>
                  <a:lnTo>
                    <a:pt x="614" y="134"/>
                  </a:lnTo>
                  <a:lnTo>
                    <a:pt x="612" y="125"/>
                  </a:lnTo>
                  <a:lnTo>
                    <a:pt x="610" y="123"/>
                  </a:lnTo>
                  <a:lnTo>
                    <a:pt x="610" y="123"/>
                  </a:lnTo>
                  <a:lnTo>
                    <a:pt x="608" y="123"/>
                  </a:lnTo>
                  <a:lnTo>
                    <a:pt x="605" y="126"/>
                  </a:lnTo>
                  <a:lnTo>
                    <a:pt x="603" y="126"/>
                  </a:lnTo>
                  <a:lnTo>
                    <a:pt x="603" y="125"/>
                  </a:lnTo>
                  <a:lnTo>
                    <a:pt x="603" y="125"/>
                  </a:lnTo>
                  <a:lnTo>
                    <a:pt x="603" y="125"/>
                  </a:lnTo>
                  <a:lnTo>
                    <a:pt x="603" y="123"/>
                  </a:lnTo>
                  <a:lnTo>
                    <a:pt x="603" y="123"/>
                  </a:lnTo>
                  <a:lnTo>
                    <a:pt x="603" y="121"/>
                  </a:lnTo>
                  <a:lnTo>
                    <a:pt x="603" y="117"/>
                  </a:lnTo>
                  <a:lnTo>
                    <a:pt x="603" y="117"/>
                  </a:lnTo>
                  <a:lnTo>
                    <a:pt x="603" y="116"/>
                  </a:lnTo>
                  <a:lnTo>
                    <a:pt x="603" y="114"/>
                  </a:lnTo>
                  <a:lnTo>
                    <a:pt x="601" y="110"/>
                  </a:lnTo>
                  <a:lnTo>
                    <a:pt x="599" y="108"/>
                  </a:lnTo>
                  <a:lnTo>
                    <a:pt x="599" y="107"/>
                  </a:lnTo>
                  <a:lnTo>
                    <a:pt x="599" y="105"/>
                  </a:lnTo>
                  <a:lnTo>
                    <a:pt x="597" y="105"/>
                  </a:lnTo>
                  <a:lnTo>
                    <a:pt x="597" y="103"/>
                  </a:lnTo>
                  <a:lnTo>
                    <a:pt x="597" y="103"/>
                  </a:lnTo>
                  <a:lnTo>
                    <a:pt x="590" y="98"/>
                  </a:lnTo>
                  <a:lnTo>
                    <a:pt x="588" y="96"/>
                  </a:lnTo>
                  <a:lnTo>
                    <a:pt x="587" y="90"/>
                  </a:lnTo>
                  <a:lnTo>
                    <a:pt x="585" y="89"/>
                  </a:lnTo>
                  <a:lnTo>
                    <a:pt x="581" y="90"/>
                  </a:lnTo>
                  <a:lnTo>
                    <a:pt x="581" y="89"/>
                  </a:lnTo>
                  <a:lnTo>
                    <a:pt x="579" y="87"/>
                  </a:lnTo>
                  <a:lnTo>
                    <a:pt x="578" y="85"/>
                  </a:lnTo>
                  <a:lnTo>
                    <a:pt x="578" y="85"/>
                  </a:lnTo>
                  <a:lnTo>
                    <a:pt x="576" y="85"/>
                  </a:lnTo>
                  <a:lnTo>
                    <a:pt x="576" y="85"/>
                  </a:lnTo>
                  <a:lnTo>
                    <a:pt x="572" y="83"/>
                  </a:lnTo>
                  <a:lnTo>
                    <a:pt x="570" y="83"/>
                  </a:lnTo>
                  <a:lnTo>
                    <a:pt x="567" y="81"/>
                  </a:lnTo>
                  <a:lnTo>
                    <a:pt x="563" y="81"/>
                  </a:lnTo>
                  <a:lnTo>
                    <a:pt x="563" y="81"/>
                  </a:lnTo>
                  <a:lnTo>
                    <a:pt x="563" y="79"/>
                  </a:lnTo>
                  <a:lnTo>
                    <a:pt x="563" y="79"/>
                  </a:lnTo>
                  <a:lnTo>
                    <a:pt x="560" y="78"/>
                  </a:lnTo>
                  <a:lnTo>
                    <a:pt x="549" y="78"/>
                  </a:lnTo>
                  <a:lnTo>
                    <a:pt x="547" y="76"/>
                  </a:lnTo>
                  <a:lnTo>
                    <a:pt x="547" y="76"/>
                  </a:lnTo>
                  <a:lnTo>
                    <a:pt x="547" y="74"/>
                  </a:lnTo>
                  <a:lnTo>
                    <a:pt x="547" y="74"/>
                  </a:lnTo>
                  <a:lnTo>
                    <a:pt x="545" y="74"/>
                  </a:lnTo>
                  <a:lnTo>
                    <a:pt x="545" y="74"/>
                  </a:lnTo>
                  <a:lnTo>
                    <a:pt x="545" y="72"/>
                  </a:lnTo>
                  <a:lnTo>
                    <a:pt x="545" y="70"/>
                  </a:lnTo>
                  <a:lnTo>
                    <a:pt x="543" y="69"/>
                  </a:lnTo>
                  <a:lnTo>
                    <a:pt x="543" y="69"/>
                  </a:lnTo>
                  <a:lnTo>
                    <a:pt x="540" y="65"/>
                  </a:lnTo>
                  <a:lnTo>
                    <a:pt x="531" y="63"/>
                  </a:lnTo>
                  <a:lnTo>
                    <a:pt x="531" y="58"/>
                  </a:lnTo>
                  <a:lnTo>
                    <a:pt x="527" y="56"/>
                  </a:lnTo>
                  <a:lnTo>
                    <a:pt x="523" y="52"/>
                  </a:lnTo>
                  <a:lnTo>
                    <a:pt x="520" y="51"/>
                  </a:lnTo>
                  <a:lnTo>
                    <a:pt x="518" y="49"/>
                  </a:lnTo>
                  <a:lnTo>
                    <a:pt x="516" y="47"/>
                  </a:lnTo>
                  <a:lnTo>
                    <a:pt x="516" y="43"/>
                  </a:lnTo>
                  <a:lnTo>
                    <a:pt x="514" y="42"/>
                  </a:lnTo>
                  <a:lnTo>
                    <a:pt x="514" y="40"/>
                  </a:lnTo>
                  <a:lnTo>
                    <a:pt x="514" y="40"/>
                  </a:lnTo>
                  <a:lnTo>
                    <a:pt x="511" y="40"/>
                  </a:lnTo>
                  <a:lnTo>
                    <a:pt x="509" y="40"/>
                  </a:lnTo>
                  <a:lnTo>
                    <a:pt x="509" y="40"/>
                  </a:lnTo>
                  <a:lnTo>
                    <a:pt x="509" y="38"/>
                  </a:lnTo>
                  <a:lnTo>
                    <a:pt x="509" y="38"/>
                  </a:lnTo>
                  <a:lnTo>
                    <a:pt x="509" y="36"/>
                  </a:lnTo>
                  <a:lnTo>
                    <a:pt x="505" y="31"/>
                  </a:lnTo>
                  <a:lnTo>
                    <a:pt x="502" y="27"/>
                  </a:lnTo>
                  <a:lnTo>
                    <a:pt x="498" y="23"/>
                  </a:lnTo>
                  <a:lnTo>
                    <a:pt x="489" y="20"/>
                  </a:lnTo>
                  <a:lnTo>
                    <a:pt x="489" y="18"/>
                  </a:lnTo>
                  <a:lnTo>
                    <a:pt x="489" y="16"/>
                  </a:lnTo>
                  <a:lnTo>
                    <a:pt x="491" y="14"/>
                  </a:lnTo>
                  <a:lnTo>
                    <a:pt x="491" y="13"/>
                  </a:lnTo>
                  <a:lnTo>
                    <a:pt x="491" y="11"/>
                  </a:lnTo>
                  <a:lnTo>
                    <a:pt x="491" y="9"/>
                  </a:lnTo>
                  <a:lnTo>
                    <a:pt x="487" y="7"/>
                  </a:lnTo>
                  <a:lnTo>
                    <a:pt x="484" y="4"/>
                  </a:lnTo>
                  <a:lnTo>
                    <a:pt x="478" y="4"/>
                  </a:lnTo>
                  <a:lnTo>
                    <a:pt x="476" y="0"/>
                  </a:lnTo>
                  <a:lnTo>
                    <a:pt x="462" y="2"/>
                  </a:lnTo>
                  <a:lnTo>
                    <a:pt x="449" y="2"/>
                  </a:lnTo>
                  <a:lnTo>
                    <a:pt x="462" y="18"/>
                  </a:lnTo>
                  <a:lnTo>
                    <a:pt x="462" y="20"/>
                  </a:lnTo>
                  <a:lnTo>
                    <a:pt x="462" y="33"/>
                  </a:lnTo>
                  <a:lnTo>
                    <a:pt x="462" y="36"/>
                  </a:lnTo>
                  <a:lnTo>
                    <a:pt x="462" y="38"/>
                  </a:lnTo>
                  <a:lnTo>
                    <a:pt x="457" y="52"/>
                  </a:lnTo>
                  <a:lnTo>
                    <a:pt x="451" y="60"/>
                  </a:lnTo>
                  <a:lnTo>
                    <a:pt x="442" y="69"/>
                  </a:lnTo>
                  <a:lnTo>
                    <a:pt x="457" y="78"/>
                  </a:lnTo>
                  <a:lnTo>
                    <a:pt x="446" y="94"/>
                  </a:lnTo>
                  <a:lnTo>
                    <a:pt x="442" y="96"/>
                  </a:lnTo>
                  <a:lnTo>
                    <a:pt x="440" y="96"/>
                  </a:lnTo>
                  <a:lnTo>
                    <a:pt x="419" y="85"/>
                  </a:lnTo>
                  <a:lnTo>
                    <a:pt x="397" y="74"/>
                  </a:lnTo>
                  <a:lnTo>
                    <a:pt x="379" y="76"/>
                  </a:lnTo>
                  <a:lnTo>
                    <a:pt x="377" y="74"/>
                  </a:lnTo>
                  <a:lnTo>
                    <a:pt x="368" y="67"/>
                  </a:lnTo>
                  <a:lnTo>
                    <a:pt x="366" y="65"/>
                  </a:lnTo>
                  <a:lnTo>
                    <a:pt x="354" y="69"/>
                  </a:lnTo>
                  <a:lnTo>
                    <a:pt x="354" y="70"/>
                  </a:lnTo>
                  <a:lnTo>
                    <a:pt x="352" y="70"/>
                  </a:lnTo>
                  <a:lnTo>
                    <a:pt x="352" y="72"/>
                  </a:lnTo>
                  <a:lnTo>
                    <a:pt x="352" y="85"/>
                  </a:lnTo>
                  <a:lnTo>
                    <a:pt x="352" y="89"/>
                  </a:lnTo>
                  <a:lnTo>
                    <a:pt x="354" y="116"/>
                  </a:lnTo>
                  <a:lnTo>
                    <a:pt x="352" y="121"/>
                  </a:lnTo>
                  <a:lnTo>
                    <a:pt x="343" y="141"/>
                  </a:lnTo>
                  <a:lnTo>
                    <a:pt x="341" y="143"/>
                  </a:lnTo>
                  <a:lnTo>
                    <a:pt x="341" y="146"/>
                  </a:lnTo>
                  <a:lnTo>
                    <a:pt x="339" y="146"/>
                  </a:lnTo>
                  <a:lnTo>
                    <a:pt x="325" y="137"/>
                  </a:lnTo>
                  <a:lnTo>
                    <a:pt x="310" y="128"/>
                  </a:lnTo>
                  <a:lnTo>
                    <a:pt x="309" y="128"/>
                  </a:lnTo>
                  <a:lnTo>
                    <a:pt x="305" y="137"/>
                  </a:lnTo>
                  <a:lnTo>
                    <a:pt x="285" y="154"/>
                  </a:lnTo>
                  <a:lnTo>
                    <a:pt x="283" y="155"/>
                  </a:lnTo>
                  <a:lnTo>
                    <a:pt x="283" y="159"/>
                  </a:lnTo>
                  <a:lnTo>
                    <a:pt x="274" y="190"/>
                  </a:lnTo>
                  <a:lnTo>
                    <a:pt x="274" y="191"/>
                  </a:lnTo>
                  <a:lnTo>
                    <a:pt x="269" y="200"/>
                  </a:lnTo>
                  <a:lnTo>
                    <a:pt x="265" y="204"/>
                  </a:lnTo>
                  <a:lnTo>
                    <a:pt x="263" y="206"/>
                  </a:lnTo>
                  <a:lnTo>
                    <a:pt x="254" y="208"/>
                  </a:lnTo>
                  <a:lnTo>
                    <a:pt x="253" y="210"/>
                  </a:lnTo>
                  <a:lnTo>
                    <a:pt x="251" y="219"/>
                  </a:lnTo>
                  <a:lnTo>
                    <a:pt x="267" y="247"/>
                  </a:lnTo>
                  <a:lnTo>
                    <a:pt x="267" y="249"/>
                  </a:lnTo>
                  <a:lnTo>
                    <a:pt x="265" y="266"/>
                  </a:lnTo>
                  <a:lnTo>
                    <a:pt x="263" y="269"/>
                  </a:lnTo>
                  <a:lnTo>
                    <a:pt x="263" y="269"/>
                  </a:lnTo>
                  <a:lnTo>
                    <a:pt x="260" y="271"/>
                  </a:lnTo>
                  <a:lnTo>
                    <a:pt x="251" y="282"/>
                  </a:lnTo>
                  <a:lnTo>
                    <a:pt x="245" y="287"/>
                  </a:lnTo>
                  <a:lnTo>
                    <a:pt x="227" y="323"/>
                  </a:lnTo>
                  <a:lnTo>
                    <a:pt x="215" y="338"/>
                  </a:lnTo>
                  <a:lnTo>
                    <a:pt x="216" y="341"/>
                  </a:lnTo>
                  <a:lnTo>
                    <a:pt x="218" y="354"/>
                  </a:lnTo>
                  <a:lnTo>
                    <a:pt x="218" y="356"/>
                  </a:lnTo>
                  <a:lnTo>
                    <a:pt x="218" y="359"/>
                  </a:lnTo>
                  <a:lnTo>
                    <a:pt x="218" y="363"/>
                  </a:lnTo>
                  <a:lnTo>
                    <a:pt x="218" y="365"/>
                  </a:lnTo>
                  <a:lnTo>
                    <a:pt x="197" y="379"/>
                  </a:lnTo>
                  <a:lnTo>
                    <a:pt x="184" y="381"/>
                  </a:lnTo>
                  <a:lnTo>
                    <a:pt x="171" y="383"/>
                  </a:lnTo>
                  <a:lnTo>
                    <a:pt x="177" y="417"/>
                  </a:lnTo>
                  <a:lnTo>
                    <a:pt x="177" y="423"/>
                  </a:lnTo>
                  <a:lnTo>
                    <a:pt x="177" y="424"/>
                  </a:lnTo>
                  <a:lnTo>
                    <a:pt x="173" y="434"/>
                  </a:lnTo>
                  <a:lnTo>
                    <a:pt x="171" y="435"/>
                  </a:lnTo>
                  <a:lnTo>
                    <a:pt x="169" y="464"/>
                  </a:lnTo>
                  <a:lnTo>
                    <a:pt x="169" y="470"/>
                  </a:lnTo>
                  <a:lnTo>
                    <a:pt x="169" y="475"/>
                  </a:lnTo>
                  <a:lnTo>
                    <a:pt x="169" y="480"/>
                  </a:lnTo>
                  <a:lnTo>
                    <a:pt x="168" y="484"/>
                  </a:lnTo>
                  <a:lnTo>
                    <a:pt x="164" y="490"/>
                  </a:lnTo>
                  <a:lnTo>
                    <a:pt x="162" y="491"/>
                  </a:lnTo>
                  <a:lnTo>
                    <a:pt x="162" y="493"/>
                  </a:lnTo>
                  <a:lnTo>
                    <a:pt x="160" y="504"/>
                  </a:lnTo>
                  <a:lnTo>
                    <a:pt x="160" y="506"/>
                  </a:lnTo>
                  <a:lnTo>
                    <a:pt x="160" y="506"/>
                  </a:lnTo>
                  <a:lnTo>
                    <a:pt x="160" y="509"/>
                  </a:lnTo>
                  <a:lnTo>
                    <a:pt x="153" y="520"/>
                  </a:lnTo>
                  <a:lnTo>
                    <a:pt x="153" y="520"/>
                  </a:lnTo>
                  <a:lnTo>
                    <a:pt x="139" y="544"/>
                  </a:lnTo>
                  <a:lnTo>
                    <a:pt x="126" y="567"/>
                  </a:lnTo>
                  <a:lnTo>
                    <a:pt x="141" y="578"/>
                  </a:lnTo>
                  <a:lnTo>
                    <a:pt x="142" y="580"/>
                  </a:lnTo>
                  <a:lnTo>
                    <a:pt x="148" y="580"/>
                  </a:lnTo>
                  <a:lnTo>
                    <a:pt x="150" y="582"/>
                  </a:lnTo>
                  <a:lnTo>
                    <a:pt x="150" y="585"/>
                  </a:lnTo>
                  <a:lnTo>
                    <a:pt x="151" y="612"/>
                  </a:lnTo>
                  <a:lnTo>
                    <a:pt x="151" y="614"/>
                  </a:lnTo>
                  <a:lnTo>
                    <a:pt x="151" y="616"/>
                  </a:lnTo>
                  <a:lnTo>
                    <a:pt x="142" y="632"/>
                  </a:lnTo>
                  <a:lnTo>
                    <a:pt x="142" y="634"/>
                  </a:lnTo>
                  <a:lnTo>
                    <a:pt x="141" y="634"/>
                  </a:lnTo>
                  <a:lnTo>
                    <a:pt x="123" y="629"/>
                  </a:lnTo>
                  <a:lnTo>
                    <a:pt x="106" y="625"/>
                  </a:lnTo>
                  <a:lnTo>
                    <a:pt x="94" y="629"/>
                  </a:lnTo>
                  <a:lnTo>
                    <a:pt x="81" y="636"/>
                  </a:lnTo>
                  <a:lnTo>
                    <a:pt x="77" y="639"/>
                  </a:lnTo>
                  <a:lnTo>
                    <a:pt x="68" y="657"/>
                  </a:lnTo>
                  <a:lnTo>
                    <a:pt x="59" y="674"/>
                  </a:lnTo>
                  <a:lnTo>
                    <a:pt x="52" y="681"/>
                  </a:lnTo>
                  <a:lnTo>
                    <a:pt x="56" y="692"/>
                  </a:lnTo>
                  <a:lnTo>
                    <a:pt x="56" y="695"/>
                  </a:lnTo>
                  <a:lnTo>
                    <a:pt x="54" y="697"/>
                  </a:lnTo>
                  <a:lnTo>
                    <a:pt x="43" y="715"/>
                  </a:lnTo>
                  <a:lnTo>
                    <a:pt x="47" y="724"/>
                  </a:lnTo>
                  <a:lnTo>
                    <a:pt x="56" y="748"/>
                  </a:lnTo>
                  <a:lnTo>
                    <a:pt x="48" y="755"/>
                  </a:lnTo>
                  <a:lnTo>
                    <a:pt x="48" y="757"/>
                  </a:lnTo>
                  <a:lnTo>
                    <a:pt x="48" y="760"/>
                  </a:lnTo>
                  <a:lnTo>
                    <a:pt x="52" y="777"/>
                  </a:lnTo>
                  <a:lnTo>
                    <a:pt x="52" y="779"/>
                  </a:lnTo>
                  <a:lnTo>
                    <a:pt x="50" y="782"/>
                  </a:lnTo>
                  <a:lnTo>
                    <a:pt x="48" y="788"/>
                  </a:lnTo>
                  <a:lnTo>
                    <a:pt x="48" y="791"/>
                  </a:lnTo>
                  <a:lnTo>
                    <a:pt x="48" y="793"/>
                  </a:lnTo>
                  <a:lnTo>
                    <a:pt x="58" y="818"/>
                  </a:lnTo>
                  <a:lnTo>
                    <a:pt x="58" y="820"/>
                  </a:lnTo>
                  <a:lnTo>
                    <a:pt x="59" y="825"/>
                  </a:lnTo>
                  <a:lnTo>
                    <a:pt x="59" y="827"/>
                  </a:lnTo>
                  <a:lnTo>
                    <a:pt x="59" y="831"/>
                  </a:lnTo>
                  <a:lnTo>
                    <a:pt x="56" y="858"/>
                  </a:lnTo>
                  <a:lnTo>
                    <a:pt x="52" y="885"/>
                  </a:lnTo>
                  <a:lnTo>
                    <a:pt x="52" y="887"/>
                  </a:lnTo>
                  <a:lnTo>
                    <a:pt x="59" y="892"/>
                  </a:lnTo>
                  <a:lnTo>
                    <a:pt x="61" y="894"/>
                  </a:lnTo>
                  <a:lnTo>
                    <a:pt x="65" y="900"/>
                  </a:lnTo>
                  <a:lnTo>
                    <a:pt x="67" y="901"/>
                  </a:lnTo>
                  <a:lnTo>
                    <a:pt x="68" y="901"/>
                  </a:lnTo>
                  <a:lnTo>
                    <a:pt x="72" y="901"/>
                  </a:lnTo>
                  <a:lnTo>
                    <a:pt x="74" y="901"/>
                  </a:lnTo>
                  <a:lnTo>
                    <a:pt x="76" y="903"/>
                  </a:lnTo>
                  <a:lnTo>
                    <a:pt x="88" y="921"/>
                  </a:lnTo>
                  <a:lnTo>
                    <a:pt x="88" y="923"/>
                  </a:lnTo>
                  <a:lnTo>
                    <a:pt x="88" y="925"/>
                  </a:lnTo>
                  <a:lnTo>
                    <a:pt x="86" y="934"/>
                  </a:lnTo>
                  <a:lnTo>
                    <a:pt x="86" y="937"/>
                  </a:lnTo>
                  <a:lnTo>
                    <a:pt x="85" y="939"/>
                  </a:lnTo>
                  <a:lnTo>
                    <a:pt x="81" y="945"/>
                  </a:lnTo>
                  <a:lnTo>
                    <a:pt x="81" y="945"/>
                  </a:lnTo>
                  <a:lnTo>
                    <a:pt x="81" y="947"/>
                  </a:lnTo>
                  <a:lnTo>
                    <a:pt x="79" y="954"/>
                  </a:lnTo>
                  <a:lnTo>
                    <a:pt x="79" y="954"/>
                  </a:lnTo>
                  <a:lnTo>
                    <a:pt x="79" y="956"/>
                  </a:lnTo>
                  <a:lnTo>
                    <a:pt x="77" y="956"/>
                  </a:lnTo>
                  <a:lnTo>
                    <a:pt x="72" y="956"/>
                  </a:lnTo>
                  <a:lnTo>
                    <a:pt x="70" y="956"/>
                  </a:lnTo>
                  <a:lnTo>
                    <a:pt x="58" y="959"/>
                  </a:lnTo>
                  <a:lnTo>
                    <a:pt x="58" y="961"/>
                  </a:lnTo>
                  <a:lnTo>
                    <a:pt x="58" y="963"/>
                  </a:lnTo>
                  <a:lnTo>
                    <a:pt x="59" y="966"/>
                  </a:lnTo>
                  <a:lnTo>
                    <a:pt x="59" y="970"/>
                  </a:lnTo>
                  <a:lnTo>
                    <a:pt x="61" y="977"/>
                  </a:lnTo>
                  <a:lnTo>
                    <a:pt x="61" y="981"/>
                  </a:lnTo>
                  <a:lnTo>
                    <a:pt x="63" y="986"/>
                  </a:lnTo>
                  <a:lnTo>
                    <a:pt x="68" y="995"/>
                  </a:lnTo>
                  <a:lnTo>
                    <a:pt x="74" y="1010"/>
                  </a:lnTo>
                  <a:lnTo>
                    <a:pt x="74" y="1013"/>
                  </a:lnTo>
                  <a:lnTo>
                    <a:pt x="74" y="1015"/>
                  </a:lnTo>
                  <a:lnTo>
                    <a:pt x="74" y="1021"/>
                  </a:lnTo>
                  <a:lnTo>
                    <a:pt x="74" y="1022"/>
                  </a:lnTo>
                  <a:lnTo>
                    <a:pt x="74" y="1024"/>
                  </a:lnTo>
                  <a:lnTo>
                    <a:pt x="72" y="1026"/>
                  </a:lnTo>
                  <a:lnTo>
                    <a:pt x="70" y="1030"/>
                  </a:lnTo>
                  <a:lnTo>
                    <a:pt x="68" y="1030"/>
                  </a:lnTo>
                  <a:lnTo>
                    <a:pt x="68" y="1031"/>
                  </a:lnTo>
                  <a:lnTo>
                    <a:pt x="68" y="1035"/>
                  </a:lnTo>
                  <a:lnTo>
                    <a:pt x="70" y="1042"/>
                  </a:lnTo>
                  <a:lnTo>
                    <a:pt x="70" y="1046"/>
                  </a:lnTo>
                  <a:lnTo>
                    <a:pt x="70" y="1049"/>
                  </a:lnTo>
                  <a:lnTo>
                    <a:pt x="68" y="1053"/>
                  </a:lnTo>
                  <a:lnTo>
                    <a:pt x="67" y="1057"/>
                  </a:lnTo>
                  <a:lnTo>
                    <a:pt x="59" y="1066"/>
                  </a:lnTo>
                  <a:lnTo>
                    <a:pt x="50" y="1071"/>
                  </a:lnTo>
                  <a:lnTo>
                    <a:pt x="48" y="1073"/>
                  </a:lnTo>
                  <a:lnTo>
                    <a:pt x="41" y="1071"/>
                  </a:lnTo>
                  <a:lnTo>
                    <a:pt x="38" y="1073"/>
                  </a:lnTo>
                  <a:lnTo>
                    <a:pt x="38" y="1073"/>
                  </a:lnTo>
                  <a:lnTo>
                    <a:pt x="36" y="1075"/>
                  </a:lnTo>
                  <a:lnTo>
                    <a:pt x="36" y="1078"/>
                  </a:lnTo>
                  <a:lnTo>
                    <a:pt x="36" y="1080"/>
                  </a:lnTo>
                  <a:lnTo>
                    <a:pt x="38" y="1082"/>
                  </a:lnTo>
                  <a:lnTo>
                    <a:pt x="38" y="1082"/>
                  </a:lnTo>
                  <a:lnTo>
                    <a:pt x="39" y="1084"/>
                  </a:lnTo>
                  <a:lnTo>
                    <a:pt x="39" y="1086"/>
                  </a:lnTo>
                  <a:lnTo>
                    <a:pt x="39" y="1089"/>
                  </a:lnTo>
                  <a:lnTo>
                    <a:pt x="39" y="1091"/>
                  </a:lnTo>
                  <a:lnTo>
                    <a:pt x="39" y="1091"/>
                  </a:lnTo>
                  <a:lnTo>
                    <a:pt x="36" y="1095"/>
                  </a:lnTo>
                  <a:lnTo>
                    <a:pt x="36" y="1096"/>
                  </a:lnTo>
                  <a:lnTo>
                    <a:pt x="29" y="1100"/>
                  </a:lnTo>
                  <a:lnTo>
                    <a:pt x="29" y="1100"/>
                  </a:lnTo>
                  <a:lnTo>
                    <a:pt x="27" y="1104"/>
                  </a:lnTo>
                  <a:lnTo>
                    <a:pt x="29" y="1105"/>
                  </a:lnTo>
                  <a:lnTo>
                    <a:pt x="34" y="1125"/>
                  </a:lnTo>
                  <a:lnTo>
                    <a:pt x="34" y="1133"/>
                  </a:lnTo>
                  <a:lnTo>
                    <a:pt x="34" y="1134"/>
                  </a:lnTo>
                  <a:lnTo>
                    <a:pt x="34" y="1136"/>
                  </a:lnTo>
                  <a:lnTo>
                    <a:pt x="34" y="1136"/>
                  </a:lnTo>
                  <a:lnTo>
                    <a:pt x="34" y="1138"/>
                  </a:lnTo>
                  <a:lnTo>
                    <a:pt x="34" y="1140"/>
                  </a:lnTo>
                  <a:lnTo>
                    <a:pt x="32" y="1140"/>
                  </a:lnTo>
                  <a:lnTo>
                    <a:pt x="32" y="1147"/>
                  </a:lnTo>
                  <a:lnTo>
                    <a:pt x="30" y="1151"/>
                  </a:lnTo>
                  <a:lnTo>
                    <a:pt x="30" y="1154"/>
                  </a:lnTo>
                  <a:lnTo>
                    <a:pt x="29" y="1158"/>
                  </a:lnTo>
                  <a:lnTo>
                    <a:pt x="29" y="1160"/>
                  </a:lnTo>
                  <a:lnTo>
                    <a:pt x="29" y="1163"/>
                  </a:lnTo>
                  <a:lnTo>
                    <a:pt x="27" y="1169"/>
                  </a:lnTo>
                  <a:lnTo>
                    <a:pt x="25" y="1170"/>
                  </a:lnTo>
                  <a:lnTo>
                    <a:pt x="21" y="1172"/>
                  </a:lnTo>
                  <a:lnTo>
                    <a:pt x="18" y="1170"/>
                  </a:lnTo>
                  <a:lnTo>
                    <a:pt x="16" y="1170"/>
                  </a:lnTo>
                  <a:lnTo>
                    <a:pt x="16" y="1163"/>
                  </a:lnTo>
                  <a:lnTo>
                    <a:pt x="16" y="1161"/>
                  </a:lnTo>
                  <a:lnTo>
                    <a:pt x="16" y="1161"/>
                  </a:lnTo>
                  <a:lnTo>
                    <a:pt x="16" y="1161"/>
                  </a:lnTo>
                  <a:lnTo>
                    <a:pt x="16" y="1161"/>
                  </a:lnTo>
                  <a:lnTo>
                    <a:pt x="16" y="1161"/>
                  </a:lnTo>
                  <a:lnTo>
                    <a:pt x="14" y="1160"/>
                  </a:lnTo>
                  <a:lnTo>
                    <a:pt x="14" y="1158"/>
                  </a:lnTo>
                  <a:lnTo>
                    <a:pt x="12" y="1156"/>
                  </a:lnTo>
                  <a:lnTo>
                    <a:pt x="12" y="1154"/>
                  </a:lnTo>
                  <a:lnTo>
                    <a:pt x="12" y="1151"/>
                  </a:lnTo>
                  <a:lnTo>
                    <a:pt x="11" y="1151"/>
                  </a:lnTo>
                  <a:lnTo>
                    <a:pt x="5" y="1152"/>
                  </a:lnTo>
                  <a:lnTo>
                    <a:pt x="3" y="1152"/>
                  </a:lnTo>
                  <a:lnTo>
                    <a:pt x="0" y="1158"/>
                  </a:lnTo>
                  <a:lnTo>
                    <a:pt x="0" y="1158"/>
                  </a:lnTo>
                  <a:lnTo>
                    <a:pt x="0" y="1160"/>
                  </a:lnTo>
                  <a:lnTo>
                    <a:pt x="0" y="1161"/>
                  </a:lnTo>
                  <a:lnTo>
                    <a:pt x="2" y="1161"/>
                  </a:lnTo>
                  <a:lnTo>
                    <a:pt x="3" y="1161"/>
                  </a:lnTo>
                  <a:lnTo>
                    <a:pt x="2" y="1163"/>
                  </a:lnTo>
                  <a:lnTo>
                    <a:pt x="0" y="1163"/>
                  </a:lnTo>
                  <a:lnTo>
                    <a:pt x="0" y="1165"/>
                  </a:lnTo>
                  <a:lnTo>
                    <a:pt x="0" y="1167"/>
                  </a:lnTo>
                  <a:lnTo>
                    <a:pt x="2" y="1167"/>
                  </a:lnTo>
                  <a:lnTo>
                    <a:pt x="3" y="1169"/>
                  </a:lnTo>
                  <a:lnTo>
                    <a:pt x="3" y="1169"/>
                  </a:lnTo>
                  <a:lnTo>
                    <a:pt x="3" y="1169"/>
                  </a:lnTo>
                  <a:lnTo>
                    <a:pt x="3" y="1169"/>
                  </a:lnTo>
                  <a:lnTo>
                    <a:pt x="3" y="1170"/>
                  </a:lnTo>
                  <a:lnTo>
                    <a:pt x="3" y="1170"/>
                  </a:lnTo>
                  <a:lnTo>
                    <a:pt x="3" y="1174"/>
                  </a:lnTo>
                  <a:lnTo>
                    <a:pt x="3" y="1174"/>
                  </a:lnTo>
                  <a:lnTo>
                    <a:pt x="5" y="1174"/>
                  </a:lnTo>
                  <a:lnTo>
                    <a:pt x="5" y="1174"/>
                  </a:lnTo>
                  <a:lnTo>
                    <a:pt x="5" y="1176"/>
                  </a:lnTo>
                  <a:lnTo>
                    <a:pt x="5" y="1180"/>
                  </a:lnTo>
                  <a:lnTo>
                    <a:pt x="5" y="1180"/>
                  </a:lnTo>
                  <a:lnTo>
                    <a:pt x="5" y="1181"/>
                  </a:lnTo>
                  <a:lnTo>
                    <a:pt x="5" y="1181"/>
                  </a:lnTo>
                  <a:lnTo>
                    <a:pt x="5" y="1183"/>
                  </a:lnTo>
                  <a:lnTo>
                    <a:pt x="5" y="1183"/>
                  </a:lnTo>
                  <a:lnTo>
                    <a:pt x="3" y="1185"/>
                  </a:lnTo>
                  <a:lnTo>
                    <a:pt x="3" y="1185"/>
                  </a:lnTo>
                  <a:lnTo>
                    <a:pt x="3" y="1187"/>
                  </a:lnTo>
                  <a:lnTo>
                    <a:pt x="3" y="1189"/>
                  </a:lnTo>
                  <a:lnTo>
                    <a:pt x="5" y="1189"/>
                  </a:lnTo>
                  <a:lnTo>
                    <a:pt x="5" y="1189"/>
                  </a:lnTo>
                  <a:lnTo>
                    <a:pt x="5" y="1189"/>
                  </a:lnTo>
                  <a:lnTo>
                    <a:pt x="5" y="1192"/>
                  </a:lnTo>
                  <a:lnTo>
                    <a:pt x="7" y="1194"/>
                  </a:lnTo>
                  <a:lnTo>
                    <a:pt x="7" y="1196"/>
                  </a:lnTo>
                  <a:lnTo>
                    <a:pt x="7" y="1196"/>
                  </a:lnTo>
                  <a:lnTo>
                    <a:pt x="7" y="1198"/>
                  </a:lnTo>
                  <a:lnTo>
                    <a:pt x="7" y="1198"/>
                  </a:lnTo>
                  <a:lnTo>
                    <a:pt x="7" y="1199"/>
                  </a:lnTo>
                  <a:lnTo>
                    <a:pt x="7" y="1199"/>
                  </a:lnTo>
                  <a:lnTo>
                    <a:pt x="7" y="1199"/>
                  </a:lnTo>
                  <a:lnTo>
                    <a:pt x="7" y="1201"/>
                  </a:lnTo>
                  <a:lnTo>
                    <a:pt x="9" y="1201"/>
                  </a:lnTo>
                  <a:lnTo>
                    <a:pt x="9" y="1201"/>
                  </a:lnTo>
                  <a:lnTo>
                    <a:pt x="7" y="1203"/>
                  </a:lnTo>
                  <a:lnTo>
                    <a:pt x="7" y="1203"/>
                  </a:lnTo>
                  <a:lnTo>
                    <a:pt x="7" y="1203"/>
                  </a:lnTo>
                  <a:lnTo>
                    <a:pt x="7" y="1203"/>
                  </a:lnTo>
                  <a:lnTo>
                    <a:pt x="7" y="1207"/>
                  </a:lnTo>
                  <a:lnTo>
                    <a:pt x="7" y="1207"/>
                  </a:lnTo>
                  <a:lnTo>
                    <a:pt x="7" y="1207"/>
                  </a:lnTo>
                  <a:lnTo>
                    <a:pt x="5" y="1207"/>
                  </a:lnTo>
                  <a:lnTo>
                    <a:pt x="5" y="1208"/>
                  </a:lnTo>
                  <a:lnTo>
                    <a:pt x="5" y="1208"/>
                  </a:lnTo>
                  <a:lnTo>
                    <a:pt x="7" y="1208"/>
                  </a:lnTo>
                  <a:lnTo>
                    <a:pt x="7" y="1210"/>
                  </a:lnTo>
                  <a:lnTo>
                    <a:pt x="7" y="1210"/>
                  </a:lnTo>
                  <a:lnTo>
                    <a:pt x="9" y="1212"/>
                  </a:lnTo>
                  <a:lnTo>
                    <a:pt x="9" y="1212"/>
                  </a:lnTo>
                  <a:lnTo>
                    <a:pt x="7" y="1214"/>
                  </a:lnTo>
                  <a:lnTo>
                    <a:pt x="7" y="1214"/>
                  </a:lnTo>
                  <a:lnTo>
                    <a:pt x="7" y="1216"/>
                  </a:lnTo>
                  <a:lnTo>
                    <a:pt x="5" y="1216"/>
                  </a:lnTo>
                  <a:lnTo>
                    <a:pt x="5" y="1216"/>
                  </a:lnTo>
                  <a:lnTo>
                    <a:pt x="3" y="1217"/>
                  </a:lnTo>
                  <a:lnTo>
                    <a:pt x="5" y="1219"/>
                  </a:lnTo>
                  <a:lnTo>
                    <a:pt x="5" y="1221"/>
                  </a:lnTo>
                  <a:lnTo>
                    <a:pt x="5" y="1221"/>
                  </a:lnTo>
                  <a:lnTo>
                    <a:pt x="5" y="1223"/>
                  </a:lnTo>
                  <a:lnTo>
                    <a:pt x="5" y="1223"/>
                  </a:lnTo>
                  <a:lnTo>
                    <a:pt x="5" y="1225"/>
                  </a:lnTo>
                  <a:lnTo>
                    <a:pt x="7" y="1221"/>
                  </a:lnTo>
                  <a:lnTo>
                    <a:pt x="9" y="1221"/>
                  </a:lnTo>
                  <a:lnTo>
                    <a:pt x="9" y="1221"/>
                  </a:lnTo>
                  <a:lnTo>
                    <a:pt x="11" y="1221"/>
                  </a:lnTo>
                  <a:lnTo>
                    <a:pt x="11" y="1221"/>
                  </a:lnTo>
                  <a:lnTo>
                    <a:pt x="11" y="1219"/>
                  </a:lnTo>
                  <a:lnTo>
                    <a:pt x="11" y="1219"/>
                  </a:lnTo>
                  <a:lnTo>
                    <a:pt x="12" y="1219"/>
                  </a:lnTo>
                  <a:lnTo>
                    <a:pt x="12" y="1217"/>
                  </a:lnTo>
                  <a:lnTo>
                    <a:pt x="14" y="1216"/>
                  </a:lnTo>
                  <a:lnTo>
                    <a:pt x="16" y="1214"/>
                  </a:lnTo>
                  <a:lnTo>
                    <a:pt x="14" y="1216"/>
                  </a:lnTo>
                  <a:lnTo>
                    <a:pt x="14" y="1216"/>
                  </a:lnTo>
                  <a:lnTo>
                    <a:pt x="12" y="1217"/>
                  </a:lnTo>
                  <a:lnTo>
                    <a:pt x="12" y="1223"/>
                  </a:lnTo>
                  <a:lnTo>
                    <a:pt x="11" y="1223"/>
                  </a:lnTo>
                  <a:lnTo>
                    <a:pt x="12" y="1223"/>
                  </a:lnTo>
                  <a:lnTo>
                    <a:pt x="12" y="1223"/>
                  </a:lnTo>
                  <a:lnTo>
                    <a:pt x="12" y="1223"/>
                  </a:lnTo>
                  <a:lnTo>
                    <a:pt x="14" y="1221"/>
                  </a:lnTo>
                  <a:lnTo>
                    <a:pt x="14" y="1219"/>
                  </a:lnTo>
                  <a:lnTo>
                    <a:pt x="14" y="1219"/>
                  </a:lnTo>
                  <a:lnTo>
                    <a:pt x="16" y="1219"/>
                  </a:lnTo>
                  <a:lnTo>
                    <a:pt x="16" y="1221"/>
                  </a:lnTo>
                  <a:lnTo>
                    <a:pt x="16" y="1223"/>
                  </a:lnTo>
                  <a:lnTo>
                    <a:pt x="16" y="1223"/>
                  </a:lnTo>
                  <a:lnTo>
                    <a:pt x="14" y="1225"/>
                  </a:lnTo>
                  <a:lnTo>
                    <a:pt x="14" y="1225"/>
                  </a:lnTo>
                  <a:lnTo>
                    <a:pt x="14" y="1225"/>
                  </a:lnTo>
                  <a:lnTo>
                    <a:pt x="12" y="1226"/>
                  </a:lnTo>
                  <a:lnTo>
                    <a:pt x="14" y="1226"/>
                  </a:lnTo>
                  <a:lnTo>
                    <a:pt x="14" y="1226"/>
                  </a:lnTo>
                  <a:lnTo>
                    <a:pt x="16" y="1226"/>
                  </a:lnTo>
                  <a:lnTo>
                    <a:pt x="16" y="1226"/>
                  </a:lnTo>
                  <a:lnTo>
                    <a:pt x="16" y="1226"/>
                  </a:lnTo>
                  <a:lnTo>
                    <a:pt x="16" y="1228"/>
                  </a:lnTo>
                  <a:lnTo>
                    <a:pt x="14" y="1228"/>
                  </a:lnTo>
                  <a:lnTo>
                    <a:pt x="14" y="1230"/>
                  </a:lnTo>
                  <a:lnTo>
                    <a:pt x="14" y="1230"/>
                  </a:lnTo>
                  <a:lnTo>
                    <a:pt x="18" y="1228"/>
                  </a:lnTo>
                  <a:lnTo>
                    <a:pt x="20" y="1226"/>
                  </a:lnTo>
                  <a:lnTo>
                    <a:pt x="20" y="1225"/>
                  </a:lnTo>
                  <a:lnTo>
                    <a:pt x="21" y="1221"/>
                  </a:lnTo>
                  <a:lnTo>
                    <a:pt x="21" y="1217"/>
                  </a:lnTo>
                  <a:lnTo>
                    <a:pt x="21" y="1216"/>
                  </a:lnTo>
                  <a:lnTo>
                    <a:pt x="21" y="1212"/>
                  </a:lnTo>
                  <a:lnTo>
                    <a:pt x="21" y="1212"/>
                  </a:lnTo>
                  <a:lnTo>
                    <a:pt x="21" y="1214"/>
                  </a:lnTo>
                  <a:lnTo>
                    <a:pt x="23" y="1217"/>
                  </a:lnTo>
                  <a:lnTo>
                    <a:pt x="23" y="1217"/>
                  </a:lnTo>
                  <a:lnTo>
                    <a:pt x="25" y="1217"/>
                  </a:lnTo>
                  <a:lnTo>
                    <a:pt x="25" y="1216"/>
                  </a:lnTo>
                  <a:lnTo>
                    <a:pt x="27" y="1214"/>
                  </a:lnTo>
                  <a:lnTo>
                    <a:pt x="27" y="1216"/>
                  </a:lnTo>
                  <a:lnTo>
                    <a:pt x="25" y="1217"/>
                  </a:lnTo>
                  <a:lnTo>
                    <a:pt x="25" y="1217"/>
                  </a:lnTo>
                  <a:lnTo>
                    <a:pt x="25" y="1219"/>
                  </a:lnTo>
                  <a:lnTo>
                    <a:pt x="25" y="1219"/>
                  </a:lnTo>
                  <a:lnTo>
                    <a:pt x="23" y="1223"/>
                  </a:lnTo>
                  <a:lnTo>
                    <a:pt x="21" y="1225"/>
                  </a:lnTo>
                  <a:lnTo>
                    <a:pt x="20" y="1226"/>
                  </a:lnTo>
                  <a:lnTo>
                    <a:pt x="20" y="1230"/>
                  </a:lnTo>
                  <a:lnTo>
                    <a:pt x="20" y="1232"/>
                  </a:lnTo>
                  <a:lnTo>
                    <a:pt x="20" y="1234"/>
                  </a:lnTo>
                  <a:lnTo>
                    <a:pt x="21" y="1234"/>
                  </a:lnTo>
                  <a:lnTo>
                    <a:pt x="20" y="1232"/>
                  </a:lnTo>
                  <a:lnTo>
                    <a:pt x="20" y="1232"/>
                  </a:lnTo>
                  <a:lnTo>
                    <a:pt x="21" y="1232"/>
                  </a:lnTo>
                  <a:lnTo>
                    <a:pt x="21" y="1232"/>
                  </a:lnTo>
                  <a:lnTo>
                    <a:pt x="23" y="1232"/>
                  </a:lnTo>
                  <a:lnTo>
                    <a:pt x="23" y="1232"/>
                  </a:lnTo>
                  <a:lnTo>
                    <a:pt x="23" y="1232"/>
                  </a:lnTo>
                  <a:lnTo>
                    <a:pt x="25" y="1230"/>
                  </a:lnTo>
                  <a:lnTo>
                    <a:pt x="25" y="1230"/>
                  </a:lnTo>
                  <a:lnTo>
                    <a:pt x="25" y="1230"/>
                  </a:lnTo>
                  <a:lnTo>
                    <a:pt x="29" y="1226"/>
                  </a:lnTo>
                  <a:lnTo>
                    <a:pt x="30" y="1226"/>
                  </a:lnTo>
                  <a:lnTo>
                    <a:pt x="30" y="1226"/>
                  </a:lnTo>
                  <a:lnTo>
                    <a:pt x="30" y="1225"/>
                  </a:lnTo>
                  <a:lnTo>
                    <a:pt x="32" y="1225"/>
                  </a:lnTo>
                  <a:lnTo>
                    <a:pt x="34" y="1225"/>
                  </a:lnTo>
                  <a:lnTo>
                    <a:pt x="36" y="1223"/>
                  </a:lnTo>
                  <a:lnTo>
                    <a:pt x="38" y="1223"/>
                  </a:lnTo>
                  <a:lnTo>
                    <a:pt x="38" y="1225"/>
                  </a:lnTo>
                  <a:lnTo>
                    <a:pt x="36" y="1226"/>
                  </a:lnTo>
                  <a:lnTo>
                    <a:pt x="34" y="1226"/>
                  </a:lnTo>
                  <a:lnTo>
                    <a:pt x="34" y="1230"/>
                  </a:lnTo>
                  <a:lnTo>
                    <a:pt x="36" y="1230"/>
                  </a:lnTo>
                  <a:lnTo>
                    <a:pt x="36" y="1232"/>
                  </a:lnTo>
                  <a:lnTo>
                    <a:pt x="36" y="1232"/>
                  </a:lnTo>
                  <a:lnTo>
                    <a:pt x="36" y="1234"/>
                  </a:lnTo>
                  <a:lnTo>
                    <a:pt x="38" y="1236"/>
                  </a:lnTo>
                  <a:lnTo>
                    <a:pt x="38" y="1236"/>
                  </a:lnTo>
                  <a:lnTo>
                    <a:pt x="38" y="1236"/>
                  </a:lnTo>
                  <a:lnTo>
                    <a:pt x="38" y="1237"/>
                  </a:lnTo>
                  <a:lnTo>
                    <a:pt x="38" y="1237"/>
                  </a:lnTo>
                  <a:lnTo>
                    <a:pt x="38" y="1237"/>
                  </a:lnTo>
                  <a:lnTo>
                    <a:pt x="36" y="1237"/>
                  </a:lnTo>
                  <a:lnTo>
                    <a:pt x="36" y="1237"/>
                  </a:lnTo>
                  <a:lnTo>
                    <a:pt x="36" y="1239"/>
                  </a:lnTo>
                  <a:lnTo>
                    <a:pt x="36" y="1245"/>
                  </a:lnTo>
                  <a:lnTo>
                    <a:pt x="34" y="1246"/>
                  </a:lnTo>
                  <a:lnTo>
                    <a:pt x="34" y="1246"/>
                  </a:lnTo>
                  <a:lnTo>
                    <a:pt x="34" y="1246"/>
                  </a:lnTo>
                  <a:lnTo>
                    <a:pt x="34" y="1248"/>
                  </a:lnTo>
                  <a:lnTo>
                    <a:pt x="34" y="1248"/>
                  </a:lnTo>
                  <a:lnTo>
                    <a:pt x="34" y="1248"/>
                  </a:lnTo>
                  <a:lnTo>
                    <a:pt x="32" y="1250"/>
                  </a:lnTo>
                  <a:lnTo>
                    <a:pt x="34" y="1250"/>
                  </a:lnTo>
                  <a:lnTo>
                    <a:pt x="34" y="1252"/>
                  </a:lnTo>
                  <a:lnTo>
                    <a:pt x="34" y="1252"/>
                  </a:lnTo>
                  <a:lnTo>
                    <a:pt x="34" y="1254"/>
                  </a:lnTo>
                  <a:lnTo>
                    <a:pt x="34" y="1255"/>
                  </a:lnTo>
                  <a:lnTo>
                    <a:pt x="30" y="1261"/>
                  </a:lnTo>
                  <a:lnTo>
                    <a:pt x="30" y="1263"/>
                  </a:lnTo>
                  <a:lnTo>
                    <a:pt x="32" y="1263"/>
                  </a:lnTo>
                  <a:lnTo>
                    <a:pt x="32" y="1264"/>
                  </a:lnTo>
                  <a:lnTo>
                    <a:pt x="32" y="1264"/>
                  </a:lnTo>
                  <a:lnTo>
                    <a:pt x="30" y="1264"/>
                  </a:lnTo>
                  <a:lnTo>
                    <a:pt x="30" y="1264"/>
                  </a:lnTo>
                  <a:lnTo>
                    <a:pt x="32" y="1264"/>
                  </a:lnTo>
                  <a:lnTo>
                    <a:pt x="32" y="1264"/>
                  </a:lnTo>
                  <a:lnTo>
                    <a:pt x="29" y="1266"/>
                  </a:lnTo>
                  <a:lnTo>
                    <a:pt x="29" y="1268"/>
                  </a:lnTo>
                  <a:lnTo>
                    <a:pt x="29" y="1270"/>
                  </a:lnTo>
                  <a:lnTo>
                    <a:pt x="29" y="1270"/>
                  </a:lnTo>
                  <a:lnTo>
                    <a:pt x="29" y="1270"/>
                  </a:lnTo>
                  <a:lnTo>
                    <a:pt x="27" y="1272"/>
                  </a:lnTo>
                  <a:lnTo>
                    <a:pt x="29" y="1272"/>
                  </a:lnTo>
                  <a:lnTo>
                    <a:pt x="29" y="1273"/>
                  </a:lnTo>
                  <a:lnTo>
                    <a:pt x="30" y="1275"/>
                  </a:lnTo>
                  <a:lnTo>
                    <a:pt x="32" y="1277"/>
                  </a:lnTo>
                  <a:lnTo>
                    <a:pt x="32" y="1275"/>
                  </a:lnTo>
                  <a:lnTo>
                    <a:pt x="34" y="1275"/>
                  </a:lnTo>
                  <a:lnTo>
                    <a:pt x="34" y="1275"/>
                  </a:lnTo>
                  <a:lnTo>
                    <a:pt x="34" y="1277"/>
                  </a:lnTo>
                  <a:lnTo>
                    <a:pt x="34" y="1277"/>
                  </a:lnTo>
                  <a:lnTo>
                    <a:pt x="29" y="1282"/>
                  </a:lnTo>
                  <a:lnTo>
                    <a:pt x="29" y="1282"/>
                  </a:lnTo>
                  <a:lnTo>
                    <a:pt x="29" y="1284"/>
                  </a:lnTo>
                  <a:lnTo>
                    <a:pt x="30" y="1284"/>
                  </a:lnTo>
                  <a:lnTo>
                    <a:pt x="30" y="1284"/>
                  </a:lnTo>
                  <a:lnTo>
                    <a:pt x="32" y="1284"/>
                  </a:lnTo>
                  <a:lnTo>
                    <a:pt x="32" y="1282"/>
                  </a:lnTo>
                  <a:lnTo>
                    <a:pt x="32" y="1282"/>
                  </a:lnTo>
                  <a:lnTo>
                    <a:pt x="36" y="1284"/>
                  </a:lnTo>
                  <a:lnTo>
                    <a:pt x="36" y="1284"/>
                  </a:lnTo>
                  <a:lnTo>
                    <a:pt x="38" y="1284"/>
                  </a:lnTo>
                  <a:lnTo>
                    <a:pt x="39" y="1284"/>
                  </a:lnTo>
                  <a:lnTo>
                    <a:pt x="39" y="1284"/>
                  </a:lnTo>
                  <a:lnTo>
                    <a:pt x="39" y="1286"/>
                  </a:lnTo>
                  <a:lnTo>
                    <a:pt x="36" y="1286"/>
                  </a:lnTo>
                  <a:lnTo>
                    <a:pt x="36" y="1288"/>
                  </a:lnTo>
                  <a:lnTo>
                    <a:pt x="36" y="1288"/>
                  </a:lnTo>
                  <a:lnTo>
                    <a:pt x="36" y="1290"/>
                  </a:lnTo>
                  <a:lnTo>
                    <a:pt x="38" y="1290"/>
                  </a:lnTo>
                  <a:lnTo>
                    <a:pt x="38" y="1292"/>
                  </a:lnTo>
                  <a:lnTo>
                    <a:pt x="38" y="1293"/>
                  </a:lnTo>
                  <a:lnTo>
                    <a:pt x="38" y="1293"/>
                  </a:lnTo>
                  <a:lnTo>
                    <a:pt x="39" y="1292"/>
                  </a:lnTo>
                  <a:lnTo>
                    <a:pt x="39" y="1292"/>
                  </a:lnTo>
                  <a:lnTo>
                    <a:pt x="39" y="1292"/>
                  </a:lnTo>
                  <a:lnTo>
                    <a:pt x="39" y="1292"/>
                  </a:lnTo>
                  <a:lnTo>
                    <a:pt x="39" y="1292"/>
                  </a:lnTo>
                  <a:lnTo>
                    <a:pt x="39" y="1293"/>
                  </a:lnTo>
                  <a:lnTo>
                    <a:pt x="39" y="1299"/>
                  </a:lnTo>
                  <a:lnTo>
                    <a:pt x="39" y="1301"/>
                  </a:lnTo>
                  <a:lnTo>
                    <a:pt x="39" y="1301"/>
                  </a:lnTo>
                  <a:lnTo>
                    <a:pt x="41" y="1302"/>
                  </a:lnTo>
                  <a:lnTo>
                    <a:pt x="39" y="1302"/>
                  </a:lnTo>
                  <a:lnTo>
                    <a:pt x="39" y="1302"/>
                  </a:lnTo>
                  <a:lnTo>
                    <a:pt x="41" y="1302"/>
                  </a:lnTo>
                  <a:lnTo>
                    <a:pt x="41" y="1304"/>
                  </a:lnTo>
                  <a:lnTo>
                    <a:pt x="41" y="1304"/>
                  </a:lnTo>
                  <a:lnTo>
                    <a:pt x="39" y="1304"/>
                  </a:lnTo>
                  <a:lnTo>
                    <a:pt x="39" y="1306"/>
                  </a:lnTo>
                  <a:lnTo>
                    <a:pt x="39" y="1308"/>
                  </a:lnTo>
                  <a:lnTo>
                    <a:pt x="39" y="1310"/>
                  </a:lnTo>
                  <a:lnTo>
                    <a:pt x="39" y="1311"/>
                  </a:lnTo>
                  <a:lnTo>
                    <a:pt x="39" y="1311"/>
                  </a:lnTo>
                  <a:lnTo>
                    <a:pt x="39" y="1313"/>
                  </a:lnTo>
                  <a:lnTo>
                    <a:pt x="39" y="1313"/>
                  </a:lnTo>
                  <a:lnTo>
                    <a:pt x="39" y="1313"/>
                  </a:lnTo>
                  <a:lnTo>
                    <a:pt x="41" y="1313"/>
                  </a:lnTo>
                  <a:lnTo>
                    <a:pt x="41" y="1313"/>
                  </a:lnTo>
                  <a:lnTo>
                    <a:pt x="41" y="1315"/>
                  </a:lnTo>
                  <a:lnTo>
                    <a:pt x="41" y="1315"/>
                  </a:lnTo>
                  <a:lnTo>
                    <a:pt x="43" y="1315"/>
                  </a:lnTo>
                  <a:lnTo>
                    <a:pt x="43" y="1317"/>
                  </a:lnTo>
                  <a:lnTo>
                    <a:pt x="43" y="1315"/>
                  </a:lnTo>
                  <a:lnTo>
                    <a:pt x="45" y="1310"/>
                  </a:lnTo>
                  <a:lnTo>
                    <a:pt x="45" y="1308"/>
                  </a:lnTo>
                  <a:lnTo>
                    <a:pt x="45" y="1308"/>
                  </a:lnTo>
                  <a:lnTo>
                    <a:pt x="47" y="1306"/>
                  </a:lnTo>
                  <a:lnTo>
                    <a:pt x="47" y="1306"/>
                  </a:lnTo>
                  <a:lnTo>
                    <a:pt x="47" y="1306"/>
                  </a:lnTo>
                  <a:lnTo>
                    <a:pt x="47" y="1306"/>
                  </a:lnTo>
                  <a:lnTo>
                    <a:pt x="48" y="1310"/>
                  </a:lnTo>
                  <a:lnTo>
                    <a:pt x="48" y="1311"/>
                  </a:lnTo>
                  <a:lnTo>
                    <a:pt x="48" y="1311"/>
                  </a:lnTo>
                  <a:lnTo>
                    <a:pt x="47" y="1313"/>
                  </a:lnTo>
                  <a:lnTo>
                    <a:pt x="50" y="1313"/>
                  </a:lnTo>
                  <a:lnTo>
                    <a:pt x="48" y="1315"/>
                  </a:lnTo>
                  <a:lnTo>
                    <a:pt x="47" y="1315"/>
                  </a:lnTo>
                  <a:lnTo>
                    <a:pt x="47" y="1317"/>
                  </a:lnTo>
                  <a:lnTo>
                    <a:pt x="47" y="1317"/>
                  </a:lnTo>
                  <a:lnTo>
                    <a:pt x="48" y="1317"/>
                  </a:lnTo>
                  <a:lnTo>
                    <a:pt x="48" y="1317"/>
                  </a:lnTo>
                  <a:lnTo>
                    <a:pt x="48" y="1317"/>
                  </a:lnTo>
                  <a:lnTo>
                    <a:pt x="48" y="1317"/>
                  </a:lnTo>
                  <a:lnTo>
                    <a:pt x="50" y="1317"/>
                  </a:lnTo>
                  <a:lnTo>
                    <a:pt x="50" y="1319"/>
                  </a:lnTo>
                  <a:lnTo>
                    <a:pt x="50" y="1319"/>
                  </a:lnTo>
                  <a:lnTo>
                    <a:pt x="50" y="1319"/>
                  </a:lnTo>
                  <a:lnTo>
                    <a:pt x="50" y="1320"/>
                  </a:lnTo>
                  <a:lnTo>
                    <a:pt x="52" y="1320"/>
                  </a:lnTo>
                  <a:lnTo>
                    <a:pt x="50" y="1322"/>
                  </a:lnTo>
                  <a:lnTo>
                    <a:pt x="52" y="1322"/>
                  </a:lnTo>
                  <a:lnTo>
                    <a:pt x="52" y="1322"/>
                  </a:lnTo>
                  <a:lnTo>
                    <a:pt x="50" y="1324"/>
                  </a:lnTo>
                  <a:lnTo>
                    <a:pt x="50" y="1324"/>
                  </a:lnTo>
                  <a:lnTo>
                    <a:pt x="50" y="1324"/>
                  </a:lnTo>
                  <a:lnTo>
                    <a:pt x="48" y="1324"/>
                  </a:lnTo>
                  <a:lnTo>
                    <a:pt x="48" y="1326"/>
                  </a:lnTo>
                  <a:lnTo>
                    <a:pt x="48" y="1326"/>
                  </a:lnTo>
                  <a:lnTo>
                    <a:pt x="50" y="1326"/>
                  </a:lnTo>
                  <a:lnTo>
                    <a:pt x="50" y="1326"/>
                  </a:lnTo>
                  <a:lnTo>
                    <a:pt x="52" y="1326"/>
                  </a:lnTo>
                  <a:lnTo>
                    <a:pt x="50" y="1328"/>
                  </a:lnTo>
                  <a:lnTo>
                    <a:pt x="50" y="1328"/>
                  </a:lnTo>
                  <a:lnTo>
                    <a:pt x="48" y="1328"/>
                  </a:lnTo>
                  <a:lnTo>
                    <a:pt x="50" y="1328"/>
                  </a:lnTo>
                  <a:lnTo>
                    <a:pt x="50" y="1329"/>
                  </a:lnTo>
                  <a:lnTo>
                    <a:pt x="52" y="1329"/>
                  </a:lnTo>
                  <a:lnTo>
                    <a:pt x="54" y="1329"/>
                  </a:lnTo>
                  <a:lnTo>
                    <a:pt x="54" y="1329"/>
                  </a:lnTo>
                  <a:lnTo>
                    <a:pt x="54" y="1329"/>
                  </a:lnTo>
                  <a:lnTo>
                    <a:pt x="52" y="1331"/>
                  </a:lnTo>
                  <a:lnTo>
                    <a:pt x="52" y="1331"/>
                  </a:lnTo>
                  <a:lnTo>
                    <a:pt x="54" y="1331"/>
                  </a:lnTo>
                  <a:lnTo>
                    <a:pt x="54" y="1331"/>
                  </a:lnTo>
                  <a:lnTo>
                    <a:pt x="54" y="1333"/>
                  </a:lnTo>
                  <a:lnTo>
                    <a:pt x="54" y="1335"/>
                  </a:lnTo>
                  <a:lnTo>
                    <a:pt x="54" y="1335"/>
                  </a:lnTo>
                  <a:lnTo>
                    <a:pt x="56" y="1338"/>
                  </a:lnTo>
                  <a:lnTo>
                    <a:pt x="56" y="1338"/>
                  </a:lnTo>
                  <a:lnTo>
                    <a:pt x="56" y="1340"/>
                  </a:lnTo>
                  <a:lnTo>
                    <a:pt x="56" y="1342"/>
                  </a:lnTo>
                  <a:lnTo>
                    <a:pt x="56" y="1342"/>
                  </a:lnTo>
                  <a:lnTo>
                    <a:pt x="56" y="1344"/>
                  </a:lnTo>
                  <a:lnTo>
                    <a:pt x="58" y="1346"/>
                  </a:lnTo>
                  <a:lnTo>
                    <a:pt x="59" y="1346"/>
                  </a:lnTo>
                  <a:lnTo>
                    <a:pt x="61" y="1348"/>
                  </a:lnTo>
                  <a:lnTo>
                    <a:pt x="61" y="1348"/>
                  </a:lnTo>
                  <a:lnTo>
                    <a:pt x="61" y="1349"/>
                  </a:lnTo>
                  <a:lnTo>
                    <a:pt x="61" y="1349"/>
                  </a:lnTo>
                  <a:lnTo>
                    <a:pt x="61" y="1349"/>
                  </a:lnTo>
                  <a:lnTo>
                    <a:pt x="61" y="1351"/>
                  </a:lnTo>
                  <a:lnTo>
                    <a:pt x="61" y="1351"/>
                  </a:lnTo>
                  <a:lnTo>
                    <a:pt x="61" y="1351"/>
                  </a:lnTo>
                  <a:lnTo>
                    <a:pt x="61" y="1351"/>
                  </a:lnTo>
                  <a:lnTo>
                    <a:pt x="61" y="1353"/>
                  </a:lnTo>
                  <a:lnTo>
                    <a:pt x="61" y="1355"/>
                  </a:lnTo>
                  <a:lnTo>
                    <a:pt x="61" y="1357"/>
                  </a:lnTo>
                  <a:lnTo>
                    <a:pt x="63" y="1357"/>
                  </a:lnTo>
                  <a:lnTo>
                    <a:pt x="65" y="1358"/>
                  </a:lnTo>
                  <a:lnTo>
                    <a:pt x="67" y="1358"/>
                  </a:lnTo>
                  <a:lnTo>
                    <a:pt x="68" y="1358"/>
                  </a:lnTo>
                  <a:lnTo>
                    <a:pt x="68" y="1360"/>
                  </a:lnTo>
                  <a:lnTo>
                    <a:pt x="68" y="1362"/>
                  </a:lnTo>
                  <a:lnTo>
                    <a:pt x="68" y="1362"/>
                  </a:lnTo>
                  <a:lnTo>
                    <a:pt x="70" y="1362"/>
                  </a:lnTo>
                  <a:lnTo>
                    <a:pt x="70" y="1362"/>
                  </a:lnTo>
                  <a:lnTo>
                    <a:pt x="70" y="1362"/>
                  </a:lnTo>
                  <a:lnTo>
                    <a:pt x="70" y="1362"/>
                  </a:lnTo>
                  <a:lnTo>
                    <a:pt x="70" y="1362"/>
                  </a:lnTo>
                  <a:lnTo>
                    <a:pt x="70" y="1364"/>
                  </a:lnTo>
                  <a:lnTo>
                    <a:pt x="74" y="1366"/>
                  </a:lnTo>
                  <a:lnTo>
                    <a:pt x="74" y="1366"/>
                  </a:lnTo>
                  <a:lnTo>
                    <a:pt x="74" y="1369"/>
                  </a:lnTo>
                  <a:lnTo>
                    <a:pt x="76" y="1371"/>
                  </a:lnTo>
                  <a:lnTo>
                    <a:pt x="76" y="1373"/>
                  </a:lnTo>
                  <a:lnTo>
                    <a:pt x="77" y="1375"/>
                  </a:lnTo>
                  <a:lnTo>
                    <a:pt x="77" y="1375"/>
                  </a:lnTo>
                  <a:lnTo>
                    <a:pt x="77" y="1376"/>
                  </a:lnTo>
                  <a:lnTo>
                    <a:pt x="77" y="1378"/>
                  </a:lnTo>
                  <a:lnTo>
                    <a:pt x="81" y="1382"/>
                  </a:lnTo>
                  <a:lnTo>
                    <a:pt x="81" y="1382"/>
                  </a:lnTo>
                  <a:lnTo>
                    <a:pt x="83" y="1382"/>
                  </a:lnTo>
                  <a:lnTo>
                    <a:pt x="83" y="1382"/>
                  </a:lnTo>
                  <a:lnTo>
                    <a:pt x="85" y="1380"/>
                  </a:lnTo>
                  <a:lnTo>
                    <a:pt x="86" y="1380"/>
                  </a:lnTo>
                  <a:lnTo>
                    <a:pt x="88" y="1382"/>
                  </a:lnTo>
                  <a:lnTo>
                    <a:pt x="88" y="1382"/>
                  </a:lnTo>
                  <a:lnTo>
                    <a:pt x="90" y="1385"/>
                  </a:lnTo>
                  <a:lnTo>
                    <a:pt x="90" y="1391"/>
                  </a:lnTo>
                  <a:lnTo>
                    <a:pt x="92" y="1393"/>
                  </a:lnTo>
                  <a:lnTo>
                    <a:pt x="90" y="1394"/>
                  </a:lnTo>
                  <a:lnTo>
                    <a:pt x="90" y="1396"/>
                  </a:lnTo>
                  <a:lnTo>
                    <a:pt x="90" y="1398"/>
                  </a:lnTo>
                  <a:lnTo>
                    <a:pt x="88" y="1398"/>
                  </a:lnTo>
                  <a:lnTo>
                    <a:pt x="86" y="1400"/>
                  </a:lnTo>
                  <a:lnTo>
                    <a:pt x="79" y="1398"/>
                  </a:lnTo>
                  <a:lnTo>
                    <a:pt x="77" y="1398"/>
                  </a:lnTo>
                  <a:lnTo>
                    <a:pt x="76" y="1402"/>
                  </a:lnTo>
                  <a:lnTo>
                    <a:pt x="76" y="1404"/>
                  </a:lnTo>
                  <a:lnTo>
                    <a:pt x="81" y="1407"/>
                  </a:lnTo>
                  <a:lnTo>
                    <a:pt x="83" y="1411"/>
                  </a:lnTo>
                  <a:lnTo>
                    <a:pt x="83" y="1413"/>
                  </a:lnTo>
                  <a:lnTo>
                    <a:pt x="86" y="1414"/>
                  </a:lnTo>
                  <a:lnTo>
                    <a:pt x="86" y="1416"/>
                  </a:lnTo>
                  <a:lnTo>
                    <a:pt x="85" y="1418"/>
                  </a:lnTo>
                  <a:lnTo>
                    <a:pt x="85" y="1418"/>
                  </a:lnTo>
                  <a:lnTo>
                    <a:pt x="85" y="1420"/>
                  </a:lnTo>
                  <a:lnTo>
                    <a:pt x="83" y="1420"/>
                  </a:lnTo>
                  <a:lnTo>
                    <a:pt x="81" y="1420"/>
                  </a:lnTo>
                  <a:lnTo>
                    <a:pt x="81" y="1420"/>
                  </a:lnTo>
                  <a:lnTo>
                    <a:pt x="79" y="1420"/>
                  </a:lnTo>
                  <a:lnTo>
                    <a:pt x="79" y="1420"/>
                  </a:lnTo>
                  <a:lnTo>
                    <a:pt x="79" y="1420"/>
                  </a:lnTo>
                  <a:lnTo>
                    <a:pt x="77" y="1418"/>
                  </a:lnTo>
                  <a:lnTo>
                    <a:pt x="77" y="1418"/>
                  </a:lnTo>
                  <a:lnTo>
                    <a:pt x="77" y="1418"/>
                  </a:lnTo>
                  <a:lnTo>
                    <a:pt x="77" y="1416"/>
                  </a:lnTo>
                  <a:lnTo>
                    <a:pt x="76" y="1416"/>
                  </a:lnTo>
                  <a:lnTo>
                    <a:pt x="67" y="1413"/>
                  </a:lnTo>
                  <a:lnTo>
                    <a:pt x="67" y="1413"/>
                  </a:lnTo>
                  <a:lnTo>
                    <a:pt x="68" y="1414"/>
                  </a:lnTo>
                  <a:lnTo>
                    <a:pt x="70" y="1416"/>
                  </a:lnTo>
                  <a:lnTo>
                    <a:pt x="72" y="1420"/>
                  </a:lnTo>
                  <a:lnTo>
                    <a:pt x="72" y="1420"/>
                  </a:lnTo>
                  <a:lnTo>
                    <a:pt x="72" y="1423"/>
                  </a:lnTo>
                  <a:lnTo>
                    <a:pt x="72" y="1423"/>
                  </a:lnTo>
                  <a:lnTo>
                    <a:pt x="74" y="1429"/>
                  </a:lnTo>
                  <a:lnTo>
                    <a:pt x="74" y="1429"/>
                  </a:lnTo>
                  <a:lnTo>
                    <a:pt x="79" y="1434"/>
                  </a:lnTo>
                  <a:lnTo>
                    <a:pt x="79" y="1436"/>
                  </a:lnTo>
                  <a:lnTo>
                    <a:pt x="79" y="1438"/>
                  </a:lnTo>
                  <a:lnTo>
                    <a:pt x="79" y="1438"/>
                  </a:lnTo>
                  <a:lnTo>
                    <a:pt x="81" y="1440"/>
                  </a:lnTo>
                  <a:lnTo>
                    <a:pt x="81" y="1440"/>
                  </a:lnTo>
                  <a:lnTo>
                    <a:pt x="83" y="1441"/>
                  </a:lnTo>
                  <a:lnTo>
                    <a:pt x="83" y="1443"/>
                  </a:lnTo>
                  <a:lnTo>
                    <a:pt x="83" y="1443"/>
                  </a:lnTo>
                  <a:lnTo>
                    <a:pt x="83" y="1445"/>
                  </a:lnTo>
                  <a:lnTo>
                    <a:pt x="83" y="1445"/>
                  </a:lnTo>
                  <a:lnTo>
                    <a:pt x="85" y="1445"/>
                  </a:lnTo>
                  <a:lnTo>
                    <a:pt x="85" y="1445"/>
                  </a:lnTo>
                  <a:lnTo>
                    <a:pt x="85" y="1447"/>
                  </a:lnTo>
                  <a:lnTo>
                    <a:pt x="85" y="1447"/>
                  </a:lnTo>
                  <a:lnTo>
                    <a:pt x="85" y="1449"/>
                  </a:lnTo>
                  <a:lnTo>
                    <a:pt x="85" y="1450"/>
                  </a:lnTo>
                  <a:lnTo>
                    <a:pt x="86" y="1452"/>
                  </a:lnTo>
                  <a:lnTo>
                    <a:pt x="88" y="1452"/>
                  </a:lnTo>
                  <a:lnTo>
                    <a:pt x="90" y="1454"/>
                  </a:lnTo>
                  <a:lnTo>
                    <a:pt x="92" y="1458"/>
                  </a:lnTo>
                  <a:lnTo>
                    <a:pt x="90" y="1459"/>
                  </a:lnTo>
                  <a:lnTo>
                    <a:pt x="90" y="1459"/>
                  </a:lnTo>
                  <a:lnTo>
                    <a:pt x="90" y="1461"/>
                  </a:lnTo>
                  <a:lnTo>
                    <a:pt x="90" y="1461"/>
                  </a:lnTo>
                  <a:lnTo>
                    <a:pt x="90" y="1461"/>
                  </a:lnTo>
                  <a:lnTo>
                    <a:pt x="92" y="1461"/>
                  </a:lnTo>
                  <a:lnTo>
                    <a:pt x="92" y="1461"/>
                  </a:lnTo>
                  <a:lnTo>
                    <a:pt x="94" y="1463"/>
                  </a:lnTo>
                  <a:lnTo>
                    <a:pt x="94" y="1463"/>
                  </a:lnTo>
                  <a:lnTo>
                    <a:pt x="95" y="1463"/>
                  </a:lnTo>
                  <a:lnTo>
                    <a:pt x="95" y="1465"/>
                  </a:lnTo>
                  <a:lnTo>
                    <a:pt x="95" y="1465"/>
                  </a:lnTo>
                  <a:lnTo>
                    <a:pt x="97" y="1467"/>
                  </a:lnTo>
                  <a:lnTo>
                    <a:pt x="97" y="1469"/>
                  </a:lnTo>
                  <a:lnTo>
                    <a:pt x="97" y="1470"/>
                  </a:lnTo>
                  <a:lnTo>
                    <a:pt x="97" y="1470"/>
                  </a:lnTo>
                  <a:lnTo>
                    <a:pt x="95" y="1472"/>
                  </a:lnTo>
                  <a:lnTo>
                    <a:pt x="95" y="1472"/>
                  </a:lnTo>
                  <a:lnTo>
                    <a:pt x="92" y="1476"/>
                  </a:lnTo>
                  <a:lnTo>
                    <a:pt x="90" y="1478"/>
                  </a:lnTo>
                  <a:lnTo>
                    <a:pt x="90" y="1479"/>
                  </a:lnTo>
                  <a:lnTo>
                    <a:pt x="90" y="1483"/>
                  </a:lnTo>
                  <a:lnTo>
                    <a:pt x="94" y="1487"/>
                  </a:lnTo>
                  <a:lnTo>
                    <a:pt x="94" y="1488"/>
                  </a:lnTo>
                  <a:lnTo>
                    <a:pt x="92" y="1488"/>
                  </a:lnTo>
                  <a:lnTo>
                    <a:pt x="92" y="1488"/>
                  </a:lnTo>
                  <a:lnTo>
                    <a:pt x="92" y="1488"/>
                  </a:lnTo>
                  <a:lnTo>
                    <a:pt x="92" y="1490"/>
                  </a:lnTo>
                  <a:lnTo>
                    <a:pt x="92" y="1490"/>
                  </a:lnTo>
                  <a:lnTo>
                    <a:pt x="90" y="1490"/>
                  </a:lnTo>
                  <a:lnTo>
                    <a:pt x="90" y="1492"/>
                  </a:lnTo>
                  <a:lnTo>
                    <a:pt x="88" y="1490"/>
                  </a:lnTo>
                  <a:lnTo>
                    <a:pt x="88" y="1490"/>
                  </a:lnTo>
                  <a:lnTo>
                    <a:pt x="88" y="1490"/>
                  </a:lnTo>
                  <a:lnTo>
                    <a:pt x="88" y="1490"/>
                  </a:lnTo>
                  <a:lnTo>
                    <a:pt x="86" y="1490"/>
                  </a:lnTo>
                  <a:lnTo>
                    <a:pt x="85" y="1492"/>
                  </a:lnTo>
                  <a:lnTo>
                    <a:pt x="86" y="1494"/>
                  </a:lnTo>
                  <a:lnTo>
                    <a:pt x="86" y="1494"/>
                  </a:lnTo>
                  <a:lnTo>
                    <a:pt x="88" y="1494"/>
                  </a:lnTo>
                  <a:lnTo>
                    <a:pt x="88" y="1494"/>
                  </a:lnTo>
                  <a:lnTo>
                    <a:pt x="88" y="1494"/>
                  </a:lnTo>
                  <a:lnTo>
                    <a:pt x="90" y="1494"/>
                  </a:lnTo>
                  <a:lnTo>
                    <a:pt x="90" y="1494"/>
                  </a:lnTo>
                  <a:lnTo>
                    <a:pt x="90" y="1494"/>
                  </a:lnTo>
                  <a:lnTo>
                    <a:pt x="92" y="1494"/>
                  </a:lnTo>
                  <a:lnTo>
                    <a:pt x="92" y="1492"/>
                  </a:lnTo>
                  <a:lnTo>
                    <a:pt x="94" y="1492"/>
                  </a:lnTo>
                  <a:lnTo>
                    <a:pt x="94" y="1492"/>
                  </a:lnTo>
                  <a:lnTo>
                    <a:pt x="94" y="1494"/>
                  </a:lnTo>
                  <a:lnTo>
                    <a:pt x="95" y="1494"/>
                  </a:lnTo>
                  <a:lnTo>
                    <a:pt x="95" y="1494"/>
                  </a:lnTo>
                  <a:lnTo>
                    <a:pt x="95" y="1494"/>
                  </a:lnTo>
                  <a:lnTo>
                    <a:pt x="97" y="1494"/>
                  </a:lnTo>
                  <a:lnTo>
                    <a:pt x="99" y="1494"/>
                  </a:lnTo>
                  <a:lnTo>
                    <a:pt x="108" y="1497"/>
                  </a:lnTo>
                  <a:lnTo>
                    <a:pt x="110" y="1497"/>
                  </a:lnTo>
                  <a:lnTo>
                    <a:pt x="114" y="1497"/>
                  </a:lnTo>
                  <a:lnTo>
                    <a:pt x="115" y="1497"/>
                  </a:lnTo>
                  <a:lnTo>
                    <a:pt x="119" y="1494"/>
                  </a:lnTo>
                  <a:lnTo>
                    <a:pt x="121" y="1494"/>
                  </a:lnTo>
                  <a:lnTo>
                    <a:pt x="123" y="1494"/>
                  </a:lnTo>
                  <a:lnTo>
                    <a:pt x="124" y="1494"/>
                  </a:lnTo>
                  <a:lnTo>
                    <a:pt x="124" y="1492"/>
                  </a:lnTo>
                  <a:lnTo>
                    <a:pt x="124" y="1492"/>
                  </a:lnTo>
                  <a:lnTo>
                    <a:pt x="126" y="1492"/>
                  </a:lnTo>
                  <a:lnTo>
                    <a:pt x="126" y="1490"/>
                  </a:lnTo>
                  <a:lnTo>
                    <a:pt x="133" y="1490"/>
                  </a:lnTo>
                  <a:lnTo>
                    <a:pt x="135" y="1490"/>
                  </a:lnTo>
                  <a:lnTo>
                    <a:pt x="137" y="1490"/>
                  </a:lnTo>
                  <a:lnTo>
                    <a:pt x="137" y="1490"/>
                  </a:lnTo>
                  <a:lnTo>
                    <a:pt x="139" y="1490"/>
                  </a:lnTo>
                  <a:lnTo>
                    <a:pt x="139" y="1490"/>
                  </a:lnTo>
                  <a:lnTo>
                    <a:pt x="141" y="1490"/>
                  </a:lnTo>
                  <a:lnTo>
                    <a:pt x="142" y="1490"/>
                  </a:lnTo>
                  <a:lnTo>
                    <a:pt x="146" y="1494"/>
                  </a:lnTo>
                  <a:lnTo>
                    <a:pt x="148" y="1494"/>
                  </a:lnTo>
                  <a:lnTo>
                    <a:pt x="150" y="1494"/>
                  </a:lnTo>
                  <a:lnTo>
                    <a:pt x="151" y="1494"/>
                  </a:lnTo>
                  <a:lnTo>
                    <a:pt x="153" y="1494"/>
                  </a:lnTo>
                  <a:lnTo>
                    <a:pt x="153" y="1492"/>
                  </a:lnTo>
                  <a:lnTo>
                    <a:pt x="155" y="1492"/>
                  </a:lnTo>
                  <a:lnTo>
                    <a:pt x="157" y="1487"/>
                  </a:lnTo>
                  <a:lnTo>
                    <a:pt x="159" y="1487"/>
                  </a:lnTo>
                  <a:lnTo>
                    <a:pt x="159" y="1487"/>
                  </a:lnTo>
                  <a:lnTo>
                    <a:pt x="162" y="1483"/>
                  </a:lnTo>
                  <a:lnTo>
                    <a:pt x="162" y="1481"/>
                  </a:lnTo>
                  <a:lnTo>
                    <a:pt x="162" y="1479"/>
                  </a:lnTo>
                  <a:lnTo>
                    <a:pt x="162" y="1478"/>
                  </a:lnTo>
                  <a:lnTo>
                    <a:pt x="160" y="1476"/>
                  </a:lnTo>
                  <a:lnTo>
                    <a:pt x="159" y="1474"/>
                  </a:lnTo>
                  <a:lnTo>
                    <a:pt x="159" y="1474"/>
                  </a:lnTo>
                  <a:lnTo>
                    <a:pt x="159" y="1472"/>
                  </a:lnTo>
                  <a:lnTo>
                    <a:pt x="159" y="1470"/>
                  </a:lnTo>
                  <a:lnTo>
                    <a:pt x="159" y="1470"/>
                  </a:lnTo>
                  <a:lnTo>
                    <a:pt x="159" y="1469"/>
                  </a:lnTo>
                  <a:lnTo>
                    <a:pt x="157" y="1469"/>
                  </a:lnTo>
                  <a:lnTo>
                    <a:pt x="155" y="1467"/>
                  </a:lnTo>
                  <a:lnTo>
                    <a:pt x="155" y="1465"/>
                  </a:lnTo>
                  <a:lnTo>
                    <a:pt x="153" y="1463"/>
                  </a:lnTo>
                  <a:lnTo>
                    <a:pt x="153" y="1463"/>
                  </a:lnTo>
                  <a:lnTo>
                    <a:pt x="153" y="1459"/>
                  </a:lnTo>
                  <a:lnTo>
                    <a:pt x="155" y="1456"/>
                  </a:lnTo>
                  <a:lnTo>
                    <a:pt x="155" y="1452"/>
                  </a:lnTo>
                  <a:lnTo>
                    <a:pt x="157" y="1449"/>
                  </a:lnTo>
                  <a:lnTo>
                    <a:pt x="160" y="1449"/>
                  </a:lnTo>
                  <a:lnTo>
                    <a:pt x="160" y="1447"/>
                  </a:lnTo>
                  <a:lnTo>
                    <a:pt x="160" y="1445"/>
                  </a:lnTo>
                  <a:lnTo>
                    <a:pt x="162" y="1443"/>
                  </a:lnTo>
                  <a:lnTo>
                    <a:pt x="162" y="1443"/>
                  </a:lnTo>
                  <a:lnTo>
                    <a:pt x="164" y="1443"/>
                  </a:lnTo>
                  <a:lnTo>
                    <a:pt x="164" y="1441"/>
                  </a:lnTo>
                  <a:lnTo>
                    <a:pt x="166" y="1440"/>
                  </a:lnTo>
                  <a:lnTo>
                    <a:pt x="168" y="1436"/>
                  </a:lnTo>
                  <a:lnTo>
                    <a:pt x="169" y="1436"/>
                  </a:lnTo>
                  <a:lnTo>
                    <a:pt x="169" y="1436"/>
                  </a:lnTo>
                  <a:lnTo>
                    <a:pt x="171" y="1436"/>
                  </a:lnTo>
                  <a:lnTo>
                    <a:pt x="171" y="1434"/>
                  </a:lnTo>
                  <a:lnTo>
                    <a:pt x="173" y="1434"/>
                  </a:lnTo>
                  <a:lnTo>
                    <a:pt x="173" y="1434"/>
                  </a:lnTo>
                  <a:lnTo>
                    <a:pt x="173" y="1434"/>
                  </a:lnTo>
                  <a:lnTo>
                    <a:pt x="173" y="1436"/>
                  </a:lnTo>
                  <a:lnTo>
                    <a:pt x="175" y="1434"/>
                  </a:lnTo>
                  <a:lnTo>
                    <a:pt x="175" y="1436"/>
                  </a:lnTo>
                  <a:lnTo>
                    <a:pt x="175" y="1436"/>
                  </a:lnTo>
                  <a:lnTo>
                    <a:pt x="175" y="1436"/>
                  </a:lnTo>
                  <a:lnTo>
                    <a:pt x="175" y="1438"/>
                  </a:lnTo>
                  <a:lnTo>
                    <a:pt x="175" y="1438"/>
                  </a:lnTo>
                  <a:lnTo>
                    <a:pt x="175" y="1438"/>
                  </a:lnTo>
                  <a:lnTo>
                    <a:pt x="175" y="1438"/>
                  </a:lnTo>
                  <a:lnTo>
                    <a:pt x="177" y="1438"/>
                  </a:lnTo>
                  <a:lnTo>
                    <a:pt x="177" y="1438"/>
                  </a:lnTo>
                  <a:lnTo>
                    <a:pt x="177" y="1440"/>
                  </a:lnTo>
                  <a:lnTo>
                    <a:pt x="179" y="1440"/>
                  </a:lnTo>
                  <a:lnTo>
                    <a:pt x="179" y="1438"/>
                  </a:lnTo>
                  <a:lnTo>
                    <a:pt x="179" y="1438"/>
                  </a:lnTo>
                  <a:lnTo>
                    <a:pt x="180" y="1438"/>
                  </a:lnTo>
                  <a:lnTo>
                    <a:pt x="180" y="1440"/>
                  </a:lnTo>
                  <a:lnTo>
                    <a:pt x="180" y="1440"/>
                  </a:lnTo>
                  <a:lnTo>
                    <a:pt x="180" y="1440"/>
                  </a:lnTo>
                  <a:lnTo>
                    <a:pt x="180" y="1438"/>
                  </a:lnTo>
                  <a:lnTo>
                    <a:pt x="182" y="1438"/>
                  </a:lnTo>
                  <a:lnTo>
                    <a:pt x="182" y="1438"/>
                  </a:lnTo>
                  <a:lnTo>
                    <a:pt x="182" y="1436"/>
                  </a:lnTo>
                  <a:lnTo>
                    <a:pt x="182" y="1436"/>
                  </a:lnTo>
                  <a:lnTo>
                    <a:pt x="182" y="1434"/>
                  </a:lnTo>
                  <a:lnTo>
                    <a:pt x="180" y="1432"/>
                  </a:lnTo>
                  <a:lnTo>
                    <a:pt x="180" y="1431"/>
                  </a:lnTo>
                  <a:lnTo>
                    <a:pt x="180" y="1431"/>
                  </a:lnTo>
                  <a:lnTo>
                    <a:pt x="179" y="1431"/>
                  </a:lnTo>
                  <a:lnTo>
                    <a:pt x="179" y="1429"/>
                  </a:lnTo>
                  <a:lnTo>
                    <a:pt x="179" y="1429"/>
                  </a:lnTo>
                  <a:lnTo>
                    <a:pt x="179" y="1429"/>
                  </a:lnTo>
                  <a:lnTo>
                    <a:pt x="179" y="1427"/>
                  </a:lnTo>
                  <a:lnTo>
                    <a:pt x="179" y="1427"/>
                  </a:lnTo>
                  <a:lnTo>
                    <a:pt x="179" y="1425"/>
                  </a:lnTo>
                  <a:lnTo>
                    <a:pt x="180" y="1425"/>
                  </a:lnTo>
                  <a:lnTo>
                    <a:pt x="182" y="1425"/>
                  </a:lnTo>
                  <a:lnTo>
                    <a:pt x="184" y="1425"/>
                  </a:lnTo>
                  <a:lnTo>
                    <a:pt x="184" y="1427"/>
                  </a:lnTo>
                  <a:lnTo>
                    <a:pt x="186" y="1427"/>
                  </a:lnTo>
                  <a:lnTo>
                    <a:pt x="186" y="1427"/>
                  </a:lnTo>
                  <a:lnTo>
                    <a:pt x="186" y="1425"/>
                  </a:lnTo>
                  <a:lnTo>
                    <a:pt x="188" y="1425"/>
                  </a:lnTo>
                  <a:lnTo>
                    <a:pt x="189" y="1425"/>
                  </a:lnTo>
                  <a:lnTo>
                    <a:pt x="191" y="1425"/>
                  </a:lnTo>
                  <a:lnTo>
                    <a:pt x="191" y="1423"/>
                  </a:lnTo>
                  <a:lnTo>
                    <a:pt x="193" y="1425"/>
                  </a:lnTo>
                  <a:lnTo>
                    <a:pt x="197" y="1425"/>
                  </a:lnTo>
                  <a:lnTo>
                    <a:pt x="197" y="1425"/>
                  </a:lnTo>
                  <a:lnTo>
                    <a:pt x="197" y="1423"/>
                  </a:lnTo>
                  <a:lnTo>
                    <a:pt x="197" y="1423"/>
                  </a:lnTo>
                  <a:lnTo>
                    <a:pt x="197" y="1423"/>
                  </a:lnTo>
                  <a:lnTo>
                    <a:pt x="198" y="1423"/>
                  </a:lnTo>
                  <a:lnTo>
                    <a:pt x="198" y="1423"/>
                  </a:lnTo>
                  <a:lnTo>
                    <a:pt x="198" y="1423"/>
                  </a:lnTo>
                  <a:lnTo>
                    <a:pt x="198" y="1425"/>
                  </a:lnTo>
                  <a:lnTo>
                    <a:pt x="198" y="1425"/>
                  </a:lnTo>
                  <a:lnTo>
                    <a:pt x="200" y="1425"/>
                  </a:lnTo>
                  <a:lnTo>
                    <a:pt x="202" y="1425"/>
                  </a:lnTo>
                  <a:lnTo>
                    <a:pt x="202" y="1425"/>
                  </a:lnTo>
                  <a:lnTo>
                    <a:pt x="202" y="1425"/>
                  </a:lnTo>
                  <a:lnTo>
                    <a:pt x="202" y="1425"/>
                  </a:lnTo>
                  <a:lnTo>
                    <a:pt x="204" y="1425"/>
                  </a:lnTo>
                  <a:lnTo>
                    <a:pt x="206" y="1425"/>
                  </a:lnTo>
                  <a:lnTo>
                    <a:pt x="207" y="1423"/>
                  </a:lnTo>
                  <a:lnTo>
                    <a:pt x="209" y="1423"/>
                  </a:lnTo>
                  <a:lnTo>
                    <a:pt x="209" y="1425"/>
                  </a:lnTo>
                  <a:lnTo>
                    <a:pt x="211" y="1425"/>
                  </a:lnTo>
                  <a:lnTo>
                    <a:pt x="209" y="1425"/>
                  </a:lnTo>
                  <a:lnTo>
                    <a:pt x="209" y="1427"/>
                  </a:lnTo>
                  <a:lnTo>
                    <a:pt x="209" y="1427"/>
                  </a:lnTo>
                  <a:lnTo>
                    <a:pt x="211" y="1427"/>
                  </a:lnTo>
                  <a:lnTo>
                    <a:pt x="213" y="1427"/>
                  </a:lnTo>
                  <a:lnTo>
                    <a:pt x="213" y="1427"/>
                  </a:lnTo>
                  <a:lnTo>
                    <a:pt x="213" y="1425"/>
                  </a:lnTo>
                  <a:lnTo>
                    <a:pt x="213" y="1425"/>
                  </a:lnTo>
                  <a:lnTo>
                    <a:pt x="215" y="1423"/>
                  </a:lnTo>
                  <a:lnTo>
                    <a:pt x="215" y="1423"/>
                  </a:lnTo>
                  <a:lnTo>
                    <a:pt x="215" y="1423"/>
                  </a:lnTo>
                  <a:lnTo>
                    <a:pt x="216" y="1423"/>
                  </a:lnTo>
                  <a:lnTo>
                    <a:pt x="216" y="1423"/>
                  </a:lnTo>
                  <a:lnTo>
                    <a:pt x="216" y="1425"/>
                  </a:lnTo>
                  <a:lnTo>
                    <a:pt x="216" y="1425"/>
                  </a:lnTo>
                  <a:lnTo>
                    <a:pt x="218" y="1425"/>
                  </a:lnTo>
                  <a:lnTo>
                    <a:pt x="218" y="1425"/>
                  </a:lnTo>
                  <a:lnTo>
                    <a:pt x="218" y="1423"/>
                  </a:lnTo>
                  <a:lnTo>
                    <a:pt x="218" y="1423"/>
                  </a:lnTo>
                  <a:lnTo>
                    <a:pt x="220" y="1423"/>
                  </a:lnTo>
                  <a:lnTo>
                    <a:pt x="224" y="1422"/>
                  </a:lnTo>
                  <a:lnTo>
                    <a:pt x="224" y="1422"/>
                  </a:lnTo>
                  <a:lnTo>
                    <a:pt x="224" y="1422"/>
                  </a:lnTo>
                  <a:lnTo>
                    <a:pt x="224" y="1422"/>
                  </a:lnTo>
                  <a:lnTo>
                    <a:pt x="224" y="1423"/>
                  </a:lnTo>
                  <a:lnTo>
                    <a:pt x="224" y="1423"/>
                  </a:lnTo>
                  <a:lnTo>
                    <a:pt x="224" y="1425"/>
                  </a:lnTo>
                  <a:lnTo>
                    <a:pt x="225" y="1425"/>
                  </a:lnTo>
                  <a:lnTo>
                    <a:pt x="225" y="1423"/>
                  </a:lnTo>
                  <a:lnTo>
                    <a:pt x="227" y="1422"/>
                  </a:lnTo>
                  <a:lnTo>
                    <a:pt x="227" y="1422"/>
                  </a:lnTo>
                  <a:lnTo>
                    <a:pt x="227" y="1423"/>
                  </a:lnTo>
                  <a:lnTo>
                    <a:pt x="229" y="1423"/>
                  </a:lnTo>
                  <a:lnTo>
                    <a:pt x="229" y="1423"/>
                  </a:lnTo>
                  <a:lnTo>
                    <a:pt x="229" y="1423"/>
                  </a:lnTo>
                  <a:lnTo>
                    <a:pt x="229" y="1425"/>
                  </a:lnTo>
                  <a:lnTo>
                    <a:pt x="229" y="1423"/>
                  </a:lnTo>
                  <a:lnTo>
                    <a:pt x="231" y="1425"/>
                  </a:lnTo>
                  <a:lnTo>
                    <a:pt x="233" y="1425"/>
                  </a:lnTo>
                  <a:lnTo>
                    <a:pt x="234" y="1425"/>
                  </a:lnTo>
                  <a:lnTo>
                    <a:pt x="236" y="1425"/>
                  </a:lnTo>
                  <a:lnTo>
                    <a:pt x="234" y="1427"/>
                  </a:lnTo>
                  <a:lnTo>
                    <a:pt x="234" y="1431"/>
                  </a:lnTo>
                  <a:lnTo>
                    <a:pt x="234" y="1431"/>
                  </a:lnTo>
                  <a:lnTo>
                    <a:pt x="236" y="1432"/>
                  </a:lnTo>
                  <a:lnTo>
                    <a:pt x="236" y="1432"/>
                  </a:lnTo>
                  <a:lnTo>
                    <a:pt x="238" y="1431"/>
                  </a:lnTo>
                  <a:lnTo>
                    <a:pt x="242" y="1423"/>
                  </a:lnTo>
                  <a:lnTo>
                    <a:pt x="242" y="1423"/>
                  </a:lnTo>
                  <a:lnTo>
                    <a:pt x="244" y="1422"/>
                  </a:lnTo>
                  <a:lnTo>
                    <a:pt x="245" y="1420"/>
                  </a:lnTo>
                  <a:lnTo>
                    <a:pt x="245" y="1420"/>
                  </a:lnTo>
                  <a:lnTo>
                    <a:pt x="245" y="1418"/>
                  </a:lnTo>
                  <a:lnTo>
                    <a:pt x="245" y="1418"/>
                  </a:lnTo>
                  <a:lnTo>
                    <a:pt x="245" y="1418"/>
                  </a:lnTo>
                  <a:lnTo>
                    <a:pt x="245" y="1416"/>
                  </a:lnTo>
                  <a:lnTo>
                    <a:pt x="247" y="1409"/>
                  </a:lnTo>
                  <a:lnTo>
                    <a:pt x="249" y="1402"/>
                  </a:lnTo>
                  <a:lnTo>
                    <a:pt x="251" y="1398"/>
                  </a:lnTo>
                  <a:lnTo>
                    <a:pt x="253" y="1394"/>
                  </a:lnTo>
                  <a:lnTo>
                    <a:pt x="253" y="1393"/>
                  </a:lnTo>
                  <a:lnTo>
                    <a:pt x="253" y="1391"/>
                  </a:lnTo>
                  <a:lnTo>
                    <a:pt x="254" y="1391"/>
                  </a:lnTo>
                  <a:lnTo>
                    <a:pt x="254" y="1391"/>
                  </a:lnTo>
                  <a:lnTo>
                    <a:pt x="254" y="1387"/>
                  </a:lnTo>
                  <a:lnTo>
                    <a:pt x="254" y="1385"/>
                  </a:lnTo>
                  <a:lnTo>
                    <a:pt x="256" y="1385"/>
                  </a:lnTo>
                  <a:lnTo>
                    <a:pt x="256" y="1385"/>
                  </a:lnTo>
                  <a:lnTo>
                    <a:pt x="256" y="1384"/>
                  </a:lnTo>
                  <a:lnTo>
                    <a:pt x="256" y="1382"/>
                  </a:lnTo>
                  <a:lnTo>
                    <a:pt x="256" y="1380"/>
                  </a:lnTo>
                  <a:lnTo>
                    <a:pt x="258" y="1380"/>
                  </a:lnTo>
                  <a:lnTo>
                    <a:pt x="258" y="1380"/>
                  </a:lnTo>
                  <a:lnTo>
                    <a:pt x="258" y="1380"/>
                  </a:lnTo>
                  <a:lnTo>
                    <a:pt x="260" y="1380"/>
                  </a:lnTo>
                  <a:lnTo>
                    <a:pt x="260" y="1380"/>
                  </a:lnTo>
                  <a:lnTo>
                    <a:pt x="262" y="1380"/>
                  </a:lnTo>
                  <a:lnTo>
                    <a:pt x="262" y="1380"/>
                  </a:lnTo>
                  <a:lnTo>
                    <a:pt x="263" y="1380"/>
                  </a:lnTo>
                  <a:lnTo>
                    <a:pt x="263" y="1378"/>
                  </a:lnTo>
                  <a:lnTo>
                    <a:pt x="263" y="1376"/>
                  </a:lnTo>
                  <a:lnTo>
                    <a:pt x="263" y="1375"/>
                  </a:lnTo>
                  <a:lnTo>
                    <a:pt x="262" y="1373"/>
                  </a:lnTo>
                  <a:lnTo>
                    <a:pt x="262" y="1371"/>
                  </a:lnTo>
                  <a:lnTo>
                    <a:pt x="262" y="1371"/>
                  </a:lnTo>
                  <a:lnTo>
                    <a:pt x="263" y="1371"/>
                  </a:lnTo>
                  <a:lnTo>
                    <a:pt x="263" y="1369"/>
                  </a:lnTo>
                  <a:lnTo>
                    <a:pt x="265" y="1369"/>
                  </a:lnTo>
                  <a:lnTo>
                    <a:pt x="265" y="1369"/>
                  </a:lnTo>
                  <a:lnTo>
                    <a:pt x="267" y="1371"/>
                  </a:lnTo>
                  <a:lnTo>
                    <a:pt x="267" y="1369"/>
                  </a:lnTo>
                  <a:lnTo>
                    <a:pt x="267" y="1369"/>
                  </a:lnTo>
                  <a:lnTo>
                    <a:pt x="269" y="1369"/>
                  </a:lnTo>
                  <a:lnTo>
                    <a:pt x="267" y="1367"/>
                  </a:lnTo>
                  <a:lnTo>
                    <a:pt x="267" y="1367"/>
                  </a:lnTo>
                  <a:lnTo>
                    <a:pt x="267" y="1367"/>
                  </a:lnTo>
                  <a:lnTo>
                    <a:pt x="267" y="1369"/>
                  </a:lnTo>
                  <a:lnTo>
                    <a:pt x="265" y="1369"/>
                  </a:lnTo>
                  <a:lnTo>
                    <a:pt x="265" y="1369"/>
                  </a:lnTo>
                  <a:lnTo>
                    <a:pt x="265" y="1367"/>
                  </a:lnTo>
                  <a:lnTo>
                    <a:pt x="265" y="1367"/>
                  </a:lnTo>
                  <a:lnTo>
                    <a:pt x="265" y="1362"/>
                  </a:lnTo>
                  <a:lnTo>
                    <a:pt x="267" y="1362"/>
                  </a:lnTo>
                  <a:lnTo>
                    <a:pt x="267" y="1360"/>
                  </a:lnTo>
                  <a:lnTo>
                    <a:pt x="265" y="1358"/>
                  </a:lnTo>
                  <a:lnTo>
                    <a:pt x="265" y="1357"/>
                  </a:lnTo>
                  <a:lnTo>
                    <a:pt x="267" y="1355"/>
                  </a:lnTo>
                  <a:lnTo>
                    <a:pt x="267" y="1353"/>
                  </a:lnTo>
                  <a:lnTo>
                    <a:pt x="267" y="1353"/>
                  </a:lnTo>
                  <a:lnTo>
                    <a:pt x="267" y="1353"/>
                  </a:lnTo>
                  <a:lnTo>
                    <a:pt x="267" y="1351"/>
                  </a:lnTo>
                  <a:lnTo>
                    <a:pt x="265" y="1349"/>
                  </a:lnTo>
                  <a:lnTo>
                    <a:pt x="267" y="1348"/>
                  </a:lnTo>
                  <a:lnTo>
                    <a:pt x="267" y="1348"/>
                  </a:lnTo>
                  <a:lnTo>
                    <a:pt x="269" y="1348"/>
                  </a:lnTo>
                  <a:lnTo>
                    <a:pt x="269" y="1346"/>
                  </a:lnTo>
                  <a:lnTo>
                    <a:pt x="267" y="1346"/>
                  </a:lnTo>
                  <a:lnTo>
                    <a:pt x="267" y="1346"/>
                  </a:lnTo>
                  <a:lnTo>
                    <a:pt x="267" y="1346"/>
                  </a:lnTo>
                  <a:lnTo>
                    <a:pt x="267" y="1344"/>
                  </a:lnTo>
                  <a:lnTo>
                    <a:pt x="267" y="1344"/>
                  </a:lnTo>
                  <a:lnTo>
                    <a:pt x="269" y="1344"/>
                  </a:lnTo>
                  <a:lnTo>
                    <a:pt x="269" y="1346"/>
                  </a:lnTo>
                  <a:lnTo>
                    <a:pt x="269" y="1346"/>
                  </a:lnTo>
                  <a:lnTo>
                    <a:pt x="269" y="1346"/>
                  </a:lnTo>
                  <a:lnTo>
                    <a:pt x="269" y="1346"/>
                  </a:lnTo>
                  <a:lnTo>
                    <a:pt x="269" y="1346"/>
                  </a:lnTo>
                  <a:lnTo>
                    <a:pt x="269" y="1344"/>
                  </a:lnTo>
                  <a:lnTo>
                    <a:pt x="271" y="1344"/>
                  </a:lnTo>
                  <a:lnTo>
                    <a:pt x="271" y="1344"/>
                  </a:lnTo>
                  <a:lnTo>
                    <a:pt x="271" y="1344"/>
                  </a:lnTo>
                  <a:lnTo>
                    <a:pt x="271" y="1344"/>
                  </a:lnTo>
                  <a:lnTo>
                    <a:pt x="271" y="1344"/>
                  </a:lnTo>
                  <a:lnTo>
                    <a:pt x="271" y="1344"/>
                  </a:lnTo>
                  <a:lnTo>
                    <a:pt x="271" y="1344"/>
                  </a:lnTo>
                  <a:lnTo>
                    <a:pt x="271" y="1344"/>
                  </a:lnTo>
                  <a:lnTo>
                    <a:pt x="271" y="1344"/>
                  </a:lnTo>
                  <a:lnTo>
                    <a:pt x="271" y="1344"/>
                  </a:lnTo>
                  <a:lnTo>
                    <a:pt x="272" y="1346"/>
                  </a:lnTo>
                  <a:lnTo>
                    <a:pt x="274" y="1346"/>
                  </a:lnTo>
                  <a:lnTo>
                    <a:pt x="272" y="1344"/>
                  </a:lnTo>
                  <a:lnTo>
                    <a:pt x="272" y="1342"/>
                  </a:lnTo>
                  <a:lnTo>
                    <a:pt x="272" y="1342"/>
                  </a:lnTo>
                  <a:lnTo>
                    <a:pt x="272" y="1340"/>
                  </a:lnTo>
                  <a:lnTo>
                    <a:pt x="272" y="1338"/>
                  </a:lnTo>
                  <a:lnTo>
                    <a:pt x="271" y="1338"/>
                  </a:lnTo>
                  <a:lnTo>
                    <a:pt x="271" y="1338"/>
                  </a:lnTo>
                  <a:lnTo>
                    <a:pt x="271" y="1338"/>
                  </a:lnTo>
                  <a:lnTo>
                    <a:pt x="271" y="1338"/>
                  </a:lnTo>
                  <a:lnTo>
                    <a:pt x="271" y="1337"/>
                  </a:lnTo>
                  <a:lnTo>
                    <a:pt x="269" y="1335"/>
                  </a:lnTo>
                  <a:lnTo>
                    <a:pt x="267" y="1333"/>
                  </a:lnTo>
                  <a:lnTo>
                    <a:pt x="267" y="1329"/>
                  </a:lnTo>
                  <a:lnTo>
                    <a:pt x="267" y="1328"/>
                  </a:lnTo>
                  <a:lnTo>
                    <a:pt x="269" y="1326"/>
                  </a:lnTo>
                  <a:lnTo>
                    <a:pt x="267" y="1324"/>
                  </a:lnTo>
                  <a:lnTo>
                    <a:pt x="269" y="1322"/>
                  </a:lnTo>
                  <a:lnTo>
                    <a:pt x="272" y="1320"/>
                  </a:lnTo>
                  <a:lnTo>
                    <a:pt x="272" y="1319"/>
                  </a:lnTo>
                  <a:lnTo>
                    <a:pt x="272" y="1319"/>
                  </a:lnTo>
                  <a:lnTo>
                    <a:pt x="272" y="1319"/>
                  </a:lnTo>
                  <a:lnTo>
                    <a:pt x="272" y="1317"/>
                  </a:lnTo>
                  <a:lnTo>
                    <a:pt x="271" y="1315"/>
                  </a:lnTo>
                  <a:lnTo>
                    <a:pt x="272" y="1313"/>
                  </a:lnTo>
                  <a:lnTo>
                    <a:pt x="272" y="1313"/>
                  </a:lnTo>
                  <a:lnTo>
                    <a:pt x="276" y="1313"/>
                  </a:lnTo>
                  <a:lnTo>
                    <a:pt x="276" y="1311"/>
                  </a:lnTo>
                  <a:lnTo>
                    <a:pt x="276" y="1311"/>
                  </a:lnTo>
                  <a:lnTo>
                    <a:pt x="278" y="1311"/>
                  </a:lnTo>
                  <a:lnTo>
                    <a:pt x="278" y="1311"/>
                  </a:lnTo>
                  <a:lnTo>
                    <a:pt x="276" y="1310"/>
                  </a:lnTo>
                  <a:lnTo>
                    <a:pt x="276" y="1310"/>
                  </a:lnTo>
                  <a:lnTo>
                    <a:pt x="276" y="1308"/>
                  </a:lnTo>
                  <a:lnTo>
                    <a:pt x="276" y="1308"/>
                  </a:lnTo>
                  <a:lnTo>
                    <a:pt x="276" y="1308"/>
                  </a:lnTo>
                  <a:lnTo>
                    <a:pt x="278" y="1308"/>
                  </a:lnTo>
                  <a:lnTo>
                    <a:pt x="278" y="1306"/>
                  </a:lnTo>
                  <a:lnTo>
                    <a:pt x="278" y="1304"/>
                  </a:lnTo>
                  <a:lnTo>
                    <a:pt x="278" y="1306"/>
                  </a:lnTo>
                  <a:lnTo>
                    <a:pt x="278" y="1304"/>
                  </a:lnTo>
                  <a:lnTo>
                    <a:pt x="278" y="1301"/>
                  </a:lnTo>
                  <a:lnTo>
                    <a:pt x="276" y="1297"/>
                  </a:lnTo>
                  <a:lnTo>
                    <a:pt x="274" y="1297"/>
                  </a:lnTo>
                  <a:lnTo>
                    <a:pt x="271" y="1297"/>
                  </a:lnTo>
                  <a:lnTo>
                    <a:pt x="271" y="1297"/>
                  </a:lnTo>
                  <a:lnTo>
                    <a:pt x="271" y="1297"/>
                  </a:lnTo>
                  <a:lnTo>
                    <a:pt x="271" y="1295"/>
                  </a:lnTo>
                  <a:lnTo>
                    <a:pt x="271" y="1295"/>
                  </a:lnTo>
                  <a:lnTo>
                    <a:pt x="271" y="1293"/>
                  </a:lnTo>
                  <a:lnTo>
                    <a:pt x="271" y="1293"/>
                  </a:lnTo>
                  <a:lnTo>
                    <a:pt x="271" y="1293"/>
                  </a:lnTo>
                  <a:lnTo>
                    <a:pt x="271" y="1293"/>
                  </a:lnTo>
                  <a:lnTo>
                    <a:pt x="271" y="1292"/>
                  </a:lnTo>
                  <a:lnTo>
                    <a:pt x="271" y="1292"/>
                  </a:lnTo>
                  <a:lnTo>
                    <a:pt x="271" y="1292"/>
                  </a:lnTo>
                  <a:lnTo>
                    <a:pt x="271" y="1292"/>
                  </a:lnTo>
                  <a:lnTo>
                    <a:pt x="272" y="1292"/>
                  </a:lnTo>
                  <a:lnTo>
                    <a:pt x="272" y="1292"/>
                  </a:lnTo>
                  <a:lnTo>
                    <a:pt x="272" y="1292"/>
                  </a:lnTo>
                  <a:lnTo>
                    <a:pt x="272" y="1293"/>
                  </a:lnTo>
                  <a:lnTo>
                    <a:pt x="272" y="1293"/>
                  </a:lnTo>
                  <a:lnTo>
                    <a:pt x="272" y="1293"/>
                  </a:lnTo>
                  <a:lnTo>
                    <a:pt x="272" y="1293"/>
                  </a:lnTo>
                  <a:lnTo>
                    <a:pt x="274" y="1293"/>
                  </a:lnTo>
                  <a:lnTo>
                    <a:pt x="274" y="1292"/>
                  </a:lnTo>
                  <a:lnTo>
                    <a:pt x="274" y="1292"/>
                  </a:lnTo>
                  <a:lnTo>
                    <a:pt x="276" y="1292"/>
                  </a:lnTo>
                  <a:lnTo>
                    <a:pt x="276" y="1292"/>
                  </a:lnTo>
                  <a:lnTo>
                    <a:pt x="276" y="1290"/>
                  </a:lnTo>
                  <a:lnTo>
                    <a:pt x="274" y="1290"/>
                  </a:lnTo>
                  <a:lnTo>
                    <a:pt x="274" y="1290"/>
                  </a:lnTo>
                  <a:lnTo>
                    <a:pt x="274" y="1288"/>
                  </a:lnTo>
                  <a:lnTo>
                    <a:pt x="274" y="1288"/>
                  </a:lnTo>
                  <a:lnTo>
                    <a:pt x="274" y="1288"/>
                  </a:lnTo>
                  <a:lnTo>
                    <a:pt x="276" y="1288"/>
                  </a:lnTo>
                  <a:lnTo>
                    <a:pt x="276" y="1288"/>
                  </a:lnTo>
                  <a:lnTo>
                    <a:pt x="274" y="1286"/>
                  </a:lnTo>
                  <a:lnTo>
                    <a:pt x="274" y="1284"/>
                  </a:lnTo>
                  <a:lnTo>
                    <a:pt x="274" y="1284"/>
                  </a:lnTo>
                  <a:lnTo>
                    <a:pt x="272" y="1282"/>
                  </a:lnTo>
                  <a:lnTo>
                    <a:pt x="274" y="1284"/>
                  </a:lnTo>
                  <a:lnTo>
                    <a:pt x="276" y="1284"/>
                  </a:lnTo>
                  <a:lnTo>
                    <a:pt x="280" y="1286"/>
                  </a:lnTo>
                  <a:lnTo>
                    <a:pt x="280" y="1284"/>
                  </a:lnTo>
                  <a:lnTo>
                    <a:pt x="280" y="1284"/>
                  </a:lnTo>
                  <a:lnTo>
                    <a:pt x="280" y="1284"/>
                  </a:lnTo>
                  <a:lnTo>
                    <a:pt x="280" y="1284"/>
                  </a:lnTo>
                  <a:lnTo>
                    <a:pt x="280" y="1282"/>
                  </a:lnTo>
                  <a:lnTo>
                    <a:pt x="280" y="1282"/>
                  </a:lnTo>
                  <a:lnTo>
                    <a:pt x="278" y="1281"/>
                  </a:lnTo>
                  <a:lnTo>
                    <a:pt x="276" y="1281"/>
                  </a:lnTo>
                  <a:lnTo>
                    <a:pt x="278" y="1281"/>
                  </a:lnTo>
                  <a:lnTo>
                    <a:pt x="276" y="1281"/>
                  </a:lnTo>
                  <a:lnTo>
                    <a:pt x="276" y="1277"/>
                  </a:lnTo>
                  <a:lnTo>
                    <a:pt x="274" y="1277"/>
                  </a:lnTo>
                  <a:lnTo>
                    <a:pt x="274" y="1277"/>
                  </a:lnTo>
                  <a:lnTo>
                    <a:pt x="274" y="1277"/>
                  </a:lnTo>
                  <a:lnTo>
                    <a:pt x="272" y="1275"/>
                  </a:lnTo>
                  <a:lnTo>
                    <a:pt x="272" y="1275"/>
                  </a:lnTo>
                  <a:lnTo>
                    <a:pt x="271" y="1272"/>
                  </a:lnTo>
                  <a:lnTo>
                    <a:pt x="269" y="1270"/>
                  </a:lnTo>
                  <a:lnTo>
                    <a:pt x="267" y="1268"/>
                  </a:lnTo>
                  <a:lnTo>
                    <a:pt x="265" y="1268"/>
                  </a:lnTo>
                  <a:lnTo>
                    <a:pt x="265" y="1266"/>
                  </a:lnTo>
                  <a:lnTo>
                    <a:pt x="271" y="1272"/>
                  </a:lnTo>
                  <a:lnTo>
                    <a:pt x="276" y="1277"/>
                  </a:lnTo>
                  <a:lnTo>
                    <a:pt x="276" y="1279"/>
                  </a:lnTo>
                  <a:lnTo>
                    <a:pt x="278" y="1279"/>
                  </a:lnTo>
                  <a:lnTo>
                    <a:pt x="280" y="1281"/>
                  </a:lnTo>
                  <a:lnTo>
                    <a:pt x="280" y="1279"/>
                  </a:lnTo>
                  <a:lnTo>
                    <a:pt x="278" y="1279"/>
                  </a:lnTo>
                  <a:lnTo>
                    <a:pt x="267" y="1266"/>
                  </a:lnTo>
                  <a:lnTo>
                    <a:pt x="267" y="1264"/>
                  </a:lnTo>
                  <a:lnTo>
                    <a:pt x="269" y="1266"/>
                  </a:lnTo>
                  <a:lnTo>
                    <a:pt x="269" y="1266"/>
                  </a:lnTo>
                  <a:lnTo>
                    <a:pt x="269" y="1264"/>
                  </a:lnTo>
                  <a:lnTo>
                    <a:pt x="269" y="1264"/>
                  </a:lnTo>
                  <a:lnTo>
                    <a:pt x="271" y="1264"/>
                  </a:lnTo>
                  <a:lnTo>
                    <a:pt x="271" y="1266"/>
                  </a:lnTo>
                  <a:lnTo>
                    <a:pt x="272" y="1266"/>
                  </a:lnTo>
                  <a:lnTo>
                    <a:pt x="272" y="1266"/>
                  </a:lnTo>
                  <a:lnTo>
                    <a:pt x="272" y="1264"/>
                  </a:lnTo>
                  <a:lnTo>
                    <a:pt x="272" y="1264"/>
                  </a:lnTo>
                  <a:lnTo>
                    <a:pt x="272" y="1263"/>
                  </a:lnTo>
                  <a:lnTo>
                    <a:pt x="272" y="1263"/>
                  </a:lnTo>
                  <a:lnTo>
                    <a:pt x="274" y="1263"/>
                  </a:lnTo>
                  <a:lnTo>
                    <a:pt x="274" y="1263"/>
                  </a:lnTo>
                  <a:lnTo>
                    <a:pt x="271" y="1261"/>
                  </a:lnTo>
                  <a:lnTo>
                    <a:pt x="269" y="1259"/>
                  </a:lnTo>
                  <a:lnTo>
                    <a:pt x="269" y="1259"/>
                  </a:lnTo>
                  <a:lnTo>
                    <a:pt x="269" y="1257"/>
                  </a:lnTo>
                  <a:lnTo>
                    <a:pt x="269" y="1257"/>
                  </a:lnTo>
                  <a:lnTo>
                    <a:pt x="269" y="1255"/>
                  </a:lnTo>
                  <a:lnTo>
                    <a:pt x="271" y="1255"/>
                  </a:lnTo>
                  <a:lnTo>
                    <a:pt x="276" y="1263"/>
                  </a:lnTo>
                  <a:lnTo>
                    <a:pt x="276" y="1263"/>
                  </a:lnTo>
                  <a:lnTo>
                    <a:pt x="276" y="1263"/>
                  </a:lnTo>
                  <a:lnTo>
                    <a:pt x="274" y="1263"/>
                  </a:lnTo>
                  <a:lnTo>
                    <a:pt x="274" y="1263"/>
                  </a:lnTo>
                  <a:lnTo>
                    <a:pt x="274" y="1263"/>
                  </a:lnTo>
                  <a:lnTo>
                    <a:pt x="274" y="1264"/>
                  </a:lnTo>
                  <a:lnTo>
                    <a:pt x="274" y="1264"/>
                  </a:lnTo>
                  <a:lnTo>
                    <a:pt x="274" y="1266"/>
                  </a:lnTo>
                  <a:lnTo>
                    <a:pt x="276" y="1266"/>
                  </a:lnTo>
                  <a:lnTo>
                    <a:pt x="278" y="1266"/>
                  </a:lnTo>
                  <a:lnTo>
                    <a:pt x="278" y="1266"/>
                  </a:lnTo>
                  <a:lnTo>
                    <a:pt x="278" y="1264"/>
                  </a:lnTo>
                  <a:lnTo>
                    <a:pt x="280" y="1264"/>
                  </a:lnTo>
                  <a:lnTo>
                    <a:pt x="280" y="1266"/>
                  </a:lnTo>
                  <a:lnTo>
                    <a:pt x="280" y="1266"/>
                  </a:lnTo>
                  <a:lnTo>
                    <a:pt x="281" y="1268"/>
                  </a:lnTo>
                  <a:lnTo>
                    <a:pt x="281" y="1268"/>
                  </a:lnTo>
                  <a:lnTo>
                    <a:pt x="283" y="1266"/>
                  </a:lnTo>
                  <a:lnTo>
                    <a:pt x="283" y="1266"/>
                  </a:lnTo>
                  <a:lnTo>
                    <a:pt x="281" y="1264"/>
                  </a:lnTo>
                  <a:lnTo>
                    <a:pt x="281" y="1263"/>
                  </a:lnTo>
                  <a:lnTo>
                    <a:pt x="283" y="1264"/>
                  </a:lnTo>
                  <a:lnTo>
                    <a:pt x="283" y="1264"/>
                  </a:lnTo>
                  <a:lnTo>
                    <a:pt x="283" y="1263"/>
                  </a:lnTo>
                  <a:lnTo>
                    <a:pt x="281" y="1261"/>
                  </a:lnTo>
                  <a:lnTo>
                    <a:pt x="281" y="1261"/>
                  </a:lnTo>
                  <a:lnTo>
                    <a:pt x="281" y="1259"/>
                  </a:lnTo>
                  <a:lnTo>
                    <a:pt x="281" y="1259"/>
                  </a:lnTo>
                  <a:lnTo>
                    <a:pt x="281" y="1259"/>
                  </a:lnTo>
                  <a:lnTo>
                    <a:pt x="280" y="1259"/>
                  </a:lnTo>
                  <a:lnTo>
                    <a:pt x="280" y="1259"/>
                  </a:lnTo>
                  <a:lnTo>
                    <a:pt x="280" y="1259"/>
                  </a:lnTo>
                  <a:lnTo>
                    <a:pt x="278" y="1257"/>
                  </a:lnTo>
                  <a:lnTo>
                    <a:pt x="278" y="1257"/>
                  </a:lnTo>
                  <a:lnTo>
                    <a:pt x="278" y="1257"/>
                  </a:lnTo>
                  <a:lnTo>
                    <a:pt x="278" y="1257"/>
                  </a:lnTo>
                  <a:lnTo>
                    <a:pt x="276" y="1255"/>
                  </a:lnTo>
                  <a:lnTo>
                    <a:pt x="276" y="1254"/>
                  </a:lnTo>
                  <a:lnTo>
                    <a:pt x="276" y="1252"/>
                  </a:lnTo>
                  <a:lnTo>
                    <a:pt x="278" y="1252"/>
                  </a:lnTo>
                  <a:lnTo>
                    <a:pt x="278" y="1255"/>
                  </a:lnTo>
                  <a:lnTo>
                    <a:pt x="280" y="1255"/>
                  </a:lnTo>
                  <a:lnTo>
                    <a:pt x="278" y="1255"/>
                  </a:lnTo>
                  <a:lnTo>
                    <a:pt x="280" y="1255"/>
                  </a:lnTo>
                  <a:lnTo>
                    <a:pt x="280" y="1254"/>
                  </a:lnTo>
                  <a:lnTo>
                    <a:pt x="281" y="1254"/>
                  </a:lnTo>
                  <a:lnTo>
                    <a:pt x="281" y="1255"/>
                  </a:lnTo>
                  <a:lnTo>
                    <a:pt x="281" y="1254"/>
                  </a:lnTo>
                  <a:lnTo>
                    <a:pt x="281" y="1254"/>
                  </a:lnTo>
                  <a:lnTo>
                    <a:pt x="281" y="1252"/>
                  </a:lnTo>
                  <a:lnTo>
                    <a:pt x="280" y="1252"/>
                  </a:lnTo>
                  <a:lnTo>
                    <a:pt x="280" y="1252"/>
                  </a:lnTo>
                  <a:lnTo>
                    <a:pt x="278" y="1250"/>
                  </a:lnTo>
                  <a:lnTo>
                    <a:pt x="280" y="1250"/>
                  </a:lnTo>
                  <a:lnTo>
                    <a:pt x="280" y="1250"/>
                  </a:lnTo>
                  <a:lnTo>
                    <a:pt x="280" y="1250"/>
                  </a:lnTo>
                  <a:lnTo>
                    <a:pt x="280" y="1248"/>
                  </a:lnTo>
                  <a:lnTo>
                    <a:pt x="281" y="1248"/>
                  </a:lnTo>
                  <a:lnTo>
                    <a:pt x="280" y="1246"/>
                  </a:lnTo>
                  <a:lnTo>
                    <a:pt x="278" y="1245"/>
                  </a:lnTo>
                  <a:lnTo>
                    <a:pt x="278" y="1243"/>
                  </a:lnTo>
                  <a:lnTo>
                    <a:pt x="278" y="1243"/>
                  </a:lnTo>
                  <a:lnTo>
                    <a:pt x="278" y="1243"/>
                  </a:lnTo>
                  <a:lnTo>
                    <a:pt x="278" y="1243"/>
                  </a:lnTo>
                  <a:lnTo>
                    <a:pt x="278" y="1241"/>
                  </a:lnTo>
                  <a:lnTo>
                    <a:pt x="276" y="1239"/>
                  </a:lnTo>
                  <a:lnTo>
                    <a:pt x="276" y="1237"/>
                  </a:lnTo>
                  <a:lnTo>
                    <a:pt x="278" y="1239"/>
                  </a:lnTo>
                  <a:lnTo>
                    <a:pt x="280" y="1241"/>
                  </a:lnTo>
                  <a:lnTo>
                    <a:pt x="283" y="1245"/>
                  </a:lnTo>
                  <a:lnTo>
                    <a:pt x="285" y="1241"/>
                  </a:lnTo>
                  <a:lnTo>
                    <a:pt x="285" y="1241"/>
                  </a:lnTo>
                  <a:lnTo>
                    <a:pt x="283" y="1239"/>
                  </a:lnTo>
                  <a:lnTo>
                    <a:pt x="283" y="1239"/>
                  </a:lnTo>
                  <a:lnTo>
                    <a:pt x="283" y="1239"/>
                  </a:lnTo>
                  <a:lnTo>
                    <a:pt x="285" y="1239"/>
                  </a:lnTo>
                  <a:lnTo>
                    <a:pt x="285" y="1239"/>
                  </a:lnTo>
                  <a:lnTo>
                    <a:pt x="285" y="1239"/>
                  </a:lnTo>
                  <a:lnTo>
                    <a:pt x="285" y="1237"/>
                  </a:lnTo>
                  <a:lnTo>
                    <a:pt x="285" y="1236"/>
                  </a:lnTo>
                  <a:lnTo>
                    <a:pt x="285" y="1236"/>
                  </a:lnTo>
                  <a:lnTo>
                    <a:pt x="285" y="1234"/>
                  </a:lnTo>
                  <a:lnTo>
                    <a:pt x="283" y="1234"/>
                  </a:lnTo>
                  <a:lnTo>
                    <a:pt x="283" y="1234"/>
                  </a:lnTo>
                  <a:lnTo>
                    <a:pt x="285" y="1234"/>
                  </a:lnTo>
                  <a:lnTo>
                    <a:pt x="281" y="1230"/>
                  </a:lnTo>
                  <a:lnTo>
                    <a:pt x="280" y="1230"/>
                  </a:lnTo>
                  <a:lnTo>
                    <a:pt x="280" y="1230"/>
                  </a:lnTo>
                  <a:lnTo>
                    <a:pt x="281" y="1230"/>
                  </a:lnTo>
                  <a:lnTo>
                    <a:pt x="281" y="1228"/>
                  </a:lnTo>
                  <a:lnTo>
                    <a:pt x="281" y="1228"/>
                  </a:lnTo>
                  <a:lnTo>
                    <a:pt x="281" y="1228"/>
                  </a:lnTo>
                  <a:lnTo>
                    <a:pt x="281" y="1226"/>
                  </a:lnTo>
                  <a:lnTo>
                    <a:pt x="281" y="1226"/>
                  </a:lnTo>
                  <a:lnTo>
                    <a:pt x="283" y="1226"/>
                  </a:lnTo>
                  <a:lnTo>
                    <a:pt x="283" y="1226"/>
                  </a:lnTo>
                  <a:lnTo>
                    <a:pt x="283" y="1226"/>
                  </a:lnTo>
                  <a:lnTo>
                    <a:pt x="285" y="1225"/>
                  </a:lnTo>
                  <a:lnTo>
                    <a:pt x="283" y="1225"/>
                  </a:lnTo>
                  <a:lnTo>
                    <a:pt x="280" y="1226"/>
                  </a:lnTo>
                  <a:lnTo>
                    <a:pt x="281" y="1226"/>
                  </a:lnTo>
                  <a:lnTo>
                    <a:pt x="281" y="1226"/>
                  </a:lnTo>
                  <a:lnTo>
                    <a:pt x="280" y="1228"/>
                  </a:lnTo>
                  <a:lnTo>
                    <a:pt x="280" y="1228"/>
                  </a:lnTo>
                  <a:lnTo>
                    <a:pt x="280" y="1228"/>
                  </a:lnTo>
                  <a:lnTo>
                    <a:pt x="280" y="1226"/>
                  </a:lnTo>
                  <a:lnTo>
                    <a:pt x="280" y="1226"/>
                  </a:lnTo>
                  <a:lnTo>
                    <a:pt x="278" y="1225"/>
                  </a:lnTo>
                  <a:lnTo>
                    <a:pt x="276" y="1223"/>
                  </a:lnTo>
                  <a:lnTo>
                    <a:pt x="276" y="1223"/>
                  </a:lnTo>
                  <a:lnTo>
                    <a:pt x="283" y="1225"/>
                  </a:lnTo>
                  <a:lnTo>
                    <a:pt x="283" y="1221"/>
                  </a:lnTo>
                  <a:lnTo>
                    <a:pt x="283" y="1221"/>
                  </a:lnTo>
                  <a:lnTo>
                    <a:pt x="281" y="1221"/>
                  </a:lnTo>
                  <a:lnTo>
                    <a:pt x="281" y="1221"/>
                  </a:lnTo>
                  <a:lnTo>
                    <a:pt x="281" y="1221"/>
                  </a:lnTo>
                  <a:lnTo>
                    <a:pt x="280" y="1221"/>
                  </a:lnTo>
                  <a:lnTo>
                    <a:pt x="280" y="1221"/>
                  </a:lnTo>
                  <a:lnTo>
                    <a:pt x="280" y="1221"/>
                  </a:lnTo>
                  <a:lnTo>
                    <a:pt x="280" y="1221"/>
                  </a:lnTo>
                  <a:lnTo>
                    <a:pt x="280" y="1219"/>
                  </a:lnTo>
                  <a:lnTo>
                    <a:pt x="280" y="1219"/>
                  </a:lnTo>
                  <a:lnTo>
                    <a:pt x="280" y="1217"/>
                  </a:lnTo>
                  <a:lnTo>
                    <a:pt x="280" y="1217"/>
                  </a:lnTo>
                  <a:lnTo>
                    <a:pt x="278" y="1217"/>
                  </a:lnTo>
                  <a:lnTo>
                    <a:pt x="267" y="1210"/>
                  </a:lnTo>
                  <a:lnTo>
                    <a:pt x="265" y="1210"/>
                  </a:lnTo>
                  <a:lnTo>
                    <a:pt x="267" y="1210"/>
                  </a:lnTo>
                  <a:lnTo>
                    <a:pt x="271" y="1212"/>
                  </a:lnTo>
                  <a:lnTo>
                    <a:pt x="274" y="1214"/>
                  </a:lnTo>
                  <a:lnTo>
                    <a:pt x="280" y="1214"/>
                  </a:lnTo>
                  <a:lnTo>
                    <a:pt x="281" y="1214"/>
                  </a:lnTo>
                  <a:lnTo>
                    <a:pt x="281" y="1216"/>
                  </a:lnTo>
                  <a:lnTo>
                    <a:pt x="281" y="1216"/>
                  </a:lnTo>
                  <a:lnTo>
                    <a:pt x="281" y="1216"/>
                  </a:lnTo>
                  <a:lnTo>
                    <a:pt x="283" y="1214"/>
                  </a:lnTo>
                  <a:lnTo>
                    <a:pt x="283" y="1214"/>
                  </a:lnTo>
                  <a:lnTo>
                    <a:pt x="283" y="1214"/>
                  </a:lnTo>
                  <a:lnTo>
                    <a:pt x="285" y="1214"/>
                  </a:lnTo>
                  <a:lnTo>
                    <a:pt x="287" y="1212"/>
                  </a:lnTo>
                  <a:lnTo>
                    <a:pt x="287" y="1210"/>
                  </a:lnTo>
                  <a:lnTo>
                    <a:pt x="287" y="1210"/>
                  </a:lnTo>
                  <a:lnTo>
                    <a:pt x="290" y="1210"/>
                  </a:lnTo>
                  <a:lnTo>
                    <a:pt x="290" y="1210"/>
                  </a:lnTo>
                  <a:lnTo>
                    <a:pt x="289" y="1207"/>
                  </a:lnTo>
                  <a:lnTo>
                    <a:pt x="287" y="1207"/>
                  </a:lnTo>
                  <a:lnTo>
                    <a:pt x="287" y="1205"/>
                  </a:lnTo>
                  <a:lnTo>
                    <a:pt x="287" y="1205"/>
                  </a:lnTo>
                  <a:lnTo>
                    <a:pt x="287" y="1205"/>
                  </a:lnTo>
                  <a:lnTo>
                    <a:pt x="285" y="1205"/>
                  </a:lnTo>
                  <a:lnTo>
                    <a:pt x="285" y="1203"/>
                  </a:lnTo>
                  <a:lnTo>
                    <a:pt x="285" y="1203"/>
                  </a:lnTo>
                  <a:lnTo>
                    <a:pt x="285" y="1203"/>
                  </a:lnTo>
                  <a:lnTo>
                    <a:pt x="285" y="1203"/>
                  </a:lnTo>
                  <a:lnTo>
                    <a:pt x="283" y="1201"/>
                  </a:lnTo>
                  <a:lnTo>
                    <a:pt x="283" y="1199"/>
                  </a:lnTo>
                  <a:lnTo>
                    <a:pt x="283" y="1198"/>
                  </a:lnTo>
                  <a:lnTo>
                    <a:pt x="283" y="1198"/>
                  </a:lnTo>
                  <a:lnTo>
                    <a:pt x="281" y="1198"/>
                  </a:lnTo>
                  <a:lnTo>
                    <a:pt x="281" y="1198"/>
                  </a:lnTo>
                  <a:lnTo>
                    <a:pt x="281" y="1199"/>
                  </a:lnTo>
                  <a:lnTo>
                    <a:pt x="281" y="1199"/>
                  </a:lnTo>
                  <a:lnTo>
                    <a:pt x="281" y="1199"/>
                  </a:lnTo>
                  <a:lnTo>
                    <a:pt x="280" y="1198"/>
                  </a:lnTo>
                  <a:lnTo>
                    <a:pt x="278" y="1198"/>
                  </a:lnTo>
                  <a:lnTo>
                    <a:pt x="278" y="1198"/>
                  </a:lnTo>
                  <a:lnTo>
                    <a:pt x="276" y="1196"/>
                  </a:lnTo>
                  <a:lnTo>
                    <a:pt x="271" y="1196"/>
                  </a:lnTo>
                  <a:lnTo>
                    <a:pt x="269" y="1196"/>
                  </a:lnTo>
                  <a:lnTo>
                    <a:pt x="267" y="1194"/>
                  </a:lnTo>
                  <a:lnTo>
                    <a:pt x="267" y="1194"/>
                  </a:lnTo>
                  <a:lnTo>
                    <a:pt x="265" y="1196"/>
                  </a:lnTo>
                  <a:lnTo>
                    <a:pt x="265" y="1196"/>
                  </a:lnTo>
                  <a:lnTo>
                    <a:pt x="265" y="1198"/>
                  </a:lnTo>
                  <a:lnTo>
                    <a:pt x="265" y="1199"/>
                  </a:lnTo>
                  <a:lnTo>
                    <a:pt x="263" y="1199"/>
                  </a:lnTo>
                  <a:lnTo>
                    <a:pt x="263" y="1199"/>
                  </a:lnTo>
                  <a:lnTo>
                    <a:pt x="263" y="1199"/>
                  </a:lnTo>
                  <a:lnTo>
                    <a:pt x="263" y="1199"/>
                  </a:lnTo>
                  <a:lnTo>
                    <a:pt x="263" y="1198"/>
                  </a:lnTo>
                  <a:lnTo>
                    <a:pt x="263" y="1198"/>
                  </a:lnTo>
                  <a:lnTo>
                    <a:pt x="263" y="1198"/>
                  </a:lnTo>
                  <a:lnTo>
                    <a:pt x="262" y="1196"/>
                  </a:lnTo>
                  <a:lnTo>
                    <a:pt x="262" y="1196"/>
                  </a:lnTo>
                  <a:lnTo>
                    <a:pt x="260" y="1196"/>
                  </a:lnTo>
                  <a:lnTo>
                    <a:pt x="260" y="1196"/>
                  </a:lnTo>
                  <a:lnTo>
                    <a:pt x="258" y="1198"/>
                  </a:lnTo>
                  <a:lnTo>
                    <a:pt x="256" y="1196"/>
                  </a:lnTo>
                  <a:lnTo>
                    <a:pt x="254" y="1198"/>
                  </a:lnTo>
                  <a:lnTo>
                    <a:pt x="254" y="1196"/>
                  </a:lnTo>
                  <a:lnTo>
                    <a:pt x="254" y="1196"/>
                  </a:lnTo>
                  <a:lnTo>
                    <a:pt x="254" y="1196"/>
                  </a:lnTo>
                  <a:lnTo>
                    <a:pt x="253" y="1196"/>
                  </a:lnTo>
                  <a:lnTo>
                    <a:pt x="253" y="1196"/>
                  </a:lnTo>
                  <a:lnTo>
                    <a:pt x="254" y="1196"/>
                  </a:lnTo>
                  <a:lnTo>
                    <a:pt x="256" y="1196"/>
                  </a:lnTo>
                  <a:lnTo>
                    <a:pt x="256" y="1196"/>
                  </a:lnTo>
                  <a:lnTo>
                    <a:pt x="258" y="1194"/>
                  </a:lnTo>
                  <a:lnTo>
                    <a:pt x="258" y="1194"/>
                  </a:lnTo>
                  <a:lnTo>
                    <a:pt x="256" y="1194"/>
                  </a:lnTo>
                  <a:lnTo>
                    <a:pt x="256" y="1192"/>
                  </a:lnTo>
                  <a:lnTo>
                    <a:pt x="256" y="1192"/>
                  </a:lnTo>
                  <a:lnTo>
                    <a:pt x="272" y="1194"/>
                  </a:lnTo>
                  <a:lnTo>
                    <a:pt x="290" y="1196"/>
                  </a:lnTo>
                  <a:lnTo>
                    <a:pt x="294" y="1196"/>
                  </a:lnTo>
                  <a:lnTo>
                    <a:pt x="296" y="1196"/>
                  </a:lnTo>
                  <a:lnTo>
                    <a:pt x="296" y="1194"/>
                  </a:lnTo>
                  <a:lnTo>
                    <a:pt x="294" y="1192"/>
                  </a:lnTo>
                  <a:lnTo>
                    <a:pt x="292" y="1192"/>
                  </a:lnTo>
                  <a:lnTo>
                    <a:pt x="292" y="1190"/>
                  </a:lnTo>
                  <a:lnTo>
                    <a:pt x="294" y="1190"/>
                  </a:lnTo>
                  <a:lnTo>
                    <a:pt x="298" y="1192"/>
                  </a:lnTo>
                  <a:lnTo>
                    <a:pt x="300" y="1194"/>
                  </a:lnTo>
                  <a:lnTo>
                    <a:pt x="300" y="1192"/>
                  </a:lnTo>
                  <a:lnTo>
                    <a:pt x="301" y="1190"/>
                  </a:lnTo>
                  <a:lnTo>
                    <a:pt x="301" y="1190"/>
                  </a:lnTo>
                  <a:lnTo>
                    <a:pt x="301" y="1189"/>
                  </a:lnTo>
                  <a:lnTo>
                    <a:pt x="301" y="1189"/>
                  </a:lnTo>
                  <a:lnTo>
                    <a:pt x="298" y="1189"/>
                  </a:lnTo>
                  <a:lnTo>
                    <a:pt x="298" y="1189"/>
                  </a:lnTo>
                  <a:lnTo>
                    <a:pt x="298" y="1189"/>
                  </a:lnTo>
                  <a:lnTo>
                    <a:pt x="298" y="1187"/>
                  </a:lnTo>
                  <a:lnTo>
                    <a:pt x="298" y="1187"/>
                  </a:lnTo>
                  <a:lnTo>
                    <a:pt x="298" y="1185"/>
                  </a:lnTo>
                  <a:lnTo>
                    <a:pt x="298" y="1185"/>
                  </a:lnTo>
                  <a:lnTo>
                    <a:pt x="296" y="1185"/>
                  </a:lnTo>
                  <a:lnTo>
                    <a:pt x="296" y="1185"/>
                  </a:lnTo>
                  <a:lnTo>
                    <a:pt x="296" y="1185"/>
                  </a:lnTo>
                  <a:lnTo>
                    <a:pt x="298" y="1183"/>
                  </a:lnTo>
                  <a:lnTo>
                    <a:pt x="300" y="1183"/>
                  </a:lnTo>
                  <a:lnTo>
                    <a:pt x="300" y="1183"/>
                  </a:lnTo>
                  <a:lnTo>
                    <a:pt x="300" y="1185"/>
                  </a:lnTo>
                  <a:lnTo>
                    <a:pt x="301" y="1185"/>
                  </a:lnTo>
                  <a:lnTo>
                    <a:pt x="303" y="1187"/>
                  </a:lnTo>
                  <a:lnTo>
                    <a:pt x="309" y="1187"/>
                  </a:lnTo>
                  <a:lnTo>
                    <a:pt x="309" y="1185"/>
                  </a:lnTo>
                  <a:lnTo>
                    <a:pt x="310" y="1185"/>
                  </a:lnTo>
                  <a:lnTo>
                    <a:pt x="312" y="1185"/>
                  </a:lnTo>
                  <a:lnTo>
                    <a:pt x="314" y="1183"/>
                  </a:lnTo>
                  <a:lnTo>
                    <a:pt x="312" y="1181"/>
                  </a:lnTo>
                  <a:lnTo>
                    <a:pt x="310" y="1180"/>
                  </a:lnTo>
                  <a:lnTo>
                    <a:pt x="318" y="1181"/>
                  </a:lnTo>
                  <a:lnTo>
                    <a:pt x="319" y="1180"/>
                  </a:lnTo>
                  <a:lnTo>
                    <a:pt x="318" y="1178"/>
                  </a:lnTo>
                  <a:lnTo>
                    <a:pt x="318" y="1178"/>
                  </a:lnTo>
                  <a:lnTo>
                    <a:pt x="318" y="1178"/>
                  </a:lnTo>
                  <a:lnTo>
                    <a:pt x="318" y="1178"/>
                  </a:lnTo>
                  <a:lnTo>
                    <a:pt x="318" y="1176"/>
                  </a:lnTo>
                  <a:lnTo>
                    <a:pt x="318" y="1172"/>
                  </a:lnTo>
                  <a:lnTo>
                    <a:pt x="318" y="1172"/>
                  </a:lnTo>
                  <a:lnTo>
                    <a:pt x="318" y="1170"/>
                  </a:lnTo>
                  <a:lnTo>
                    <a:pt x="318" y="1170"/>
                  </a:lnTo>
                  <a:lnTo>
                    <a:pt x="318" y="1170"/>
                  </a:lnTo>
                  <a:lnTo>
                    <a:pt x="323" y="1174"/>
                  </a:lnTo>
                  <a:lnTo>
                    <a:pt x="323" y="1174"/>
                  </a:lnTo>
                  <a:lnTo>
                    <a:pt x="323" y="1174"/>
                  </a:lnTo>
                  <a:lnTo>
                    <a:pt x="323" y="1174"/>
                  </a:lnTo>
                  <a:lnTo>
                    <a:pt x="323" y="1174"/>
                  </a:lnTo>
                  <a:lnTo>
                    <a:pt x="323" y="1172"/>
                  </a:lnTo>
                  <a:lnTo>
                    <a:pt x="323" y="1172"/>
                  </a:lnTo>
                  <a:lnTo>
                    <a:pt x="321" y="1170"/>
                  </a:lnTo>
                  <a:lnTo>
                    <a:pt x="321" y="1170"/>
                  </a:lnTo>
                  <a:lnTo>
                    <a:pt x="323" y="1170"/>
                  </a:lnTo>
                  <a:lnTo>
                    <a:pt x="323" y="1170"/>
                  </a:lnTo>
                  <a:lnTo>
                    <a:pt x="325" y="1170"/>
                  </a:lnTo>
                  <a:lnTo>
                    <a:pt x="325" y="1170"/>
                  </a:lnTo>
                  <a:lnTo>
                    <a:pt x="325" y="1169"/>
                  </a:lnTo>
                  <a:lnTo>
                    <a:pt x="325" y="1167"/>
                  </a:lnTo>
                  <a:lnTo>
                    <a:pt x="325" y="1167"/>
                  </a:lnTo>
                  <a:lnTo>
                    <a:pt x="325" y="1167"/>
                  </a:lnTo>
                  <a:lnTo>
                    <a:pt x="325" y="1165"/>
                  </a:lnTo>
                  <a:lnTo>
                    <a:pt x="325" y="1165"/>
                  </a:lnTo>
                  <a:lnTo>
                    <a:pt x="325" y="1165"/>
                  </a:lnTo>
                  <a:lnTo>
                    <a:pt x="323" y="1165"/>
                  </a:lnTo>
                  <a:lnTo>
                    <a:pt x="323" y="1165"/>
                  </a:lnTo>
                  <a:lnTo>
                    <a:pt x="323" y="1163"/>
                  </a:lnTo>
                  <a:lnTo>
                    <a:pt x="323" y="1163"/>
                  </a:lnTo>
                  <a:lnTo>
                    <a:pt x="323" y="1163"/>
                  </a:lnTo>
                  <a:lnTo>
                    <a:pt x="325" y="1163"/>
                  </a:lnTo>
                  <a:lnTo>
                    <a:pt x="325" y="1163"/>
                  </a:lnTo>
                  <a:lnTo>
                    <a:pt x="325" y="1161"/>
                  </a:lnTo>
                  <a:lnTo>
                    <a:pt x="325" y="1160"/>
                  </a:lnTo>
                  <a:lnTo>
                    <a:pt x="327" y="1158"/>
                  </a:lnTo>
                  <a:lnTo>
                    <a:pt x="325" y="1158"/>
                  </a:lnTo>
                  <a:lnTo>
                    <a:pt x="325" y="1156"/>
                  </a:lnTo>
                  <a:lnTo>
                    <a:pt x="325" y="1152"/>
                  </a:lnTo>
                  <a:lnTo>
                    <a:pt x="325" y="1151"/>
                  </a:lnTo>
                  <a:lnTo>
                    <a:pt x="327" y="1151"/>
                  </a:lnTo>
                  <a:lnTo>
                    <a:pt x="327" y="1151"/>
                  </a:lnTo>
                  <a:lnTo>
                    <a:pt x="327" y="1149"/>
                  </a:lnTo>
                  <a:lnTo>
                    <a:pt x="328" y="1147"/>
                  </a:lnTo>
                  <a:lnTo>
                    <a:pt x="327" y="1143"/>
                  </a:lnTo>
                  <a:lnTo>
                    <a:pt x="328" y="1145"/>
                  </a:lnTo>
                  <a:lnTo>
                    <a:pt x="328" y="1145"/>
                  </a:lnTo>
                  <a:lnTo>
                    <a:pt x="328" y="1147"/>
                  </a:lnTo>
                  <a:lnTo>
                    <a:pt x="328" y="1147"/>
                  </a:lnTo>
                  <a:lnTo>
                    <a:pt x="328" y="1149"/>
                  </a:lnTo>
                  <a:lnTo>
                    <a:pt x="328" y="1151"/>
                  </a:lnTo>
                  <a:lnTo>
                    <a:pt x="328" y="1152"/>
                  </a:lnTo>
                  <a:lnTo>
                    <a:pt x="330" y="1154"/>
                  </a:lnTo>
                  <a:lnTo>
                    <a:pt x="330" y="1156"/>
                  </a:lnTo>
                  <a:lnTo>
                    <a:pt x="330" y="1154"/>
                  </a:lnTo>
                  <a:lnTo>
                    <a:pt x="330" y="1152"/>
                  </a:lnTo>
                  <a:lnTo>
                    <a:pt x="330" y="1151"/>
                  </a:lnTo>
                  <a:lnTo>
                    <a:pt x="330" y="1149"/>
                  </a:lnTo>
                  <a:lnTo>
                    <a:pt x="332" y="1149"/>
                  </a:lnTo>
                  <a:lnTo>
                    <a:pt x="332" y="1149"/>
                  </a:lnTo>
                  <a:lnTo>
                    <a:pt x="332" y="1149"/>
                  </a:lnTo>
                  <a:lnTo>
                    <a:pt x="332" y="1151"/>
                  </a:lnTo>
                  <a:lnTo>
                    <a:pt x="332" y="1152"/>
                  </a:lnTo>
                  <a:lnTo>
                    <a:pt x="332" y="1152"/>
                  </a:lnTo>
                  <a:lnTo>
                    <a:pt x="332" y="1154"/>
                  </a:lnTo>
                  <a:lnTo>
                    <a:pt x="332" y="1156"/>
                  </a:lnTo>
                  <a:lnTo>
                    <a:pt x="332" y="1160"/>
                  </a:lnTo>
                  <a:lnTo>
                    <a:pt x="332" y="1161"/>
                  </a:lnTo>
                  <a:lnTo>
                    <a:pt x="332" y="1161"/>
                  </a:lnTo>
                  <a:lnTo>
                    <a:pt x="332" y="1163"/>
                  </a:lnTo>
                  <a:lnTo>
                    <a:pt x="332" y="1165"/>
                  </a:lnTo>
                  <a:lnTo>
                    <a:pt x="332" y="1167"/>
                  </a:lnTo>
                  <a:lnTo>
                    <a:pt x="334" y="1169"/>
                  </a:lnTo>
                  <a:lnTo>
                    <a:pt x="334" y="1169"/>
                  </a:lnTo>
                  <a:lnTo>
                    <a:pt x="334" y="1170"/>
                  </a:lnTo>
                  <a:lnTo>
                    <a:pt x="334" y="1170"/>
                  </a:lnTo>
                  <a:lnTo>
                    <a:pt x="334" y="1172"/>
                  </a:lnTo>
                  <a:lnTo>
                    <a:pt x="334" y="1172"/>
                  </a:lnTo>
                  <a:lnTo>
                    <a:pt x="334" y="1170"/>
                  </a:lnTo>
                  <a:lnTo>
                    <a:pt x="334" y="1169"/>
                  </a:lnTo>
                  <a:lnTo>
                    <a:pt x="334" y="1167"/>
                  </a:lnTo>
                  <a:lnTo>
                    <a:pt x="334" y="1165"/>
                  </a:lnTo>
                  <a:lnTo>
                    <a:pt x="334" y="1163"/>
                  </a:lnTo>
                  <a:lnTo>
                    <a:pt x="334" y="1165"/>
                  </a:lnTo>
                  <a:lnTo>
                    <a:pt x="334" y="1167"/>
                  </a:lnTo>
                  <a:lnTo>
                    <a:pt x="336" y="1167"/>
                  </a:lnTo>
                  <a:lnTo>
                    <a:pt x="336" y="1169"/>
                  </a:lnTo>
                  <a:lnTo>
                    <a:pt x="336" y="1169"/>
                  </a:lnTo>
                  <a:lnTo>
                    <a:pt x="337" y="1167"/>
                  </a:lnTo>
                  <a:lnTo>
                    <a:pt x="337" y="1167"/>
                  </a:lnTo>
                  <a:lnTo>
                    <a:pt x="337" y="1169"/>
                  </a:lnTo>
                  <a:lnTo>
                    <a:pt x="337" y="1169"/>
                  </a:lnTo>
                  <a:lnTo>
                    <a:pt x="337" y="1170"/>
                  </a:lnTo>
                  <a:lnTo>
                    <a:pt x="337" y="1170"/>
                  </a:lnTo>
                  <a:lnTo>
                    <a:pt x="337" y="1172"/>
                  </a:lnTo>
                  <a:lnTo>
                    <a:pt x="337" y="1172"/>
                  </a:lnTo>
                  <a:lnTo>
                    <a:pt x="339" y="1174"/>
                  </a:lnTo>
                  <a:lnTo>
                    <a:pt x="339" y="1170"/>
                  </a:lnTo>
                  <a:lnTo>
                    <a:pt x="339" y="1170"/>
                  </a:lnTo>
                  <a:lnTo>
                    <a:pt x="339" y="1169"/>
                  </a:lnTo>
                  <a:lnTo>
                    <a:pt x="339" y="1169"/>
                  </a:lnTo>
                  <a:lnTo>
                    <a:pt x="341" y="1169"/>
                  </a:lnTo>
                  <a:lnTo>
                    <a:pt x="341" y="1169"/>
                  </a:lnTo>
                  <a:lnTo>
                    <a:pt x="343" y="1169"/>
                  </a:lnTo>
                  <a:lnTo>
                    <a:pt x="343" y="1167"/>
                  </a:lnTo>
                  <a:lnTo>
                    <a:pt x="343" y="1165"/>
                  </a:lnTo>
                  <a:lnTo>
                    <a:pt x="343" y="1165"/>
                  </a:lnTo>
                  <a:lnTo>
                    <a:pt x="343" y="1163"/>
                  </a:lnTo>
                  <a:lnTo>
                    <a:pt x="343" y="1161"/>
                  </a:lnTo>
                  <a:lnTo>
                    <a:pt x="345" y="1160"/>
                  </a:lnTo>
                  <a:lnTo>
                    <a:pt x="345" y="1158"/>
                  </a:lnTo>
                  <a:lnTo>
                    <a:pt x="345" y="1156"/>
                  </a:lnTo>
                  <a:lnTo>
                    <a:pt x="345" y="1156"/>
                  </a:lnTo>
                  <a:lnTo>
                    <a:pt x="346" y="1156"/>
                  </a:lnTo>
                  <a:lnTo>
                    <a:pt x="346" y="1156"/>
                  </a:lnTo>
                  <a:lnTo>
                    <a:pt x="346" y="1156"/>
                  </a:lnTo>
                  <a:lnTo>
                    <a:pt x="346" y="1154"/>
                  </a:lnTo>
                  <a:lnTo>
                    <a:pt x="346" y="1154"/>
                  </a:lnTo>
                  <a:lnTo>
                    <a:pt x="348" y="1154"/>
                  </a:lnTo>
                  <a:lnTo>
                    <a:pt x="350" y="1154"/>
                  </a:lnTo>
                  <a:lnTo>
                    <a:pt x="350" y="1152"/>
                  </a:lnTo>
                  <a:lnTo>
                    <a:pt x="352" y="1151"/>
                  </a:lnTo>
                  <a:lnTo>
                    <a:pt x="352" y="1151"/>
                  </a:lnTo>
                  <a:lnTo>
                    <a:pt x="354" y="1151"/>
                  </a:lnTo>
                  <a:lnTo>
                    <a:pt x="354" y="1151"/>
                  </a:lnTo>
                  <a:lnTo>
                    <a:pt x="355" y="1149"/>
                  </a:lnTo>
                  <a:lnTo>
                    <a:pt x="355" y="1149"/>
                  </a:lnTo>
                  <a:lnTo>
                    <a:pt x="355" y="1149"/>
                  </a:lnTo>
                  <a:lnTo>
                    <a:pt x="357" y="1149"/>
                  </a:lnTo>
                  <a:lnTo>
                    <a:pt x="357" y="1149"/>
                  </a:lnTo>
                  <a:lnTo>
                    <a:pt x="357" y="1149"/>
                  </a:lnTo>
                  <a:lnTo>
                    <a:pt x="357" y="1151"/>
                  </a:lnTo>
                  <a:lnTo>
                    <a:pt x="357" y="1151"/>
                  </a:lnTo>
                  <a:lnTo>
                    <a:pt x="357" y="1151"/>
                  </a:lnTo>
                  <a:lnTo>
                    <a:pt x="355" y="1152"/>
                  </a:lnTo>
                  <a:lnTo>
                    <a:pt x="354" y="1152"/>
                  </a:lnTo>
                  <a:lnTo>
                    <a:pt x="355" y="1152"/>
                  </a:lnTo>
                  <a:lnTo>
                    <a:pt x="361" y="1151"/>
                  </a:lnTo>
                  <a:lnTo>
                    <a:pt x="361" y="1149"/>
                  </a:lnTo>
                  <a:lnTo>
                    <a:pt x="359" y="1149"/>
                  </a:lnTo>
                  <a:lnTo>
                    <a:pt x="359" y="1149"/>
                  </a:lnTo>
                  <a:lnTo>
                    <a:pt x="359" y="1149"/>
                  </a:lnTo>
                  <a:lnTo>
                    <a:pt x="359" y="1147"/>
                  </a:lnTo>
                  <a:lnTo>
                    <a:pt x="361" y="1147"/>
                  </a:lnTo>
                  <a:lnTo>
                    <a:pt x="363" y="1145"/>
                  </a:lnTo>
                  <a:lnTo>
                    <a:pt x="365" y="1147"/>
                  </a:lnTo>
                  <a:lnTo>
                    <a:pt x="365" y="1147"/>
                  </a:lnTo>
                  <a:lnTo>
                    <a:pt x="366" y="1147"/>
                  </a:lnTo>
                  <a:lnTo>
                    <a:pt x="366" y="1145"/>
                  </a:lnTo>
                  <a:lnTo>
                    <a:pt x="366" y="1143"/>
                  </a:lnTo>
                  <a:lnTo>
                    <a:pt x="366" y="1143"/>
                  </a:lnTo>
                  <a:lnTo>
                    <a:pt x="365" y="1143"/>
                  </a:lnTo>
                  <a:lnTo>
                    <a:pt x="365" y="1143"/>
                  </a:lnTo>
                  <a:lnTo>
                    <a:pt x="365" y="1143"/>
                  </a:lnTo>
                  <a:lnTo>
                    <a:pt x="365" y="1143"/>
                  </a:lnTo>
                  <a:lnTo>
                    <a:pt x="365" y="1143"/>
                  </a:lnTo>
                  <a:lnTo>
                    <a:pt x="365" y="1142"/>
                  </a:lnTo>
                  <a:lnTo>
                    <a:pt x="365" y="1142"/>
                  </a:lnTo>
                  <a:lnTo>
                    <a:pt x="365" y="1143"/>
                  </a:lnTo>
                  <a:lnTo>
                    <a:pt x="363" y="1142"/>
                  </a:lnTo>
                  <a:lnTo>
                    <a:pt x="363" y="1140"/>
                  </a:lnTo>
                  <a:lnTo>
                    <a:pt x="363" y="1140"/>
                  </a:lnTo>
                  <a:lnTo>
                    <a:pt x="363" y="1140"/>
                  </a:lnTo>
                  <a:lnTo>
                    <a:pt x="361" y="1140"/>
                  </a:lnTo>
                  <a:lnTo>
                    <a:pt x="361" y="1138"/>
                  </a:lnTo>
                  <a:lnTo>
                    <a:pt x="361" y="1138"/>
                  </a:lnTo>
                  <a:lnTo>
                    <a:pt x="361" y="1138"/>
                  </a:lnTo>
                  <a:lnTo>
                    <a:pt x="366" y="1142"/>
                  </a:lnTo>
                  <a:lnTo>
                    <a:pt x="365" y="1140"/>
                  </a:lnTo>
                  <a:lnTo>
                    <a:pt x="365" y="1138"/>
                  </a:lnTo>
                  <a:lnTo>
                    <a:pt x="363" y="1136"/>
                  </a:lnTo>
                  <a:lnTo>
                    <a:pt x="361" y="1136"/>
                  </a:lnTo>
                  <a:lnTo>
                    <a:pt x="359" y="1134"/>
                  </a:lnTo>
                  <a:lnTo>
                    <a:pt x="357" y="1134"/>
                  </a:lnTo>
                  <a:lnTo>
                    <a:pt x="359" y="1133"/>
                  </a:lnTo>
                  <a:lnTo>
                    <a:pt x="361" y="1133"/>
                  </a:lnTo>
                  <a:lnTo>
                    <a:pt x="361" y="1133"/>
                  </a:lnTo>
                  <a:lnTo>
                    <a:pt x="359" y="1133"/>
                  </a:lnTo>
                  <a:lnTo>
                    <a:pt x="359" y="1131"/>
                  </a:lnTo>
                  <a:lnTo>
                    <a:pt x="359" y="1131"/>
                  </a:lnTo>
                  <a:lnTo>
                    <a:pt x="357" y="1129"/>
                  </a:lnTo>
                  <a:lnTo>
                    <a:pt x="359" y="1129"/>
                  </a:lnTo>
                  <a:lnTo>
                    <a:pt x="359" y="1129"/>
                  </a:lnTo>
                  <a:lnTo>
                    <a:pt x="361" y="1127"/>
                  </a:lnTo>
                  <a:lnTo>
                    <a:pt x="361" y="1127"/>
                  </a:lnTo>
                  <a:lnTo>
                    <a:pt x="361" y="1129"/>
                  </a:lnTo>
                  <a:lnTo>
                    <a:pt x="361" y="1129"/>
                  </a:lnTo>
                  <a:lnTo>
                    <a:pt x="361" y="1129"/>
                  </a:lnTo>
                  <a:lnTo>
                    <a:pt x="363" y="1131"/>
                  </a:lnTo>
                  <a:lnTo>
                    <a:pt x="366" y="1129"/>
                  </a:lnTo>
                  <a:lnTo>
                    <a:pt x="368" y="1131"/>
                  </a:lnTo>
                  <a:lnTo>
                    <a:pt x="368" y="1131"/>
                  </a:lnTo>
                  <a:lnTo>
                    <a:pt x="370" y="1131"/>
                  </a:lnTo>
                  <a:lnTo>
                    <a:pt x="370" y="1131"/>
                  </a:lnTo>
                  <a:lnTo>
                    <a:pt x="372" y="1131"/>
                  </a:lnTo>
                  <a:lnTo>
                    <a:pt x="372" y="1131"/>
                  </a:lnTo>
                  <a:lnTo>
                    <a:pt x="374" y="1131"/>
                  </a:lnTo>
                  <a:lnTo>
                    <a:pt x="375" y="1131"/>
                  </a:lnTo>
                  <a:lnTo>
                    <a:pt x="377" y="1129"/>
                  </a:lnTo>
                  <a:lnTo>
                    <a:pt x="377" y="1129"/>
                  </a:lnTo>
                  <a:lnTo>
                    <a:pt x="375" y="1127"/>
                  </a:lnTo>
                  <a:lnTo>
                    <a:pt x="374" y="1125"/>
                  </a:lnTo>
                  <a:lnTo>
                    <a:pt x="374" y="1125"/>
                  </a:lnTo>
                  <a:lnTo>
                    <a:pt x="372" y="1124"/>
                  </a:lnTo>
                  <a:lnTo>
                    <a:pt x="372" y="1125"/>
                  </a:lnTo>
                  <a:lnTo>
                    <a:pt x="374" y="1125"/>
                  </a:lnTo>
                  <a:lnTo>
                    <a:pt x="374" y="1125"/>
                  </a:lnTo>
                  <a:lnTo>
                    <a:pt x="375" y="1124"/>
                  </a:lnTo>
                  <a:lnTo>
                    <a:pt x="372" y="1122"/>
                  </a:lnTo>
                  <a:lnTo>
                    <a:pt x="372" y="1122"/>
                  </a:lnTo>
                  <a:lnTo>
                    <a:pt x="372" y="1120"/>
                  </a:lnTo>
                  <a:lnTo>
                    <a:pt x="372" y="1120"/>
                  </a:lnTo>
                  <a:lnTo>
                    <a:pt x="370" y="1118"/>
                  </a:lnTo>
                  <a:lnTo>
                    <a:pt x="368" y="1118"/>
                  </a:lnTo>
                  <a:lnTo>
                    <a:pt x="366" y="1118"/>
                  </a:lnTo>
                  <a:lnTo>
                    <a:pt x="366" y="1120"/>
                  </a:lnTo>
                  <a:lnTo>
                    <a:pt x="366" y="1120"/>
                  </a:lnTo>
                  <a:lnTo>
                    <a:pt x="370" y="1122"/>
                  </a:lnTo>
                  <a:lnTo>
                    <a:pt x="366" y="1122"/>
                  </a:lnTo>
                  <a:lnTo>
                    <a:pt x="366" y="1124"/>
                  </a:lnTo>
                  <a:lnTo>
                    <a:pt x="368" y="1127"/>
                  </a:lnTo>
                  <a:lnTo>
                    <a:pt x="368" y="1127"/>
                  </a:lnTo>
                  <a:lnTo>
                    <a:pt x="366" y="1127"/>
                  </a:lnTo>
                  <a:lnTo>
                    <a:pt x="366" y="1127"/>
                  </a:lnTo>
                  <a:lnTo>
                    <a:pt x="366" y="1127"/>
                  </a:lnTo>
                  <a:lnTo>
                    <a:pt x="366" y="1125"/>
                  </a:lnTo>
                  <a:lnTo>
                    <a:pt x="366" y="1125"/>
                  </a:lnTo>
                  <a:lnTo>
                    <a:pt x="365" y="1124"/>
                  </a:lnTo>
                  <a:lnTo>
                    <a:pt x="361" y="1124"/>
                  </a:lnTo>
                  <a:lnTo>
                    <a:pt x="357" y="1125"/>
                  </a:lnTo>
                  <a:lnTo>
                    <a:pt x="355" y="1129"/>
                  </a:lnTo>
                  <a:lnTo>
                    <a:pt x="355" y="1129"/>
                  </a:lnTo>
                  <a:lnTo>
                    <a:pt x="355" y="1127"/>
                  </a:lnTo>
                  <a:lnTo>
                    <a:pt x="354" y="1127"/>
                  </a:lnTo>
                  <a:lnTo>
                    <a:pt x="354" y="1129"/>
                  </a:lnTo>
                  <a:lnTo>
                    <a:pt x="348" y="1129"/>
                  </a:lnTo>
                  <a:lnTo>
                    <a:pt x="348" y="1127"/>
                  </a:lnTo>
                  <a:lnTo>
                    <a:pt x="350" y="1127"/>
                  </a:lnTo>
                  <a:lnTo>
                    <a:pt x="352" y="1127"/>
                  </a:lnTo>
                  <a:lnTo>
                    <a:pt x="345" y="1120"/>
                  </a:lnTo>
                  <a:lnTo>
                    <a:pt x="345" y="1120"/>
                  </a:lnTo>
                  <a:lnTo>
                    <a:pt x="346" y="1122"/>
                  </a:lnTo>
                  <a:lnTo>
                    <a:pt x="346" y="1122"/>
                  </a:lnTo>
                  <a:lnTo>
                    <a:pt x="348" y="1122"/>
                  </a:lnTo>
                  <a:lnTo>
                    <a:pt x="350" y="1120"/>
                  </a:lnTo>
                  <a:lnTo>
                    <a:pt x="348" y="1120"/>
                  </a:lnTo>
                  <a:lnTo>
                    <a:pt x="348" y="1118"/>
                  </a:lnTo>
                  <a:lnTo>
                    <a:pt x="348" y="1118"/>
                  </a:lnTo>
                  <a:lnTo>
                    <a:pt x="348" y="1116"/>
                  </a:lnTo>
                  <a:lnTo>
                    <a:pt x="350" y="1116"/>
                  </a:lnTo>
                  <a:lnTo>
                    <a:pt x="350" y="1116"/>
                  </a:lnTo>
                  <a:lnTo>
                    <a:pt x="350" y="1116"/>
                  </a:lnTo>
                  <a:lnTo>
                    <a:pt x="350" y="1116"/>
                  </a:lnTo>
                  <a:lnTo>
                    <a:pt x="352" y="1116"/>
                  </a:lnTo>
                  <a:lnTo>
                    <a:pt x="352" y="1116"/>
                  </a:lnTo>
                  <a:lnTo>
                    <a:pt x="352" y="1116"/>
                  </a:lnTo>
                  <a:lnTo>
                    <a:pt x="354" y="1116"/>
                  </a:lnTo>
                  <a:lnTo>
                    <a:pt x="354" y="1116"/>
                  </a:lnTo>
                  <a:lnTo>
                    <a:pt x="354" y="1116"/>
                  </a:lnTo>
                  <a:lnTo>
                    <a:pt x="354" y="1118"/>
                  </a:lnTo>
                  <a:lnTo>
                    <a:pt x="355" y="1120"/>
                  </a:lnTo>
                  <a:lnTo>
                    <a:pt x="354" y="1118"/>
                  </a:lnTo>
                  <a:lnTo>
                    <a:pt x="354" y="1118"/>
                  </a:lnTo>
                  <a:lnTo>
                    <a:pt x="354" y="1118"/>
                  </a:lnTo>
                  <a:lnTo>
                    <a:pt x="352" y="1120"/>
                  </a:lnTo>
                  <a:lnTo>
                    <a:pt x="354" y="1120"/>
                  </a:lnTo>
                  <a:lnTo>
                    <a:pt x="357" y="1122"/>
                  </a:lnTo>
                  <a:lnTo>
                    <a:pt x="359" y="1122"/>
                  </a:lnTo>
                  <a:lnTo>
                    <a:pt x="361" y="1120"/>
                  </a:lnTo>
                  <a:lnTo>
                    <a:pt x="361" y="1120"/>
                  </a:lnTo>
                  <a:lnTo>
                    <a:pt x="359" y="1120"/>
                  </a:lnTo>
                  <a:lnTo>
                    <a:pt x="357" y="1120"/>
                  </a:lnTo>
                  <a:lnTo>
                    <a:pt x="359" y="1118"/>
                  </a:lnTo>
                  <a:lnTo>
                    <a:pt x="357" y="1116"/>
                  </a:lnTo>
                  <a:lnTo>
                    <a:pt x="357" y="1116"/>
                  </a:lnTo>
                  <a:lnTo>
                    <a:pt x="357" y="1116"/>
                  </a:lnTo>
                  <a:lnTo>
                    <a:pt x="359" y="1116"/>
                  </a:lnTo>
                  <a:lnTo>
                    <a:pt x="359" y="1116"/>
                  </a:lnTo>
                  <a:lnTo>
                    <a:pt x="357" y="1114"/>
                  </a:lnTo>
                  <a:lnTo>
                    <a:pt x="357" y="1114"/>
                  </a:lnTo>
                  <a:lnTo>
                    <a:pt x="361" y="1114"/>
                  </a:lnTo>
                  <a:lnTo>
                    <a:pt x="363" y="1114"/>
                  </a:lnTo>
                  <a:lnTo>
                    <a:pt x="365" y="1113"/>
                  </a:lnTo>
                  <a:lnTo>
                    <a:pt x="368" y="1109"/>
                  </a:lnTo>
                  <a:lnTo>
                    <a:pt x="368" y="1107"/>
                  </a:lnTo>
                  <a:lnTo>
                    <a:pt x="372" y="1107"/>
                  </a:lnTo>
                  <a:lnTo>
                    <a:pt x="374" y="1104"/>
                  </a:lnTo>
                  <a:lnTo>
                    <a:pt x="377" y="1104"/>
                  </a:lnTo>
                  <a:lnTo>
                    <a:pt x="377" y="1102"/>
                  </a:lnTo>
                  <a:lnTo>
                    <a:pt x="379" y="1102"/>
                  </a:lnTo>
                  <a:lnTo>
                    <a:pt x="379" y="1102"/>
                  </a:lnTo>
                  <a:lnTo>
                    <a:pt x="379" y="1100"/>
                  </a:lnTo>
                  <a:lnTo>
                    <a:pt x="377" y="1098"/>
                  </a:lnTo>
                  <a:lnTo>
                    <a:pt x="377" y="1098"/>
                  </a:lnTo>
                  <a:lnTo>
                    <a:pt x="379" y="1098"/>
                  </a:lnTo>
                  <a:lnTo>
                    <a:pt x="379" y="1100"/>
                  </a:lnTo>
                  <a:lnTo>
                    <a:pt x="379" y="1100"/>
                  </a:lnTo>
                  <a:lnTo>
                    <a:pt x="381" y="1100"/>
                  </a:lnTo>
                  <a:lnTo>
                    <a:pt x="381" y="1098"/>
                  </a:lnTo>
                  <a:lnTo>
                    <a:pt x="381" y="1098"/>
                  </a:lnTo>
                  <a:lnTo>
                    <a:pt x="381" y="1096"/>
                  </a:lnTo>
                  <a:lnTo>
                    <a:pt x="379" y="1096"/>
                  </a:lnTo>
                  <a:lnTo>
                    <a:pt x="379" y="1096"/>
                  </a:lnTo>
                  <a:lnTo>
                    <a:pt x="379" y="1096"/>
                  </a:lnTo>
                  <a:lnTo>
                    <a:pt x="381" y="1095"/>
                  </a:lnTo>
                  <a:lnTo>
                    <a:pt x="381" y="1095"/>
                  </a:lnTo>
                  <a:lnTo>
                    <a:pt x="381" y="1095"/>
                  </a:lnTo>
                  <a:lnTo>
                    <a:pt x="383" y="1095"/>
                  </a:lnTo>
                  <a:lnTo>
                    <a:pt x="383" y="1093"/>
                  </a:lnTo>
                  <a:lnTo>
                    <a:pt x="383" y="1091"/>
                  </a:lnTo>
                  <a:lnTo>
                    <a:pt x="388" y="1091"/>
                  </a:lnTo>
                  <a:lnTo>
                    <a:pt x="388" y="1089"/>
                  </a:lnTo>
                  <a:lnTo>
                    <a:pt x="390" y="1087"/>
                  </a:lnTo>
                  <a:lnTo>
                    <a:pt x="390" y="1087"/>
                  </a:lnTo>
                  <a:lnTo>
                    <a:pt x="390" y="1087"/>
                  </a:lnTo>
                  <a:lnTo>
                    <a:pt x="392" y="1089"/>
                  </a:lnTo>
                  <a:lnTo>
                    <a:pt x="392" y="1089"/>
                  </a:lnTo>
                  <a:lnTo>
                    <a:pt x="392" y="1089"/>
                  </a:lnTo>
                  <a:lnTo>
                    <a:pt x="393" y="1089"/>
                  </a:lnTo>
                  <a:lnTo>
                    <a:pt x="397" y="1089"/>
                  </a:lnTo>
                  <a:lnTo>
                    <a:pt x="397" y="1087"/>
                  </a:lnTo>
                  <a:lnTo>
                    <a:pt x="399" y="1087"/>
                  </a:lnTo>
                  <a:lnTo>
                    <a:pt x="399" y="1084"/>
                  </a:lnTo>
                  <a:lnTo>
                    <a:pt x="397" y="1084"/>
                  </a:lnTo>
                  <a:lnTo>
                    <a:pt x="384" y="1084"/>
                  </a:lnTo>
                  <a:lnTo>
                    <a:pt x="383" y="1086"/>
                  </a:lnTo>
                  <a:lnTo>
                    <a:pt x="381" y="1086"/>
                  </a:lnTo>
                  <a:lnTo>
                    <a:pt x="381" y="1084"/>
                  </a:lnTo>
                  <a:lnTo>
                    <a:pt x="383" y="1082"/>
                  </a:lnTo>
                  <a:lnTo>
                    <a:pt x="383" y="1082"/>
                  </a:lnTo>
                  <a:lnTo>
                    <a:pt x="386" y="1082"/>
                  </a:lnTo>
                  <a:lnTo>
                    <a:pt x="386" y="1082"/>
                  </a:lnTo>
                  <a:lnTo>
                    <a:pt x="388" y="1082"/>
                  </a:lnTo>
                  <a:lnTo>
                    <a:pt x="390" y="1077"/>
                  </a:lnTo>
                  <a:lnTo>
                    <a:pt x="392" y="1075"/>
                  </a:lnTo>
                  <a:lnTo>
                    <a:pt x="392" y="1073"/>
                  </a:lnTo>
                  <a:lnTo>
                    <a:pt x="390" y="1069"/>
                  </a:lnTo>
                  <a:lnTo>
                    <a:pt x="388" y="1069"/>
                  </a:lnTo>
                  <a:lnTo>
                    <a:pt x="390" y="1069"/>
                  </a:lnTo>
                  <a:lnTo>
                    <a:pt x="392" y="1071"/>
                  </a:lnTo>
                  <a:lnTo>
                    <a:pt x="395" y="1078"/>
                  </a:lnTo>
                  <a:lnTo>
                    <a:pt x="397" y="1078"/>
                  </a:lnTo>
                  <a:lnTo>
                    <a:pt x="397" y="1078"/>
                  </a:lnTo>
                  <a:lnTo>
                    <a:pt x="397" y="1078"/>
                  </a:lnTo>
                  <a:lnTo>
                    <a:pt x="397" y="1073"/>
                  </a:lnTo>
                  <a:lnTo>
                    <a:pt x="399" y="1073"/>
                  </a:lnTo>
                  <a:lnTo>
                    <a:pt x="397" y="1071"/>
                  </a:lnTo>
                  <a:lnTo>
                    <a:pt x="397" y="1071"/>
                  </a:lnTo>
                  <a:lnTo>
                    <a:pt x="397" y="1071"/>
                  </a:lnTo>
                  <a:lnTo>
                    <a:pt x="397" y="1073"/>
                  </a:lnTo>
                  <a:lnTo>
                    <a:pt x="397" y="1073"/>
                  </a:lnTo>
                  <a:lnTo>
                    <a:pt x="395" y="1073"/>
                  </a:lnTo>
                  <a:lnTo>
                    <a:pt x="395" y="1073"/>
                  </a:lnTo>
                  <a:lnTo>
                    <a:pt x="395" y="1073"/>
                  </a:lnTo>
                  <a:lnTo>
                    <a:pt x="395" y="1071"/>
                  </a:lnTo>
                  <a:lnTo>
                    <a:pt x="395" y="1071"/>
                  </a:lnTo>
                  <a:lnTo>
                    <a:pt x="395" y="1071"/>
                  </a:lnTo>
                  <a:lnTo>
                    <a:pt x="395" y="1071"/>
                  </a:lnTo>
                  <a:lnTo>
                    <a:pt x="393" y="1069"/>
                  </a:lnTo>
                  <a:lnTo>
                    <a:pt x="393" y="1069"/>
                  </a:lnTo>
                  <a:lnTo>
                    <a:pt x="390" y="1068"/>
                  </a:lnTo>
                  <a:lnTo>
                    <a:pt x="390" y="1068"/>
                  </a:lnTo>
                  <a:lnTo>
                    <a:pt x="388" y="1062"/>
                  </a:lnTo>
                  <a:lnTo>
                    <a:pt x="386" y="1055"/>
                  </a:lnTo>
                  <a:lnTo>
                    <a:pt x="386" y="1053"/>
                  </a:lnTo>
                  <a:lnTo>
                    <a:pt x="384" y="1051"/>
                  </a:lnTo>
                  <a:lnTo>
                    <a:pt x="386" y="1051"/>
                  </a:lnTo>
                  <a:lnTo>
                    <a:pt x="384" y="1049"/>
                  </a:lnTo>
                  <a:lnTo>
                    <a:pt x="384" y="1049"/>
                  </a:lnTo>
                  <a:lnTo>
                    <a:pt x="383" y="1051"/>
                  </a:lnTo>
                  <a:lnTo>
                    <a:pt x="383" y="1053"/>
                  </a:lnTo>
                  <a:lnTo>
                    <a:pt x="383" y="1057"/>
                  </a:lnTo>
                  <a:lnTo>
                    <a:pt x="383" y="1058"/>
                  </a:lnTo>
                  <a:lnTo>
                    <a:pt x="384" y="1062"/>
                  </a:lnTo>
                  <a:lnTo>
                    <a:pt x="384" y="1060"/>
                  </a:lnTo>
                  <a:lnTo>
                    <a:pt x="381" y="1057"/>
                  </a:lnTo>
                  <a:lnTo>
                    <a:pt x="381" y="1055"/>
                  </a:lnTo>
                  <a:lnTo>
                    <a:pt x="381" y="1051"/>
                  </a:lnTo>
                  <a:lnTo>
                    <a:pt x="381" y="1049"/>
                  </a:lnTo>
                  <a:lnTo>
                    <a:pt x="381" y="1049"/>
                  </a:lnTo>
                  <a:lnTo>
                    <a:pt x="379" y="1049"/>
                  </a:lnTo>
                  <a:lnTo>
                    <a:pt x="377" y="1048"/>
                  </a:lnTo>
                  <a:lnTo>
                    <a:pt x="375" y="1046"/>
                  </a:lnTo>
                  <a:lnTo>
                    <a:pt x="374" y="1048"/>
                  </a:lnTo>
                  <a:lnTo>
                    <a:pt x="374" y="1048"/>
                  </a:lnTo>
                  <a:lnTo>
                    <a:pt x="374" y="1049"/>
                  </a:lnTo>
                  <a:lnTo>
                    <a:pt x="374" y="1051"/>
                  </a:lnTo>
                  <a:lnTo>
                    <a:pt x="374" y="1053"/>
                  </a:lnTo>
                  <a:lnTo>
                    <a:pt x="374" y="1055"/>
                  </a:lnTo>
                  <a:lnTo>
                    <a:pt x="374" y="1055"/>
                  </a:lnTo>
                  <a:lnTo>
                    <a:pt x="374" y="1053"/>
                  </a:lnTo>
                  <a:lnTo>
                    <a:pt x="372" y="1049"/>
                  </a:lnTo>
                  <a:lnTo>
                    <a:pt x="372" y="1049"/>
                  </a:lnTo>
                  <a:lnTo>
                    <a:pt x="372" y="1048"/>
                  </a:lnTo>
                  <a:lnTo>
                    <a:pt x="372" y="1044"/>
                  </a:lnTo>
                  <a:lnTo>
                    <a:pt x="372" y="1044"/>
                  </a:lnTo>
                  <a:lnTo>
                    <a:pt x="372" y="1046"/>
                  </a:lnTo>
                  <a:lnTo>
                    <a:pt x="372" y="1046"/>
                  </a:lnTo>
                  <a:lnTo>
                    <a:pt x="370" y="1046"/>
                  </a:lnTo>
                  <a:lnTo>
                    <a:pt x="370" y="1046"/>
                  </a:lnTo>
                  <a:lnTo>
                    <a:pt x="368" y="1046"/>
                  </a:lnTo>
                  <a:lnTo>
                    <a:pt x="368" y="1044"/>
                  </a:lnTo>
                  <a:lnTo>
                    <a:pt x="365" y="1042"/>
                  </a:lnTo>
                  <a:lnTo>
                    <a:pt x="365" y="1040"/>
                  </a:lnTo>
                  <a:lnTo>
                    <a:pt x="365" y="1039"/>
                  </a:lnTo>
                  <a:lnTo>
                    <a:pt x="365" y="1040"/>
                  </a:lnTo>
                  <a:lnTo>
                    <a:pt x="366" y="1040"/>
                  </a:lnTo>
                  <a:lnTo>
                    <a:pt x="366" y="1040"/>
                  </a:lnTo>
                  <a:lnTo>
                    <a:pt x="365" y="1039"/>
                  </a:lnTo>
                  <a:lnTo>
                    <a:pt x="363" y="1035"/>
                  </a:lnTo>
                  <a:lnTo>
                    <a:pt x="361" y="1033"/>
                  </a:lnTo>
                  <a:lnTo>
                    <a:pt x="361" y="1030"/>
                  </a:lnTo>
                  <a:lnTo>
                    <a:pt x="363" y="1033"/>
                  </a:lnTo>
                  <a:lnTo>
                    <a:pt x="365" y="1035"/>
                  </a:lnTo>
                  <a:lnTo>
                    <a:pt x="372" y="1039"/>
                  </a:lnTo>
                  <a:lnTo>
                    <a:pt x="375" y="1039"/>
                  </a:lnTo>
                  <a:lnTo>
                    <a:pt x="372" y="1035"/>
                  </a:lnTo>
                  <a:lnTo>
                    <a:pt x="366" y="1033"/>
                  </a:lnTo>
                  <a:lnTo>
                    <a:pt x="366" y="1033"/>
                  </a:lnTo>
                  <a:lnTo>
                    <a:pt x="366" y="1033"/>
                  </a:lnTo>
                  <a:lnTo>
                    <a:pt x="368" y="1033"/>
                  </a:lnTo>
                  <a:lnTo>
                    <a:pt x="368" y="1033"/>
                  </a:lnTo>
                  <a:lnTo>
                    <a:pt x="368" y="1031"/>
                  </a:lnTo>
                  <a:lnTo>
                    <a:pt x="366" y="1031"/>
                  </a:lnTo>
                  <a:lnTo>
                    <a:pt x="366" y="1030"/>
                  </a:lnTo>
                  <a:lnTo>
                    <a:pt x="366" y="1030"/>
                  </a:lnTo>
                  <a:lnTo>
                    <a:pt x="366" y="1028"/>
                  </a:lnTo>
                  <a:lnTo>
                    <a:pt x="366" y="1028"/>
                  </a:lnTo>
                  <a:lnTo>
                    <a:pt x="366" y="1028"/>
                  </a:lnTo>
                  <a:lnTo>
                    <a:pt x="366" y="1026"/>
                  </a:lnTo>
                  <a:lnTo>
                    <a:pt x="363" y="1028"/>
                  </a:lnTo>
                  <a:lnTo>
                    <a:pt x="361" y="1026"/>
                  </a:lnTo>
                  <a:lnTo>
                    <a:pt x="361" y="1026"/>
                  </a:lnTo>
                  <a:lnTo>
                    <a:pt x="359" y="1026"/>
                  </a:lnTo>
                  <a:lnTo>
                    <a:pt x="359" y="1026"/>
                  </a:lnTo>
                  <a:lnTo>
                    <a:pt x="357" y="1028"/>
                  </a:lnTo>
                  <a:lnTo>
                    <a:pt x="355" y="1030"/>
                  </a:lnTo>
                  <a:lnTo>
                    <a:pt x="355" y="1028"/>
                  </a:lnTo>
                  <a:lnTo>
                    <a:pt x="355" y="1028"/>
                  </a:lnTo>
                  <a:lnTo>
                    <a:pt x="355" y="1028"/>
                  </a:lnTo>
                  <a:lnTo>
                    <a:pt x="355" y="1026"/>
                  </a:lnTo>
                  <a:lnTo>
                    <a:pt x="355" y="1026"/>
                  </a:lnTo>
                  <a:lnTo>
                    <a:pt x="357" y="1024"/>
                  </a:lnTo>
                  <a:lnTo>
                    <a:pt x="357" y="1024"/>
                  </a:lnTo>
                  <a:lnTo>
                    <a:pt x="354" y="1022"/>
                  </a:lnTo>
                  <a:lnTo>
                    <a:pt x="352" y="1021"/>
                  </a:lnTo>
                  <a:lnTo>
                    <a:pt x="350" y="1019"/>
                  </a:lnTo>
                  <a:lnTo>
                    <a:pt x="350" y="1017"/>
                  </a:lnTo>
                  <a:lnTo>
                    <a:pt x="350" y="1015"/>
                  </a:lnTo>
                  <a:lnTo>
                    <a:pt x="350" y="1015"/>
                  </a:lnTo>
                  <a:lnTo>
                    <a:pt x="348" y="1013"/>
                  </a:lnTo>
                  <a:lnTo>
                    <a:pt x="345" y="1012"/>
                  </a:lnTo>
                  <a:lnTo>
                    <a:pt x="345" y="1010"/>
                  </a:lnTo>
                  <a:lnTo>
                    <a:pt x="343" y="1010"/>
                  </a:lnTo>
                  <a:lnTo>
                    <a:pt x="343" y="1010"/>
                  </a:lnTo>
                  <a:lnTo>
                    <a:pt x="343" y="1010"/>
                  </a:lnTo>
                  <a:lnTo>
                    <a:pt x="343" y="1008"/>
                  </a:lnTo>
                  <a:lnTo>
                    <a:pt x="345" y="1008"/>
                  </a:lnTo>
                  <a:lnTo>
                    <a:pt x="345" y="1006"/>
                  </a:lnTo>
                  <a:lnTo>
                    <a:pt x="343" y="1002"/>
                  </a:lnTo>
                  <a:lnTo>
                    <a:pt x="341" y="1001"/>
                  </a:lnTo>
                  <a:lnTo>
                    <a:pt x="341" y="1001"/>
                  </a:lnTo>
                  <a:lnTo>
                    <a:pt x="336" y="1002"/>
                  </a:lnTo>
                  <a:lnTo>
                    <a:pt x="332" y="1004"/>
                  </a:lnTo>
                  <a:lnTo>
                    <a:pt x="330" y="1008"/>
                  </a:lnTo>
                  <a:lnTo>
                    <a:pt x="332" y="1012"/>
                  </a:lnTo>
                  <a:lnTo>
                    <a:pt x="332" y="1012"/>
                  </a:lnTo>
                  <a:lnTo>
                    <a:pt x="328" y="1012"/>
                  </a:lnTo>
                  <a:lnTo>
                    <a:pt x="327" y="1010"/>
                  </a:lnTo>
                  <a:lnTo>
                    <a:pt x="325" y="1008"/>
                  </a:lnTo>
                  <a:lnTo>
                    <a:pt x="325" y="1006"/>
                  </a:lnTo>
                  <a:lnTo>
                    <a:pt x="325" y="1004"/>
                  </a:lnTo>
                  <a:lnTo>
                    <a:pt x="325" y="1002"/>
                  </a:lnTo>
                  <a:lnTo>
                    <a:pt x="325" y="1002"/>
                  </a:lnTo>
                  <a:lnTo>
                    <a:pt x="327" y="1001"/>
                  </a:lnTo>
                  <a:lnTo>
                    <a:pt x="327" y="1001"/>
                  </a:lnTo>
                  <a:lnTo>
                    <a:pt x="327" y="999"/>
                  </a:lnTo>
                  <a:lnTo>
                    <a:pt x="325" y="999"/>
                  </a:lnTo>
                  <a:lnTo>
                    <a:pt x="325" y="997"/>
                  </a:lnTo>
                  <a:lnTo>
                    <a:pt x="323" y="997"/>
                  </a:lnTo>
                  <a:lnTo>
                    <a:pt x="321" y="997"/>
                  </a:lnTo>
                  <a:lnTo>
                    <a:pt x="316" y="997"/>
                  </a:lnTo>
                  <a:lnTo>
                    <a:pt x="314" y="999"/>
                  </a:lnTo>
                  <a:lnTo>
                    <a:pt x="314" y="999"/>
                  </a:lnTo>
                  <a:lnTo>
                    <a:pt x="314" y="999"/>
                  </a:lnTo>
                  <a:lnTo>
                    <a:pt x="312" y="999"/>
                  </a:lnTo>
                  <a:lnTo>
                    <a:pt x="312" y="999"/>
                  </a:lnTo>
                  <a:lnTo>
                    <a:pt x="310" y="999"/>
                  </a:lnTo>
                  <a:lnTo>
                    <a:pt x="310" y="997"/>
                  </a:lnTo>
                  <a:lnTo>
                    <a:pt x="312" y="997"/>
                  </a:lnTo>
                  <a:lnTo>
                    <a:pt x="310" y="993"/>
                  </a:lnTo>
                  <a:lnTo>
                    <a:pt x="309" y="993"/>
                  </a:lnTo>
                  <a:lnTo>
                    <a:pt x="307" y="992"/>
                  </a:lnTo>
                  <a:lnTo>
                    <a:pt x="307" y="992"/>
                  </a:lnTo>
                  <a:lnTo>
                    <a:pt x="305" y="992"/>
                  </a:lnTo>
                  <a:lnTo>
                    <a:pt x="305" y="992"/>
                  </a:lnTo>
                  <a:lnTo>
                    <a:pt x="303" y="992"/>
                  </a:lnTo>
                  <a:lnTo>
                    <a:pt x="303" y="992"/>
                  </a:lnTo>
                  <a:lnTo>
                    <a:pt x="303" y="992"/>
                  </a:lnTo>
                  <a:lnTo>
                    <a:pt x="303" y="992"/>
                  </a:lnTo>
                  <a:lnTo>
                    <a:pt x="305" y="990"/>
                  </a:lnTo>
                  <a:lnTo>
                    <a:pt x="307" y="990"/>
                  </a:lnTo>
                  <a:lnTo>
                    <a:pt x="309" y="988"/>
                  </a:lnTo>
                  <a:lnTo>
                    <a:pt x="310" y="986"/>
                  </a:lnTo>
                  <a:lnTo>
                    <a:pt x="310" y="986"/>
                  </a:lnTo>
                  <a:lnTo>
                    <a:pt x="310" y="984"/>
                  </a:lnTo>
                  <a:lnTo>
                    <a:pt x="310" y="984"/>
                  </a:lnTo>
                  <a:lnTo>
                    <a:pt x="310" y="984"/>
                  </a:lnTo>
                  <a:lnTo>
                    <a:pt x="309" y="984"/>
                  </a:lnTo>
                  <a:lnTo>
                    <a:pt x="309" y="983"/>
                  </a:lnTo>
                  <a:lnTo>
                    <a:pt x="309" y="983"/>
                  </a:lnTo>
                  <a:lnTo>
                    <a:pt x="309" y="981"/>
                  </a:lnTo>
                  <a:lnTo>
                    <a:pt x="309" y="979"/>
                  </a:lnTo>
                  <a:lnTo>
                    <a:pt x="309" y="979"/>
                  </a:lnTo>
                  <a:lnTo>
                    <a:pt x="307" y="979"/>
                  </a:lnTo>
                  <a:lnTo>
                    <a:pt x="307" y="979"/>
                  </a:lnTo>
                  <a:lnTo>
                    <a:pt x="307" y="977"/>
                  </a:lnTo>
                  <a:lnTo>
                    <a:pt x="307" y="977"/>
                  </a:lnTo>
                  <a:lnTo>
                    <a:pt x="307" y="977"/>
                  </a:lnTo>
                  <a:lnTo>
                    <a:pt x="309" y="977"/>
                  </a:lnTo>
                  <a:lnTo>
                    <a:pt x="309" y="977"/>
                  </a:lnTo>
                  <a:lnTo>
                    <a:pt x="307" y="970"/>
                  </a:lnTo>
                  <a:lnTo>
                    <a:pt x="307" y="970"/>
                  </a:lnTo>
                  <a:lnTo>
                    <a:pt x="307" y="970"/>
                  </a:lnTo>
                  <a:lnTo>
                    <a:pt x="305" y="970"/>
                  </a:lnTo>
                  <a:lnTo>
                    <a:pt x="305" y="970"/>
                  </a:lnTo>
                  <a:lnTo>
                    <a:pt x="305" y="970"/>
                  </a:lnTo>
                  <a:lnTo>
                    <a:pt x="305" y="968"/>
                  </a:lnTo>
                  <a:lnTo>
                    <a:pt x="305" y="966"/>
                  </a:lnTo>
                  <a:lnTo>
                    <a:pt x="305" y="966"/>
                  </a:lnTo>
                  <a:lnTo>
                    <a:pt x="303" y="966"/>
                  </a:lnTo>
                  <a:lnTo>
                    <a:pt x="301" y="966"/>
                  </a:lnTo>
                  <a:lnTo>
                    <a:pt x="301" y="965"/>
                  </a:lnTo>
                  <a:lnTo>
                    <a:pt x="303" y="965"/>
                  </a:lnTo>
                  <a:lnTo>
                    <a:pt x="303" y="961"/>
                  </a:lnTo>
                  <a:lnTo>
                    <a:pt x="303" y="959"/>
                  </a:lnTo>
                  <a:lnTo>
                    <a:pt x="307" y="959"/>
                  </a:lnTo>
                  <a:lnTo>
                    <a:pt x="307" y="957"/>
                  </a:lnTo>
                  <a:lnTo>
                    <a:pt x="305" y="957"/>
                  </a:lnTo>
                  <a:lnTo>
                    <a:pt x="303" y="959"/>
                  </a:lnTo>
                  <a:lnTo>
                    <a:pt x="303" y="957"/>
                  </a:lnTo>
                  <a:lnTo>
                    <a:pt x="303" y="957"/>
                  </a:lnTo>
                  <a:lnTo>
                    <a:pt x="303" y="957"/>
                  </a:lnTo>
                  <a:lnTo>
                    <a:pt x="303" y="956"/>
                  </a:lnTo>
                  <a:lnTo>
                    <a:pt x="303" y="956"/>
                  </a:lnTo>
                  <a:lnTo>
                    <a:pt x="303" y="954"/>
                  </a:lnTo>
                  <a:lnTo>
                    <a:pt x="303" y="952"/>
                  </a:lnTo>
                  <a:lnTo>
                    <a:pt x="303" y="952"/>
                  </a:lnTo>
                  <a:lnTo>
                    <a:pt x="303" y="952"/>
                  </a:lnTo>
                  <a:lnTo>
                    <a:pt x="305" y="950"/>
                  </a:lnTo>
                  <a:lnTo>
                    <a:pt x="305" y="950"/>
                  </a:lnTo>
                  <a:lnTo>
                    <a:pt x="305" y="950"/>
                  </a:lnTo>
                  <a:lnTo>
                    <a:pt x="303" y="948"/>
                  </a:lnTo>
                  <a:lnTo>
                    <a:pt x="303" y="948"/>
                  </a:lnTo>
                  <a:lnTo>
                    <a:pt x="301" y="948"/>
                  </a:lnTo>
                  <a:lnTo>
                    <a:pt x="301" y="948"/>
                  </a:lnTo>
                  <a:lnTo>
                    <a:pt x="303" y="948"/>
                  </a:lnTo>
                  <a:lnTo>
                    <a:pt x="303" y="948"/>
                  </a:lnTo>
                  <a:lnTo>
                    <a:pt x="303" y="947"/>
                  </a:lnTo>
                  <a:lnTo>
                    <a:pt x="303" y="945"/>
                  </a:lnTo>
                  <a:lnTo>
                    <a:pt x="303" y="945"/>
                  </a:lnTo>
                  <a:lnTo>
                    <a:pt x="303" y="943"/>
                  </a:lnTo>
                  <a:lnTo>
                    <a:pt x="303" y="941"/>
                  </a:lnTo>
                  <a:lnTo>
                    <a:pt x="301" y="939"/>
                  </a:lnTo>
                  <a:lnTo>
                    <a:pt x="303" y="937"/>
                  </a:lnTo>
                  <a:lnTo>
                    <a:pt x="305" y="937"/>
                  </a:lnTo>
                  <a:lnTo>
                    <a:pt x="305" y="936"/>
                  </a:lnTo>
                  <a:lnTo>
                    <a:pt x="305" y="934"/>
                  </a:lnTo>
                  <a:lnTo>
                    <a:pt x="303" y="932"/>
                  </a:lnTo>
                  <a:lnTo>
                    <a:pt x="301" y="930"/>
                  </a:lnTo>
                  <a:lnTo>
                    <a:pt x="300" y="928"/>
                  </a:lnTo>
                  <a:lnTo>
                    <a:pt x="300" y="928"/>
                  </a:lnTo>
                  <a:lnTo>
                    <a:pt x="300" y="927"/>
                  </a:lnTo>
                  <a:lnTo>
                    <a:pt x="300" y="927"/>
                  </a:lnTo>
                  <a:lnTo>
                    <a:pt x="301" y="928"/>
                  </a:lnTo>
                  <a:lnTo>
                    <a:pt x="303" y="930"/>
                  </a:lnTo>
                  <a:lnTo>
                    <a:pt x="305" y="930"/>
                  </a:lnTo>
                  <a:lnTo>
                    <a:pt x="307" y="930"/>
                  </a:lnTo>
                  <a:lnTo>
                    <a:pt x="305" y="930"/>
                  </a:lnTo>
                  <a:lnTo>
                    <a:pt x="303" y="928"/>
                  </a:lnTo>
                  <a:lnTo>
                    <a:pt x="303" y="928"/>
                  </a:lnTo>
                  <a:lnTo>
                    <a:pt x="301" y="927"/>
                  </a:lnTo>
                  <a:lnTo>
                    <a:pt x="305" y="928"/>
                  </a:lnTo>
                  <a:lnTo>
                    <a:pt x="307" y="928"/>
                  </a:lnTo>
                  <a:lnTo>
                    <a:pt x="309" y="928"/>
                  </a:lnTo>
                  <a:lnTo>
                    <a:pt x="305" y="925"/>
                  </a:lnTo>
                  <a:lnTo>
                    <a:pt x="305" y="925"/>
                  </a:lnTo>
                  <a:lnTo>
                    <a:pt x="303" y="923"/>
                  </a:lnTo>
                  <a:lnTo>
                    <a:pt x="301" y="921"/>
                  </a:lnTo>
                  <a:lnTo>
                    <a:pt x="300" y="919"/>
                  </a:lnTo>
                  <a:lnTo>
                    <a:pt x="300" y="919"/>
                  </a:lnTo>
                  <a:lnTo>
                    <a:pt x="300" y="918"/>
                  </a:lnTo>
                  <a:lnTo>
                    <a:pt x="301" y="918"/>
                  </a:lnTo>
                  <a:lnTo>
                    <a:pt x="301" y="916"/>
                  </a:lnTo>
                  <a:lnTo>
                    <a:pt x="301" y="916"/>
                  </a:lnTo>
                  <a:lnTo>
                    <a:pt x="303" y="916"/>
                  </a:lnTo>
                  <a:lnTo>
                    <a:pt x="303" y="918"/>
                  </a:lnTo>
                  <a:lnTo>
                    <a:pt x="303" y="916"/>
                  </a:lnTo>
                  <a:lnTo>
                    <a:pt x="303" y="916"/>
                  </a:lnTo>
                  <a:lnTo>
                    <a:pt x="305" y="916"/>
                  </a:lnTo>
                  <a:lnTo>
                    <a:pt x="305" y="916"/>
                  </a:lnTo>
                  <a:lnTo>
                    <a:pt x="305" y="916"/>
                  </a:lnTo>
                  <a:lnTo>
                    <a:pt x="305" y="914"/>
                  </a:lnTo>
                  <a:lnTo>
                    <a:pt x="305" y="914"/>
                  </a:lnTo>
                  <a:lnTo>
                    <a:pt x="305" y="914"/>
                  </a:lnTo>
                  <a:lnTo>
                    <a:pt x="305" y="914"/>
                  </a:lnTo>
                  <a:lnTo>
                    <a:pt x="305" y="914"/>
                  </a:lnTo>
                  <a:lnTo>
                    <a:pt x="303" y="916"/>
                  </a:lnTo>
                  <a:lnTo>
                    <a:pt x="303" y="916"/>
                  </a:lnTo>
                  <a:lnTo>
                    <a:pt x="303" y="914"/>
                  </a:lnTo>
                  <a:lnTo>
                    <a:pt x="303" y="914"/>
                  </a:lnTo>
                  <a:lnTo>
                    <a:pt x="301" y="912"/>
                  </a:lnTo>
                  <a:lnTo>
                    <a:pt x="301" y="912"/>
                  </a:lnTo>
                  <a:lnTo>
                    <a:pt x="303" y="910"/>
                  </a:lnTo>
                  <a:lnTo>
                    <a:pt x="303" y="910"/>
                  </a:lnTo>
                  <a:lnTo>
                    <a:pt x="303" y="910"/>
                  </a:lnTo>
                  <a:lnTo>
                    <a:pt x="303" y="909"/>
                  </a:lnTo>
                  <a:lnTo>
                    <a:pt x="303" y="909"/>
                  </a:lnTo>
                  <a:lnTo>
                    <a:pt x="301" y="907"/>
                  </a:lnTo>
                  <a:lnTo>
                    <a:pt x="301" y="907"/>
                  </a:lnTo>
                  <a:lnTo>
                    <a:pt x="303" y="907"/>
                  </a:lnTo>
                  <a:lnTo>
                    <a:pt x="303" y="905"/>
                  </a:lnTo>
                  <a:lnTo>
                    <a:pt x="301" y="905"/>
                  </a:lnTo>
                  <a:lnTo>
                    <a:pt x="301" y="905"/>
                  </a:lnTo>
                  <a:lnTo>
                    <a:pt x="300" y="903"/>
                  </a:lnTo>
                  <a:lnTo>
                    <a:pt x="300" y="903"/>
                  </a:lnTo>
                  <a:lnTo>
                    <a:pt x="298" y="903"/>
                  </a:lnTo>
                  <a:lnTo>
                    <a:pt x="300" y="903"/>
                  </a:lnTo>
                  <a:lnTo>
                    <a:pt x="303" y="903"/>
                  </a:lnTo>
                  <a:lnTo>
                    <a:pt x="303" y="901"/>
                  </a:lnTo>
                  <a:lnTo>
                    <a:pt x="298" y="901"/>
                  </a:lnTo>
                  <a:lnTo>
                    <a:pt x="298" y="900"/>
                  </a:lnTo>
                  <a:lnTo>
                    <a:pt x="300" y="900"/>
                  </a:lnTo>
                  <a:lnTo>
                    <a:pt x="301" y="898"/>
                  </a:lnTo>
                  <a:lnTo>
                    <a:pt x="301" y="898"/>
                  </a:lnTo>
                  <a:lnTo>
                    <a:pt x="300" y="898"/>
                  </a:lnTo>
                  <a:lnTo>
                    <a:pt x="298" y="898"/>
                  </a:lnTo>
                  <a:lnTo>
                    <a:pt x="298" y="896"/>
                  </a:lnTo>
                  <a:lnTo>
                    <a:pt x="301" y="896"/>
                  </a:lnTo>
                  <a:lnTo>
                    <a:pt x="303" y="896"/>
                  </a:lnTo>
                  <a:lnTo>
                    <a:pt x="305" y="898"/>
                  </a:lnTo>
                  <a:lnTo>
                    <a:pt x="305" y="898"/>
                  </a:lnTo>
                  <a:lnTo>
                    <a:pt x="307" y="898"/>
                  </a:lnTo>
                  <a:lnTo>
                    <a:pt x="305" y="896"/>
                  </a:lnTo>
                  <a:lnTo>
                    <a:pt x="300" y="894"/>
                  </a:lnTo>
                  <a:lnTo>
                    <a:pt x="300" y="892"/>
                  </a:lnTo>
                  <a:lnTo>
                    <a:pt x="303" y="894"/>
                  </a:lnTo>
                  <a:lnTo>
                    <a:pt x="303" y="894"/>
                  </a:lnTo>
                  <a:lnTo>
                    <a:pt x="303" y="892"/>
                  </a:lnTo>
                  <a:lnTo>
                    <a:pt x="303" y="892"/>
                  </a:lnTo>
                  <a:lnTo>
                    <a:pt x="303" y="892"/>
                  </a:lnTo>
                  <a:lnTo>
                    <a:pt x="303" y="892"/>
                  </a:lnTo>
                  <a:lnTo>
                    <a:pt x="305" y="891"/>
                  </a:lnTo>
                  <a:lnTo>
                    <a:pt x="307" y="891"/>
                  </a:lnTo>
                  <a:lnTo>
                    <a:pt x="309" y="889"/>
                  </a:lnTo>
                  <a:lnTo>
                    <a:pt x="305" y="887"/>
                  </a:lnTo>
                  <a:lnTo>
                    <a:pt x="303" y="887"/>
                  </a:lnTo>
                  <a:lnTo>
                    <a:pt x="301" y="885"/>
                  </a:lnTo>
                  <a:lnTo>
                    <a:pt x="301" y="885"/>
                  </a:lnTo>
                  <a:lnTo>
                    <a:pt x="305" y="885"/>
                  </a:lnTo>
                  <a:lnTo>
                    <a:pt x="307" y="885"/>
                  </a:lnTo>
                  <a:lnTo>
                    <a:pt x="310" y="887"/>
                  </a:lnTo>
                  <a:lnTo>
                    <a:pt x="309" y="889"/>
                  </a:lnTo>
                  <a:lnTo>
                    <a:pt x="310" y="889"/>
                  </a:lnTo>
                  <a:lnTo>
                    <a:pt x="312" y="891"/>
                  </a:lnTo>
                  <a:lnTo>
                    <a:pt x="310" y="889"/>
                  </a:lnTo>
                  <a:lnTo>
                    <a:pt x="310" y="887"/>
                  </a:lnTo>
                  <a:lnTo>
                    <a:pt x="310" y="885"/>
                  </a:lnTo>
                  <a:lnTo>
                    <a:pt x="312" y="887"/>
                  </a:lnTo>
                  <a:lnTo>
                    <a:pt x="314" y="889"/>
                  </a:lnTo>
                  <a:lnTo>
                    <a:pt x="316" y="892"/>
                  </a:lnTo>
                  <a:lnTo>
                    <a:pt x="316" y="894"/>
                  </a:lnTo>
                  <a:lnTo>
                    <a:pt x="316" y="894"/>
                  </a:lnTo>
                  <a:lnTo>
                    <a:pt x="318" y="894"/>
                  </a:lnTo>
                  <a:lnTo>
                    <a:pt x="318" y="894"/>
                  </a:lnTo>
                  <a:lnTo>
                    <a:pt x="319" y="894"/>
                  </a:lnTo>
                  <a:lnTo>
                    <a:pt x="319" y="892"/>
                  </a:lnTo>
                  <a:lnTo>
                    <a:pt x="319" y="891"/>
                  </a:lnTo>
                  <a:lnTo>
                    <a:pt x="319" y="889"/>
                  </a:lnTo>
                  <a:lnTo>
                    <a:pt x="321" y="889"/>
                  </a:lnTo>
                  <a:lnTo>
                    <a:pt x="321" y="887"/>
                  </a:lnTo>
                  <a:lnTo>
                    <a:pt x="319" y="885"/>
                  </a:lnTo>
                  <a:lnTo>
                    <a:pt x="319" y="885"/>
                  </a:lnTo>
                  <a:lnTo>
                    <a:pt x="318" y="883"/>
                  </a:lnTo>
                  <a:lnTo>
                    <a:pt x="318" y="883"/>
                  </a:lnTo>
                  <a:lnTo>
                    <a:pt x="318" y="885"/>
                  </a:lnTo>
                  <a:lnTo>
                    <a:pt x="314" y="885"/>
                  </a:lnTo>
                  <a:lnTo>
                    <a:pt x="314" y="885"/>
                  </a:lnTo>
                  <a:lnTo>
                    <a:pt x="314" y="883"/>
                  </a:lnTo>
                  <a:lnTo>
                    <a:pt x="314" y="881"/>
                  </a:lnTo>
                  <a:lnTo>
                    <a:pt x="314" y="880"/>
                  </a:lnTo>
                  <a:lnTo>
                    <a:pt x="314" y="878"/>
                  </a:lnTo>
                  <a:lnTo>
                    <a:pt x="312" y="878"/>
                  </a:lnTo>
                  <a:lnTo>
                    <a:pt x="312" y="876"/>
                  </a:lnTo>
                  <a:lnTo>
                    <a:pt x="314" y="876"/>
                  </a:lnTo>
                  <a:lnTo>
                    <a:pt x="314" y="876"/>
                  </a:lnTo>
                  <a:lnTo>
                    <a:pt x="314" y="876"/>
                  </a:lnTo>
                  <a:lnTo>
                    <a:pt x="314" y="874"/>
                  </a:lnTo>
                  <a:lnTo>
                    <a:pt x="312" y="876"/>
                  </a:lnTo>
                  <a:lnTo>
                    <a:pt x="312" y="874"/>
                  </a:lnTo>
                  <a:lnTo>
                    <a:pt x="310" y="874"/>
                  </a:lnTo>
                  <a:lnTo>
                    <a:pt x="310" y="874"/>
                  </a:lnTo>
                  <a:lnTo>
                    <a:pt x="312" y="872"/>
                  </a:lnTo>
                  <a:lnTo>
                    <a:pt x="312" y="872"/>
                  </a:lnTo>
                  <a:lnTo>
                    <a:pt x="312" y="872"/>
                  </a:lnTo>
                  <a:lnTo>
                    <a:pt x="312" y="871"/>
                  </a:lnTo>
                  <a:lnTo>
                    <a:pt x="312" y="871"/>
                  </a:lnTo>
                  <a:lnTo>
                    <a:pt x="312" y="871"/>
                  </a:lnTo>
                  <a:lnTo>
                    <a:pt x="312" y="871"/>
                  </a:lnTo>
                  <a:lnTo>
                    <a:pt x="312" y="871"/>
                  </a:lnTo>
                  <a:lnTo>
                    <a:pt x="312" y="869"/>
                  </a:lnTo>
                  <a:lnTo>
                    <a:pt x="312" y="869"/>
                  </a:lnTo>
                  <a:lnTo>
                    <a:pt x="312" y="869"/>
                  </a:lnTo>
                  <a:lnTo>
                    <a:pt x="312" y="869"/>
                  </a:lnTo>
                  <a:lnTo>
                    <a:pt x="312" y="867"/>
                  </a:lnTo>
                  <a:lnTo>
                    <a:pt x="312" y="867"/>
                  </a:lnTo>
                  <a:lnTo>
                    <a:pt x="312" y="865"/>
                  </a:lnTo>
                  <a:lnTo>
                    <a:pt x="312" y="863"/>
                  </a:lnTo>
                  <a:lnTo>
                    <a:pt x="312" y="862"/>
                  </a:lnTo>
                  <a:lnTo>
                    <a:pt x="312" y="862"/>
                  </a:lnTo>
                  <a:lnTo>
                    <a:pt x="312" y="860"/>
                  </a:lnTo>
                  <a:lnTo>
                    <a:pt x="312" y="860"/>
                  </a:lnTo>
                  <a:lnTo>
                    <a:pt x="314" y="860"/>
                  </a:lnTo>
                  <a:lnTo>
                    <a:pt x="314" y="858"/>
                  </a:lnTo>
                  <a:lnTo>
                    <a:pt x="314" y="858"/>
                  </a:lnTo>
                  <a:lnTo>
                    <a:pt x="314" y="856"/>
                  </a:lnTo>
                  <a:lnTo>
                    <a:pt x="314" y="856"/>
                  </a:lnTo>
                  <a:lnTo>
                    <a:pt x="318" y="856"/>
                  </a:lnTo>
                  <a:lnTo>
                    <a:pt x="318" y="854"/>
                  </a:lnTo>
                  <a:lnTo>
                    <a:pt x="318" y="854"/>
                  </a:lnTo>
                  <a:lnTo>
                    <a:pt x="316" y="853"/>
                  </a:lnTo>
                  <a:lnTo>
                    <a:pt x="316" y="853"/>
                  </a:lnTo>
                  <a:lnTo>
                    <a:pt x="318" y="851"/>
                  </a:lnTo>
                  <a:lnTo>
                    <a:pt x="318" y="849"/>
                  </a:lnTo>
                  <a:lnTo>
                    <a:pt x="318" y="849"/>
                  </a:lnTo>
                  <a:lnTo>
                    <a:pt x="318" y="847"/>
                  </a:lnTo>
                  <a:lnTo>
                    <a:pt x="318" y="847"/>
                  </a:lnTo>
                  <a:lnTo>
                    <a:pt x="318" y="845"/>
                  </a:lnTo>
                  <a:lnTo>
                    <a:pt x="318" y="844"/>
                  </a:lnTo>
                  <a:lnTo>
                    <a:pt x="318" y="842"/>
                  </a:lnTo>
                  <a:lnTo>
                    <a:pt x="319" y="840"/>
                  </a:lnTo>
                  <a:lnTo>
                    <a:pt x="319" y="840"/>
                  </a:lnTo>
                  <a:lnTo>
                    <a:pt x="319" y="838"/>
                  </a:lnTo>
                  <a:lnTo>
                    <a:pt x="319" y="836"/>
                  </a:lnTo>
                  <a:lnTo>
                    <a:pt x="319" y="836"/>
                  </a:lnTo>
                  <a:lnTo>
                    <a:pt x="319" y="835"/>
                  </a:lnTo>
                  <a:lnTo>
                    <a:pt x="319" y="833"/>
                  </a:lnTo>
                  <a:lnTo>
                    <a:pt x="319" y="831"/>
                  </a:lnTo>
                  <a:lnTo>
                    <a:pt x="321" y="831"/>
                  </a:lnTo>
                  <a:lnTo>
                    <a:pt x="321" y="831"/>
                  </a:lnTo>
                  <a:lnTo>
                    <a:pt x="323" y="831"/>
                  </a:lnTo>
                  <a:lnTo>
                    <a:pt x="321" y="833"/>
                  </a:lnTo>
                  <a:lnTo>
                    <a:pt x="321" y="835"/>
                  </a:lnTo>
                  <a:lnTo>
                    <a:pt x="323" y="835"/>
                  </a:lnTo>
                  <a:lnTo>
                    <a:pt x="327" y="831"/>
                  </a:lnTo>
                  <a:lnTo>
                    <a:pt x="327" y="829"/>
                  </a:lnTo>
                  <a:lnTo>
                    <a:pt x="325" y="829"/>
                  </a:lnTo>
                  <a:lnTo>
                    <a:pt x="323" y="829"/>
                  </a:lnTo>
                  <a:lnTo>
                    <a:pt x="321" y="829"/>
                  </a:lnTo>
                  <a:lnTo>
                    <a:pt x="318" y="825"/>
                  </a:lnTo>
                  <a:lnTo>
                    <a:pt x="318" y="825"/>
                  </a:lnTo>
                  <a:lnTo>
                    <a:pt x="318" y="825"/>
                  </a:lnTo>
                  <a:lnTo>
                    <a:pt x="319" y="825"/>
                  </a:lnTo>
                  <a:lnTo>
                    <a:pt x="319" y="825"/>
                  </a:lnTo>
                  <a:lnTo>
                    <a:pt x="318" y="824"/>
                  </a:lnTo>
                  <a:lnTo>
                    <a:pt x="318" y="824"/>
                  </a:lnTo>
                  <a:lnTo>
                    <a:pt x="318" y="822"/>
                  </a:lnTo>
                  <a:lnTo>
                    <a:pt x="318" y="822"/>
                  </a:lnTo>
                  <a:lnTo>
                    <a:pt x="316" y="820"/>
                  </a:lnTo>
                  <a:lnTo>
                    <a:pt x="316" y="820"/>
                  </a:lnTo>
                  <a:lnTo>
                    <a:pt x="314" y="820"/>
                  </a:lnTo>
                  <a:lnTo>
                    <a:pt x="314" y="820"/>
                  </a:lnTo>
                  <a:lnTo>
                    <a:pt x="312" y="818"/>
                  </a:lnTo>
                  <a:lnTo>
                    <a:pt x="312" y="818"/>
                  </a:lnTo>
                  <a:lnTo>
                    <a:pt x="312" y="816"/>
                  </a:lnTo>
                  <a:lnTo>
                    <a:pt x="312" y="815"/>
                  </a:lnTo>
                  <a:lnTo>
                    <a:pt x="312" y="815"/>
                  </a:lnTo>
                  <a:lnTo>
                    <a:pt x="312" y="813"/>
                  </a:lnTo>
                  <a:lnTo>
                    <a:pt x="310" y="813"/>
                  </a:lnTo>
                  <a:lnTo>
                    <a:pt x="312" y="813"/>
                  </a:lnTo>
                  <a:lnTo>
                    <a:pt x="312" y="813"/>
                  </a:lnTo>
                  <a:lnTo>
                    <a:pt x="312" y="813"/>
                  </a:lnTo>
                  <a:lnTo>
                    <a:pt x="314" y="811"/>
                  </a:lnTo>
                  <a:lnTo>
                    <a:pt x="314" y="811"/>
                  </a:lnTo>
                  <a:lnTo>
                    <a:pt x="314" y="809"/>
                  </a:lnTo>
                  <a:lnTo>
                    <a:pt x="314" y="809"/>
                  </a:lnTo>
                  <a:lnTo>
                    <a:pt x="312" y="809"/>
                  </a:lnTo>
                  <a:lnTo>
                    <a:pt x="310" y="806"/>
                  </a:lnTo>
                  <a:lnTo>
                    <a:pt x="310" y="804"/>
                  </a:lnTo>
                  <a:lnTo>
                    <a:pt x="312" y="802"/>
                  </a:lnTo>
                  <a:lnTo>
                    <a:pt x="312" y="802"/>
                  </a:lnTo>
                  <a:lnTo>
                    <a:pt x="314" y="802"/>
                  </a:lnTo>
                  <a:lnTo>
                    <a:pt x="314" y="800"/>
                  </a:lnTo>
                  <a:lnTo>
                    <a:pt x="314" y="798"/>
                  </a:lnTo>
                  <a:lnTo>
                    <a:pt x="316" y="797"/>
                  </a:lnTo>
                  <a:lnTo>
                    <a:pt x="316" y="798"/>
                  </a:lnTo>
                  <a:lnTo>
                    <a:pt x="318" y="802"/>
                  </a:lnTo>
                  <a:lnTo>
                    <a:pt x="321" y="806"/>
                  </a:lnTo>
                  <a:lnTo>
                    <a:pt x="321" y="806"/>
                  </a:lnTo>
                  <a:lnTo>
                    <a:pt x="321" y="807"/>
                  </a:lnTo>
                  <a:lnTo>
                    <a:pt x="323" y="807"/>
                  </a:lnTo>
                  <a:lnTo>
                    <a:pt x="323" y="807"/>
                  </a:lnTo>
                  <a:lnTo>
                    <a:pt x="330" y="809"/>
                  </a:lnTo>
                  <a:lnTo>
                    <a:pt x="328" y="807"/>
                  </a:lnTo>
                  <a:lnTo>
                    <a:pt x="328" y="807"/>
                  </a:lnTo>
                  <a:lnTo>
                    <a:pt x="327" y="806"/>
                  </a:lnTo>
                  <a:lnTo>
                    <a:pt x="327" y="804"/>
                  </a:lnTo>
                  <a:lnTo>
                    <a:pt x="328" y="804"/>
                  </a:lnTo>
                  <a:lnTo>
                    <a:pt x="328" y="802"/>
                  </a:lnTo>
                  <a:lnTo>
                    <a:pt x="330" y="802"/>
                  </a:lnTo>
                  <a:lnTo>
                    <a:pt x="334" y="802"/>
                  </a:lnTo>
                  <a:lnTo>
                    <a:pt x="334" y="802"/>
                  </a:lnTo>
                  <a:lnTo>
                    <a:pt x="336" y="804"/>
                  </a:lnTo>
                  <a:lnTo>
                    <a:pt x="336" y="804"/>
                  </a:lnTo>
                  <a:lnTo>
                    <a:pt x="336" y="804"/>
                  </a:lnTo>
                  <a:lnTo>
                    <a:pt x="337" y="802"/>
                  </a:lnTo>
                  <a:lnTo>
                    <a:pt x="339" y="798"/>
                  </a:lnTo>
                  <a:lnTo>
                    <a:pt x="337" y="797"/>
                  </a:lnTo>
                  <a:lnTo>
                    <a:pt x="339" y="797"/>
                  </a:lnTo>
                  <a:lnTo>
                    <a:pt x="339" y="797"/>
                  </a:lnTo>
                  <a:lnTo>
                    <a:pt x="339" y="795"/>
                  </a:lnTo>
                  <a:lnTo>
                    <a:pt x="339" y="795"/>
                  </a:lnTo>
                  <a:lnTo>
                    <a:pt x="339" y="795"/>
                  </a:lnTo>
                  <a:lnTo>
                    <a:pt x="341" y="791"/>
                  </a:lnTo>
                  <a:lnTo>
                    <a:pt x="341" y="789"/>
                  </a:lnTo>
                  <a:lnTo>
                    <a:pt x="341" y="789"/>
                  </a:lnTo>
                  <a:lnTo>
                    <a:pt x="341" y="789"/>
                  </a:lnTo>
                  <a:lnTo>
                    <a:pt x="343" y="789"/>
                  </a:lnTo>
                  <a:lnTo>
                    <a:pt x="343" y="791"/>
                  </a:lnTo>
                  <a:lnTo>
                    <a:pt x="343" y="793"/>
                  </a:lnTo>
                  <a:lnTo>
                    <a:pt x="343" y="795"/>
                  </a:lnTo>
                  <a:lnTo>
                    <a:pt x="343" y="795"/>
                  </a:lnTo>
                  <a:lnTo>
                    <a:pt x="346" y="791"/>
                  </a:lnTo>
                  <a:lnTo>
                    <a:pt x="348" y="791"/>
                  </a:lnTo>
                  <a:lnTo>
                    <a:pt x="346" y="791"/>
                  </a:lnTo>
                  <a:lnTo>
                    <a:pt x="346" y="791"/>
                  </a:lnTo>
                  <a:lnTo>
                    <a:pt x="346" y="789"/>
                  </a:lnTo>
                  <a:lnTo>
                    <a:pt x="346" y="788"/>
                  </a:lnTo>
                  <a:lnTo>
                    <a:pt x="339" y="784"/>
                  </a:lnTo>
                  <a:lnTo>
                    <a:pt x="337" y="784"/>
                  </a:lnTo>
                  <a:lnTo>
                    <a:pt x="341" y="784"/>
                  </a:lnTo>
                  <a:lnTo>
                    <a:pt x="341" y="784"/>
                  </a:lnTo>
                  <a:lnTo>
                    <a:pt x="343" y="784"/>
                  </a:lnTo>
                  <a:lnTo>
                    <a:pt x="343" y="784"/>
                  </a:lnTo>
                  <a:lnTo>
                    <a:pt x="343" y="784"/>
                  </a:lnTo>
                  <a:lnTo>
                    <a:pt x="345" y="784"/>
                  </a:lnTo>
                  <a:lnTo>
                    <a:pt x="345" y="784"/>
                  </a:lnTo>
                  <a:lnTo>
                    <a:pt x="345" y="782"/>
                  </a:lnTo>
                  <a:lnTo>
                    <a:pt x="345" y="782"/>
                  </a:lnTo>
                  <a:lnTo>
                    <a:pt x="345" y="780"/>
                  </a:lnTo>
                  <a:lnTo>
                    <a:pt x="345" y="779"/>
                  </a:lnTo>
                  <a:lnTo>
                    <a:pt x="345" y="777"/>
                  </a:lnTo>
                  <a:lnTo>
                    <a:pt x="343" y="775"/>
                  </a:lnTo>
                  <a:lnTo>
                    <a:pt x="343" y="773"/>
                  </a:lnTo>
                  <a:lnTo>
                    <a:pt x="343" y="771"/>
                  </a:lnTo>
                  <a:lnTo>
                    <a:pt x="343" y="771"/>
                  </a:lnTo>
                  <a:lnTo>
                    <a:pt x="341" y="769"/>
                  </a:lnTo>
                  <a:lnTo>
                    <a:pt x="341" y="769"/>
                  </a:lnTo>
                  <a:lnTo>
                    <a:pt x="339" y="768"/>
                  </a:lnTo>
                  <a:lnTo>
                    <a:pt x="339" y="766"/>
                  </a:lnTo>
                  <a:lnTo>
                    <a:pt x="339" y="764"/>
                  </a:lnTo>
                  <a:lnTo>
                    <a:pt x="339" y="762"/>
                  </a:lnTo>
                  <a:lnTo>
                    <a:pt x="337" y="759"/>
                  </a:lnTo>
                  <a:lnTo>
                    <a:pt x="337" y="755"/>
                  </a:lnTo>
                  <a:lnTo>
                    <a:pt x="336" y="753"/>
                  </a:lnTo>
                  <a:lnTo>
                    <a:pt x="328" y="748"/>
                  </a:lnTo>
                  <a:lnTo>
                    <a:pt x="330" y="748"/>
                  </a:lnTo>
                  <a:lnTo>
                    <a:pt x="330" y="748"/>
                  </a:lnTo>
                  <a:lnTo>
                    <a:pt x="332" y="750"/>
                  </a:lnTo>
                  <a:lnTo>
                    <a:pt x="332" y="750"/>
                  </a:lnTo>
                  <a:lnTo>
                    <a:pt x="334" y="750"/>
                  </a:lnTo>
                  <a:lnTo>
                    <a:pt x="336" y="748"/>
                  </a:lnTo>
                  <a:lnTo>
                    <a:pt x="336" y="748"/>
                  </a:lnTo>
                  <a:lnTo>
                    <a:pt x="336" y="750"/>
                  </a:lnTo>
                  <a:lnTo>
                    <a:pt x="336" y="750"/>
                  </a:lnTo>
                  <a:lnTo>
                    <a:pt x="336" y="750"/>
                  </a:lnTo>
                  <a:lnTo>
                    <a:pt x="336" y="750"/>
                  </a:lnTo>
                  <a:lnTo>
                    <a:pt x="337" y="751"/>
                  </a:lnTo>
                  <a:lnTo>
                    <a:pt x="337" y="751"/>
                  </a:lnTo>
                  <a:lnTo>
                    <a:pt x="337" y="757"/>
                  </a:lnTo>
                  <a:lnTo>
                    <a:pt x="337" y="757"/>
                  </a:lnTo>
                  <a:lnTo>
                    <a:pt x="339" y="757"/>
                  </a:lnTo>
                  <a:lnTo>
                    <a:pt x="339" y="757"/>
                  </a:lnTo>
                  <a:lnTo>
                    <a:pt x="341" y="757"/>
                  </a:lnTo>
                  <a:lnTo>
                    <a:pt x="341" y="759"/>
                  </a:lnTo>
                  <a:lnTo>
                    <a:pt x="341" y="759"/>
                  </a:lnTo>
                  <a:lnTo>
                    <a:pt x="339" y="759"/>
                  </a:lnTo>
                  <a:lnTo>
                    <a:pt x="339" y="760"/>
                  </a:lnTo>
                  <a:lnTo>
                    <a:pt x="339" y="760"/>
                  </a:lnTo>
                  <a:lnTo>
                    <a:pt x="341" y="762"/>
                  </a:lnTo>
                  <a:lnTo>
                    <a:pt x="341" y="762"/>
                  </a:lnTo>
                  <a:lnTo>
                    <a:pt x="341" y="766"/>
                  </a:lnTo>
                  <a:lnTo>
                    <a:pt x="341" y="766"/>
                  </a:lnTo>
                  <a:lnTo>
                    <a:pt x="341" y="768"/>
                  </a:lnTo>
                  <a:lnTo>
                    <a:pt x="341" y="768"/>
                  </a:lnTo>
                  <a:lnTo>
                    <a:pt x="343" y="768"/>
                  </a:lnTo>
                  <a:lnTo>
                    <a:pt x="343" y="768"/>
                  </a:lnTo>
                  <a:lnTo>
                    <a:pt x="345" y="766"/>
                  </a:lnTo>
                  <a:lnTo>
                    <a:pt x="345" y="764"/>
                  </a:lnTo>
                  <a:lnTo>
                    <a:pt x="346" y="764"/>
                  </a:lnTo>
                  <a:lnTo>
                    <a:pt x="348" y="762"/>
                  </a:lnTo>
                  <a:lnTo>
                    <a:pt x="348" y="764"/>
                  </a:lnTo>
                  <a:lnTo>
                    <a:pt x="348" y="764"/>
                  </a:lnTo>
                  <a:lnTo>
                    <a:pt x="348" y="764"/>
                  </a:lnTo>
                  <a:lnTo>
                    <a:pt x="348" y="764"/>
                  </a:lnTo>
                  <a:lnTo>
                    <a:pt x="348" y="766"/>
                  </a:lnTo>
                  <a:lnTo>
                    <a:pt x="350" y="766"/>
                  </a:lnTo>
                  <a:lnTo>
                    <a:pt x="352" y="766"/>
                  </a:lnTo>
                  <a:lnTo>
                    <a:pt x="350" y="768"/>
                  </a:lnTo>
                  <a:lnTo>
                    <a:pt x="346" y="768"/>
                  </a:lnTo>
                  <a:lnTo>
                    <a:pt x="345" y="769"/>
                  </a:lnTo>
                  <a:lnTo>
                    <a:pt x="346" y="769"/>
                  </a:lnTo>
                  <a:lnTo>
                    <a:pt x="348" y="769"/>
                  </a:lnTo>
                  <a:lnTo>
                    <a:pt x="348" y="771"/>
                  </a:lnTo>
                  <a:lnTo>
                    <a:pt x="348" y="771"/>
                  </a:lnTo>
                  <a:lnTo>
                    <a:pt x="348" y="771"/>
                  </a:lnTo>
                  <a:lnTo>
                    <a:pt x="350" y="773"/>
                  </a:lnTo>
                  <a:lnTo>
                    <a:pt x="352" y="773"/>
                  </a:lnTo>
                  <a:lnTo>
                    <a:pt x="352" y="771"/>
                  </a:lnTo>
                  <a:lnTo>
                    <a:pt x="354" y="769"/>
                  </a:lnTo>
                  <a:lnTo>
                    <a:pt x="354" y="769"/>
                  </a:lnTo>
                  <a:lnTo>
                    <a:pt x="354" y="768"/>
                  </a:lnTo>
                  <a:lnTo>
                    <a:pt x="354" y="768"/>
                  </a:lnTo>
                  <a:lnTo>
                    <a:pt x="354" y="769"/>
                  </a:lnTo>
                  <a:lnTo>
                    <a:pt x="354" y="769"/>
                  </a:lnTo>
                  <a:lnTo>
                    <a:pt x="354" y="769"/>
                  </a:lnTo>
                  <a:lnTo>
                    <a:pt x="354" y="771"/>
                  </a:lnTo>
                  <a:lnTo>
                    <a:pt x="354" y="771"/>
                  </a:lnTo>
                  <a:lnTo>
                    <a:pt x="355" y="771"/>
                  </a:lnTo>
                  <a:lnTo>
                    <a:pt x="355" y="769"/>
                  </a:lnTo>
                  <a:lnTo>
                    <a:pt x="355" y="769"/>
                  </a:lnTo>
                  <a:lnTo>
                    <a:pt x="357" y="769"/>
                  </a:lnTo>
                  <a:lnTo>
                    <a:pt x="357" y="768"/>
                  </a:lnTo>
                  <a:lnTo>
                    <a:pt x="359" y="764"/>
                  </a:lnTo>
                  <a:lnTo>
                    <a:pt x="357" y="764"/>
                  </a:lnTo>
                  <a:lnTo>
                    <a:pt x="355" y="766"/>
                  </a:lnTo>
                  <a:lnTo>
                    <a:pt x="355" y="766"/>
                  </a:lnTo>
                  <a:lnTo>
                    <a:pt x="355" y="764"/>
                  </a:lnTo>
                  <a:lnTo>
                    <a:pt x="355" y="764"/>
                  </a:lnTo>
                  <a:lnTo>
                    <a:pt x="355" y="762"/>
                  </a:lnTo>
                  <a:lnTo>
                    <a:pt x="355" y="762"/>
                  </a:lnTo>
                  <a:lnTo>
                    <a:pt x="355" y="762"/>
                  </a:lnTo>
                  <a:lnTo>
                    <a:pt x="357" y="762"/>
                  </a:lnTo>
                  <a:lnTo>
                    <a:pt x="357" y="760"/>
                  </a:lnTo>
                  <a:lnTo>
                    <a:pt x="357" y="760"/>
                  </a:lnTo>
                  <a:lnTo>
                    <a:pt x="357" y="760"/>
                  </a:lnTo>
                  <a:lnTo>
                    <a:pt x="359" y="760"/>
                  </a:lnTo>
                  <a:lnTo>
                    <a:pt x="361" y="762"/>
                  </a:lnTo>
                  <a:lnTo>
                    <a:pt x="361" y="764"/>
                  </a:lnTo>
                  <a:lnTo>
                    <a:pt x="361" y="764"/>
                  </a:lnTo>
                  <a:lnTo>
                    <a:pt x="361" y="764"/>
                  </a:lnTo>
                  <a:lnTo>
                    <a:pt x="361" y="764"/>
                  </a:lnTo>
                  <a:lnTo>
                    <a:pt x="361" y="764"/>
                  </a:lnTo>
                  <a:lnTo>
                    <a:pt x="363" y="766"/>
                  </a:lnTo>
                  <a:lnTo>
                    <a:pt x="363" y="766"/>
                  </a:lnTo>
                  <a:lnTo>
                    <a:pt x="365" y="764"/>
                  </a:lnTo>
                  <a:lnTo>
                    <a:pt x="365" y="764"/>
                  </a:lnTo>
                  <a:lnTo>
                    <a:pt x="365" y="764"/>
                  </a:lnTo>
                  <a:lnTo>
                    <a:pt x="366" y="764"/>
                  </a:lnTo>
                  <a:lnTo>
                    <a:pt x="366" y="762"/>
                  </a:lnTo>
                  <a:lnTo>
                    <a:pt x="368" y="762"/>
                  </a:lnTo>
                  <a:lnTo>
                    <a:pt x="368" y="762"/>
                  </a:lnTo>
                  <a:lnTo>
                    <a:pt x="368" y="760"/>
                  </a:lnTo>
                  <a:lnTo>
                    <a:pt x="368" y="760"/>
                  </a:lnTo>
                  <a:lnTo>
                    <a:pt x="365" y="759"/>
                  </a:lnTo>
                  <a:lnTo>
                    <a:pt x="365" y="757"/>
                  </a:lnTo>
                  <a:lnTo>
                    <a:pt x="368" y="759"/>
                  </a:lnTo>
                  <a:lnTo>
                    <a:pt x="370" y="759"/>
                  </a:lnTo>
                  <a:lnTo>
                    <a:pt x="370" y="755"/>
                  </a:lnTo>
                  <a:lnTo>
                    <a:pt x="370" y="755"/>
                  </a:lnTo>
                  <a:lnTo>
                    <a:pt x="368" y="755"/>
                  </a:lnTo>
                  <a:lnTo>
                    <a:pt x="366" y="755"/>
                  </a:lnTo>
                  <a:lnTo>
                    <a:pt x="366" y="755"/>
                  </a:lnTo>
                  <a:lnTo>
                    <a:pt x="365" y="753"/>
                  </a:lnTo>
                  <a:lnTo>
                    <a:pt x="365" y="751"/>
                  </a:lnTo>
                  <a:lnTo>
                    <a:pt x="365" y="751"/>
                  </a:lnTo>
                  <a:lnTo>
                    <a:pt x="368" y="753"/>
                  </a:lnTo>
                  <a:lnTo>
                    <a:pt x="370" y="753"/>
                  </a:lnTo>
                  <a:lnTo>
                    <a:pt x="370" y="753"/>
                  </a:lnTo>
                  <a:lnTo>
                    <a:pt x="372" y="750"/>
                  </a:lnTo>
                  <a:lnTo>
                    <a:pt x="372" y="750"/>
                  </a:lnTo>
                  <a:lnTo>
                    <a:pt x="372" y="751"/>
                  </a:lnTo>
                  <a:lnTo>
                    <a:pt x="374" y="753"/>
                  </a:lnTo>
                  <a:lnTo>
                    <a:pt x="374" y="751"/>
                  </a:lnTo>
                  <a:lnTo>
                    <a:pt x="374" y="750"/>
                  </a:lnTo>
                  <a:lnTo>
                    <a:pt x="372" y="750"/>
                  </a:lnTo>
                  <a:lnTo>
                    <a:pt x="370" y="748"/>
                  </a:lnTo>
                  <a:lnTo>
                    <a:pt x="357" y="748"/>
                  </a:lnTo>
                  <a:lnTo>
                    <a:pt x="357" y="748"/>
                  </a:lnTo>
                  <a:lnTo>
                    <a:pt x="359" y="746"/>
                  </a:lnTo>
                  <a:lnTo>
                    <a:pt x="361" y="746"/>
                  </a:lnTo>
                  <a:lnTo>
                    <a:pt x="361" y="744"/>
                  </a:lnTo>
                  <a:lnTo>
                    <a:pt x="361" y="744"/>
                  </a:lnTo>
                  <a:lnTo>
                    <a:pt x="361" y="744"/>
                  </a:lnTo>
                  <a:lnTo>
                    <a:pt x="361" y="742"/>
                  </a:lnTo>
                  <a:lnTo>
                    <a:pt x="361" y="742"/>
                  </a:lnTo>
                  <a:lnTo>
                    <a:pt x="363" y="742"/>
                  </a:lnTo>
                  <a:lnTo>
                    <a:pt x="363" y="744"/>
                  </a:lnTo>
                  <a:lnTo>
                    <a:pt x="363" y="744"/>
                  </a:lnTo>
                  <a:lnTo>
                    <a:pt x="363" y="744"/>
                  </a:lnTo>
                  <a:lnTo>
                    <a:pt x="366" y="746"/>
                  </a:lnTo>
                  <a:lnTo>
                    <a:pt x="366" y="744"/>
                  </a:lnTo>
                  <a:lnTo>
                    <a:pt x="365" y="744"/>
                  </a:lnTo>
                  <a:lnTo>
                    <a:pt x="363" y="742"/>
                  </a:lnTo>
                  <a:lnTo>
                    <a:pt x="365" y="741"/>
                  </a:lnTo>
                  <a:lnTo>
                    <a:pt x="365" y="741"/>
                  </a:lnTo>
                  <a:lnTo>
                    <a:pt x="365" y="741"/>
                  </a:lnTo>
                  <a:lnTo>
                    <a:pt x="366" y="742"/>
                  </a:lnTo>
                  <a:lnTo>
                    <a:pt x="368" y="744"/>
                  </a:lnTo>
                  <a:lnTo>
                    <a:pt x="368" y="744"/>
                  </a:lnTo>
                  <a:lnTo>
                    <a:pt x="368" y="744"/>
                  </a:lnTo>
                  <a:lnTo>
                    <a:pt x="368" y="742"/>
                  </a:lnTo>
                  <a:lnTo>
                    <a:pt x="370" y="741"/>
                  </a:lnTo>
                  <a:lnTo>
                    <a:pt x="370" y="741"/>
                  </a:lnTo>
                  <a:lnTo>
                    <a:pt x="372" y="739"/>
                  </a:lnTo>
                  <a:lnTo>
                    <a:pt x="370" y="739"/>
                  </a:lnTo>
                  <a:lnTo>
                    <a:pt x="372" y="739"/>
                  </a:lnTo>
                  <a:lnTo>
                    <a:pt x="372" y="737"/>
                  </a:lnTo>
                  <a:lnTo>
                    <a:pt x="372" y="735"/>
                  </a:lnTo>
                  <a:lnTo>
                    <a:pt x="372" y="735"/>
                  </a:lnTo>
                  <a:lnTo>
                    <a:pt x="374" y="733"/>
                  </a:lnTo>
                  <a:lnTo>
                    <a:pt x="374" y="733"/>
                  </a:lnTo>
                  <a:lnTo>
                    <a:pt x="375" y="735"/>
                  </a:lnTo>
                  <a:lnTo>
                    <a:pt x="377" y="735"/>
                  </a:lnTo>
                  <a:lnTo>
                    <a:pt x="377" y="735"/>
                  </a:lnTo>
                  <a:lnTo>
                    <a:pt x="377" y="733"/>
                  </a:lnTo>
                  <a:lnTo>
                    <a:pt x="377" y="732"/>
                  </a:lnTo>
                  <a:lnTo>
                    <a:pt x="377" y="732"/>
                  </a:lnTo>
                  <a:lnTo>
                    <a:pt x="375" y="730"/>
                  </a:lnTo>
                  <a:lnTo>
                    <a:pt x="375" y="730"/>
                  </a:lnTo>
                  <a:lnTo>
                    <a:pt x="374" y="728"/>
                  </a:lnTo>
                  <a:lnTo>
                    <a:pt x="372" y="728"/>
                  </a:lnTo>
                  <a:lnTo>
                    <a:pt x="372" y="728"/>
                  </a:lnTo>
                  <a:lnTo>
                    <a:pt x="375" y="728"/>
                  </a:lnTo>
                  <a:lnTo>
                    <a:pt x="383" y="730"/>
                  </a:lnTo>
                  <a:lnTo>
                    <a:pt x="383" y="730"/>
                  </a:lnTo>
                  <a:lnTo>
                    <a:pt x="381" y="726"/>
                  </a:lnTo>
                  <a:lnTo>
                    <a:pt x="381" y="724"/>
                  </a:lnTo>
                  <a:lnTo>
                    <a:pt x="381" y="724"/>
                  </a:lnTo>
                  <a:lnTo>
                    <a:pt x="381" y="723"/>
                  </a:lnTo>
                  <a:lnTo>
                    <a:pt x="379" y="723"/>
                  </a:lnTo>
                  <a:lnTo>
                    <a:pt x="381" y="721"/>
                  </a:lnTo>
                  <a:lnTo>
                    <a:pt x="386" y="723"/>
                  </a:lnTo>
                  <a:lnTo>
                    <a:pt x="386" y="724"/>
                  </a:lnTo>
                  <a:lnTo>
                    <a:pt x="383" y="724"/>
                  </a:lnTo>
                  <a:lnTo>
                    <a:pt x="383" y="724"/>
                  </a:lnTo>
                  <a:lnTo>
                    <a:pt x="383" y="726"/>
                  </a:lnTo>
                  <a:lnTo>
                    <a:pt x="383" y="728"/>
                  </a:lnTo>
                  <a:lnTo>
                    <a:pt x="383" y="728"/>
                  </a:lnTo>
                  <a:lnTo>
                    <a:pt x="384" y="728"/>
                  </a:lnTo>
                  <a:lnTo>
                    <a:pt x="384" y="728"/>
                  </a:lnTo>
                  <a:lnTo>
                    <a:pt x="384" y="728"/>
                  </a:lnTo>
                  <a:lnTo>
                    <a:pt x="384" y="726"/>
                  </a:lnTo>
                  <a:lnTo>
                    <a:pt x="388" y="726"/>
                  </a:lnTo>
                  <a:lnTo>
                    <a:pt x="390" y="726"/>
                  </a:lnTo>
                  <a:lnTo>
                    <a:pt x="390" y="724"/>
                  </a:lnTo>
                  <a:lnTo>
                    <a:pt x="383" y="721"/>
                  </a:lnTo>
                  <a:lnTo>
                    <a:pt x="381" y="719"/>
                  </a:lnTo>
                  <a:lnTo>
                    <a:pt x="383" y="719"/>
                  </a:lnTo>
                  <a:lnTo>
                    <a:pt x="383" y="719"/>
                  </a:lnTo>
                  <a:lnTo>
                    <a:pt x="384" y="719"/>
                  </a:lnTo>
                  <a:lnTo>
                    <a:pt x="388" y="719"/>
                  </a:lnTo>
                  <a:lnTo>
                    <a:pt x="388" y="719"/>
                  </a:lnTo>
                  <a:lnTo>
                    <a:pt x="388" y="717"/>
                  </a:lnTo>
                  <a:lnTo>
                    <a:pt x="388" y="717"/>
                  </a:lnTo>
                  <a:lnTo>
                    <a:pt x="390" y="717"/>
                  </a:lnTo>
                  <a:lnTo>
                    <a:pt x="390" y="719"/>
                  </a:lnTo>
                  <a:lnTo>
                    <a:pt x="392" y="719"/>
                  </a:lnTo>
                  <a:lnTo>
                    <a:pt x="392" y="721"/>
                  </a:lnTo>
                  <a:lnTo>
                    <a:pt x="393" y="721"/>
                  </a:lnTo>
                  <a:lnTo>
                    <a:pt x="392" y="723"/>
                  </a:lnTo>
                  <a:lnTo>
                    <a:pt x="393" y="723"/>
                  </a:lnTo>
                  <a:lnTo>
                    <a:pt x="393" y="724"/>
                  </a:lnTo>
                  <a:lnTo>
                    <a:pt x="395" y="724"/>
                  </a:lnTo>
                  <a:lnTo>
                    <a:pt x="395" y="724"/>
                  </a:lnTo>
                  <a:lnTo>
                    <a:pt x="395" y="728"/>
                  </a:lnTo>
                  <a:lnTo>
                    <a:pt x="397" y="728"/>
                  </a:lnTo>
                  <a:lnTo>
                    <a:pt x="397" y="728"/>
                  </a:lnTo>
                  <a:lnTo>
                    <a:pt x="397" y="726"/>
                  </a:lnTo>
                  <a:lnTo>
                    <a:pt x="397" y="726"/>
                  </a:lnTo>
                  <a:lnTo>
                    <a:pt x="397" y="724"/>
                  </a:lnTo>
                  <a:lnTo>
                    <a:pt x="399" y="724"/>
                  </a:lnTo>
                  <a:lnTo>
                    <a:pt x="399" y="724"/>
                  </a:lnTo>
                  <a:lnTo>
                    <a:pt x="399" y="724"/>
                  </a:lnTo>
                  <a:lnTo>
                    <a:pt x="401" y="723"/>
                  </a:lnTo>
                  <a:lnTo>
                    <a:pt x="399" y="723"/>
                  </a:lnTo>
                  <a:lnTo>
                    <a:pt x="397" y="723"/>
                  </a:lnTo>
                  <a:lnTo>
                    <a:pt x="397" y="721"/>
                  </a:lnTo>
                  <a:lnTo>
                    <a:pt x="397" y="719"/>
                  </a:lnTo>
                  <a:lnTo>
                    <a:pt x="399" y="721"/>
                  </a:lnTo>
                  <a:lnTo>
                    <a:pt x="401" y="721"/>
                  </a:lnTo>
                  <a:lnTo>
                    <a:pt x="401" y="719"/>
                  </a:lnTo>
                  <a:lnTo>
                    <a:pt x="401" y="719"/>
                  </a:lnTo>
                  <a:lnTo>
                    <a:pt x="401" y="719"/>
                  </a:lnTo>
                  <a:lnTo>
                    <a:pt x="401" y="715"/>
                  </a:lnTo>
                  <a:lnTo>
                    <a:pt x="402" y="715"/>
                  </a:lnTo>
                  <a:lnTo>
                    <a:pt x="401" y="713"/>
                  </a:lnTo>
                  <a:lnTo>
                    <a:pt x="401" y="713"/>
                  </a:lnTo>
                  <a:lnTo>
                    <a:pt x="402" y="712"/>
                  </a:lnTo>
                  <a:lnTo>
                    <a:pt x="404" y="712"/>
                  </a:lnTo>
                  <a:lnTo>
                    <a:pt x="406" y="710"/>
                  </a:lnTo>
                  <a:lnTo>
                    <a:pt x="406" y="712"/>
                  </a:lnTo>
                  <a:lnTo>
                    <a:pt x="406" y="712"/>
                  </a:lnTo>
                  <a:lnTo>
                    <a:pt x="408" y="712"/>
                  </a:lnTo>
                  <a:lnTo>
                    <a:pt x="408" y="710"/>
                  </a:lnTo>
                  <a:lnTo>
                    <a:pt x="408" y="706"/>
                  </a:lnTo>
                  <a:lnTo>
                    <a:pt x="408" y="704"/>
                  </a:lnTo>
                  <a:lnTo>
                    <a:pt x="408" y="703"/>
                  </a:lnTo>
                  <a:lnTo>
                    <a:pt x="408" y="703"/>
                  </a:lnTo>
                  <a:lnTo>
                    <a:pt x="408" y="697"/>
                  </a:lnTo>
                  <a:lnTo>
                    <a:pt x="408" y="695"/>
                  </a:lnTo>
                  <a:lnTo>
                    <a:pt x="410" y="695"/>
                  </a:lnTo>
                  <a:lnTo>
                    <a:pt x="410" y="695"/>
                  </a:lnTo>
                  <a:lnTo>
                    <a:pt x="411" y="697"/>
                  </a:lnTo>
                  <a:lnTo>
                    <a:pt x="411" y="699"/>
                  </a:lnTo>
                  <a:lnTo>
                    <a:pt x="413" y="697"/>
                  </a:lnTo>
                  <a:lnTo>
                    <a:pt x="411" y="694"/>
                  </a:lnTo>
                  <a:lnTo>
                    <a:pt x="411" y="694"/>
                  </a:lnTo>
                  <a:lnTo>
                    <a:pt x="413" y="694"/>
                  </a:lnTo>
                  <a:lnTo>
                    <a:pt x="417" y="699"/>
                  </a:lnTo>
                  <a:lnTo>
                    <a:pt x="419" y="701"/>
                  </a:lnTo>
                  <a:lnTo>
                    <a:pt x="420" y="701"/>
                  </a:lnTo>
                  <a:lnTo>
                    <a:pt x="420" y="701"/>
                  </a:lnTo>
                  <a:lnTo>
                    <a:pt x="420" y="701"/>
                  </a:lnTo>
                  <a:lnTo>
                    <a:pt x="420" y="699"/>
                  </a:lnTo>
                  <a:lnTo>
                    <a:pt x="419" y="695"/>
                  </a:lnTo>
                  <a:lnTo>
                    <a:pt x="417" y="695"/>
                  </a:lnTo>
                  <a:lnTo>
                    <a:pt x="417" y="695"/>
                  </a:lnTo>
                  <a:lnTo>
                    <a:pt x="419" y="695"/>
                  </a:lnTo>
                  <a:lnTo>
                    <a:pt x="419" y="694"/>
                  </a:lnTo>
                  <a:lnTo>
                    <a:pt x="420" y="694"/>
                  </a:lnTo>
                  <a:lnTo>
                    <a:pt x="419" y="692"/>
                  </a:lnTo>
                  <a:lnTo>
                    <a:pt x="417" y="692"/>
                  </a:lnTo>
                  <a:lnTo>
                    <a:pt x="417" y="690"/>
                  </a:lnTo>
                  <a:lnTo>
                    <a:pt x="419" y="688"/>
                  </a:lnTo>
                  <a:lnTo>
                    <a:pt x="417" y="688"/>
                  </a:lnTo>
                  <a:lnTo>
                    <a:pt x="417" y="686"/>
                  </a:lnTo>
                  <a:lnTo>
                    <a:pt x="415" y="686"/>
                  </a:lnTo>
                  <a:lnTo>
                    <a:pt x="417" y="685"/>
                  </a:lnTo>
                  <a:lnTo>
                    <a:pt x="419" y="685"/>
                  </a:lnTo>
                  <a:lnTo>
                    <a:pt x="419" y="686"/>
                  </a:lnTo>
                  <a:lnTo>
                    <a:pt x="420" y="688"/>
                  </a:lnTo>
                  <a:lnTo>
                    <a:pt x="420" y="688"/>
                  </a:lnTo>
                  <a:lnTo>
                    <a:pt x="424" y="690"/>
                  </a:lnTo>
                  <a:lnTo>
                    <a:pt x="424" y="692"/>
                  </a:lnTo>
                  <a:lnTo>
                    <a:pt x="426" y="692"/>
                  </a:lnTo>
                  <a:lnTo>
                    <a:pt x="426" y="692"/>
                  </a:lnTo>
                  <a:lnTo>
                    <a:pt x="426" y="694"/>
                  </a:lnTo>
                  <a:lnTo>
                    <a:pt x="426" y="694"/>
                  </a:lnTo>
                  <a:lnTo>
                    <a:pt x="426" y="694"/>
                  </a:lnTo>
                  <a:lnTo>
                    <a:pt x="426" y="695"/>
                  </a:lnTo>
                  <a:lnTo>
                    <a:pt x="426" y="695"/>
                  </a:lnTo>
                  <a:lnTo>
                    <a:pt x="426" y="697"/>
                  </a:lnTo>
                  <a:lnTo>
                    <a:pt x="430" y="699"/>
                  </a:lnTo>
                  <a:lnTo>
                    <a:pt x="430" y="699"/>
                  </a:lnTo>
                  <a:lnTo>
                    <a:pt x="431" y="697"/>
                  </a:lnTo>
                  <a:lnTo>
                    <a:pt x="431" y="697"/>
                  </a:lnTo>
                  <a:lnTo>
                    <a:pt x="431" y="697"/>
                  </a:lnTo>
                  <a:lnTo>
                    <a:pt x="433" y="695"/>
                  </a:lnTo>
                  <a:lnTo>
                    <a:pt x="433" y="695"/>
                  </a:lnTo>
                  <a:lnTo>
                    <a:pt x="433" y="694"/>
                  </a:lnTo>
                  <a:lnTo>
                    <a:pt x="431" y="690"/>
                  </a:lnTo>
                  <a:lnTo>
                    <a:pt x="431" y="688"/>
                  </a:lnTo>
                  <a:lnTo>
                    <a:pt x="433" y="686"/>
                  </a:lnTo>
                  <a:lnTo>
                    <a:pt x="435" y="685"/>
                  </a:lnTo>
                  <a:lnTo>
                    <a:pt x="439" y="683"/>
                  </a:lnTo>
                  <a:lnTo>
                    <a:pt x="439" y="681"/>
                  </a:lnTo>
                  <a:lnTo>
                    <a:pt x="439" y="681"/>
                  </a:lnTo>
                  <a:lnTo>
                    <a:pt x="440" y="679"/>
                  </a:lnTo>
                  <a:lnTo>
                    <a:pt x="442" y="677"/>
                  </a:lnTo>
                  <a:lnTo>
                    <a:pt x="442" y="679"/>
                  </a:lnTo>
                  <a:lnTo>
                    <a:pt x="446" y="681"/>
                  </a:lnTo>
                  <a:lnTo>
                    <a:pt x="446" y="677"/>
                  </a:lnTo>
                  <a:lnTo>
                    <a:pt x="446" y="677"/>
                  </a:lnTo>
                  <a:lnTo>
                    <a:pt x="446" y="676"/>
                  </a:lnTo>
                  <a:lnTo>
                    <a:pt x="446" y="674"/>
                  </a:lnTo>
                  <a:lnTo>
                    <a:pt x="448" y="674"/>
                  </a:lnTo>
                  <a:lnTo>
                    <a:pt x="448" y="674"/>
                  </a:lnTo>
                  <a:lnTo>
                    <a:pt x="449" y="674"/>
                  </a:lnTo>
                  <a:lnTo>
                    <a:pt x="449" y="674"/>
                  </a:lnTo>
                  <a:lnTo>
                    <a:pt x="449" y="674"/>
                  </a:lnTo>
                  <a:lnTo>
                    <a:pt x="449" y="676"/>
                  </a:lnTo>
                  <a:lnTo>
                    <a:pt x="451" y="676"/>
                  </a:lnTo>
                  <a:lnTo>
                    <a:pt x="451" y="676"/>
                  </a:lnTo>
                  <a:lnTo>
                    <a:pt x="451" y="676"/>
                  </a:lnTo>
                  <a:lnTo>
                    <a:pt x="453" y="676"/>
                  </a:lnTo>
                  <a:lnTo>
                    <a:pt x="455" y="674"/>
                  </a:lnTo>
                  <a:lnTo>
                    <a:pt x="457" y="676"/>
                  </a:lnTo>
                  <a:lnTo>
                    <a:pt x="457" y="672"/>
                  </a:lnTo>
                  <a:lnTo>
                    <a:pt x="457" y="670"/>
                  </a:lnTo>
                  <a:lnTo>
                    <a:pt x="458" y="667"/>
                  </a:lnTo>
                  <a:lnTo>
                    <a:pt x="458" y="665"/>
                  </a:lnTo>
                  <a:lnTo>
                    <a:pt x="458" y="667"/>
                  </a:lnTo>
                  <a:lnTo>
                    <a:pt x="458" y="668"/>
                  </a:lnTo>
                  <a:lnTo>
                    <a:pt x="458" y="670"/>
                  </a:lnTo>
                  <a:lnTo>
                    <a:pt x="458" y="672"/>
                  </a:lnTo>
                  <a:lnTo>
                    <a:pt x="458" y="672"/>
                  </a:lnTo>
                  <a:lnTo>
                    <a:pt x="458" y="674"/>
                  </a:lnTo>
                  <a:lnTo>
                    <a:pt x="458" y="674"/>
                  </a:lnTo>
                  <a:lnTo>
                    <a:pt x="460" y="674"/>
                  </a:lnTo>
                  <a:lnTo>
                    <a:pt x="460" y="672"/>
                  </a:lnTo>
                  <a:lnTo>
                    <a:pt x="460" y="665"/>
                  </a:lnTo>
                  <a:lnTo>
                    <a:pt x="460" y="663"/>
                  </a:lnTo>
                  <a:lnTo>
                    <a:pt x="462" y="663"/>
                  </a:lnTo>
                  <a:lnTo>
                    <a:pt x="462" y="665"/>
                  </a:lnTo>
                  <a:lnTo>
                    <a:pt x="462" y="667"/>
                  </a:lnTo>
                  <a:lnTo>
                    <a:pt x="462" y="667"/>
                  </a:lnTo>
                  <a:lnTo>
                    <a:pt x="462" y="668"/>
                  </a:lnTo>
                  <a:lnTo>
                    <a:pt x="462" y="670"/>
                  </a:lnTo>
                  <a:lnTo>
                    <a:pt x="462" y="672"/>
                  </a:lnTo>
                  <a:lnTo>
                    <a:pt x="464" y="672"/>
                  </a:lnTo>
                  <a:lnTo>
                    <a:pt x="464" y="672"/>
                  </a:lnTo>
                  <a:lnTo>
                    <a:pt x="466" y="670"/>
                  </a:lnTo>
                  <a:lnTo>
                    <a:pt x="466" y="668"/>
                  </a:lnTo>
                  <a:lnTo>
                    <a:pt x="466" y="668"/>
                  </a:lnTo>
                  <a:lnTo>
                    <a:pt x="466" y="667"/>
                  </a:lnTo>
                  <a:lnTo>
                    <a:pt x="466" y="665"/>
                  </a:lnTo>
                  <a:lnTo>
                    <a:pt x="466" y="663"/>
                  </a:lnTo>
                  <a:lnTo>
                    <a:pt x="466" y="663"/>
                  </a:lnTo>
                  <a:lnTo>
                    <a:pt x="466" y="663"/>
                  </a:lnTo>
                  <a:lnTo>
                    <a:pt x="466" y="661"/>
                  </a:lnTo>
                  <a:lnTo>
                    <a:pt x="466" y="663"/>
                  </a:lnTo>
                  <a:lnTo>
                    <a:pt x="467" y="661"/>
                  </a:lnTo>
                  <a:lnTo>
                    <a:pt x="469" y="656"/>
                  </a:lnTo>
                  <a:lnTo>
                    <a:pt x="469" y="656"/>
                  </a:lnTo>
                  <a:lnTo>
                    <a:pt x="471" y="657"/>
                  </a:lnTo>
                  <a:lnTo>
                    <a:pt x="471" y="657"/>
                  </a:lnTo>
                  <a:lnTo>
                    <a:pt x="471" y="659"/>
                  </a:lnTo>
                  <a:lnTo>
                    <a:pt x="471" y="659"/>
                  </a:lnTo>
                  <a:lnTo>
                    <a:pt x="471" y="661"/>
                  </a:lnTo>
                  <a:lnTo>
                    <a:pt x="473" y="661"/>
                  </a:lnTo>
                  <a:lnTo>
                    <a:pt x="473" y="659"/>
                  </a:lnTo>
                  <a:lnTo>
                    <a:pt x="473" y="657"/>
                  </a:lnTo>
                  <a:lnTo>
                    <a:pt x="475" y="656"/>
                  </a:lnTo>
                  <a:lnTo>
                    <a:pt x="476" y="656"/>
                  </a:lnTo>
                  <a:lnTo>
                    <a:pt x="476" y="656"/>
                  </a:lnTo>
                  <a:lnTo>
                    <a:pt x="478" y="659"/>
                  </a:lnTo>
                  <a:lnTo>
                    <a:pt x="478" y="659"/>
                  </a:lnTo>
                  <a:lnTo>
                    <a:pt x="478" y="657"/>
                  </a:lnTo>
                  <a:lnTo>
                    <a:pt x="480" y="656"/>
                  </a:lnTo>
                  <a:lnTo>
                    <a:pt x="478" y="656"/>
                  </a:lnTo>
                  <a:lnTo>
                    <a:pt x="478" y="656"/>
                  </a:lnTo>
                  <a:lnTo>
                    <a:pt x="478" y="654"/>
                  </a:lnTo>
                  <a:lnTo>
                    <a:pt x="478" y="654"/>
                  </a:lnTo>
                  <a:lnTo>
                    <a:pt x="478" y="652"/>
                  </a:lnTo>
                  <a:lnTo>
                    <a:pt x="480" y="652"/>
                  </a:lnTo>
                  <a:lnTo>
                    <a:pt x="484" y="650"/>
                  </a:lnTo>
                  <a:lnTo>
                    <a:pt x="484" y="648"/>
                  </a:lnTo>
                  <a:lnTo>
                    <a:pt x="486" y="645"/>
                  </a:lnTo>
                  <a:lnTo>
                    <a:pt x="486" y="641"/>
                  </a:lnTo>
                  <a:lnTo>
                    <a:pt x="487" y="639"/>
                  </a:lnTo>
                  <a:lnTo>
                    <a:pt x="487" y="639"/>
                  </a:lnTo>
                  <a:lnTo>
                    <a:pt x="487" y="639"/>
                  </a:lnTo>
                  <a:lnTo>
                    <a:pt x="487" y="638"/>
                  </a:lnTo>
                  <a:lnTo>
                    <a:pt x="489" y="638"/>
                  </a:lnTo>
                  <a:lnTo>
                    <a:pt x="489" y="638"/>
                  </a:lnTo>
                  <a:lnTo>
                    <a:pt x="489" y="638"/>
                  </a:lnTo>
                  <a:lnTo>
                    <a:pt x="489" y="636"/>
                  </a:lnTo>
                  <a:lnTo>
                    <a:pt x="489" y="634"/>
                  </a:lnTo>
                  <a:lnTo>
                    <a:pt x="489" y="632"/>
                  </a:lnTo>
                  <a:lnTo>
                    <a:pt x="489" y="632"/>
                  </a:lnTo>
                  <a:lnTo>
                    <a:pt x="491" y="632"/>
                  </a:lnTo>
                  <a:lnTo>
                    <a:pt x="491" y="632"/>
                  </a:lnTo>
                  <a:lnTo>
                    <a:pt x="491" y="632"/>
                  </a:lnTo>
                  <a:lnTo>
                    <a:pt x="491" y="632"/>
                  </a:lnTo>
                  <a:lnTo>
                    <a:pt x="489" y="630"/>
                  </a:lnTo>
                  <a:lnTo>
                    <a:pt x="489" y="630"/>
                  </a:lnTo>
                  <a:lnTo>
                    <a:pt x="491" y="630"/>
                  </a:lnTo>
                  <a:lnTo>
                    <a:pt x="491" y="629"/>
                  </a:lnTo>
                  <a:lnTo>
                    <a:pt x="491" y="629"/>
                  </a:lnTo>
                  <a:lnTo>
                    <a:pt x="493" y="625"/>
                  </a:lnTo>
                  <a:lnTo>
                    <a:pt x="493" y="623"/>
                  </a:lnTo>
                  <a:lnTo>
                    <a:pt x="493" y="620"/>
                  </a:lnTo>
                  <a:lnTo>
                    <a:pt x="493" y="618"/>
                  </a:lnTo>
                  <a:lnTo>
                    <a:pt x="496" y="614"/>
                  </a:lnTo>
                  <a:lnTo>
                    <a:pt x="498" y="611"/>
                  </a:lnTo>
                  <a:lnTo>
                    <a:pt x="498" y="609"/>
                  </a:lnTo>
                  <a:lnTo>
                    <a:pt x="498" y="609"/>
                  </a:lnTo>
                  <a:lnTo>
                    <a:pt x="500" y="611"/>
                  </a:lnTo>
                  <a:lnTo>
                    <a:pt x="500" y="611"/>
                  </a:lnTo>
                  <a:lnTo>
                    <a:pt x="507" y="600"/>
                  </a:lnTo>
                  <a:lnTo>
                    <a:pt x="507" y="600"/>
                  </a:lnTo>
                  <a:lnTo>
                    <a:pt x="507" y="600"/>
                  </a:lnTo>
                  <a:lnTo>
                    <a:pt x="507" y="601"/>
                  </a:lnTo>
                  <a:lnTo>
                    <a:pt x="509" y="600"/>
                  </a:lnTo>
                  <a:lnTo>
                    <a:pt x="511" y="600"/>
                  </a:lnTo>
                  <a:lnTo>
                    <a:pt x="511" y="600"/>
                  </a:lnTo>
                  <a:lnTo>
                    <a:pt x="511" y="598"/>
                  </a:lnTo>
                  <a:lnTo>
                    <a:pt x="511" y="598"/>
                  </a:lnTo>
                  <a:lnTo>
                    <a:pt x="511" y="598"/>
                  </a:lnTo>
                  <a:lnTo>
                    <a:pt x="511" y="598"/>
                  </a:lnTo>
                  <a:lnTo>
                    <a:pt x="511" y="596"/>
                  </a:lnTo>
                  <a:lnTo>
                    <a:pt x="511" y="596"/>
                  </a:lnTo>
                  <a:lnTo>
                    <a:pt x="511" y="594"/>
                  </a:lnTo>
                  <a:lnTo>
                    <a:pt x="511" y="592"/>
                  </a:lnTo>
                  <a:lnTo>
                    <a:pt x="511" y="594"/>
                  </a:lnTo>
                  <a:lnTo>
                    <a:pt x="513" y="596"/>
                  </a:lnTo>
                  <a:lnTo>
                    <a:pt x="513" y="598"/>
                  </a:lnTo>
                  <a:lnTo>
                    <a:pt x="514" y="596"/>
                  </a:lnTo>
                  <a:lnTo>
                    <a:pt x="516" y="594"/>
                  </a:lnTo>
                  <a:lnTo>
                    <a:pt x="518" y="592"/>
                  </a:lnTo>
                  <a:lnTo>
                    <a:pt x="520" y="587"/>
                  </a:lnTo>
                  <a:lnTo>
                    <a:pt x="522" y="587"/>
                  </a:lnTo>
                  <a:lnTo>
                    <a:pt x="522" y="585"/>
                  </a:lnTo>
                  <a:lnTo>
                    <a:pt x="523" y="585"/>
                  </a:lnTo>
                  <a:lnTo>
                    <a:pt x="523" y="585"/>
                  </a:lnTo>
                  <a:lnTo>
                    <a:pt x="523" y="585"/>
                  </a:lnTo>
                  <a:lnTo>
                    <a:pt x="525" y="583"/>
                  </a:lnTo>
                  <a:lnTo>
                    <a:pt x="525" y="583"/>
                  </a:lnTo>
                  <a:lnTo>
                    <a:pt x="525" y="582"/>
                  </a:lnTo>
                  <a:lnTo>
                    <a:pt x="525" y="580"/>
                  </a:lnTo>
                  <a:lnTo>
                    <a:pt x="523" y="580"/>
                  </a:lnTo>
                  <a:lnTo>
                    <a:pt x="523" y="580"/>
                  </a:lnTo>
                  <a:lnTo>
                    <a:pt x="523" y="582"/>
                  </a:lnTo>
                  <a:lnTo>
                    <a:pt x="522" y="582"/>
                  </a:lnTo>
                  <a:lnTo>
                    <a:pt x="522" y="582"/>
                  </a:lnTo>
                  <a:lnTo>
                    <a:pt x="522" y="582"/>
                  </a:lnTo>
                  <a:lnTo>
                    <a:pt x="520" y="583"/>
                  </a:lnTo>
                  <a:lnTo>
                    <a:pt x="520" y="583"/>
                  </a:lnTo>
                  <a:lnTo>
                    <a:pt x="520" y="583"/>
                  </a:lnTo>
                  <a:lnTo>
                    <a:pt x="518" y="582"/>
                  </a:lnTo>
                  <a:lnTo>
                    <a:pt x="518" y="582"/>
                  </a:lnTo>
                  <a:lnTo>
                    <a:pt x="520" y="580"/>
                  </a:lnTo>
                  <a:lnTo>
                    <a:pt x="518" y="578"/>
                  </a:lnTo>
                  <a:lnTo>
                    <a:pt x="518" y="576"/>
                  </a:lnTo>
                  <a:lnTo>
                    <a:pt x="518" y="576"/>
                  </a:lnTo>
                  <a:lnTo>
                    <a:pt x="518" y="576"/>
                  </a:lnTo>
                  <a:lnTo>
                    <a:pt x="516" y="576"/>
                  </a:lnTo>
                  <a:lnTo>
                    <a:pt x="514" y="576"/>
                  </a:lnTo>
                  <a:lnTo>
                    <a:pt x="514" y="576"/>
                  </a:lnTo>
                  <a:lnTo>
                    <a:pt x="514" y="576"/>
                  </a:lnTo>
                  <a:lnTo>
                    <a:pt x="513" y="574"/>
                  </a:lnTo>
                  <a:lnTo>
                    <a:pt x="513" y="574"/>
                  </a:lnTo>
                  <a:lnTo>
                    <a:pt x="513" y="574"/>
                  </a:lnTo>
                  <a:lnTo>
                    <a:pt x="513" y="573"/>
                  </a:lnTo>
                  <a:lnTo>
                    <a:pt x="513" y="573"/>
                  </a:lnTo>
                  <a:lnTo>
                    <a:pt x="513" y="573"/>
                  </a:lnTo>
                  <a:lnTo>
                    <a:pt x="513" y="573"/>
                  </a:lnTo>
                  <a:lnTo>
                    <a:pt x="513" y="574"/>
                  </a:lnTo>
                  <a:lnTo>
                    <a:pt x="514" y="574"/>
                  </a:lnTo>
                  <a:lnTo>
                    <a:pt x="514" y="574"/>
                  </a:lnTo>
                  <a:lnTo>
                    <a:pt x="518" y="573"/>
                  </a:lnTo>
                  <a:lnTo>
                    <a:pt x="518" y="573"/>
                  </a:lnTo>
                  <a:lnTo>
                    <a:pt x="520" y="574"/>
                  </a:lnTo>
                  <a:lnTo>
                    <a:pt x="520" y="574"/>
                  </a:lnTo>
                  <a:lnTo>
                    <a:pt x="522" y="574"/>
                  </a:lnTo>
                  <a:lnTo>
                    <a:pt x="522" y="574"/>
                  </a:lnTo>
                  <a:lnTo>
                    <a:pt x="522" y="574"/>
                  </a:lnTo>
                  <a:lnTo>
                    <a:pt x="522" y="574"/>
                  </a:lnTo>
                  <a:lnTo>
                    <a:pt x="520" y="573"/>
                  </a:lnTo>
                  <a:lnTo>
                    <a:pt x="520" y="573"/>
                  </a:lnTo>
                  <a:lnTo>
                    <a:pt x="520" y="571"/>
                  </a:lnTo>
                  <a:lnTo>
                    <a:pt x="520" y="569"/>
                  </a:lnTo>
                  <a:lnTo>
                    <a:pt x="518" y="567"/>
                  </a:lnTo>
                  <a:lnTo>
                    <a:pt x="518" y="567"/>
                  </a:lnTo>
                  <a:lnTo>
                    <a:pt x="518" y="567"/>
                  </a:lnTo>
                  <a:lnTo>
                    <a:pt x="518" y="571"/>
                  </a:lnTo>
                  <a:lnTo>
                    <a:pt x="516" y="569"/>
                  </a:lnTo>
                  <a:lnTo>
                    <a:pt x="514" y="567"/>
                  </a:lnTo>
                  <a:lnTo>
                    <a:pt x="514" y="565"/>
                  </a:lnTo>
                  <a:lnTo>
                    <a:pt x="513" y="565"/>
                  </a:lnTo>
                  <a:lnTo>
                    <a:pt x="513" y="565"/>
                  </a:lnTo>
                  <a:lnTo>
                    <a:pt x="513" y="567"/>
                  </a:lnTo>
                  <a:lnTo>
                    <a:pt x="513" y="567"/>
                  </a:lnTo>
                  <a:lnTo>
                    <a:pt x="513" y="567"/>
                  </a:lnTo>
                  <a:lnTo>
                    <a:pt x="513" y="569"/>
                  </a:lnTo>
                  <a:lnTo>
                    <a:pt x="513" y="569"/>
                  </a:lnTo>
                  <a:lnTo>
                    <a:pt x="513" y="569"/>
                  </a:lnTo>
                  <a:lnTo>
                    <a:pt x="513" y="569"/>
                  </a:lnTo>
                  <a:lnTo>
                    <a:pt x="511" y="567"/>
                  </a:lnTo>
                  <a:lnTo>
                    <a:pt x="511" y="567"/>
                  </a:lnTo>
                  <a:lnTo>
                    <a:pt x="511" y="567"/>
                  </a:lnTo>
                  <a:lnTo>
                    <a:pt x="511" y="565"/>
                  </a:lnTo>
                  <a:lnTo>
                    <a:pt x="509" y="565"/>
                  </a:lnTo>
                  <a:lnTo>
                    <a:pt x="509" y="564"/>
                  </a:lnTo>
                  <a:lnTo>
                    <a:pt x="509" y="564"/>
                  </a:lnTo>
                  <a:lnTo>
                    <a:pt x="507" y="564"/>
                  </a:lnTo>
                  <a:lnTo>
                    <a:pt x="507" y="564"/>
                  </a:lnTo>
                  <a:lnTo>
                    <a:pt x="505" y="562"/>
                  </a:lnTo>
                  <a:lnTo>
                    <a:pt x="505" y="562"/>
                  </a:lnTo>
                  <a:lnTo>
                    <a:pt x="507" y="560"/>
                  </a:lnTo>
                  <a:lnTo>
                    <a:pt x="505" y="558"/>
                  </a:lnTo>
                  <a:lnTo>
                    <a:pt x="505" y="558"/>
                  </a:lnTo>
                  <a:lnTo>
                    <a:pt x="504" y="558"/>
                  </a:lnTo>
                  <a:lnTo>
                    <a:pt x="502" y="558"/>
                  </a:lnTo>
                  <a:lnTo>
                    <a:pt x="500" y="556"/>
                  </a:lnTo>
                  <a:lnTo>
                    <a:pt x="500" y="555"/>
                  </a:lnTo>
                  <a:lnTo>
                    <a:pt x="500" y="553"/>
                  </a:lnTo>
                  <a:lnTo>
                    <a:pt x="500" y="551"/>
                  </a:lnTo>
                  <a:lnTo>
                    <a:pt x="502" y="551"/>
                  </a:lnTo>
                  <a:lnTo>
                    <a:pt x="504" y="551"/>
                  </a:lnTo>
                  <a:lnTo>
                    <a:pt x="504" y="553"/>
                  </a:lnTo>
                  <a:lnTo>
                    <a:pt x="505" y="555"/>
                  </a:lnTo>
                  <a:lnTo>
                    <a:pt x="505" y="555"/>
                  </a:lnTo>
                  <a:lnTo>
                    <a:pt x="509" y="558"/>
                  </a:lnTo>
                  <a:lnTo>
                    <a:pt x="509" y="558"/>
                  </a:lnTo>
                  <a:lnTo>
                    <a:pt x="509" y="558"/>
                  </a:lnTo>
                  <a:lnTo>
                    <a:pt x="509" y="556"/>
                  </a:lnTo>
                  <a:lnTo>
                    <a:pt x="509" y="556"/>
                  </a:lnTo>
                  <a:lnTo>
                    <a:pt x="509" y="555"/>
                  </a:lnTo>
                  <a:lnTo>
                    <a:pt x="511" y="555"/>
                  </a:lnTo>
                  <a:lnTo>
                    <a:pt x="511" y="555"/>
                  </a:lnTo>
                  <a:lnTo>
                    <a:pt x="507" y="553"/>
                  </a:lnTo>
                  <a:lnTo>
                    <a:pt x="507" y="551"/>
                  </a:lnTo>
                  <a:lnTo>
                    <a:pt x="505" y="549"/>
                  </a:lnTo>
                  <a:lnTo>
                    <a:pt x="507" y="549"/>
                  </a:lnTo>
                  <a:lnTo>
                    <a:pt x="509" y="549"/>
                  </a:lnTo>
                  <a:lnTo>
                    <a:pt x="511" y="547"/>
                  </a:lnTo>
                  <a:lnTo>
                    <a:pt x="509" y="546"/>
                  </a:lnTo>
                  <a:lnTo>
                    <a:pt x="509" y="546"/>
                  </a:lnTo>
                  <a:lnTo>
                    <a:pt x="505" y="544"/>
                  </a:lnTo>
                  <a:lnTo>
                    <a:pt x="502" y="546"/>
                  </a:lnTo>
                  <a:lnTo>
                    <a:pt x="500" y="546"/>
                  </a:lnTo>
                  <a:lnTo>
                    <a:pt x="500" y="544"/>
                  </a:lnTo>
                  <a:lnTo>
                    <a:pt x="498" y="544"/>
                  </a:lnTo>
                  <a:lnTo>
                    <a:pt x="498" y="542"/>
                  </a:lnTo>
                  <a:lnTo>
                    <a:pt x="498" y="542"/>
                  </a:lnTo>
                  <a:lnTo>
                    <a:pt x="496" y="540"/>
                  </a:lnTo>
                  <a:lnTo>
                    <a:pt x="496" y="540"/>
                  </a:lnTo>
                  <a:lnTo>
                    <a:pt x="496" y="538"/>
                  </a:lnTo>
                  <a:lnTo>
                    <a:pt x="496" y="536"/>
                  </a:lnTo>
                  <a:lnTo>
                    <a:pt x="496" y="536"/>
                  </a:lnTo>
                  <a:lnTo>
                    <a:pt x="498" y="535"/>
                  </a:lnTo>
                  <a:lnTo>
                    <a:pt x="498" y="536"/>
                  </a:lnTo>
                  <a:lnTo>
                    <a:pt x="498" y="536"/>
                  </a:lnTo>
                  <a:lnTo>
                    <a:pt x="500" y="538"/>
                  </a:lnTo>
                  <a:lnTo>
                    <a:pt x="500" y="540"/>
                  </a:lnTo>
                  <a:lnTo>
                    <a:pt x="500" y="540"/>
                  </a:lnTo>
                  <a:lnTo>
                    <a:pt x="502" y="540"/>
                  </a:lnTo>
                  <a:lnTo>
                    <a:pt x="504" y="538"/>
                  </a:lnTo>
                  <a:lnTo>
                    <a:pt x="504" y="538"/>
                  </a:lnTo>
                  <a:lnTo>
                    <a:pt x="504" y="536"/>
                  </a:lnTo>
                  <a:lnTo>
                    <a:pt x="504" y="535"/>
                  </a:lnTo>
                  <a:lnTo>
                    <a:pt x="505" y="535"/>
                  </a:lnTo>
                  <a:lnTo>
                    <a:pt x="505" y="531"/>
                  </a:lnTo>
                  <a:lnTo>
                    <a:pt x="505" y="531"/>
                  </a:lnTo>
                  <a:lnTo>
                    <a:pt x="505" y="529"/>
                  </a:lnTo>
                  <a:lnTo>
                    <a:pt x="507" y="529"/>
                  </a:lnTo>
                  <a:lnTo>
                    <a:pt x="507" y="527"/>
                  </a:lnTo>
                  <a:lnTo>
                    <a:pt x="507" y="527"/>
                  </a:lnTo>
                  <a:lnTo>
                    <a:pt x="507" y="526"/>
                  </a:lnTo>
                  <a:lnTo>
                    <a:pt x="507" y="526"/>
                  </a:lnTo>
                  <a:lnTo>
                    <a:pt x="507" y="524"/>
                  </a:lnTo>
                  <a:lnTo>
                    <a:pt x="507" y="524"/>
                  </a:lnTo>
                  <a:lnTo>
                    <a:pt x="513" y="524"/>
                  </a:lnTo>
                  <a:lnTo>
                    <a:pt x="514" y="524"/>
                  </a:lnTo>
                  <a:lnTo>
                    <a:pt x="513" y="522"/>
                  </a:lnTo>
                  <a:lnTo>
                    <a:pt x="514" y="520"/>
                  </a:lnTo>
                  <a:lnTo>
                    <a:pt x="514" y="520"/>
                  </a:lnTo>
                  <a:lnTo>
                    <a:pt x="514" y="518"/>
                  </a:lnTo>
                  <a:lnTo>
                    <a:pt x="516" y="518"/>
                  </a:lnTo>
                  <a:lnTo>
                    <a:pt x="516" y="518"/>
                  </a:lnTo>
                  <a:lnTo>
                    <a:pt x="516" y="517"/>
                  </a:lnTo>
                  <a:lnTo>
                    <a:pt x="516" y="517"/>
                  </a:lnTo>
                  <a:lnTo>
                    <a:pt x="516" y="517"/>
                  </a:lnTo>
                  <a:lnTo>
                    <a:pt x="518" y="518"/>
                  </a:lnTo>
                  <a:lnTo>
                    <a:pt x="518" y="518"/>
                  </a:lnTo>
                  <a:lnTo>
                    <a:pt x="518" y="518"/>
                  </a:lnTo>
                  <a:lnTo>
                    <a:pt x="520" y="517"/>
                  </a:lnTo>
                  <a:lnTo>
                    <a:pt x="520" y="517"/>
                  </a:lnTo>
                  <a:lnTo>
                    <a:pt x="518" y="515"/>
                  </a:lnTo>
                  <a:lnTo>
                    <a:pt x="518" y="513"/>
                  </a:lnTo>
                  <a:lnTo>
                    <a:pt x="518" y="511"/>
                  </a:lnTo>
                  <a:lnTo>
                    <a:pt x="523" y="511"/>
                  </a:lnTo>
                  <a:lnTo>
                    <a:pt x="523" y="511"/>
                  </a:lnTo>
                  <a:lnTo>
                    <a:pt x="523" y="509"/>
                  </a:lnTo>
                  <a:lnTo>
                    <a:pt x="522" y="509"/>
                  </a:lnTo>
                  <a:lnTo>
                    <a:pt x="522" y="509"/>
                  </a:lnTo>
                  <a:lnTo>
                    <a:pt x="522" y="509"/>
                  </a:lnTo>
                  <a:lnTo>
                    <a:pt x="522" y="509"/>
                  </a:lnTo>
                  <a:lnTo>
                    <a:pt x="523" y="506"/>
                  </a:lnTo>
                  <a:lnTo>
                    <a:pt x="523" y="504"/>
                  </a:lnTo>
                  <a:lnTo>
                    <a:pt x="522" y="504"/>
                  </a:lnTo>
                  <a:lnTo>
                    <a:pt x="522" y="502"/>
                  </a:lnTo>
                  <a:lnTo>
                    <a:pt x="525" y="502"/>
                  </a:lnTo>
                  <a:lnTo>
                    <a:pt x="525" y="502"/>
                  </a:lnTo>
                  <a:lnTo>
                    <a:pt x="525" y="499"/>
                  </a:lnTo>
                  <a:lnTo>
                    <a:pt x="522" y="491"/>
                  </a:lnTo>
                  <a:lnTo>
                    <a:pt x="518" y="488"/>
                  </a:lnTo>
                  <a:lnTo>
                    <a:pt x="516" y="482"/>
                  </a:lnTo>
                  <a:lnTo>
                    <a:pt x="514" y="480"/>
                  </a:lnTo>
                  <a:lnTo>
                    <a:pt x="507" y="479"/>
                  </a:lnTo>
                  <a:lnTo>
                    <a:pt x="509" y="477"/>
                  </a:lnTo>
                  <a:lnTo>
                    <a:pt x="511" y="477"/>
                  </a:lnTo>
                  <a:lnTo>
                    <a:pt x="511" y="475"/>
                  </a:lnTo>
                  <a:lnTo>
                    <a:pt x="511" y="475"/>
                  </a:lnTo>
                  <a:lnTo>
                    <a:pt x="511" y="475"/>
                  </a:lnTo>
                  <a:lnTo>
                    <a:pt x="511" y="475"/>
                  </a:lnTo>
                  <a:lnTo>
                    <a:pt x="513" y="475"/>
                  </a:lnTo>
                  <a:lnTo>
                    <a:pt x="513" y="477"/>
                  </a:lnTo>
                  <a:lnTo>
                    <a:pt x="514" y="479"/>
                  </a:lnTo>
                  <a:lnTo>
                    <a:pt x="516" y="480"/>
                  </a:lnTo>
                  <a:lnTo>
                    <a:pt x="518" y="480"/>
                  </a:lnTo>
                  <a:lnTo>
                    <a:pt x="518" y="482"/>
                  </a:lnTo>
                  <a:lnTo>
                    <a:pt x="520" y="482"/>
                  </a:lnTo>
                  <a:lnTo>
                    <a:pt x="520" y="484"/>
                  </a:lnTo>
                  <a:lnTo>
                    <a:pt x="520" y="486"/>
                  </a:lnTo>
                  <a:lnTo>
                    <a:pt x="522" y="488"/>
                  </a:lnTo>
                  <a:lnTo>
                    <a:pt x="522" y="490"/>
                  </a:lnTo>
                  <a:lnTo>
                    <a:pt x="523" y="491"/>
                  </a:lnTo>
                  <a:lnTo>
                    <a:pt x="525" y="490"/>
                  </a:lnTo>
                  <a:lnTo>
                    <a:pt x="527" y="490"/>
                  </a:lnTo>
                  <a:lnTo>
                    <a:pt x="529" y="486"/>
                  </a:lnTo>
                  <a:lnTo>
                    <a:pt x="529" y="486"/>
                  </a:lnTo>
                  <a:lnTo>
                    <a:pt x="529" y="484"/>
                  </a:lnTo>
                  <a:lnTo>
                    <a:pt x="527" y="482"/>
                  </a:lnTo>
                  <a:lnTo>
                    <a:pt x="525" y="480"/>
                  </a:lnTo>
                  <a:lnTo>
                    <a:pt x="525" y="479"/>
                  </a:lnTo>
                  <a:lnTo>
                    <a:pt x="523" y="479"/>
                  </a:lnTo>
                  <a:lnTo>
                    <a:pt x="523" y="480"/>
                  </a:lnTo>
                  <a:lnTo>
                    <a:pt x="523" y="482"/>
                  </a:lnTo>
                  <a:lnTo>
                    <a:pt x="522" y="480"/>
                  </a:lnTo>
                  <a:lnTo>
                    <a:pt x="522" y="480"/>
                  </a:lnTo>
                  <a:lnTo>
                    <a:pt x="520" y="479"/>
                  </a:lnTo>
                  <a:lnTo>
                    <a:pt x="520" y="477"/>
                  </a:lnTo>
                  <a:lnTo>
                    <a:pt x="518" y="477"/>
                  </a:lnTo>
                  <a:lnTo>
                    <a:pt x="516" y="477"/>
                  </a:lnTo>
                  <a:lnTo>
                    <a:pt x="520" y="475"/>
                  </a:lnTo>
                  <a:lnTo>
                    <a:pt x="518" y="475"/>
                  </a:lnTo>
                  <a:lnTo>
                    <a:pt x="518" y="473"/>
                  </a:lnTo>
                  <a:lnTo>
                    <a:pt x="518" y="473"/>
                  </a:lnTo>
                  <a:lnTo>
                    <a:pt x="520" y="471"/>
                  </a:lnTo>
                  <a:lnTo>
                    <a:pt x="522" y="471"/>
                  </a:lnTo>
                  <a:lnTo>
                    <a:pt x="525" y="471"/>
                  </a:lnTo>
                  <a:lnTo>
                    <a:pt x="525" y="471"/>
                  </a:lnTo>
                  <a:lnTo>
                    <a:pt x="523" y="471"/>
                  </a:lnTo>
                  <a:lnTo>
                    <a:pt x="522" y="471"/>
                  </a:lnTo>
                  <a:lnTo>
                    <a:pt x="522" y="470"/>
                  </a:lnTo>
                  <a:lnTo>
                    <a:pt x="523" y="470"/>
                  </a:lnTo>
                  <a:lnTo>
                    <a:pt x="525" y="470"/>
                  </a:lnTo>
                  <a:lnTo>
                    <a:pt x="525" y="471"/>
                  </a:lnTo>
                  <a:lnTo>
                    <a:pt x="527" y="471"/>
                  </a:lnTo>
                  <a:lnTo>
                    <a:pt x="529" y="471"/>
                  </a:lnTo>
                  <a:lnTo>
                    <a:pt x="529" y="470"/>
                  </a:lnTo>
                  <a:lnTo>
                    <a:pt x="531" y="470"/>
                  </a:lnTo>
                  <a:lnTo>
                    <a:pt x="534" y="471"/>
                  </a:lnTo>
                  <a:lnTo>
                    <a:pt x="536" y="471"/>
                  </a:lnTo>
                  <a:lnTo>
                    <a:pt x="538" y="470"/>
                  </a:lnTo>
                  <a:lnTo>
                    <a:pt x="538" y="470"/>
                  </a:lnTo>
                  <a:lnTo>
                    <a:pt x="540" y="470"/>
                  </a:lnTo>
                  <a:lnTo>
                    <a:pt x="540" y="471"/>
                  </a:lnTo>
                  <a:lnTo>
                    <a:pt x="541" y="471"/>
                  </a:lnTo>
                  <a:lnTo>
                    <a:pt x="541" y="470"/>
                  </a:lnTo>
                  <a:lnTo>
                    <a:pt x="541" y="468"/>
                  </a:lnTo>
                  <a:lnTo>
                    <a:pt x="541" y="468"/>
                  </a:lnTo>
                  <a:lnTo>
                    <a:pt x="541" y="466"/>
                  </a:lnTo>
                  <a:lnTo>
                    <a:pt x="541" y="464"/>
                  </a:lnTo>
                  <a:lnTo>
                    <a:pt x="543" y="468"/>
                  </a:lnTo>
                  <a:lnTo>
                    <a:pt x="543" y="468"/>
                  </a:lnTo>
                  <a:lnTo>
                    <a:pt x="545" y="468"/>
                  </a:lnTo>
                  <a:lnTo>
                    <a:pt x="545" y="468"/>
                  </a:lnTo>
                  <a:lnTo>
                    <a:pt x="545" y="466"/>
                  </a:lnTo>
                  <a:lnTo>
                    <a:pt x="545" y="464"/>
                  </a:lnTo>
                  <a:lnTo>
                    <a:pt x="547" y="462"/>
                  </a:lnTo>
                  <a:lnTo>
                    <a:pt x="545" y="462"/>
                  </a:lnTo>
                  <a:lnTo>
                    <a:pt x="541" y="459"/>
                  </a:lnTo>
                  <a:lnTo>
                    <a:pt x="541" y="459"/>
                  </a:lnTo>
                  <a:lnTo>
                    <a:pt x="541" y="459"/>
                  </a:lnTo>
                  <a:lnTo>
                    <a:pt x="541" y="461"/>
                  </a:lnTo>
                  <a:lnTo>
                    <a:pt x="541" y="461"/>
                  </a:lnTo>
                  <a:lnTo>
                    <a:pt x="540" y="459"/>
                  </a:lnTo>
                  <a:lnTo>
                    <a:pt x="538" y="455"/>
                  </a:lnTo>
                  <a:lnTo>
                    <a:pt x="538" y="455"/>
                  </a:lnTo>
                  <a:lnTo>
                    <a:pt x="545" y="457"/>
                  </a:lnTo>
                  <a:lnTo>
                    <a:pt x="547" y="457"/>
                  </a:lnTo>
                  <a:lnTo>
                    <a:pt x="547" y="457"/>
                  </a:lnTo>
                  <a:lnTo>
                    <a:pt x="547" y="457"/>
                  </a:lnTo>
                  <a:lnTo>
                    <a:pt x="549" y="457"/>
                  </a:lnTo>
                  <a:lnTo>
                    <a:pt x="549" y="457"/>
                  </a:lnTo>
                  <a:lnTo>
                    <a:pt x="549" y="457"/>
                  </a:lnTo>
                  <a:lnTo>
                    <a:pt x="549" y="455"/>
                  </a:lnTo>
                  <a:lnTo>
                    <a:pt x="549" y="455"/>
                  </a:lnTo>
                  <a:lnTo>
                    <a:pt x="549" y="455"/>
                  </a:lnTo>
                  <a:lnTo>
                    <a:pt x="551" y="455"/>
                  </a:lnTo>
                  <a:lnTo>
                    <a:pt x="554" y="455"/>
                  </a:lnTo>
                  <a:lnTo>
                    <a:pt x="554" y="453"/>
                  </a:lnTo>
                  <a:lnTo>
                    <a:pt x="554" y="453"/>
                  </a:lnTo>
                  <a:lnTo>
                    <a:pt x="552" y="453"/>
                  </a:lnTo>
                  <a:lnTo>
                    <a:pt x="552" y="452"/>
                  </a:lnTo>
                  <a:lnTo>
                    <a:pt x="551" y="450"/>
                  </a:lnTo>
                  <a:lnTo>
                    <a:pt x="551" y="450"/>
                  </a:lnTo>
                  <a:lnTo>
                    <a:pt x="547" y="448"/>
                  </a:lnTo>
                  <a:lnTo>
                    <a:pt x="543" y="443"/>
                  </a:lnTo>
                  <a:lnTo>
                    <a:pt x="536" y="439"/>
                  </a:lnTo>
                  <a:lnTo>
                    <a:pt x="534" y="437"/>
                  </a:lnTo>
                  <a:lnTo>
                    <a:pt x="532" y="432"/>
                  </a:lnTo>
                  <a:lnTo>
                    <a:pt x="534" y="434"/>
                  </a:lnTo>
                  <a:lnTo>
                    <a:pt x="534" y="434"/>
                  </a:lnTo>
                  <a:lnTo>
                    <a:pt x="536" y="435"/>
                  </a:lnTo>
                  <a:lnTo>
                    <a:pt x="536" y="437"/>
                  </a:lnTo>
                  <a:lnTo>
                    <a:pt x="538" y="437"/>
                  </a:lnTo>
                  <a:lnTo>
                    <a:pt x="538" y="439"/>
                  </a:lnTo>
                  <a:lnTo>
                    <a:pt x="541" y="439"/>
                  </a:lnTo>
                  <a:lnTo>
                    <a:pt x="543" y="441"/>
                  </a:lnTo>
                  <a:lnTo>
                    <a:pt x="545" y="443"/>
                  </a:lnTo>
                  <a:lnTo>
                    <a:pt x="545" y="443"/>
                  </a:lnTo>
                  <a:lnTo>
                    <a:pt x="547" y="444"/>
                  </a:lnTo>
                  <a:lnTo>
                    <a:pt x="551" y="446"/>
                  </a:lnTo>
                  <a:lnTo>
                    <a:pt x="556" y="450"/>
                  </a:lnTo>
                  <a:lnTo>
                    <a:pt x="558" y="452"/>
                  </a:lnTo>
                  <a:lnTo>
                    <a:pt x="558" y="450"/>
                  </a:lnTo>
                  <a:lnTo>
                    <a:pt x="558" y="448"/>
                  </a:lnTo>
                  <a:lnTo>
                    <a:pt x="558" y="448"/>
                  </a:lnTo>
                  <a:lnTo>
                    <a:pt x="560" y="450"/>
                  </a:lnTo>
                  <a:lnTo>
                    <a:pt x="561" y="450"/>
                  </a:lnTo>
                  <a:lnTo>
                    <a:pt x="561" y="452"/>
                  </a:lnTo>
                  <a:lnTo>
                    <a:pt x="563" y="452"/>
                  </a:lnTo>
                  <a:lnTo>
                    <a:pt x="563" y="453"/>
                  </a:lnTo>
                  <a:lnTo>
                    <a:pt x="565" y="453"/>
                  </a:lnTo>
                  <a:lnTo>
                    <a:pt x="567" y="453"/>
                  </a:lnTo>
                  <a:lnTo>
                    <a:pt x="565" y="452"/>
                  </a:lnTo>
                  <a:lnTo>
                    <a:pt x="565" y="450"/>
                  </a:lnTo>
                  <a:lnTo>
                    <a:pt x="565" y="450"/>
                  </a:lnTo>
                  <a:lnTo>
                    <a:pt x="563" y="448"/>
                  </a:lnTo>
                  <a:lnTo>
                    <a:pt x="561" y="448"/>
                  </a:lnTo>
                  <a:lnTo>
                    <a:pt x="561" y="446"/>
                  </a:lnTo>
                  <a:lnTo>
                    <a:pt x="561" y="446"/>
                  </a:lnTo>
                  <a:lnTo>
                    <a:pt x="563" y="444"/>
                  </a:lnTo>
                  <a:lnTo>
                    <a:pt x="563" y="443"/>
                  </a:lnTo>
                  <a:lnTo>
                    <a:pt x="561" y="443"/>
                  </a:lnTo>
                  <a:lnTo>
                    <a:pt x="561" y="441"/>
                  </a:lnTo>
                  <a:lnTo>
                    <a:pt x="561" y="441"/>
                  </a:lnTo>
                  <a:lnTo>
                    <a:pt x="560" y="439"/>
                  </a:lnTo>
                  <a:lnTo>
                    <a:pt x="560" y="439"/>
                  </a:lnTo>
                  <a:lnTo>
                    <a:pt x="560" y="439"/>
                  </a:lnTo>
                  <a:lnTo>
                    <a:pt x="560" y="441"/>
                  </a:lnTo>
                  <a:lnTo>
                    <a:pt x="560" y="443"/>
                  </a:lnTo>
                  <a:lnTo>
                    <a:pt x="561" y="443"/>
                  </a:lnTo>
                  <a:lnTo>
                    <a:pt x="560" y="446"/>
                  </a:lnTo>
                  <a:lnTo>
                    <a:pt x="558" y="446"/>
                  </a:lnTo>
                  <a:lnTo>
                    <a:pt x="554" y="444"/>
                  </a:lnTo>
                  <a:lnTo>
                    <a:pt x="558" y="444"/>
                  </a:lnTo>
                  <a:lnTo>
                    <a:pt x="560" y="443"/>
                  </a:lnTo>
                  <a:lnTo>
                    <a:pt x="558" y="441"/>
                  </a:lnTo>
                  <a:lnTo>
                    <a:pt x="558" y="441"/>
                  </a:lnTo>
                  <a:lnTo>
                    <a:pt x="558" y="439"/>
                  </a:lnTo>
                  <a:lnTo>
                    <a:pt x="558" y="439"/>
                  </a:lnTo>
                  <a:lnTo>
                    <a:pt x="558" y="437"/>
                  </a:lnTo>
                  <a:lnTo>
                    <a:pt x="558" y="437"/>
                  </a:lnTo>
                  <a:lnTo>
                    <a:pt x="558" y="435"/>
                  </a:lnTo>
                  <a:lnTo>
                    <a:pt x="560" y="435"/>
                  </a:lnTo>
                  <a:lnTo>
                    <a:pt x="560" y="435"/>
                  </a:lnTo>
                  <a:lnTo>
                    <a:pt x="561" y="437"/>
                  </a:lnTo>
                  <a:lnTo>
                    <a:pt x="561" y="439"/>
                  </a:lnTo>
                  <a:lnTo>
                    <a:pt x="561" y="439"/>
                  </a:lnTo>
                  <a:lnTo>
                    <a:pt x="563" y="439"/>
                  </a:lnTo>
                  <a:lnTo>
                    <a:pt x="563" y="439"/>
                  </a:lnTo>
                  <a:lnTo>
                    <a:pt x="563" y="439"/>
                  </a:lnTo>
                  <a:lnTo>
                    <a:pt x="563" y="435"/>
                  </a:lnTo>
                  <a:lnTo>
                    <a:pt x="563" y="434"/>
                  </a:lnTo>
                  <a:lnTo>
                    <a:pt x="561" y="432"/>
                  </a:lnTo>
                  <a:lnTo>
                    <a:pt x="558" y="432"/>
                  </a:lnTo>
                  <a:lnTo>
                    <a:pt x="558" y="430"/>
                  </a:lnTo>
                  <a:lnTo>
                    <a:pt x="556" y="430"/>
                  </a:lnTo>
                  <a:lnTo>
                    <a:pt x="554" y="428"/>
                  </a:lnTo>
                  <a:lnTo>
                    <a:pt x="556" y="428"/>
                  </a:lnTo>
                  <a:lnTo>
                    <a:pt x="560" y="430"/>
                  </a:lnTo>
                  <a:lnTo>
                    <a:pt x="561" y="430"/>
                  </a:lnTo>
                  <a:lnTo>
                    <a:pt x="563" y="428"/>
                  </a:lnTo>
                  <a:lnTo>
                    <a:pt x="561" y="426"/>
                  </a:lnTo>
                  <a:lnTo>
                    <a:pt x="561" y="424"/>
                  </a:lnTo>
                  <a:lnTo>
                    <a:pt x="561" y="423"/>
                  </a:lnTo>
                  <a:lnTo>
                    <a:pt x="561" y="423"/>
                  </a:lnTo>
                  <a:lnTo>
                    <a:pt x="563" y="423"/>
                  </a:lnTo>
                  <a:lnTo>
                    <a:pt x="563" y="421"/>
                  </a:lnTo>
                  <a:lnTo>
                    <a:pt x="561" y="419"/>
                  </a:lnTo>
                  <a:lnTo>
                    <a:pt x="563" y="417"/>
                  </a:lnTo>
                  <a:lnTo>
                    <a:pt x="563" y="415"/>
                  </a:lnTo>
                  <a:lnTo>
                    <a:pt x="565" y="415"/>
                  </a:lnTo>
                  <a:lnTo>
                    <a:pt x="569" y="415"/>
                  </a:lnTo>
                  <a:lnTo>
                    <a:pt x="569" y="417"/>
                  </a:lnTo>
                  <a:lnTo>
                    <a:pt x="569" y="417"/>
                  </a:lnTo>
                  <a:lnTo>
                    <a:pt x="570" y="419"/>
                  </a:lnTo>
                  <a:lnTo>
                    <a:pt x="570" y="421"/>
                  </a:lnTo>
                  <a:lnTo>
                    <a:pt x="570" y="421"/>
                  </a:lnTo>
                  <a:lnTo>
                    <a:pt x="570" y="423"/>
                  </a:lnTo>
                  <a:lnTo>
                    <a:pt x="570" y="423"/>
                  </a:lnTo>
                  <a:lnTo>
                    <a:pt x="570" y="424"/>
                  </a:lnTo>
                  <a:lnTo>
                    <a:pt x="570" y="426"/>
                  </a:lnTo>
                  <a:lnTo>
                    <a:pt x="570" y="426"/>
                  </a:lnTo>
                  <a:lnTo>
                    <a:pt x="572" y="424"/>
                  </a:lnTo>
                  <a:lnTo>
                    <a:pt x="572" y="423"/>
                  </a:lnTo>
                  <a:lnTo>
                    <a:pt x="576" y="424"/>
                  </a:lnTo>
                  <a:lnTo>
                    <a:pt x="578" y="426"/>
                  </a:lnTo>
                  <a:lnTo>
                    <a:pt x="578" y="428"/>
                  </a:lnTo>
                  <a:lnTo>
                    <a:pt x="578" y="428"/>
                  </a:lnTo>
                  <a:lnTo>
                    <a:pt x="578" y="426"/>
                  </a:lnTo>
                  <a:lnTo>
                    <a:pt x="579" y="426"/>
                  </a:lnTo>
                  <a:lnTo>
                    <a:pt x="579" y="424"/>
                  </a:lnTo>
                  <a:lnTo>
                    <a:pt x="579" y="423"/>
                  </a:lnTo>
                  <a:lnTo>
                    <a:pt x="579" y="421"/>
                  </a:lnTo>
                  <a:lnTo>
                    <a:pt x="579" y="421"/>
                  </a:lnTo>
                  <a:lnTo>
                    <a:pt x="579" y="419"/>
                  </a:lnTo>
                  <a:lnTo>
                    <a:pt x="579" y="415"/>
                  </a:lnTo>
                  <a:lnTo>
                    <a:pt x="579" y="414"/>
                  </a:lnTo>
                  <a:lnTo>
                    <a:pt x="578" y="414"/>
                  </a:lnTo>
                  <a:lnTo>
                    <a:pt x="578" y="412"/>
                  </a:lnTo>
                  <a:lnTo>
                    <a:pt x="576" y="410"/>
                  </a:lnTo>
                  <a:lnTo>
                    <a:pt x="578" y="410"/>
                  </a:lnTo>
                  <a:lnTo>
                    <a:pt x="578" y="410"/>
                  </a:lnTo>
                  <a:lnTo>
                    <a:pt x="583" y="415"/>
                  </a:lnTo>
                  <a:lnTo>
                    <a:pt x="585" y="417"/>
                  </a:lnTo>
                  <a:lnTo>
                    <a:pt x="587" y="423"/>
                  </a:lnTo>
                  <a:lnTo>
                    <a:pt x="588" y="423"/>
                  </a:lnTo>
                  <a:lnTo>
                    <a:pt x="588" y="423"/>
                  </a:lnTo>
                  <a:lnTo>
                    <a:pt x="590" y="423"/>
                  </a:lnTo>
                  <a:lnTo>
                    <a:pt x="590" y="423"/>
                  </a:lnTo>
                  <a:lnTo>
                    <a:pt x="592" y="426"/>
                  </a:lnTo>
                  <a:lnTo>
                    <a:pt x="592" y="426"/>
                  </a:lnTo>
                  <a:lnTo>
                    <a:pt x="594" y="428"/>
                  </a:lnTo>
                  <a:lnTo>
                    <a:pt x="597" y="428"/>
                  </a:lnTo>
                  <a:lnTo>
                    <a:pt x="597" y="428"/>
                  </a:lnTo>
                  <a:lnTo>
                    <a:pt x="599" y="432"/>
                  </a:lnTo>
                  <a:lnTo>
                    <a:pt x="599" y="434"/>
                  </a:lnTo>
                  <a:lnTo>
                    <a:pt x="599" y="435"/>
                  </a:lnTo>
                  <a:lnTo>
                    <a:pt x="601" y="434"/>
                  </a:lnTo>
                  <a:lnTo>
                    <a:pt x="601" y="432"/>
                  </a:lnTo>
                  <a:lnTo>
                    <a:pt x="603" y="430"/>
                  </a:lnTo>
                  <a:lnTo>
                    <a:pt x="603" y="428"/>
                  </a:lnTo>
                  <a:lnTo>
                    <a:pt x="606" y="428"/>
                  </a:lnTo>
                  <a:lnTo>
                    <a:pt x="606" y="426"/>
                  </a:lnTo>
                  <a:lnTo>
                    <a:pt x="605" y="424"/>
                  </a:lnTo>
                  <a:lnTo>
                    <a:pt x="605" y="424"/>
                  </a:lnTo>
                  <a:lnTo>
                    <a:pt x="603" y="423"/>
                  </a:lnTo>
                  <a:lnTo>
                    <a:pt x="605" y="421"/>
                  </a:lnTo>
                  <a:lnTo>
                    <a:pt x="605" y="419"/>
                  </a:lnTo>
                  <a:lnTo>
                    <a:pt x="605" y="419"/>
                  </a:lnTo>
                  <a:lnTo>
                    <a:pt x="606" y="421"/>
                  </a:lnTo>
                  <a:lnTo>
                    <a:pt x="608" y="423"/>
                  </a:lnTo>
                  <a:lnTo>
                    <a:pt x="608" y="423"/>
                  </a:lnTo>
                  <a:lnTo>
                    <a:pt x="610" y="423"/>
                  </a:lnTo>
                  <a:lnTo>
                    <a:pt x="610" y="423"/>
                  </a:lnTo>
                  <a:lnTo>
                    <a:pt x="612" y="421"/>
                  </a:lnTo>
                  <a:lnTo>
                    <a:pt x="612" y="421"/>
                  </a:lnTo>
                  <a:lnTo>
                    <a:pt x="614" y="421"/>
                  </a:lnTo>
                  <a:lnTo>
                    <a:pt x="614" y="423"/>
                  </a:lnTo>
                  <a:lnTo>
                    <a:pt x="614" y="424"/>
                  </a:lnTo>
                  <a:lnTo>
                    <a:pt x="614" y="426"/>
                  </a:lnTo>
                  <a:lnTo>
                    <a:pt x="616" y="426"/>
                  </a:lnTo>
                  <a:lnTo>
                    <a:pt x="616" y="426"/>
                  </a:lnTo>
                  <a:lnTo>
                    <a:pt x="616" y="426"/>
                  </a:lnTo>
                  <a:lnTo>
                    <a:pt x="616" y="426"/>
                  </a:lnTo>
                  <a:lnTo>
                    <a:pt x="617" y="426"/>
                  </a:lnTo>
                  <a:lnTo>
                    <a:pt x="617" y="424"/>
                  </a:lnTo>
                  <a:lnTo>
                    <a:pt x="617" y="424"/>
                  </a:lnTo>
                  <a:lnTo>
                    <a:pt x="616" y="423"/>
                  </a:lnTo>
                  <a:lnTo>
                    <a:pt x="616" y="423"/>
                  </a:lnTo>
                  <a:lnTo>
                    <a:pt x="616" y="423"/>
                  </a:lnTo>
                  <a:lnTo>
                    <a:pt x="617" y="421"/>
                  </a:lnTo>
                  <a:lnTo>
                    <a:pt x="617" y="421"/>
                  </a:lnTo>
                  <a:lnTo>
                    <a:pt x="617" y="421"/>
                  </a:lnTo>
                  <a:lnTo>
                    <a:pt x="617" y="419"/>
                  </a:lnTo>
                  <a:lnTo>
                    <a:pt x="617" y="419"/>
                  </a:lnTo>
                  <a:lnTo>
                    <a:pt x="617" y="419"/>
                  </a:lnTo>
                  <a:lnTo>
                    <a:pt x="619" y="419"/>
                  </a:lnTo>
                  <a:lnTo>
                    <a:pt x="619" y="419"/>
                  </a:lnTo>
                  <a:lnTo>
                    <a:pt x="619" y="421"/>
                  </a:lnTo>
                  <a:lnTo>
                    <a:pt x="621" y="421"/>
                  </a:lnTo>
                  <a:lnTo>
                    <a:pt x="625" y="421"/>
                  </a:lnTo>
                  <a:lnTo>
                    <a:pt x="625" y="423"/>
                  </a:lnTo>
                  <a:lnTo>
                    <a:pt x="625" y="423"/>
                  </a:lnTo>
                  <a:lnTo>
                    <a:pt x="626" y="423"/>
                  </a:lnTo>
                  <a:lnTo>
                    <a:pt x="626" y="423"/>
                  </a:lnTo>
                  <a:lnTo>
                    <a:pt x="626" y="423"/>
                  </a:lnTo>
                  <a:lnTo>
                    <a:pt x="628" y="419"/>
                  </a:lnTo>
                  <a:lnTo>
                    <a:pt x="630" y="419"/>
                  </a:lnTo>
                  <a:lnTo>
                    <a:pt x="632" y="419"/>
                  </a:lnTo>
                  <a:lnTo>
                    <a:pt x="634" y="421"/>
                  </a:lnTo>
                  <a:lnTo>
                    <a:pt x="634" y="423"/>
                  </a:lnTo>
                  <a:lnTo>
                    <a:pt x="634" y="424"/>
                  </a:lnTo>
                  <a:lnTo>
                    <a:pt x="635" y="424"/>
                  </a:lnTo>
                  <a:lnTo>
                    <a:pt x="637" y="424"/>
                  </a:lnTo>
                  <a:lnTo>
                    <a:pt x="637" y="423"/>
                  </a:lnTo>
                  <a:lnTo>
                    <a:pt x="639" y="423"/>
                  </a:lnTo>
                  <a:lnTo>
                    <a:pt x="639" y="424"/>
                  </a:lnTo>
                  <a:lnTo>
                    <a:pt x="639" y="426"/>
                  </a:lnTo>
                  <a:lnTo>
                    <a:pt x="639" y="426"/>
                  </a:lnTo>
                  <a:lnTo>
                    <a:pt x="639" y="426"/>
                  </a:lnTo>
                  <a:lnTo>
                    <a:pt x="641" y="426"/>
                  </a:lnTo>
                  <a:lnTo>
                    <a:pt x="641" y="428"/>
                  </a:lnTo>
                  <a:lnTo>
                    <a:pt x="641" y="428"/>
                  </a:lnTo>
                  <a:lnTo>
                    <a:pt x="641" y="428"/>
                  </a:lnTo>
                  <a:lnTo>
                    <a:pt x="643" y="426"/>
                  </a:lnTo>
                  <a:lnTo>
                    <a:pt x="643" y="424"/>
                  </a:lnTo>
                  <a:lnTo>
                    <a:pt x="643" y="424"/>
                  </a:lnTo>
                  <a:lnTo>
                    <a:pt x="644" y="423"/>
                  </a:lnTo>
                  <a:lnTo>
                    <a:pt x="646" y="424"/>
                  </a:lnTo>
                  <a:lnTo>
                    <a:pt x="648" y="423"/>
                  </a:lnTo>
                  <a:lnTo>
                    <a:pt x="646" y="423"/>
                  </a:lnTo>
                  <a:lnTo>
                    <a:pt x="646" y="423"/>
                  </a:lnTo>
                  <a:lnTo>
                    <a:pt x="646" y="423"/>
                  </a:lnTo>
                  <a:lnTo>
                    <a:pt x="646" y="421"/>
                  </a:lnTo>
                  <a:lnTo>
                    <a:pt x="650" y="423"/>
                  </a:lnTo>
                  <a:lnTo>
                    <a:pt x="652" y="423"/>
                  </a:lnTo>
                  <a:lnTo>
                    <a:pt x="653" y="421"/>
                  </a:lnTo>
                  <a:lnTo>
                    <a:pt x="653" y="417"/>
                  </a:lnTo>
                  <a:lnTo>
                    <a:pt x="652" y="414"/>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8" name="Google Shape;338;p16"/>
            <p:cNvSpPr/>
            <p:nvPr/>
          </p:nvSpPr>
          <p:spPr>
            <a:xfrm>
              <a:off x="4912696" y="5068019"/>
              <a:ext cx="2044770" cy="1604457"/>
            </a:xfrm>
            <a:custGeom>
              <a:avLst/>
              <a:gdLst/>
              <a:ahLst/>
              <a:cxnLst/>
              <a:rect l="l" t="t" r="r" b="b"/>
              <a:pathLst>
                <a:path w="1127" h="997" extrusionOk="0">
                  <a:moveTo>
                    <a:pt x="15" y="987"/>
                  </a:moveTo>
                  <a:lnTo>
                    <a:pt x="13" y="987"/>
                  </a:lnTo>
                  <a:lnTo>
                    <a:pt x="13" y="987"/>
                  </a:lnTo>
                  <a:lnTo>
                    <a:pt x="11" y="987"/>
                  </a:lnTo>
                  <a:lnTo>
                    <a:pt x="9" y="988"/>
                  </a:lnTo>
                  <a:lnTo>
                    <a:pt x="9" y="988"/>
                  </a:lnTo>
                  <a:lnTo>
                    <a:pt x="9" y="988"/>
                  </a:lnTo>
                  <a:lnTo>
                    <a:pt x="9" y="988"/>
                  </a:lnTo>
                  <a:lnTo>
                    <a:pt x="8" y="990"/>
                  </a:lnTo>
                  <a:lnTo>
                    <a:pt x="6" y="992"/>
                  </a:lnTo>
                  <a:lnTo>
                    <a:pt x="4" y="990"/>
                  </a:lnTo>
                  <a:lnTo>
                    <a:pt x="2" y="990"/>
                  </a:lnTo>
                  <a:lnTo>
                    <a:pt x="0" y="992"/>
                  </a:lnTo>
                  <a:lnTo>
                    <a:pt x="2" y="994"/>
                  </a:lnTo>
                  <a:lnTo>
                    <a:pt x="2" y="994"/>
                  </a:lnTo>
                  <a:lnTo>
                    <a:pt x="2" y="996"/>
                  </a:lnTo>
                  <a:lnTo>
                    <a:pt x="6" y="996"/>
                  </a:lnTo>
                  <a:lnTo>
                    <a:pt x="8" y="996"/>
                  </a:lnTo>
                  <a:lnTo>
                    <a:pt x="8" y="997"/>
                  </a:lnTo>
                  <a:lnTo>
                    <a:pt x="9" y="997"/>
                  </a:lnTo>
                  <a:lnTo>
                    <a:pt x="9" y="997"/>
                  </a:lnTo>
                  <a:lnTo>
                    <a:pt x="11" y="997"/>
                  </a:lnTo>
                  <a:lnTo>
                    <a:pt x="11" y="997"/>
                  </a:lnTo>
                  <a:lnTo>
                    <a:pt x="11" y="996"/>
                  </a:lnTo>
                  <a:lnTo>
                    <a:pt x="11" y="996"/>
                  </a:lnTo>
                  <a:lnTo>
                    <a:pt x="11" y="996"/>
                  </a:lnTo>
                  <a:lnTo>
                    <a:pt x="11" y="996"/>
                  </a:lnTo>
                  <a:lnTo>
                    <a:pt x="11" y="994"/>
                  </a:lnTo>
                  <a:lnTo>
                    <a:pt x="11" y="994"/>
                  </a:lnTo>
                  <a:lnTo>
                    <a:pt x="13" y="994"/>
                  </a:lnTo>
                  <a:lnTo>
                    <a:pt x="13" y="994"/>
                  </a:lnTo>
                  <a:lnTo>
                    <a:pt x="13" y="994"/>
                  </a:lnTo>
                  <a:lnTo>
                    <a:pt x="13" y="994"/>
                  </a:lnTo>
                  <a:lnTo>
                    <a:pt x="13" y="994"/>
                  </a:lnTo>
                  <a:lnTo>
                    <a:pt x="13" y="992"/>
                  </a:lnTo>
                  <a:lnTo>
                    <a:pt x="13" y="992"/>
                  </a:lnTo>
                  <a:lnTo>
                    <a:pt x="15" y="988"/>
                  </a:lnTo>
                  <a:lnTo>
                    <a:pt x="15" y="988"/>
                  </a:lnTo>
                  <a:lnTo>
                    <a:pt x="15" y="988"/>
                  </a:lnTo>
                  <a:lnTo>
                    <a:pt x="15" y="987"/>
                  </a:lnTo>
                  <a:close/>
                  <a:moveTo>
                    <a:pt x="141" y="978"/>
                  </a:moveTo>
                  <a:lnTo>
                    <a:pt x="141" y="978"/>
                  </a:lnTo>
                  <a:lnTo>
                    <a:pt x="141" y="978"/>
                  </a:lnTo>
                  <a:lnTo>
                    <a:pt x="139" y="976"/>
                  </a:lnTo>
                  <a:lnTo>
                    <a:pt x="139" y="976"/>
                  </a:lnTo>
                  <a:lnTo>
                    <a:pt x="139" y="976"/>
                  </a:lnTo>
                  <a:lnTo>
                    <a:pt x="139" y="974"/>
                  </a:lnTo>
                  <a:lnTo>
                    <a:pt x="139" y="974"/>
                  </a:lnTo>
                  <a:lnTo>
                    <a:pt x="139" y="974"/>
                  </a:lnTo>
                  <a:lnTo>
                    <a:pt x="139" y="972"/>
                  </a:lnTo>
                  <a:lnTo>
                    <a:pt x="139" y="970"/>
                  </a:lnTo>
                  <a:lnTo>
                    <a:pt x="139" y="969"/>
                  </a:lnTo>
                  <a:lnTo>
                    <a:pt x="139" y="969"/>
                  </a:lnTo>
                  <a:lnTo>
                    <a:pt x="139" y="969"/>
                  </a:lnTo>
                  <a:lnTo>
                    <a:pt x="139" y="969"/>
                  </a:lnTo>
                  <a:lnTo>
                    <a:pt x="139" y="969"/>
                  </a:lnTo>
                  <a:lnTo>
                    <a:pt x="138" y="969"/>
                  </a:lnTo>
                  <a:lnTo>
                    <a:pt x="138" y="970"/>
                  </a:lnTo>
                  <a:lnTo>
                    <a:pt x="136" y="970"/>
                  </a:lnTo>
                  <a:lnTo>
                    <a:pt x="134" y="970"/>
                  </a:lnTo>
                  <a:lnTo>
                    <a:pt x="130" y="970"/>
                  </a:lnTo>
                  <a:lnTo>
                    <a:pt x="127" y="969"/>
                  </a:lnTo>
                  <a:lnTo>
                    <a:pt x="127" y="969"/>
                  </a:lnTo>
                  <a:lnTo>
                    <a:pt x="125" y="969"/>
                  </a:lnTo>
                  <a:lnTo>
                    <a:pt x="125" y="969"/>
                  </a:lnTo>
                  <a:lnTo>
                    <a:pt x="125" y="969"/>
                  </a:lnTo>
                  <a:lnTo>
                    <a:pt x="125" y="969"/>
                  </a:lnTo>
                  <a:lnTo>
                    <a:pt x="125" y="969"/>
                  </a:lnTo>
                  <a:lnTo>
                    <a:pt x="125" y="970"/>
                  </a:lnTo>
                  <a:lnTo>
                    <a:pt x="125" y="972"/>
                  </a:lnTo>
                  <a:lnTo>
                    <a:pt x="123" y="972"/>
                  </a:lnTo>
                  <a:lnTo>
                    <a:pt x="123" y="974"/>
                  </a:lnTo>
                  <a:lnTo>
                    <a:pt x="123" y="974"/>
                  </a:lnTo>
                  <a:lnTo>
                    <a:pt x="121" y="976"/>
                  </a:lnTo>
                  <a:lnTo>
                    <a:pt x="121" y="976"/>
                  </a:lnTo>
                  <a:lnTo>
                    <a:pt x="120" y="978"/>
                  </a:lnTo>
                  <a:lnTo>
                    <a:pt x="118" y="978"/>
                  </a:lnTo>
                  <a:lnTo>
                    <a:pt x="118" y="979"/>
                  </a:lnTo>
                  <a:lnTo>
                    <a:pt x="118" y="979"/>
                  </a:lnTo>
                  <a:lnTo>
                    <a:pt x="118" y="981"/>
                  </a:lnTo>
                  <a:lnTo>
                    <a:pt x="118" y="981"/>
                  </a:lnTo>
                  <a:lnTo>
                    <a:pt x="118" y="983"/>
                  </a:lnTo>
                  <a:lnTo>
                    <a:pt x="120" y="983"/>
                  </a:lnTo>
                  <a:lnTo>
                    <a:pt x="120" y="987"/>
                  </a:lnTo>
                  <a:lnTo>
                    <a:pt x="120" y="987"/>
                  </a:lnTo>
                  <a:lnTo>
                    <a:pt x="121" y="987"/>
                  </a:lnTo>
                  <a:lnTo>
                    <a:pt x="121" y="988"/>
                  </a:lnTo>
                  <a:lnTo>
                    <a:pt x="121" y="988"/>
                  </a:lnTo>
                  <a:lnTo>
                    <a:pt x="123" y="988"/>
                  </a:lnTo>
                  <a:lnTo>
                    <a:pt x="125" y="992"/>
                  </a:lnTo>
                  <a:lnTo>
                    <a:pt x="127" y="992"/>
                  </a:lnTo>
                  <a:lnTo>
                    <a:pt x="127" y="992"/>
                  </a:lnTo>
                  <a:lnTo>
                    <a:pt x="129" y="992"/>
                  </a:lnTo>
                  <a:lnTo>
                    <a:pt x="130" y="992"/>
                  </a:lnTo>
                  <a:lnTo>
                    <a:pt x="130" y="992"/>
                  </a:lnTo>
                  <a:lnTo>
                    <a:pt x="130" y="992"/>
                  </a:lnTo>
                  <a:lnTo>
                    <a:pt x="130" y="992"/>
                  </a:lnTo>
                  <a:lnTo>
                    <a:pt x="132" y="990"/>
                  </a:lnTo>
                  <a:lnTo>
                    <a:pt x="132" y="990"/>
                  </a:lnTo>
                  <a:lnTo>
                    <a:pt x="134" y="990"/>
                  </a:lnTo>
                  <a:lnTo>
                    <a:pt x="138" y="990"/>
                  </a:lnTo>
                  <a:lnTo>
                    <a:pt x="138" y="988"/>
                  </a:lnTo>
                  <a:lnTo>
                    <a:pt x="139" y="987"/>
                  </a:lnTo>
                  <a:lnTo>
                    <a:pt x="139" y="987"/>
                  </a:lnTo>
                  <a:lnTo>
                    <a:pt x="141" y="987"/>
                  </a:lnTo>
                  <a:lnTo>
                    <a:pt x="141" y="985"/>
                  </a:lnTo>
                  <a:lnTo>
                    <a:pt x="139" y="985"/>
                  </a:lnTo>
                  <a:lnTo>
                    <a:pt x="139" y="983"/>
                  </a:lnTo>
                  <a:lnTo>
                    <a:pt x="141" y="983"/>
                  </a:lnTo>
                  <a:lnTo>
                    <a:pt x="141" y="981"/>
                  </a:lnTo>
                  <a:lnTo>
                    <a:pt x="141" y="981"/>
                  </a:lnTo>
                  <a:lnTo>
                    <a:pt x="141" y="981"/>
                  </a:lnTo>
                  <a:lnTo>
                    <a:pt x="141" y="979"/>
                  </a:lnTo>
                  <a:lnTo>
                    <a:pt x="141" y="979"/>
                  </a:lnTo>
                  <a:lnTo>
                    <a:pt x="141" y="978"/>
                  </a:lnTo>
                  <a:close/>
                  <a:moveTo>
                    <a:pt x="53" y="970"/>
                  </a:moveTo>
                  <a:lnTo>
                    <a:pt x="51" y="969"/>
                  </a:lnTo>
                  <a:lnTo>
                    <a:pt x="49" y="967"/>
                  </a:lnTo>
                  <a:lnTo>
                    <a:pt x="46" y="965"/>
                  </a:lnTo>
                  <a:lnTo>
                    <a:pt x="44" y="967"/>
                  </a:lnTo>
                  <a:lnTo>
                    <a:pt x="42" y="969"/>
                  </a:lnTo>
                  <a:lnTo>
                    <a:pt x="42" y="970"/>
                  </a:lnTo>
                  <a:lnTo>
                    <a:pt x="42" y="972"/>
                  </a:lnTo>
                  <a:lnTo>
                    <a:pt x="44" y="974"/>
                  </a:lnTo>
                  <a:lnTo>
                    <a:pt x="47" y="976"/>
                  </a:lnTo>
                  <a:lnTo>
                    <a:pt x="47" y="978"/>
                  </a:lnTo>
                  <a:lnTo>
                    <a:pt x="49" y="976"/>
                  </a:lnTo>
                  <a:lnTo>
                    <a:pt x="51" y="976"/>
                  </a:lnTo>
                  <a:lnTo>
                    <a:pt x="51" y="976"/>
                  </a:lnTo>
                  <a:lnTo>
                    <a:pt x="53" y="974"/>
                  </a:lnTo>
                  <a:lnTo>
                    <a:pt x="55" y="974"/>
                  </a:lnTo>
                  <a:lnTo>
                    <a:pt x="55" y="972"/>
                  </a:lnTo>
                  <a:lnTo>
                    <a:pt x="55" y="970"/>
                  </a:lnTo>
                  <a:lnTo>
                    <a:pt x="53" y="970"/>
                  </a:lnTo>
                  <a:close/>
                  <a:moveTo>
                    <a:pt x="100" y="947"/>
                  </a:moveTo>
                  <a:lnTo>
                    <a:pt x="94" y="945"/>
                  </a:lnTo>
                  <a:lnTo>
                    <a:pt x="94" y="945"/>
                  </a:lnTo>
                  <a:lnTo>
                    <a:pt x="92" y="947"/>
                  </a:lnTo>
                  <a:lnTo>
                    <a:pt x="92" y="947"/>
                  </a:lnTo>
                  <a:lnTo>
                    <a:pt x="91" y="947"/>
                  </a:lnTo>
                  <a:lnTo>
                    <a:pt x="91" y="947"/>
                  </a:lnTo>
                  <a:lnTo>
                    <a:pt x="91" y="949"/>
                  </a:lnTo>
                  <a:lnTo>
                    <a:pt x="89" y="949"/>
                  </a:lnTo>
                  <a:lnTo>
                    <a:pt x="89" y="949"/>
                  </a:lnTo>
                  <a:lnTo>
                    <a:pt x="89" y="950"/>
                  </a:lnTo>
                  <a:lnTo>
                    <a:pt x="89" y="950"/>
                  </a:lnTo>
                  <a:lnTo>
                    <a:pt x="87" y="950"/>
                  </a:lnTo>
                  <a:lnTo>
                    <a:pt x="85" y="952"/>
                  </a:lnTo>
                  <a:lnTo>
                    <a:pt x="83" y="954"/>
                  </a:lnTo>
                  <a:lnTo>
                    <a:pt x="83" y="954"/>
                  </a:lnTo>
                  <a:lnTo>
                    <a:pt x="82" y="954"/>
                  </a:lnTo>
                  <a:lnTo>
                    <a:pt x="82" y="954"/>
                  </a:lnTo>
                  <a:lnTo>
                    <a:pt x="80" y="956"/>
                  </a:lnTo>
                  <a:lnTo>
                    <a:pt x="80" y="956"/>
                  </a:lnTo>
                  <a:lnTo>
                    <a:pt x="78" y="956"/>
                  </a:lnTo>
                  <a:lnTo>
                    <a:pt x="76" y="956"/>
                  </a:lnTo>
                  <a:lnTo>
                    <a:pt x="74" y="956"/>
                  </a:lnTo>
                  <a:lnTo>
                    <a:pt x="73" y="956"/>
                  </a:lnTo>
                  <a:lnTo>
                    <a:pt x="73" y="956"/>
                  </a:lnTo>
                  <a:lnTo>
                    <a:pt x="71" y="958"/>
                  </a:lnTo>
                  <a:lnTo>
                    <a:pt x="71" y="958"/>
                  </a:lnTo>
                  <a:lnTo>
                    <a:pt x="69" y="958"/>
                  </a:lnTo>
                  <a:lnTo>
                    <a:pt x="69" y="956"/>
                  </a:lnTo>
                  <a:lnTo>
                    <a:pt x="67" y="956"/>
                  </a:lnTo>
                  <a:lnTo>
                    <a:pt x="65" y="958"/>
                  </a:lnTo>
                  <a:lnTo>
                    <a:pt x="64" y="958"/>
                  </a:lnTo>
                  <a:lnTo>
                    <a:pt x="64" y="960"/>
                  </a:lnTo>
                  <a:lnTo>
                    <a:pt x="65" y="961"/>
                  </a:lnTo>
                  <a:lnTo>
                    <a:pt x="67" y="961"/>
                  </a:lnTo>
                  <a:lnTo>
                    <a:pt x="67" y="963"/>
                  </a:lnTo>
                  <a:lnTo>
                    <a:pt x="67" y="963"/>
                  </a:lnTo>
                  <a:lnTo>
                    <a:pt x="67" y="967"/>
                  </a:lnTo>
                  <a:lnTo>
                    <a:pt x="67" y="967"/>
                  </a:lnTo>
                  <a:lnTo>
                    <a:pt x="69" y="967"/>
                  </a:lnTo>
                  <a:lnTo>
                    <a:pt x="69" y="969"/>
                  </a:lnTo>
                  <a:lnTo>
                    <a:pt x="71" y="970"/>
                  </a:lnTo>
                  <a:lnTo>
                    <a:pt x="71" y="970"/>
                  </a:lnTo>
                  <a:lnTo>
                    <a:pt x="73" y="972"/>
                  </a:lnTo>
                  <a:lnTo>
                    <a:pt x="73" y="974"/>
                  </a:lnTo>
                  <a:lnTo>
                    <a:pt x="73" y="974"/>
                  </a:lnTo>
                  <a:lnTo>
                    <a:pt x="73" y="976"/>
                  </a:lnTo>
                  <a:lnTo>
                    <a:pt x="73" y="976"/>
                  </a:lnTo>
                  <a:lnTo>
                    <a:pt x="74" y="976"/>
                  </a:lnTo>
                  <a:lnTo>
                    <a:pt x="74" y="976"/>
                  </a:lnTo>
                  <a:lnTo>
                    <a:pt x="74" y="976"/>
                  </a:lnTo>
                  <a:lnTo>
                    <a:pt x="74" y="978"/>
                  </a:lnTo>
                  <a:lnTo>
                    <a:pt x="74" y="978"/>
                  </a:lnTo>
                  <a:lnTo>
                    <a:pt x="76" y="978"/>
                  </a:lnTo>
                  <a:lnTo>
                    <a:pt x="76" y="978"/>
                  </a:lnTo>
                  <a:lnTo>
                    <a:pt x="78" y="978"/>
                  </a:lnTo>
                  <a:lnTo>
                    <a:pt x="80" y="976"/>
                  </a:lnTo>
                  <a:lnTo>
                    <a:pt x="82" y="976"/>
                  </a:lnTo>
                  <a:lnTo>
                    <a:pt x="83" y="976"/>
                  </a:lnTo>
                  <a:lnTo>
                    <a:pt x="83" y="974"/>
                  </a:lnTo>
                  <a:lnTo>
                    <a:pt x="87" y="972"/>
                  </a:lnTo>
                  <a:lnTo>
                    <a:pt x="87" y="970"/>
                  </a:lnTo>
                  <a:lnTo>
                    <a:pt x="89" y="969"/>
                  </a:lnTo>
                  <a:lnTo>
                    <a:pt x="89" y="969"/>
                  </a:lnTo>
                  <a:lnTo>
                    <a:pt x="89" y="967"/>
                  </a:lnTo>
                  <a:lnTo>
                    <a:pt x="91" y="963"/>
                  </a:lnTo>
                  <a:lnTo>
                    <a:pt x="91" y="961"/>
                  </a:lnTo>
                  <a:lnTo>
                    <a:pt x="91" y="961"/>
                  </a:lnTo>
                  <a:lnTo>
                    <a:pt x="91" y="961"/>
                  </a:lnTo>
                  <a:lnTo>
                    <a:pt x="91" y="960"/>
                  </a:lnTo>
                  <a:lnTo>
                    <a:pt x="91" y="960"/>
                  </a:lnTo>
                  <a:lnTo>
                    <a:pt x="91" y="958"/>
                  </a:lnTo>
                  <a:lnTo>
                    <a:pt x="91" y="958"/>
                  </a:lnTo>
                  <a:lnTo>
                    <a:pt x="92" y="956"/>
                  </a:lnTo>
                  <a:lnTo>
                    <a:pt x="92" y="956"/>
                  </a:lnTo>
                  <a:lnTo>
                    <a:pt x="92" y="956"/>
                  </a:lnTo>
                  <a:lnTo>
                    <a:pt x="94" y="954"/>
                  </a:lnTo>
                  <a:lnTo>
                    <a:pt x="96" y="952"/>
                  </a:lnTo>
                  <a:lnTo>
                    <a:pt x="98" y="952"/>
                  </a:lnTo>
                  <a:lnTo>
                    <a:pt x="98" y="950"/>
                  </a:lnTo>
                  <a:lnTo>
                    <a:pt x="102" y="949"/>
                  </a:lnTo>
                  <a:lnTo>
                    <a:pt x="103" y="947"/>
                  </a:lnTo>
                  <a:lnTo>
                    <a:pt x="103" y="945"/>
                  </a:lnTo>
                  <a:lnTo>
                    <a:pt x="102" y="945"/>
                  </a:lnTo>
                  <a:lnTo>
                    <a:pt x="100" y="947"/>
                  </a:lnTo>
                  <a:close/>
                  <a:moveTo>
                    <a:pt x="217" y="938"/>
                  </a:moveTo>
                  <a:lnTo>
                    <a:pt x="217" y="936"/>
                  </a:lnTo>
                  <a:lnTo>
                    <a:pt x="215" y="936"/>
                  </a:lnTo>
                  <a:lnTo>
                    <a:pt x="213" y="936"/>
                  </a:lnTo>
                  <a:lnTo>
                    <a:pt x="212" y="936"/>
                  </a:lnTo>
                  <a:lnTo>
                    <a:pt x="210" y="936"/>
                  </a:lnTo>
                  <a:lnTo>
                    <a:pt x="210" y="938"/>
                  </a:lnTo>
                  <a:lnTo>
                    <a:pt x="210" y="938"/>
                  </a:lnTo>
                  <a:lnTo>
                    <a:pt x="210" y="940"/>
                  </a:lnTo>
                  <a:lnTo>
                    <a:pt x="208" y="941"/>
                  </a:lnTo>
                  <a:lnTo>
                    <a:pt x="208" y="945"/>
                  </a:lnTo>
                  <a:lnTo>
                    <a:pt x="206" y="947"/>
                  </a:lnTo>
                  <a:lnTo>
                    <a:pt x="204" y="950"/>
                  </a:lnTo>
                  <a:lnTo>
                    <a:pt x="203" y="952"/>
                  </a:lnTo>
                  <a:lnTo>
                    <a:pt x="203" y="954"/>
                  </a:lnTo>
                  <a:lnTo>
                    <a:pt x="203" y="954"/>
                  </a:lnTo>
                  <a:lnTo>
                    <a:pt x="201" y="958"/>
                  </a:lnTo>
                  <a:lnTo>
                    <a:pt x="199" y="960"/>
                  </a:lnTo>
                  <a:lnTo>
                    <a:pt x="199" y="961"/>
                  </a:lnTo>
                  <a:lnTo>
                    <a:pt x="199" y="963"/>
                  </a:lnTo>
                  <a:lnTo>
                    <a:pt x="199" y="965"/>
                  </a:lnTo>
                  <a:lnTo>
                    <a:pt x="199" y="965"/>
                  </a:lnTo>
                  <a:lnTo>
                    <a:pt x="197" y="967"/>
                  </a:lnTo>
                  <a:lnTo>
                    <a:pt x="195" y="969"/>
                  </a:lnTo>
                  <a:lnTo>
                    <a:pt x="192" y="970"/>
                  </a:lnTo>
                  <a:lnTo>
                    <a:pt x="190" y="972"/>
                  </a:lnTo>
                  <a:lnTo>
                    <a:pt x="188" y="972"/>
                  </a:lnTo>
                  <a:lnTo>
                    <a:pt x="186" y="972"/>
                  </a:lnTo>
                  <a:lnTo>
                    <a:pt x="185" y="972"/>
                  </a:lnTo>
                  <a:lnTo>
                    <a:pt x="185" y="972"/>
                  </a:lnTo>
                  <a:lnTo>
                    <a:pt x="185" y="972"/>
                  </a:lnTo>
                  <a:lnTo>
                    <a:pt x="185" y="972"/>
                  </a:lnTo>
                  <a:lnTo>
                    <a:pt x="185" y="974"/>
                  </a:lnTo>
                  <a:lnTo>
                    <a:pt x="185" y="974"/>
                  </a:lnTo>
                  <a:lnTo>
                    <a:pt x="185" y="974"/>
                  </a:lnTo>
                  <a:lnTo>
                    <a:pt x="188" y="974"/>
                  </a:lnTo>
                  <a:lnTo>
                    <a:pt x="190" y="974"/>
                  </a:lnTo>
                  <a:lnTo>
                    <a:pt x="192" y="976"/>
                  </a:lnTo>
                  <a:lnTo>
                    <a:pt x="192" y="976"/>
                  </a:lnTo>
                  <a:lnTo>
                    <a:pt x="194" y="974"/>
                  </a:lnTo>
                  <a:lnTo>
                    <a:pt x="195" y="972"/>
                  </a:lnTo>
                  <a:lnTo>
                    <a:pt x="197" y="970"/>
                  </a:lnTo>
                  <a:lnTo>
                    <a:pt x="199" y="969"/>
                  </a:lnTo>
                  <a:lnTo>
                    <a:pt x="201" y="969"/>
                  </a:lnTo>
                  <a:lnTo>
                    <a:pt x="203" y="969"/>
                  </a:lnTo>
                  <a:lnTo>
                    <a:pt x="204" y="967"/>
                  </a:lnTo>
                  <a:lnTo>
                    <a:pt x="206" y="967"/>
                  </a:lnTo>
                  <a:lnTo>
                    <a:pt x="212" y="965"/>
                  </a:lnTo>
                  <a:lnTo>
                    <a:pt x="213" y="965"/>
                  </a:lnTo>
                  <a:lnTo>
                    <a:pt x="213" y="961"/>
                  </a:lnTo>
                  <a:lnTo>
                    <a:pt x="215" y="960"/>
                  </a:lnTo>
                  <a:lnTo>
                    <a:pt x="215" y="960"/>
                  </a:lnTo>
                  <a:lnTo>
                    <a:pt x="215" y="958"/>
                  </a:lnTo>
                  <a:lnTo>
                    <a:pt x="215" y="958"/>
                  </a:lnTo>
                  <a:lnTo>
                    <a:pt x="215" y="958"/>
                  </a:lnTo>
                  <a:lnTo>
                    <a:pt x="215" y="956"/>
                  </a:lnTo>
                  <a:lnTo>
                    <a:pt x="217" y="956"/>
                  </a:lnTo>
                  <a:lnTo>
                    <a:pt x="217" y="956"/>
                  </a:lnTo>
                  <a:lnTo>
                    <a:pt x="217" y="954"/>
                  </a:lnTo>
                  <a:lnTo>
                    <a:pt x="217" y="954"/>
                  </a:lnTo>
                  <a:lnTo>
                    <a:pt x="217" y="954"/>
                  </a:lnTo>
                  <a:lnTo>
                    <a:pt x="217" y="954"/>
                  </a:lnTo>
                  <a:lnTo>
                    <a:pt x="217" y="952"/>
                  </a:lnTo>
                  <a:lnTo>
                    <a:pt x="217" y="950"/>
                  </a:lnTo>
                  <a:lnTo>
                    <a:pt x="217" y="950"/>
                  </a:lnTo>
                  <a:lnTo>
                    <a:pt x="217" y="949"/>
                  </a:lnTo>
                  <a:lnTo>
                    <a:pt x="219" y="947"/>
                  </a:lnTo>
                  <a:lnTo>
                    <a:pt x="219" y="941"/>
                  </a:lnTo>
                  <a:lnTo>
                    <a:pt x="219" y="940"/>
                  </a:lnTo>
                  <a:lnTo>
                    <a:pt x="217" y="938"/>
                  </a:lnTo>
                  <a:close/>
                  <a:moveTo>
                    <a:pt x="24" y="936"/>
                  </a:moveTo>
                  <a:lnTo>
                    <a:pt x="24" y="936"/>
                  </a:lnTo>
                  <a:lnTo>
                    <a:pt x="22" y="934"/>
                  </a:lnTo>
                  <a:lnTo>
                    <a:pt x="22" y="934"/>
                  </a:lnTo>
                  <a:lnTo>
                    <a:pt x="22" y="932"/>
                  </a:lnTo>
                  <a:lnTo>
                    <a:pt x="22" y="932"/>
                  </a:lnTo>
                  <a:lnTo>
                    <a:pt x="20" y="931"/>
                  </a:lnTo>
                  <a:lnTo>
                    <a:pt x="20" y="931"/>
                  </a:lnTo>
                  <a:lnTo>
                    <a:pt x="18" y="931"/>
                  </a:lnTo>
                  <a:lnTo>
                    <a:pt x="17" y="931"/>
                  </a:lnTo>
                  <a:lnTo>
                    <a:pt x="17" y="931"/>
                  </a:lnTo>
                  <a:lnTo>
                    <a:pt x="15" y="931"/>
                  </a:lnTo>
                  <a:lnTo>
                    <a:pt x="13" y="929"/>
                  </a:lnTo>
                  <a:lnTo>
                    <a:pt x="13" y="931"/>
                  </a:lnTo>
                  <a:lnTo>
                    <a:pt x="11" y="932"/>
                  </a:lnTo>
                  <a:lnTo>
                    <a:pt x="9" y="934"/>
                  </a:lnTo>
                  <a:lnTo>
                    <a:pt x="9" y="936"/>
                  </a:lnTo>
                  <a:lnTo>
                    <a:pt x="9" y="936"/>
                  </a:lnTo>
                  <a:lnTo>
                    <a:pt x="11" y="936"/>
                  </a:lnTo>
                  <a:lnTo>
                    <a:pt x="11" y="938"/>
                  </a:lnTo>
                  <a:lnTo>
                    <a:pt x="11" y="938"/>
                  </a:lnTo>
                  <a:lnTo>
                    <a:pt x="11" y="940"/>
                  </a:lnTo>
                  <a:lnTo>
                    <a:pt x="13" y="943"/>
                  </a:lnTo>
                  <a:lnTo>
                    <a:pt x="13" y="943"/>
                  </a:lnTo>
                  <a:lnTo>
                    <a:pt x="15" y="945"/>
                  </a:lnTo>
                  <a:lnTo>
                    <a:pt x="15" y="947"/>
                  </a:lnTo>
                  <a:lnTo>
                    <a:pt x="15" y="947"/>
                  </a:lnTo>
                  <a:lnTo>
                    <a:pt x="15" y="950"/>
                  </a:lnTo>
                  <a:lnTo>
                    <a:pt x="17" y="950"/>
                  </a:lnTo>
                  <a:lnTo>
                    <a:pt x="17" y="952"/>
                  </a:lnTo>
                  <a:lnTo>
                    <a:pt x="17" y="952"/>
                  </a:lnTo>
                  <a:lnTo>
                    <a:pt x="18" y="952"/>
                  </a:lnTo>
                  <a:lnTo>
                    <a:pt x="18" y="950"/>
                  </a:lnTo>
                  <a:lnTo>
                    <a:pt x="18" y="949"/>
                  </a:lnTo>
                  <a:lnTo>
                    <a:pt x="20" y="947"/>
                  </a:lnTo>
                  <a:lnTo>
                    <a:pt x="22" y="945"/>
                  </a:lnTo>
                  <a:lnTo>
                    <a:pt x="22" y="943"/>
                  </a:lnTo>
                  <a:lnTo>
                    <a:pt x="22" y="943"/>
                  </a:lnTo>
                  <a:lnTo>
                    <a:pt x="22" y="941"/>
                  </a:lnTo>
                  <a:lnTo>
                    <a:pt x="20" y="940"/>
                  </a:lnTo>
                  <a:lnTo>
                    <a:pt x="22" y="938"/>
                  </a:lnTo>
                  <a:lnTo>
                    <a:pt x="24" y="936"/>
                  </a:lnTo>
                  <a:close/>
                  <a:moveTo>
                    <a:pt x="237" y="907"/>
                  </a:moveTo>
                  <a:lnTo>
                    <a:pt x="235" y="907"/>
                  </a:lnTo>
                  <a:lnTo>
                    <a:pt x="235" y="909"/>
                  </a:lnTo>
                  <a:lnTo>
                    <a:pt x="235" y="909"/>
                  </a:lnTo>
                  <a:lnTo>
                    <a:pt x="233" y="911"/>
                  </a:lnTo>
                  <a:lnTo>
                    <a:pt x="233" y="913"/>
                  </a:lnTo>
                  <a:lnTo>
                    <a:pt x="233" y="913"/>
                  </a:lnTo>
                  <a:lnTo>
                    <a:pt x="232" y="914"/>
                  </a:lnTo>
                  <a:lnTo>
                    <a:pt x="230" y="914"/>
                  </a:lnTo>
                  <a:lnTo>
                    <a:pt x="228" y="914"/>
                  </a:lnTo>
                  <a:lnTo>
                    <a:pt x="228" y="914"/>
                  </a:lnTo>
                  <a:lnTo>
                    <a:pt x="226" y="914"/>
                  </a:lnTo>
                  <a:lnTo>
                    <a:pt x="224" y="916"/>
                  </a:lnTo>
                  <a:lnTo>
                    <a:pt x="224" y="916"/>
                  </a:lnTo>
                  <a:lnTo>
                    <a:pt x="223" y="916"/>
                  </a:lnTo>
                  <a:lnTo>
                    <a:pt x="223" y="916"/>
                  </a:lnTo>
                  <a:lnTo>
                    <a:pt x="221" y="916"/>
                  </a:lnTo>
                  <a:lnTo>
                    <a:pt x="221" y="918"/>
                  </a:lnTo>
                  <a:lnTo>
                    <a:pt x="219" y="918"/>
                  </a:lnTo>
                  <a:lnTo>
                    <a:pt x="217" y="922"/>
                  </a:lnTo>
                  <a:lnTo>
                    <a:pt x="217" y="922"/>
                  </a:lnTo>
                  <a:lnTo>
                    <a:pt x="217" y="925"/>
                  </a:lnTo>
                  <a:lnTo>
                    <a:pt x="217" y="925"/>
                  </a:lnTo>
                  <a:lnTo>
                    <a:pt x="217" y="927"/>
                  </a:lnTo>
                  <a:lnTo>
                    <a:pt x="217" y="927"/>
                  </a:lnTo>
                  <a:lnTo>
                    <a:pt x="215" y="927"/>
                  </a:lnTo>
                  <a:lnTo>
                    <a:pt x="215" y="927"/>
                  </a:lnTo>
                  <a:lnTo>
                    <a:pt x="215" y="929"/>
                  </a:lnTo>
                  <a:lnTo>
                    <a:pt x="217" y="929"/>
                  </a:lnTo>
                  <a:lnTo>
                    <a:pt x="217" y="929"/>
                  </a:lnTo>
                  <a:lnTo>
                    <a:pt x="219" y="929"/>
                  </a:lnTo>
                  <a:lnTo>
                    <a:pt x="221" y="929"/>
                  </a:lnTo>
                  <a:lnTo>
                    <a:pt x="221" y="931"/>
                  </a:lnTo>
                  <a:lnTo>
                    <a:pt x="221" y="931"/>
                  </a:lnTo>
                  <a:lnTo>
                    <a:pt x="223" y="929"/>
                  </a:lnTo>
                  <a:lnTo>
                    <a:pt x="223" y="927"/>
                  </a:lnTo>
                  <a:lnTo>
                    <a:pt x="224" y="925"/>
                  </a:lnTo>
                  <a:lnTo>
                    <a:pt x="226" y="925"/>
                  </a:lnTo>
                  <a:lnTo>
                    <a:pt x="226" y="925"/>
                  </a:lnTo>
                  <a:lnTo>
                    <a:pt x="228" y="925"/>
                  </a:lnTo>
                  <a:lnTo>
                    <a:pt x="228" y="925"/>
                  </a:lnTo>
                  <a:lnTo>
                    <a:pt x="230" y="925"/>
                  </a:lnTo>
                  <a:lnTo>
                    <a:pt x="230" y="925"/>
                  </a:lnTo>
                  <a:lnTo>
                    <a:pt x="230" y="923"/>
                  </a:lnTo>
                  <a:lnTo>
                    <a:pt x="232" y="923"/>
                  </a:lnTo>
                  <a:lnTo>
                    <a:pt x="233" y="922"/>
                  </a:lnTo>
                  <a:lnTo>
                    <a:pt x="235" y="922"/>
                  </a:lnTo>
                  <a:lnTo>
                    <a:pt x="237" y="920"/>
                  </a:lnTo>
                  <a:lnTo>
                    <a:pt x="237" y="920"/>
                  </a:lnTo>
                  <a:lnTo>
                    <a:pt x="237" y="918"/>
                  </a:lnTo>
                  <a:lnTo>
                    <a:pt x="237" y="918"/>
                  </a:lnTo>
                  <a:lnTo>
                    <a:pt x="237" y="918"/>
                  </a:lnTo>
                  <a:lnTo>
                    <a:pt x="237" y="916"/>
                  </a:lnTo>
                  <a:lnTo>
                    <a:pt x="237" y="916"/>
                  </a:lnTo>
                  <a:lnTo>
                    <a:pt x="237" y="916"/>
                  </a:lnTo>
                  <a:lnTo>
                    <a:pt x="237" y="914"/>
                  </a:lnTo>
                  <a:lnTo>
                    <a:pt x="237" y="914"/>
                  </a:lnTo>
                  <a:lnTo>
                    <a:pt x="237" y="913"/>
                  </a:lnTo>
                  <a:lnTo>
                    <a:pt x="237" y="913"/>
                  </a:lnTo>
                  <a:lnTo>
                    <a:pt x="239" y="911"/>
                  </a:lnTo>
                  <a:lnTo>
                    <a:pt x="239" y="911"/>
                  </a:lnTo>
                  <a:lnTo>
                    <a:pt x="239" y="909"/>
                  </a:lnTo>
                  <a:lnTo>
                    <a:pt x="237" y="907"/>
                  </a:lnTo>
                  <a:lnTo>
                    <a:pt x="237" y="907"/>
                  </a:lnTo>
                  <a:close/>
                  <a:moveTo>
                    <a:pt x="235" y="907"/>
                  </a:moveTo>
                  <a:lnTo>
                    <a:pt x="235" y="905"/>
                  </a:lnTo>
                  <a:lnTo>
                    <a:pt x="235" y="905"/>
                  </a:lnTo>
                  <a:lnTo>
                    <a:pt x="233" y="905"/>
                  </a:lnTo>
                  <a:lnTo>
                    <a:pt x="233" y="905"/>
                  </a:lnTo>
                  <a:lnTo>
                    <a:pt x="233" y="907"/>
                  </a:lnTo>
                  <a:lnTo>
                    <a:pt x="233" y="907"/>
                  </a:lnTo>
                  <a:lnTo>
                    <a:pt x="233" y="909"/>
                  </a:lnTo>
                  <a:lnTo>
                    <a:pt x="233" y="909"/>
                  </a:lnTo>
                  <a:lnTo>
                    <a:pt x="235" y="907"/>
                  </a:lnTo>
                  <a:close/>
                  <a:moveTo>
                    <a:pt x="696" y="559"/>
                  </a:moveTo>
                  <a:lnTo>
                    <a:pt x="696" y="559"/>
                  </a:lnTo>
                  <a:lnTo>
                    <a:pt x="696" y="559"/>
                  </a:lnTo>
                  <a:lnTo>
                    <a:pt x="696" y="559"/>
                  </a:lnTo>
                  <a:lnTo>
                    <a:pt x="696" y="559"/>
                  </a:lnTo>
                  <a:lnTo>
                    <a:pt x="696" y="559"/>
                  </a:lnTo>
                  <a:lnTo>
                    <a:pt x="696" y="559"/>
                  </a:lnTo>
                  <a:lnTo>
                    <a:pt x="696" y="559"/>
                  </a:lnTo>
                  <a:lnTo>
                    <a:pt x="696" y="559"/>
                  </a:lnTo>
                  <a:close/>
                  <a:moveTo>
                    <a:pt x="788" y="557"/>
                  </a:moveTo>
                  <a:lnTo>
                    <a:pt x="788" y="557"/>
                  </a:lnTo>
                  <a:lnTo>
                    <a:pt x="788" y="557"/>
                  </a:lnTo>
                  <a:lnTo>
                    <a:pt x="790" y="557"/>
                  </a:lnTo>
                  <a:lnTo>
                    <a:pt x="790" y="557"/>
                  </a:lnTo>
                  <a:lnTo>
                    <a:pt x="788" y="557"/>
                  </a:lnTo>
                  <a:close/>
                  <a:moveTo>
                    <a:pt x="716" y="555"/>
                  </a:moveTo>
                  <a:lnTo>
                    <a:pt x="716" y="555"/>
                  </a:lnTo>
                  <a:lnTo>
                    <a:pt x="716" y="555"/>
                  </a:lnTo>
                  <a:lnTo>
                    <a:pt x="716" y="555"/>
                  </a:lnTo>
                  <a:lnTo>
                    <a:pt x="716" y="555"/>
                  </a:lnTo>
                  <a:lnTo>
                    <a:pt x="716" y="555"/>
                  </a:lnTo>
                  <a:close/>
                  <a:moveTo>
                    <a:pt x="716" y="555"/>
                  </a:moveTo>
                  <a:lnTo>
                    <a:pt x="716" y="555"/>
                  </a:lnTo>
                  <a:lnTo>
                    <a:pt x="716" y="555"/>
                  </a:lnTo>
                  <a:lnTo>
                    <a:pt x="716" y="555"/>
                  </a:lnTo>
                  <a:lnTo>
                    <a:pt x="716" y="555"/>
                  </a:lnTo>
                  <a:lnTo>
                    <a:pt x="716" y="555"/>
                  </a:lnTo>
                  <a:lnTo>
                    <a:pt x="716" y="555"/>
                  </a:lnTo>
                  <a:lnTo>
                    <a:pt x="716" y="555"/>
                  </a:lnTo>
                  <a:close/>
                  <a:moveTo>
                    <a:pt x="764" y="551"/>
                  </a:moveTo>
                  <a:lnTo>
                    <a:pt x="762" y="548"/>
                  </a:lnTo>
                  <a:lnTo>
                    <a:pt x="762" y="549"/>
                  </a:lnTo>
                  <a:lnTo>
                    <a:pt x="762" y="551"/>
                  </a:lnTo>
                  <a:lnTo>
                    <a:pt x="762" y="551"/>
                  </a:lnTo>
                  <a:lnTo>
                    <a:pt x="764" y="551"/>
                  </a:lnTo>
                  <a:lnTo>
                    <a:pt x="764" y="551"/>
                  </a:lnTo>
                  <a:lnTo>
                    <a:pt x="764" y="551"/>
                  </a:lnTo>
                  <a:lnTo>
                    <a:pt x="764" y="551"/>
                  </a:lnTo>
                  <a:close/>
                  <a:moveTo>
                    <a:pt x="640" y="512"/>
                  </a:moveTo>
                  <a:lnTo>
                    <a:pt x="640" y="513"/>
                  </a:lnTo>
                  <a:lnTo>
                    <a:pt x="640" y="513"/>
                  </a:lnTo>
                  <a:lnTo>
                    <a:pt x="640" y="513"/>
                  </a:lnTo>
                  <a:lnTo>
                    <a:pt x="640" y="512"/>
                  </a:lnTo>
                  <a:lnTo>
                    <a:pt x="640" y="512"/>
                  </a:lnTo>
                  <a:close/>
                  <a:moveTo>
                    <a:pt x="643" y="513"/>
                  </a:moveTo>
                  <a:lnTo>
                    <a:pt x="643" y="512"/>
                  </a:lnTo>
                  <a:lnTo>
                    <a:pt x="641" y="512"/>
                  </a:lnTo>
                  <a:lnTo>
                    <a:pt x="641" y="512"/>
                  </a:lnTo>
                  <a:lnTo>
                    <a:pt x="640" y="512"/>
                  </a:lnTo>
                  <a:lnTo>
                    <a:pt x="640" y="512"/>
                  </a:lnTo>
                  <a:lnTo>
                    <a:pt x="640" y="513"/>
                  </a:lnTo>
                  <a:lnTo>
                    <a:pt x="641" y="515"/>
                  </a:lnTo>
                  <a:lnTo>
                    <a:pt x="641" y="515"/>
                  </a:lnTo>
                  <a:lnTo>
                    <a:pt x="643" y="517"/>
                  </a:lnTo>
                  <a:lnTo>
                    <a:pt x="643" y="515"/>
                  </a:lnTo>
                  <a:lnTo>
                    <a:pt x="645" y="513"/>
                  </a:lnTo>
                  <a:lnTo>
                    <a:pt x="645" y="513"/>
                  </a:lnTo>
                  <a:lnTo>
                    <a:pt x="645" y="513"/>
                  </a:lnTo>
                  <a:lnTo>
                    <a:pt x="643" y="513"/>
                  </a:lnTo>
                  <a:close/>
                  <a:moveTo>
                    <a:pt x="873" y="401"/>
                  </a:moveTo>
                  <a:lnTo>
                    <a:pt x="874" y="403"/>
                  </a:lnTo>
                  <a:lnTo>
                    <a:pt x="873" y="401"/>
                  </a:lnTo>
                  <a:lnTo>
                    <a:pt x="873" y="400"/>
                  </a:lnTo>
                  <a:lnTo>
                    <a:pt x="874" y="398"/>
                  </a:lnTo>
                  <a:lnTo>
                    <a:pt x="873" y="398"/>
                  </a:lnTo>
                  <a:lnTo>
                    <a:pt x="873" y="398"/>
                  </a:lnTo>
                  <a:lnTo>
                    <a:pt x="873" y="398"/>
                  </a:lnTo>
                  <a:lnTo>
                    <a:pt x="873" y="396"/>
                  </a:lnTo>
                  <a:lnTo>
                    <a:pt x="873" y="396"/>
                  </a:lnTo>
                  <a:lnTo>
                    <a:pt x="873" y="396"/>
                  </a:lnTo>
                  <a:lnTo>
                    <a:pt x="873" y="396"/>
                  </a:lnTo>
                  <a:lnTo>
                    <a:pt x="873" y="398"/>
                  </a:lnTo>
                  <a:lnTo>
                    <a:pt x="873" y="400"/>
                  </a:lnTo>
                  <a:lnTo>
                    <a:pt x="873" y="401"/>
                  </a:lnTo>
                  <a:close/>
                  <a:moveTo>
                    <a:pt x="986" y="340"/>
                  </a:moveTo>
                  <a:lnTo>
                    <a:pt x="985" y="338"/>
                  </a:lnTo>
                  <a:lnTo>
                    <a:pt x="983" y="335"/>
                  </a:lnTo>
                  <a:lnTo>
                    <a:pt x="983" y="335"/>
                  </a:lnTo>
                  <a:lnTo>
                    <a:pt x="983" y="335"/>
                  </a:lnTo>
                  <a:lnTo>
                    <a:pt x="983" y="335"/>
                  </a:lnTo>
                  <a:lnTo>
                    <a:pt x="983" y="335"/>
                  </a:lnTo>
                  <a:lnTo>
                    <a:pt x="981" y="335"/>
                  </a:lnTo>
                  <a:lnTo>
                    <a:pt x="981" y="336"/>
                  </a:lnTo>
                  <a:lnTo>
                    <a:pt x="981" y="336"/>
                  </a:lnTo>
                  <a:lnTo>
                    <a:pt x="981" y="336"/>
                  </a:lnTo>
                  <a:lnTo>
                    <a:pt x="979" y="336"/>
                  </a:lnTo>
                  <a:lnTo>
                    <a:pt x="979" y="336"/>
                  </a:lnTo>
                  <a:lnTo>
                    <a:pt x="979" y="338"/>
                  </a:lnTo>
                  <a:lnTo>
                    <a:pt x="981" y="338"/>
                  </a:lnTo>
                  <a:lnTo>
                    <a:pt x="981" y="338"/>
                  </a:lnTo>
                  <a:lnTo>
                    <a:pt x="979" y="338"/>
                  </a:lnTo>
                  <a:lnTo>
                    <a:pt x="979" y="338"/>
                  </a:lnTo>
                  <a:lnTo>
                    <a:pt x="979" y="340"/>
                  </a:lnTo>
                  <a:lnTo>
                    <a:pt x="979" y="340"/>
                  </a:lnTo>
                  <a:lnTo>
                    <a:pt x="979" y="342"/>
                  </a:lnTo>
                  <a:lnTo>
                    <a:pt x="981" y="342"/>
                  </a:lnTo>
                  <a:lnTo>
                    <a:pt x="981" y="342"/>
                  </a:lnTo>
                  <a:lnTo>
                    <a:pt x="981" y="340"/>
                  </a:lnTo>
                  <a:lnTo>
                    <a:pt x="983" y="340"/>
                  </a:lnTo>
                  <a:lnTo>
                    <a:pt x="983" y="338"/>
                  </a:lnTo>
                  <a:lnTo>
                    <a:pt x="985" y="340"/>
                  </a:lnTo>
                  <a:lnTo>
                    <a:pt x="986" y="342"/>
                  </a:lnTo>
                  <a:lnTo>
                    <a:pt x="988" y="342"/>
                  </a:lnTo>
                  <a:lnTo>
                    <a:pt x="990" y="340"/>
                  </a:lnTo>
                  <a:lnTo>
                    <a:pt x="990" y="340"/>
                  </a:lnTo>
                  <a:lnTo>
                    <a:pt x="988" y="338"/>
                  </a:lnTo>
                  <a:lnTo>
                    <a:pt x="986" y="340"/>
                  </a:lnTo>
                  <a:close/>
                  <a:moveTo>
                    <a:pt x="990" y="313"/>
                  </a:moveTo>
                  <a:lnTo>
                    <a:pt x="990" y="313"/>
                  </a:lnTo>
                  <a:lnTo>
                    <a:pt x="990" y="313"/>
                  </a:lnTo>
                  <a:lnTo>
                    <a:pt x="990" y="313"/>
                  </a:lnTo>
                  <a:lnTo>
                    <a:pt x="990" y="311"/>
                  </a:lnTo>
                  <a:lnTo>
                    <a:pt x="988" y="311"/>
                  </a:lnTo>
                  <a:lnTo>
                    <a:pt x="988" y="311"/>
                  </a:lnTo>
                  <a:lnTo>
                    <a:pt x="986" y="311"/>
                  </a:lnTo>
                  <a:lnTo>
                    <a:pt x="986" y="311"/>
                  </a:lnTo>
                  <a:lnTo>
                    <a:pt x="986" y="311"/>
                  </a:lnTo>
                  <a:lnTo>
                    <a:pt x="985" y="311"/>
                  </a:lnTo>
                  <a:lnTo>
                    <a:pt x="985" y="311"/>
                  </a:lnTo>
                  <a:lnTo>
                    <a:pt x="983" y="313"/>
                  </a:lnTo>
                  <a:lnTo>
                    <a:pt x="981" y="313"/>
                  </a:lnTo>
                  <a:lnTo>
                    <a:pt x="981" y="313"/>
                  </a:lnTo>
                  <a:lnTo>
                    <a:pt x="979" y="313"/>
                  </a:lnTo>
                  <a:lnTo>
                    <a:pt x="979" y="315"/>
                  </a:lnTo>
                  <a:lnTo>
                    <a:pt x="979" y="313"/>
                  </a:lnTo>
                  <a:lnTo>
                    <a:pt x="977" y="313"/>
                  </a:lnTo>
                  <a:lnTo>
                    <a:pt x="977" y="315"/>
                  </a:lnTo>
                  <a:lnTo>
                    <a:pt x="976" y="315"/>
                  </a:lnTo>
                  <a:lnTo>
                    <a:pt x="976" y="316"/>
                  </a:lnTo>
                  <a:lnTo>
                    <a:pt x="976" y="316"/>
                  </a:lnTo>
                  <a:lnTo>
                    <a:pt x="976" y="318"/>
                  </a:lnTo>
                  <a:lnTo>
                    <a:pt x="976" y="320"/>
                  </a:lnTo>
                  <a:lnTo>
                    <a:pt x="974" y="320"/>
                  </a:lnTo>
                  <a:lnTo>
                    <a:pt x="974" y="320"/>
                  </a:lnTo>
                  <a:lnTo>
                    <a:pt x="974" y="322"/>
                  </a:lnTo>
                  <a:lnTo>
                    <a:pt x="972" y="320"/>
                  </a:lnTo>
                  <a:lnTo>
                    <a:pt x="972" y="320"/>
                  </a:lnTo>
                  <a:lnTo>
                    <a:pt x="972" y="322"/>
                  </a:lnTo>
                  <a:lnTo>
                    <a:pt x="972" y="322"/>
                  </a:lnTo>
                  <a:lnTo>
                    <a:pt x="972" y="322"/>
                  </a:lnTo>
                  <a:lnTo>
                    <a:pt x="972" y="324"/>
                  </a:lnTo>
                  <a:lnTo>
                    <a:pt x="970" y="325"/>
                  </a:lnTo>
                  <a:lnTo>
                    <a:pt x="972" y="325"/>
                  </a:lnTo>
                  <a:lnTo>
                    <a:pt x="972" y="327"/>
                  </a:lnTo>
                  <a:lnTo>
                    <a:pt x="974" y="327"/>
                  </a:lnTo>
                  <a:lnTo>
                    <a:pt x="974" y="327"/>
                  </a:lnTo>
                  <a:lnTo>
                    <a:pt x="974" y="327"/>
                  </a:lnTo>
                  <a:lnTo>
                    <a:pt x="976" y="327"/>
                  </a:lnTo>
                  <a:lnTo>
                    <a:pt x="976" y="327"/>
                  </a:lnTo>
                  <a:lnTo>
                    <a:pt x="976" y="327"/>
                  </a:lnTo>
                  <a:lnTo>
                    <a:pt x="976" y="327"/>
                  </a:lnTo>
                  <a:lnTo>
                    <a:pt x="977" y="327"/>
                  </a:lnTo>
                  <a:lnTo>
                    <a:pt x="977" y="327"/>
                  </a:lnTo>
                  <a:lnTo>
                    <a:pt x="977" y="327"/>
                  </a:lnTo>
                  <a:lnTo>
                    <a:pt x="979" y="327"/>
                  </a:lnTo>
                  <a:lnTo>
                    <a:pt x="979" y="329"/>
                  </a:lnTo>
                  <a:lnTo>
                    <a:pt x="981" y="329"/>
                  </a:lnTo>
                  <a:lnTo>
                    <a:pt x="981" y="327"/>
                  </a:lnTo>
                  <a:lnTo>
                    <a:pt x="981" y="325"/>
                  </a:lnTo>
                  <a:lnTo>
                    <a:pt x="981" y="325"/>
                  </a:lnTo>
                  <a:lnTo>
                    <a:pt x="983" y="324"/>
                  </a:lnTo>
                  <a:lnTo>
                    <a:pt x="983" y="324"/>
                  </a:lnTo>
                  <a:lnTo>
                    <a:pt x="983" y="325"/>
                  </a:lnTo>
                  <a:lnTo>
                    <a:pt x="983" y="325"/>
                  </a:lnTo>
                  <a:lnTo>
                    <a:pt x="985" y="324"/>
                  </a:lnTo>
                  <a:lnTo>
                    <a:pt x="985" y="324"/>
                  </a:lnTo>
                  <a:lnTo>
                    <a:pt x="986" y="324"/>
                  </a:lnTo>
                  <a:lnTo>
                    <a:pt x="988" y="320"/>
                  </a:lnTo>
                  <a:lnTo>
                    <a:pt x="990" y="320"/>
                  </a:lnTo>
                  <a:lnTo>
                    <a:pt x="990" y="318"/>
                  </a:lnTo>
                  <a:lnTo>
                    <a:pt x="990" y="318"/>
                  </a:lnTo>
                  <a:lnTo>
                    <a:pt x="990" y="316"/>
                  </a:lnTo>
                  <a:lnTo>
                    <a:pt x="990" y="316"/>
                  </a:lnTo>
                  <a:lnTo>
                    <a:pt x="992" y="316"/>
                  </a:lnTo>
                  <a:lnTo>
                    <a:pt x="990" y="315"/>
                  </a:lnTo>
                  <a:lnTo>
                    <a:pt x="990" y="313"/>
                  </a:lnTo>
                  <a:close/>
                  <a:moveTo>
                    <a:pt x="1057" y="307"/>
                  </a:moveTo>
                  <a:lnTo>
                    <a:pt x="1057" y="309"/>
                  </a:lnTo>
                  <a:lnTo>
                    <a:pt x="1057" y="311"/>
                  </a:lnTo>
                  <a:lnTo>
                    <a:pt x="1059" y="311"/>
                  </a:lnTo>
                  <a:lnTo>
                    <a:pt x="1060" y="309"/>
                  </a:lnTo>
                  <a:lnTo>
                    <a:pt x="1060" y="307"/>
                  </a:lnTo>
                  <a:lnTo>
                    <a:pt x="1060" y="307"/>
                  </a:lnTo>
                  <a:lnTo>
                    <a:pt x="1057" y="307"/>
                  </a:lnTo>
                  <a:close/>
                  <a:moveTo>
                    <a:pt x="1082" y="269"/>
                  </a:moveTo>
                  <a:lnTo>
                    <a:pt x="1080" y="268"/>
                  </a:lnTo>
                  <a:lnTo>
                    <a:pt x="1078" y="268"/>
                  </a:lnTo>
                  <a:lnTo>
                    <a:pt x="1077" y="268"/>
                  </a:lnTo>
                  <a:lnTo>
                    <a:pt x="1077" y="269"/>
                  </a:lnTo>
                  <a:lnTo>
                    <a:pt x="1075" y="269"/>
                  </a:lnTo>
                  <a:lnTo>
                    <a:pt x="1071" y="269"/>
                  </a:lnTo>
                  <a:lnTo>
                    <a:pt x="1069" y="269"/>
                  </a:lnTo>
                  <a:lnTo>
                    <a:pt x="1069" y="269"/>
                  </a:lnTo>
                  <a:lnTo>
                    <a:pt x="1068" y="268"/>
                  </a:lnTo>
                  <a:lnTo>
                    <a:pt x="1068" y="266"/>
                  </a:lnTo>
                  <a:lnTo>
                    <a:pt x="1068" y="264"/>
                  </a:lnTo>
                  <a:lnTo>
                    <a:pt x="1068" y="264"/>
                  </a:lnTo>
                  <a:lnTo>
                    <a:pt x="1069" y="264"/>
                  </a:lnTo>
                  <a:lnTo>
                    <a:pt x="1069" y="264"/>
                  </a:lnTo>
                  <a:lnTo>
                    <a:pt x="1069" y="264"/>
                  </a:lnTo>
                  <a:lnTo>
                    <a:pt x="1069" y="262"/>
                  </a:lnTo>
                  <a:lnTo>
                    <a:pt x="1069" y="262"/>
                  </a:lnTo>
                  <a:lnTo>
                    <a:pt x="1069" y="262"/>
                  </a:lnTo>
                  <a:lnTo>
                    <a:pt x="1069" y="262"/>
                  </a:lnTo>
                  <a:lnTo>
                    <a:pt x="1071" y="260"/>
                  </a:lnTo>
                  <a:lnTo>
                    <a:pt x="1071" y="260"/>
                  </a:lnTo>
                  <a:lnTo>
                    <a:pt x="1068" y="262"/>
                  </a:lnTo>
                  <a:lnTo>
                    <a:pt x="1066" y="262"/>
                  </a:lnTo>
                  <a:lnTo>
                    <a:pt x="1066" y="260"/>
                  </a:lnTo>
                  <a:lnTo>
                    <a:pt x="1066" y="260"/>
                  </a:lnTo>
                  <a:lnTo>
                    <a:pt x="1066" y="260"/>
                  </a:lnTo>
                  <a:lnTo>
                    <a:pt x="1068" y="259"/>
                  </a:lnTo>
                  <a:lnTo>
                    <a:pt x="1068" y="259"/>
                  </a:lnTo>
                  <a:lnTo>
                    <a:pt x="1068" y="259"/>
                  </a:lnTo>
                  <a:lnTo>
                    <a:pt x="1069" y="259"/>
                  </a:lnTo>
                  <a:lnTo>
                    <a:pt x="1071" y="257"/>
                  </a:lnTo>
                  <a:lnTo>
                    <a:pt x="1071" y="257"/>
                  </a:lnTo>
                  <a:lnTo>
                    <a:pt x="1071" y="257"/>
                  </a:lnTo>
                  <a:lnTo>
                    <a:pt x="1071" y="257"/>
                  </a:lnTo>
                  <a:lnTo>
                    <a:pt x="1069" y="257"/>
                  </a:lnTo>
                  <a:lnTo>
                    <a:pt x="1069" y="257"/>
                  </a:lnTo>
                  <a:lnTo>
                    <a:pt x="1064" y="259"/>
                  </a:lnTo>
                  <a:lnTo>
                    <a:pt x="1062" y="259"/>
                  </a:lnTo>
                  <a:lnTo>
                    <a:pt x="1059" y="259"/>
                  </a:lnTo>
                  <a:lnTo>
                    <a:pt x="1057" y="259"/>
                  </a:lnTo>
                  <a:lnTo>
                    <a:pt x="1055" y="262"/>
                  </a:lnTo>
                  <a:lnTo>
                    <a:pt x="1053" y="262"/>
                  </a:lnTo>
                  <a:lnTo>
                    <a:pt x="1051" y="262"/>
                  </a:lnTo>
                  <a:lnTo>
                    <a:pt x="1051" y="262"/>
                  </a:lnTo>
                  <a:lnTo>
                    <a:pt x="1051" y="262"/>
                  </a:lnTo>
                  <a:lnTo>
                    <a:pt x="1051" y="262"/>
                  </a:lnTo>
                  <a:lnTo>
                    <a:pt x="1050" y="262"/>
                  </a:lnTo>
                  <a:lnTo>
                    <a:pt x="1050" y="264"/>
                  </a:lnTo>
                  <a:lnTo>
                    <a:pt x="1050" y="264"/>
                  </a:lnTo>
                  <a:lnTo>
                    <a:pt x="1048" y="264"/>
                  </a:lnTo>
                  <a:lnTo>
                    <a:pt x="1048" y="264"/>
                  </a:lnTo>
                  <a:lnTo>
                    <a:pt x="1046" y="266"/>
                  </a:lnTo>
                  <a:lnTo>
                    <a:pt x="1046" y="266"/>
                  </a:lnTo>
                  <a:lnTo>
                    <a:pt x="1046" y="266"/>
                  </a:lnTo>
                  <a:lnTo>
                    <a:pt x="1044" y="268"/>
                  </a:lnTo>
                  <a:lnTo>
                    <a:pt x="1044" y="268"/>
                  </a:lnTo>
                  <a:lnTo>
                    <a:pt x="1044" y="268"/>
                  </a:lnTo>
                  <a:lnTo>
                    <a:pt x="1042" y="269"/>
                  </a:lnTo>
                  <a:lnTo>
                    <a:pt x="1042" y="269"/>
                  </a:lnTo>
                  <a:lnTo>
                    <a:pt x="1042" y="269"/>
                  </a:lnTo>
                  <a:lnTo>
                    <a:pt x="1042" y="269"/>
                  </a:lnTo>
                  <a:lnTo>
                    <a:pt x="1042" y="269"/>
                  </a:lnTo>
                  <a:lnTo>
                    <a:pt x="1042" y="269"/>
                  </a:lnTo>
                  <a:lnTo>
                    <a:pt x="1041" y="269"/>
                  </a:lnTo>
                  <a:lnTo>
                    <a:pt x="1041" y="271"/>
                  </a:lnTo>
                  <a:lnTo>
                    <a:pt x="1039" y="273"/>
                  </a:lnTo>
                  <a:lnTo>
                    <a:pt x="1039" y="273"/>
                  </a:lnTo>
                  <a:lnTo>
                    <a:pt x="1037" y="273"/>
                  </a:lnTo>
                  <a:lnTo>
                    <a:pt x="1037" y="273"/>
                  </a:lnTo>
                  <a:lnTo>
                    <a:pt x="1033" y="277"/>
                  </a:lnTo>
                  <a:lnTo>
                    <a:pt x="1033" y="277"/>
                  </a:lnTo>
                  <a:lnTo>
                    <a:pt x="1032" y="277"/>
                  </a:lnTo>
                  <a:lnTo>
                    <a:pt x="1028" y="279"/>
                  </a:lnTo>
                  <a:lnTo>
                    <a:pt x="1028" y="280"/>
                  </a:lnTo>
                  <a:lnTo>
                    <a:pt x="1028" y="282"/>
                  </a:lnTo>
                  <a:lnTo>
                    <a:pt x="1028" y="282"/>
                  </a:lnTo>
                  <a:lnTo>
                    <a:pt x="1030" y="284"/>
                  </a:lnTo>
                  <a:lnTo>
                    <a:pt x="1030" y="284"/>
                  </a:lnTo>
                  <a:lnTo>
                    <a:pt x="1030" y="284"/>
                  </a:lnTo>
                  <a:lnTo>
                    <a:pt x="1030" y="284"/>
                  </a:lnTo>
                  <a:lnTo>
                    <a:pt x="1032" y="284"/>
                  </a:lnTo>
                  <a:lnTo>
                    <a:pt x="1032" y="284"/>
                  </a:lnTo>
                  <a:lnTo>
                    <a:pt x="1032" y="284"/>
                  </a:lnTo>
                  <a:lnTo>
                    <a:pt x="1033" y="284"/>
                  </a:lnTo>
                  <a:lnTo>
                    <a:pt x="1033" y="284"/>
                  </a:lnTo>
                  <a:lnTo>
                    <a:pt x="1035" y="286"/>
                  </a:lnTo>
                  <a:lnTo>
                    <a:pt x="1033" y="286"/>
                  </a:lnTo>
                  <a:lnTo>
                    <a:pt x="1033" y="286"/>
                  </a:lnTo>
                  <a:lnTo>
                    <a:pt x="1033" y="286"/>
                  </a:lnTo>
                  <a:lnTo>
                    <a:pt x="1033" y="286"/>
                  </a:lnTo>
                  <a:lnTo>
                    <a:pt x="1035" y="288"/>
                  </a:lnTo>
                  <a:lnTo>
                    <a:pt x="1037" y="288"/>
                  </a:lnTo>
                  <a:lnTo>
                    <a:pt x="1037" y="288"/>
                  </a:lnTo>
                  <a:lnTo>
                    <a:pt x="1039" y="286"/>
                  </a:lnTo>
                  <a:lnTo>
                    <a:pt x="1039" y="284"/>
                  </a:lnTo>
                  <a:lnTo>
                    <a:pt x="1042" y="282"/>
                  </a:lnTo>
                  <a:lnTo>
                    <a:pt x="1042" y="282"/>
                  </a:lnTo>
                  <a:lnTo>
                    <a:pt x="1044" y="282"/>
                  </a:lnTo>
                  <a:lnTo>
                    <a:pt x="1046" y="284"/>
                  </a:lnTo>
                  <a:lnTo>
                    <a:pt x="1048" y="286"/>
                  </a:lnTo>
                  <a:lnTo>
                    <a:pt x="1048" y="286"/>
                  </a:lnTo>
                  <a:lnTo>
                    <a:pt x="1048" y="288"/>
                  </a:lnTo>
                  <a:lnTo>
                    <a:pt x="1048" y="289"/>
                  </a:lnTo>
                  <a:lnTo>
                    <a:pt x="1048" y="289"/>
                  </a:lnTo>
                  <a:lnTo>
                    <a:pt x="1048" y="293"/>
                  </a:lnTo>
                  <a:lnTo>
                    <a:pt x="1050" y="295"/>
                  </a:lnTo>
                  <a:lnTo>
                    <a:pt x="1051" y="295"/>
                  </a:lnTo>
                  <a:lnTo>
                    <a:pt x="1057" y="295"/>
                  </a:lnTo>
                  <a:lnTo>
                    <a:pt x="1057" y="295"/>
                  </a:lnTo>
                  <a:lnTo>
                    <a:pt x="1057" y="295"/>
                  </a:lnTo>
                  <a:lnTo>
                    <a:pt x="1059" y="295"/>
                  </a:lnTo>
                  <a:lnTo>
                    <a:pt x="1059" y="295"/>
                  </a:lnTo>
                  <a:lnTo>
                    <a:pt x="1059" y="297"/>
                  </a:lnTo>
                  <a:lnTo>
                    <a:pt x="1060" y="297"/>
                  </a:lnTo>
                  <a:lnTo>
                    <a:pt x="1060" y="297"/>
                  </a:lnTo>
                  <a:lnTo>
                    <a:pt x="1060" y="297"/>
                  </a:lnTo>
                  <a:lnTo>
                    <a:pt x="1060" y="298"/>
                  </a:lnTo>
                  <a:lnTo>
                    <a:pt x="1060" y="298"/>
                  </a:lnTo>
                  <a:lnTo>
                    <a:pt x="1060" y="298"/>
                  </a:lnTo>
                  <a:lnTo>
                    <a:pt x="1062" y="298"/>
                  </a:lnTo>
                  <a:lnTo>
                    <a:pt x="1062" y="298"/>
                  </a:lnTo>
                  <a:lnTo>
                    <a:pt x="1064" y="300"/>
                  </a:lnTo>
                  <a:lnTo>
                    <a:pt x="1064" y="302"/>
                  </a:lnTo>
                  <a:lnTo>
                    <a:pt x="1064" y="300"/>
                  </a:lnTo>
                  <a:lnTo>
                    <a:pt x="1064" y="300"/>
                  </a:lnTo>
                  <a:lnTo>
                    <a:pt x="1064" y="300"/>
                  </a:lnTo>
                  <a:lnTo>
                    <a:pt x="1066" y="300"/>
                  </a:lnTo>
                  <a:lnTo>
                    <a:pt x="1068" y="298"/>
                  </a:lnTo>
                  <a:lnTo>
                    <a:pt x="1071" y="295"/>
                  </a:lnTo>
                  <a:lnTo>
                    <a:pt x="1073" y="293"/>
                  </a:lnTo>
                  <a:lnTo>
                    <a:pt x="1073" y="291"/>
                  </a:lnTo>
                  <a:lnTo>
                    <a:pt x="1075" y="291"/>
                  </a:lnTo>
                  <a:lnTo>
                    <a:pt x="1075" y="291"/>
                  </a:lnTo>
                  <a:lnTo>
                    <a:pt x="1075" y="288"/>
                  </a:lnTo>
                  <a:lnTo>
                    <a:pt x="1077" y="284"/>
                  </a:lnTo>
                  <a:lnTo>
                    <a:pt x="1078" y="282"/>
                  </a:lnTo>
                  <a:lnTo>
                    <a:pt x="1080" y="280"/>
                  </a:lnTo>
                  <a:lnTo>
                    <a:pt x="1080" y="279"/>
                  </a:lnTo>
                  <a:lnTo>
                    <a:pt x="1080" y="279"/>
                  </a:lnTo>
                  <a:lnTo>
                    <a:pt x="1080" y="279"/>
                  </a:lnTo>
                  <a:lnTo>
                    <a:pt x="1082" y="277"/>
                  </a:lnTo>
                  <a:lnTo>
                    <a:pt x="1082" y="277"/>
                  </a:lnTo>
                  <a:lnTo>
                    <a:pt x="1084" y="277"/>
                  </a:lnTo>
                  <a:lnTo>
                    <a:pt x="1084" y="275"/>
                  </a:lnTo>
                  <a:lnTo>
                    <a:pt x="1084" y="273"/>
                  </a:lnTo>
                  <a:lnTo>
                    <a:pt x="1084" y="273"/>
                  </a:lnTo>
                  <a:lnTo>
                    <a:pt x="1084" y="273"/>
                  </a:lnTo>
                  <a:lnTo>
                    <a:pt x="1084" y="273"/>
                  </a:lnTo>
                  <a:lnTo>
                    <a:pt x="1084" y="271"/>
                  </a:lnTo>
                  <a:lnTo>
                    <a:pt x="1084" y="271"/>
                  </a:lnTo>
                  <a:lnTo>
                    <a:pt x="1084" y="271"/>
                  </a:lnTo>
                  <a:lnTo>
                    <a:pt x="1084" y="269"/>
                  </a:lnTo>
                  <a:lnTo>
                    <a:pt x="1082" y="269"/>
                  </a:lnTo>
                  <a:close/>
                  <a:moveTo>
                    <a:pt x="1127" y="262"/>
                  </a:moveTo>
                  <a:lnTo>
                    <a:pt x="1125" y="260"/>
                  </a:lnTo>
                  <a:lnTo>
                    <a:pt x="1125" y="259"/>
                  </a:lnTo>
                  <a:lnTo>
                    <a:pt x="1125" y="257"/>
                  </a:lnTo>
                  <a:lnTo>
                    <a:pt x="1125" y="257"/>
                  </a:lnTo>
                  <a:lnTo>
                    <a:pt x="1124" y="257"/>
                  </a:lnTo>
                  <a:lnTo>
                    <a:pt x="1124" y="257"/>
                  </a:lnTo>
                  <a:lnTo>
                    <a:pt x="1124" y="257"/>
                  </a:lnTo>
                  <a:lnTo>
                    <a:pt x="1124" y="255"/>
                  </a:lnTo>
                  <a:lnTo>
                    <a:pt x="1124" y="255"/>
                  </a:lnTo>
                  <a:lnTo>
                    <a:pt x="1124" y="253"/>
                  </a:lnTo>
                  <a:lnTo>
                    <a:pt x="1124" y="253"/>
                  </a:lnTo>
                  <a:lnTo>
                    <a:pt x="1122" y="253"/>
                  </a:lnTo>
                  <a:lnTo>
                    <a:pt x="1122" y="253"/>
                  </a:lnTo>
                  <a:lnTo>
                    <a:pt x="1122" y="253"/>
                  </a:lnTo>
                  <a:lnTo>
                    <a:pt x="1122" y="253"/>
                  </a:lnTo>
                  <a:lnTo>
                    <a:pt x="1120" y="251"/>
                  </a:lnTo>
                  <a:lnTo>
                    <a:pt x="1120" y="251"/>
                  </a:lnTo>
                  <a:lnTo>
                    <a:pt x="1120" y="251"/>
                  </a:lnTo>
                  <a:lnTo>
                    <a:pt x="1120" y="250"/>
                  </a:lnTo>
                  <a:lnTo>
                    <a:pt x="1118" y="250"/>
                  </a:lnTo>
                  <a:lnTo>
                    <a:pt x="1118" y="250"/>
                  </a:lnTo>
                  <a:lnTo>
                    <a:pt x="1118" y="251"/>
                  </a:lnTo>
                  <a:lnTo>
                    <a:pt x="1118" y="251"/>
                  </a:lnTo>
                  <a:lnTo>
                    <a:pt x="1118" y="251"/>
                  </a:lnTo>
                  <a:lnTo>
                    <a:pt x="1118" y="251"/>
                  </a:lnTo>
                  <a:lnTo>
                    <a:pt x="1118" y="251"/>
                  </a:lnTo>
                  <a:lnTo>
                    <a:pt x="1118" y="251"/>
                  </a:lnTo>
                  <a:lnTo>
                    <a:pt x="1118" y="251"/>
                  </a:lnTo>
                  <a:lnTo>
                    <a:pt x="1118" y="251"/>
                  </a:lnTo>
                  <a:lnTo>
                    <a:pt x="1116" y="250"/>
                  </a:lnTo>
                  <a:lnTo>
                    <a:pt x="1116" y="250"/>
                  </a:lnTo>
                  <a:lnTo>
                    <a:pt x="1116" y="250"/>
                  </a:lnTo>
                  <a:lnTo>
                    <a:pt x="1115" y="250"/>
                  </a:lnTo>
                  <a:lnTo>
                    <a:pt x="1115" y="250"/>
                  </a:lnTo>
                  <a:lnTo>
                    <a:pt x="1115" y="250"/>
                  </a:lnTo>
                  <a:lnTo>
                    <a:pt x="1113" y="250"/>
                  </a:lnTo>
                  <a:lnTo>
                    <a:pt x="1111" y="250"/>
                  </a:lnTo>
                  <a:lnTo>
                    <a:pt x="1106" y="251"/>
                  </a:lnTo>
                  <a:lnTo>
                    <a:pt x="1106" y="250"/>
                  </a:lnTo>
                  <a:lnTo>
                    <a:pt x="1102" y="251"/>
                  </a:lnTo>
                  <a:lnTo>
                    <a:pt x="1100" y="251"/>
                  </a:lnTo>
                  <a:lnTo>
                    <a:pt x="1100" y="253"/>
                  </a:lnTo>
                  <a:lnTo>
                    <a:pt x="1100" y="253"/>
                  </a:lnTo>
                  <a:lnTo>
                    <a:pt x="1100" y="253"/>
                  </a:lnTo>
                  <a:lnTo>
                    <a:pt x="1102" y="253"/>
                  </a:lnTo>
                  <a:lnTo>
                    <a:pt x="1102" y="255"/>
                  </a:lnTo>
                  <a:lnTo>
                    <a:pt x="1102" y="255"/>
                  </a:lnTo>
                  <a:lnTo>
                    <a:pt x="1104" y="255"/>
                  </a:lnTo>
                  <a:lnTo>
                    <a:pt x="1102" y="255"/>
                  </a:lnTo>
                  <a:lnTo>
                    <a:pt x="1102" y="257"/>
                  </a:lnTo>
                  <a:lnTo>
                    <a:pt x="1102" y="257"/>
                  </a:lnTo>
                  <a:lnTo>
                    <a:pt x="1102" y="259"/>
                  </a:lnTo>
                  <a:lnTo>
                    <a:pt x="1104" y="259"/>
                  </a:lnTo>
                  <a:lnTo>
                    <a:pt x="1107" y="259"/>
                  </a:lnTo>
                  <a:lnTo>
                    <a:pt x="1109" y="259"/>
                  </a:lnTo>
                  <a:lnTo>
                    <a:pt x="1111" y="259"/>
                  </a:lnTo>
                  <a:lnTo>
                    <a:pt x="1120" y="264"/>
                  </a:lnTo>
                  <a:lnTo>
                    <a:pt x="1124" y="266"/>
                  </a:lnTo>
                  <a:lnTo>
                    <a:pt x="1125" y="266"/>
                  </a:lnTo>
                  <a:lnTo>
                    <a:pt x="1125" y="260"/>
                  </a:lnTo>
                  <a:lnTo>
                    <a:pt x="1125" y="262"/>
                  </a:lnTo>
                  <a:lnTo>
                    <a:pt x="1127" y="262"/>
                  </a:lnTo>
                  <a:lnTo>
                    <a:pt x="1127" y="262"/>
                  </a:lnTo>
                  <a:lnTo>
                    <a:pt x="1127" y="262"/>
                  </a:lnTo>
                  <a:lnTo>
                    <a:pt x="1127" y="262"/>
                  </a:lnTo>
                  <a:lnTo>
                    <a:pt x="1127" y="262"/>
                  </a:lnTo>
                  <a:close/>
                  <a:moveTo>
                    <a:pt x="1008" y="92"/>
                  </a:moveTo>
                  <a:lnTo>
                    <a:pt x="1010" y="92"/>
                  </a:lnTo>
                  <a:lnTo>
                    <a:pt x="1010" y="92"/>
                  </a:lnTo>
                  <a:lnTo>
                    <a:pt x="1010" y="92"/>
                  </a:lnTo>
                  <a:lnTo>
                    <a:pt x="1010" y="92"/>
                  </a:lnTo>
                  <a:lnTo>
                    <a:pt x="1010" y="91"/>
                  </a:lnTo>
                  <a:lnTo>
                    <a:pt x="1010" y="89"/>
                  </a:lnTo>
                  <a:lnTo>
                    <a:pt x="1008" y="89"/>
                  </a:lnTo>
                  <a:lnTo>
                    <a:pt x="1008" y="89"/>
                  </a:lnTo>
                  <a:lnTo>
                    <a:pt x="1008" y="91"/>
                  </a:lnTo>
                  <a:lnTo>
                    <a:pt x="1008" y="91"/>
                  </a:lnTo>
                  <a:lnTo>
                    <a:pt x="1008" y="92"/>
                  </a:lnTo>
                  <a:close/>
                  <a:moveTo>
                    <a:pt x="1032" y="154"/>
                  </a:moveTo>
                  <a:lnTo>
                    <a:pt x="1033" y="152"/>
                  </a:lnTo>
                  <a:lnTo>
                    <a:pt x="1042" y="148"/>
                  </a:lnTo>
                  <a:lnTo>
                    <a:pt x="1050" y="145"/>
                  </a:lnTo>
                  <a:lnTo>
                    <a:pt x="1050" y="143"/>
                  </a:lnTo>
                  <a:lnTo>
                    <a:pt x="1051" y="143"/>
                  </a:lnTo>
                  <a:lnTo>
                    <a:pt x="1051" y="143"/>
                  </a:lnTo>
                  <a:lnTo>
                    <a:pt x="1051" y="143"/>
                  </a:lnTo>
                  <a:lnTo>
                    <a:pt x="1051" y="143"/>
                  </a:lnTo>
                  <a:lnTo>
                    <a:pt x="1051" y="143"/>
                  </a:lnTo>
                  <a:lnTo>
                    <a:pt x="1053" y="143"/>
                  </a:lnTo>
                  <a:lnTo>
                    <a:pt x="1053" y="141"/>
                  </a:lnTo>
                  <a:lnTo>
                    <a:pt x="1055" y="141"/>
                  </a:lnTo>
                  <a:lnTo>
                    <a:pt x="1055" y="141"/>
                  </a:lnTo>
                  <a:lnTo>
                    <a:pt x="1057" y="141"/>
                  </a:lnTo>
                  <a:lnTo>
                    <a:pt x="1059" y="139"/>
                  </a:lnTo>
                  <a:lnTo>
                    <a:pt x="1062" y="136"/>
                  </a:lnTo>
                  <a:lnTo>
                    <a:pt x="1064" y="136"/>
                  </a:lnTo>
                  <a:lnTo>
                    <a:pt x="1064" y="134"/>
                  </a:lnTo>
                  <a:lnTo>
                    <a:pt x="1066" y="132"/>
                  </a:lnTo>
                  <a:lnTo>
                    <a:pt x="1068" y="132"/>
                  </a:lnTo>
                  <a:lnTo>
                    <a:pt x="1069" y="130"/>
                  </a:lnTo>
                  <a:lnTo>
                    <a:pt x="1069" y="129"/>
                  </a:lnTo>
                  <a:lnTo>
                    <a:pt x="1071" y="127"/>
                  </a:lnTo>
                  <a:lnTo>
                    <a:pt x="1071" y="125"/>
                  </a:lnTo>
                  <a:lnTo>
                    <a:pt x="1073" y="123"/>
                  </a:lnTo>
                  <a:lnTo>
                    <a:pt x="1071" y="123"/>
                  </a:lnTo>
                  <a:lnTo>
                    <a:pt x="1071" y="123"/>
                  </a:lnTo>
                  <a:lnTo>
                    <a:pt x="1071" y="123"/>
                  </a:lnTo>
                  <a:lnTo>
                    <a:pt x="1071" y="121"/>
                  </a:lnTo>
                  <a:lnTo>
                    <a:pt x="1071" y="121"/>
                  </a:lnTo>
                  <a:lnTo>
                    <a:pt x="1069" y="120"/>
                  </a:lnTo>
                  <a:lnTo>
                    <a:pt x="1071" y="118"/>
                  </a:lnTo>
                  <a:lnTo>
                    <a:pt x="1071" y="118"/>
                  </a:lnTo>
                  <a:lnTo>
                    <a:pt x="1071" y="118"/>
                  </a:lnTo>
                  <a:lnTo>
                    <a:pt x="1069" y="116"/>
                  </a:lnTo>
                  <a:lnTo>
                    <a:pt x="1069" y="114"/>
                  </a:lnTo>
                  <a:lnTo>
                    <a:pt x="1068" y="112"/>
                  </a:lnTo>
                  <a:lnTo>
                    <a:pt x="1066" y="112"/>
                  </a:lnTo>
                  <a:lnTo>
                    <a:pt x="1066" y="111"/>
                  </a:lnTo>
                  <a:lnTo>
                    <a:pt x="1066" y="109"/>
                  </a:lnTo>
                  <a:lnTo>
                    <a:pt x="1066" y="107"/>
                  </a:lnTo>
                  <a:lnTo>
                    <a:pt x="1068" y="105"/>
                  </a:lnTo>
                  <a:lnTo>
                    <a:pt x="1068" y="105"/>
                  </a:lnTo>
                  <a:lnTo>
                    <a:pt x="1069" y="105"/>
                  </a:lnTo>
                  <a:lnTo>
                    <a:pt x="1069" y="105"/>
                  </a:lnTo>
                  <a:lnTo>
                    <a:pt x="1071" y="105"/>
                  </a:lnTo>
                  <a:lnTo>
                    <a:pt x="1073" y="105"/>
                  </a:lnTo>
                  <a:lnTo>
                    <a:pt x="1073" y="105"/>
                  </a:lnTo>
                  <a:lnTo>
                    <a:pt x="1075" y="105"/>
                  </a:lnTo>
                  <a:lnTo>
                    <a:pt x="1075" y="105"/>
                  </a:lnTo>
                  <a:lnTo>
                    <a:pt x="1075" y="103"/>
                  </a:lnTo>
                  <a:lnTo>
                    <a:pt x="1075" y="103"/>
                  </a:lnTo>
                  <a:lnTo>
                    <a:pt x="1075" y="102"/>
                  </a:lnTo>
                  <a:lnTo>
                    <a:pt x="1077" y="100"/>
                  </a:lnTo>
                  <a:lnTo>
                    <a:pt x="1075" y="100"/>
                  </a:lnTo>
                  <a:lnTo>
                    <a:pt x="1075" y="100"/>
                  </a:lnTo>
                  <a:lnTo>
                    <a:pt x="1075" y="100"/>
                  </a:lnTo>
                  <a:lnTo>
                    <a:pt x="1073" y="100"/>
                  </a:lnTo>
                  <a:lnTo>
                    <a:pt x="1073" y="98"/>
                  </a:lnTo>
                  <a:lnTo>
                    <a:pt x="1071" y="98"/>
                  </a:lnTo>
                  <a:lnTo>
                    <a:pt x="1071" y="100"/>
                  </a:lnTo>
                  <a:lnTo>
                    <a:pt x="1069" y="98"/>
                  </a:lnTo>
                  <a:lnTo>
                    <a:pt x="1069" y="98"/>
                  </a:lnTo>
                  <a:lnTo>
                    <a:pt x="1069" y="96"/>
                  </a:lnTo>
                  <a:lnTo>
                    <a:pt x="1069" y="94"/>
                  </a:lnTo>
                  <a:lnTo>
                    <a:pt x="1069" y="94"/>
                  </a:lnTo>
                  <a:lnTo>
                    <a:pt x="1069" y="92"/>
                  </a:lnTo>
                  <a:lnTo>
                    <a:pt x="1068" y="92"/>
                  </a:lnTo>
                  <a:lnTo>
                    <a:pt x="1066" y="92"/>
                  </a:lnTo>
                  <a:lnTo>
                    <a:pt x="1064" y="92"/>
                  </a:lnTo>
                  <a:lnTo>
                    <a:pt x="1064" y="92"/>
                  </a:lnTo>
                  <a:lnTo>
                    <a:pt x="1064" y="92"/>
                  </a:lnTo>
                  <a:lnTo>
                    <a:pt x="1062" y="92"/>
                  </a:lnTo>
                  <a:lnTo>
                    <a:pt x="1062" y="91"/>
                  </a:lnTo>
                  <a:lnTo>
                    <a:pt x="1062" y="91"/>
                  </a:lnTo>
                  <a:lnTo>
                    <a:pt x="1062" y="91"/>
                  </a:lnTo>
                  <a:lnTo>
                    <a:pt x="1060" y="91"/>
                  </a:lnTo>
                  <a:lnTo>
                    <a:pt x="1060" y="91"/>
                  </a:lnTo>
                  <a:lnTo>
                    <a:pt x="1059" y="91"/>
                  </a:lnTo>
                  <a:lnTo>
                    <a:pt x="1057" y="91"/>
                  </a:lnTo>
                  <a:lnTo>
                    <a:pt x="1055" y="91"/>
                  </a:lnTo>
                  <a:lnTo>
                    <a:pt x="1055" y="91"/>
                  </a:lnTo>
                  <a:lnTo>
                    <a:pt x="1053" y="91"/>
                  </a:lnTo>
                  <a:lnTo>
                    <a:pt x="1053" y="91"/>
                  </a:lnTo>
                  <a:lnTo>
                    <a:pt x="1051" y="92"/>
                  </a:lnTo>
                  <a:lnTo>
                    <a:pt x="1051" y="94"/>
                  </a:lnTo>
                  <a:lnTo>
                    <a:pt x="1050" y="94"/>
                  </a:lnTo>
                  <a:lnTo>
                    <a:pt x="1050" y="94"/>
                  </a:lnTo>
                  <a:lnTo>
                    <a:pt x="1048" y="94"/>
                  </a:lnTo>
                  <a:lnTo>
                    <a:pt x="1046" y="94"/>
                  </a:lnTo>
                  <a:lnTo>
                    <a:pt x="1044" y="94"/>
                  </a:lnTo>
                  <a:lnTo>
                    <a:pt x="1042" y="96"/>
                  </a:lnTo>
                  <a:lnTo>
                    <a:pt x="1042" y="96"/>
                  </a:lnTo>
                  <a:lnTo>
                    <a:pt x="1042" y="98"/>
                  </a:lnTo>
                  <a:lnTo>
                    <a:pt x="1044" y="98"/>
                  </a:lnTo>
                  <a:lnTo>
                    <a:pt x="1044" y="100"/>
                  </a:lnTo>
                  <a:lnTo>
                    <a:pt x="1042" y="100"/>
                  </a:lnTo>
                  <a:lnTo>
                    <a:pt x="1041" y="98"/>
                  </a:lnTo>
                  <a:lnTo>
                    <a:pt x="1039" y="98"/>
                  </a:lnTo>
                  <a:lnTo>
                    <a:pt x="1039" y="98"/>
                  </a:lnTo>
                  <a:lnTo>
                    <a:pt x="1037" y="98"/>
                  </a:lnTo>
                  <a:lnTo>
                    <a:pt x="1037" y="100"/>
                  </a:lnTo>
                  <a:lnTo>
                    <a:pt x="1037" y="100"/>
                  </a:lnTo>
                  <a:lnTo>
                    <a:pt x="1037" y="100"/>
                  </a:lnTo>
                  <a:lnTo>
                    <a:pt x="1035" y="100"/>
                  </a:lnTo>
                  <a:lnTo>
                    <a:pt x="1035" y="100"/>
                  </a:lnTo>
                  <a:lnTo>
                    <a:pt x="1033" y="100"/>
                  </a:lnTo>
                  <a:lnTo>
                    <a:pt x="1033" y="98"/>
                  </a:lnTo>
                  <a:lnTo>
                    <a:pt x="1032" y="98"/>
                  </a:lnTo>
                  <a:lnTo>
                    <a:pt x="1032" y="96"/>
                  </a:lnTo>
                  <a:lnTo>
                    <a:pt x="1032" y="96"/>
                  </a:lnTo>
                  <a:lnTo>
                    <a:pt x="1030" y="96"/>
                  </a:lnTo>
                  <a:lnTo>
                    <a:pt x="1026" y="94"/>
                  </a:lnTo>
                  <a:lnTo>
                    <a:pt x="1026" y="94"/>
                  </a:lnTo>
                  <a:lnTo>
                    <a:pt x="1024" y="92"/>
                  </a:lnTo>
                  <a:lnTo>
                    <a:pt x="1022" y="92"/>
                  </a:lnTo>
                  <a:lnTo>
                    <a:pt x="1019" y="94"/>
                  </a:lnTo>
                  <a:lnTo>
                    <a:pt x="1017" y="94"/>
                  </a:lnTo>
                  <a:lnTo>
                    <a:pt x="1017" y="94"/>
                  </a:lnTo>
                  <a:lnTo>
                    <a:pt x="1017" y="94"/>
                  </a:lnTo>
                  <a:lnTo>
                    <a:pt x="1015" y="96"/>
                  </a:lnTo>
                  <a:lnTo>
                    <a:pt x="1015" y="96"/>
                  </a:lnTo>
                  <a:lnTo>
                    <a:pt x="1015" y="96"/>
                  </a:lnTo>
                  <a:lnTo>
                    <a:pt x="1013" y="98"/>
                  </a:lnTo>
                  <a:lnTo>
                    <a:pt x="1013" y="98"/>
                  </a:lnTo>
                  <a:lnTo>
                    <a:pt x="1012" y="98"/>
                  </a:lnTo>
                  <a:lnTo>
                    <a:pt x="1012" y="98"/>
                  </a:lnTo>
                  <a:lnTo>
                    <a:pt x="1010" y="98"/>
                  </a:lnTo>
                  <a:lnTo>
                    <a:pt x="1010" y="98"/>
                  </a:lnTo>
                  <a:lnTo>
                    <a:pt x="1008" y="98"/>
                  </a:lnTo>
                  <a:lnTo>
                    <a:pt x="1008" y="96"/>
                  </a:lnTo>
                  <a:lnTo>
                    <a:pt x="1008" y="94"/>
                  </a:lnTo>
                  <a:lnTo>
                    <a:pt x="1006" y="92"/>
                  </a:lnTo>
                  <a:lnTo>
                    <a:pt x="1006" y="92"/>
                  </a:lnTo>
                  <a:lnTo>
                    <a:pt x="1004" y="92"/>
                  </a:lnTo>
                  <a:lnTo>
                    <a:pt x="1004" y="92"/>
                  </a:lnTo>
                  <a:lnTo>
                    <a:pt x="1001" y="89"/>
                  </a:lnTo>
                  <a:lnTo>
                    <a:pt x="1001" y="89"/>
                  </a:lnTo>
                  <a:lnTo>
                    <a:pt x="997" y="89"/>
                  </a:lnTo>
                  <a:lnTo>
                    <a:pt x="995" y="89"/>
                  </a:lnTo>
                  <a:lnTo>
                    <a:pt x="995" y="89"/>
                  </a:lnTo>
                  <a:lnTo>
                    <a:pt x="995" y="89"/>
                  </a:lnTo>
                  <a:lnTo>
                    <a:pt x="995" y="87"/>
                  </a:lnTo>
                  <a:lnTo>
                    <a:pt x="995" y="87"/>
                  </a:lnTo>
                  <a:lnTo>
                    <a:pt x="995" y="89"/>
                  </a:lnTo>
                  <a:lnTo>
                    <a:pt x="995" y="89"/>
                  </a:lnTo>
                  <a:lnTo>
                    <a:pt x="994" y="89"/>
                  </a:lnTo>
                  <a:lnTo>
                    <a:pt x="994" y="89"/>
                  </a:lnTo>
                  <a:lnTo>
                    <a:pt x="994" y="89"/>
                  </a:lnTo>
                  <a:lnTo>
                    <a:pt x="994" y="89"/>
                  </a:lnTo>
                  <a:lnTo>
                    <a:pt x="994" y="89"/>
                  </a:lnTo>
                  <a:lnTo>
                    <a:pt x="994" y="89"/>
                  </a:lnTo>
                  <a:lnTo>
                    <a:pt x="992" y="91"/>
                  </a:lnTo>
                  <a:lnTo>
                    <a:pt x="990" y="91"/>
                  </a:lnTo>
                  <a:lnTo>
                    <a:pt x="988" y="91"/>
                  </a:lnTo>
                  <a:lnTo>
                    <a:pt x="988" y="92"/>
                  </a:lnTo>
                  <a:lnTo>
                    <a:pt x="986" y="92"/>
                  </a:lnTo>
                  <a:lnTo>
                    <a:pt x="986" y="92"/>
                  </a:lnTo>
                  <a:lnTo>
                    <a:pt x="986" y="92"/>
                  </a:lnTo>
                  <a:lnTo>
                    <a:pt x="986" y="92"/>
                  </a:lnTo>
                  <a:lnTo>
                    <a:pt x="983" y="92"/>
                  </a:lnTo>
                  <a:lnTo>
                    <a:pt x="983" y="92"/>
                  </a:lnTo>
                  <a:lnTo>
                    <a:pt x="983" y="91"/>
                  </a:lnTo>
                  <a:lnTo>
                    <a:pt x="981" y="89"/>
                  </a:lnTo>
                  <a:lnTo>
                    <a:pt x="981" y="89"/>
                  </a:lnTo>
                  <a:lnTo>
                    <a:pt x="983" y="89"/>
                  </a:lnTo>
                  <a:lnTo>
                    <a:pt x="983" y="87"/>
                  </a:lnTo>
                  <a:lnTo>
                    <a:pt x="983" y="87"/>
                  </a:lnTo>
                  <a:lnTo>
                    <a:pt x="981" y="85"/>
                  </a:lnTo>
                  <a:lnTo>
                    <a:pt x="981" y="85"/>
                  </a:lnTo>
                  <a:lnTo>
                    <a:pt x="981" y="85"/>
                  </a:lnTo>
                  <a:lnTo>
                    <a:pt x="981" y="83"/>
                  </a:lnTo>
                  <a:lnTo>
                    <a:pt x="981" y="83"/>
                  </a:lnTo>
                  <a:lnTo>
                    <a:pt x="981" y="83"/>
                  </a:lnTo>
                  <a:lnTo>
                    <a:pt x="981" y="83"/>
                  </a:lnTo>
                  <a:lnTo>
                    <a:pt x="981" y="82"/>
                  </a:lnTo>
                  <a:lnTo>
                    <a:pt x="983" y="82"/>
                  </a:lnTo>
                  <a:lnTo>
                    <a:pt x="981" y="80"/>
                  </a:lnTo>
                  <a:lnTo>
                    <a:pt x="981" y="78"/>
                  </a:lnTo>
                  <a:lnTo>
                    <a:pt x="979" y="76"/>
                  </a:lnTo>
                  <a:lnTo>
                    <a:pt x="979" y="76"/>
                  </a:lnTo>
                  <a:lnTo>
                    <a:pt x="977" y="74"/>
                  </a:lnTo>
                  <a:lnTo>
                    <a:pt x="977" y="74"/>
                  </a:lnTo>
                  <a:lnTo>
                    <a:pt x="977" y="74"/>
                  </a:lnTo>
                  <a:lnTo>
                    <a:pt x="977" y="74"/>
                  </a:lnTo>
                  <a:lnTo>
                    <a:pt x="976" y="74"/>
                  </a:lnTo>
                  <a:lnTo>
                    <a:pt x="970" y="74"/>
                  </a:lnTo>
                  <a:lnTo>
                    <a:pt x="968" y="74"/>
                  </a:lnTo>
                  <a:lnTo>
                    <a:pt x="968" y="74"/>
                  </a:lnTo>
                  <a:lnTo>
                    <a:pt x="967" y="73"/>
                  </a:lnTo>
                  <a:lnTo>
                    <a:pt x="967" y="73"/>
                  </a:lnTo>
                  <a:lnTo>
                    <a:pt x="967" y="71"/>
                  </a:lnTo>
                  <a:lnTo>
                    <a:pt x="967" y="71"/>
                  </a:lnTo>
                  <a:lnTo>
                    <a:pt x="965" y="69"/>
                  </a:lnTo>
                  <a:lnTo>
                    <a:pt x="963" y="69"/>
                  </a:lnTo>
                  <a:lnTo>
                    <a:pt x="959" y="69"/>
                  </a:lnTo>
                  <a:lnTo>
                    <a:pt x="959" y="69"/>
                  </a:lnTo>
                  <a:lnTo>
                    <a:pt x="957" y="69"/>
                  </a:lnTo>
                  <a:lnTo>
                    <a:pt x="957" y="67"/>
                  </a:lnTo>
                  <a:lnTo>
                    <a:pt x="957" y="69"/>
                  </a:lnTo>
                  <a:lnTo>
                    <a:pt x="957" y="69"/>
                  </a:lnTo>
                  <a:lnTo>
                    <a:pt x="956" y="69"/>
                  </a:lnTo>
                  <a:lnTo>
                    <a:pt x="956" y="69"/>
                  </a:lnTo>
                  <a:lnTo>
                    <a:pt x="956" y="67"/>
                  </a:lnTo>
                  <a:lnTo>
                    <a:pt x="954" y="67"/>
                  </a:lnTo>
                  <a:lnTo>
                    <a:pt x="954" y="67"/>
                  </a:lnTo>
                  <a:lnTo>
                    <a:pt x="950" y="65"/>
                  </a:lnTo>
                  <a:lnTo>
                    <a:pt x="950" y="65"/>
                  </a:lnTo>
                  <a:lnTo>
                    <a:pt x="948" y="65"/>
                  </a:lnTo>
                  <a:lnTo>
                    <a:pt x="948" y="65"/>
                  </a:lnTo>
                  <a:lnTo>
                    <a:pt x="947" y="65"/>
                  </a:lnTo>
                  <a:lnTo>
                    <a:pt x="945" y="65"/>
                  </a:lnTo>
                  <a:lnTo>
                    <a:pt x="945" y="65"/>
                  </a:lnTo>
                  <a:lnTo>
                    <a:pt x="943" y="65"/>
                  </a:lnTo>
                  <a:lnTo>
                    <a:pt x="943" y="65"/>
                  </a:lnTo>
                  <a:lnTo>
                    <a:pt x="943" y="67"/>
                  </a:lnTo>
                  <a:lnTo>
                    <a:pt x="943" y="69"/>
                  </a:lnTo>
                  <a:lnTo>
                    <a:pt x="943" y="71"/>
                  </a:lnTo>
                  <a:lnTo>
                    <a:pt x="943" y="71"/>
                  </a:lnTo>
                  <a:lnTo>
                    <a:pt x="943" y="71"/>
                  </a:lnTo>
                  <a:lnTo>
                    <a:pt x="941" y="71"/>
                  </a:lnTo>
                  <a:lnTo>
                    <a:pt x="943" y="73"/>
                  </a:lnTo>
                  <a:lnTo>
                    <a:pt x="943" y="73"/>
                  </a:lnTo>
                  <a:lnTo>
                    <a:pt x="943" y="73"/>
                  </a:lnTo>
                  <a:lnTo>
                    <a:pt x="943" y="74"/>
                  </a:lnTo>
                  <a:lnTo>
                    <a:pt x="943" y="74"/>
                  </a:lnTo>
                  <a:lnTo>
                    <a:pt x="943" y="74"/>
                  </a:lnTo>
                  <a:lnTo>
                    <a:pt x="943" y="76"/>
                  </a:lnTo>
                  <a:lnTo>
                    <a:pt x="941" y="74"/>
                  </a:lnTo>
                  <a:lnTo>
                    <a:pt x="934" y="76"/>
                  </a:lnTo>
                  <a:lnTo>
                    <a:pt x="934" y="74"/>
                  </a:lnTo>
                  <a:lnTo>
                    <a:pt x="932" y="76"/>
                  </a:lnTo>
                  <a:lnTo>
                    <a:pt x="930" y="76"/>
                  </a:lnTo>
                  <a:lnTo>
                    <a:pt x="930" y="76"/>
                  </a:lnTo>
                  <a:lnTo>
                    <a:pt x="930" y="74"/>
                  </a:lnTo>
                  <a:lnTo>
                    <a:pt x="930" y="74"/>
                  </a:lnTo>
                  <a:lnTo>
                    <a:pt x="930" y="74"/>
                  </a:lnTo>
                  <a:lnTo>
                    <a:pt x="929" y="74"/>
                  </a:lnTo>
                  <a:lnTo>
                    <a:pt x="929" y="73"/>
                  </a:lnTo>
                  <a:lnTo>
                    <a:pt x="927" y="74"/>
                  </a:lnTo>
                  <a:lnTo>
                    <a:pt x="927" y="74"/>
                  </a:lnTo>
                  <a:lnTo>
                    <a:pt x="925" y="76"/>
                  </a:lnTo>
                  <a:lnTo>
                    <a:pt x="925" y="76"/>
                  </a:lnTo>
                  <a:lnTo>
                    <a:pt x="923" y="76"/>
                  </a:lnTo>
                  <a:lnTo>
                    <a:pt x="921" y="74"/>
                  </a:lnTo>
                  <a:lnTo>
                    <a:pt x="921" y="73"/>
                  </a:lnTo>
                  <a:lnTo>
                    <a:pt x="920" y="73"/>
                  </a:lnTo>
                  <a:lnTo>
                    <a:pt x="918" y="73"/>
                  </a:lnTo>
                  <a:lnTo>
                    <a:pt x="918" y="73"/>
                  </a:lnTo>
                  <a:lnTo>
                    <a:pt x="914" y="74"/>
                  </a:lnTo>
                  <a:lnTo>
                    <a:pt x="911" y="76"/>
                  </a:lnTo>
                  <a:lnTo>
                    <a:pt x="909" y="76"/>
                  </a:lnTo>
                  <a:lnTo>
                    <a:pt x="907" y="74"/>
                  </a:lnTo>
                  <a:lnTo>
                    <a:pt x="907" y="74"/>
                  </a:lnTo>
                  <a:lnTo>
                    <a:pt x="905" y="74"/>
                  </a:lnTo>
                  <a:lnTo>
                    <a:pt x="905" y="74"/>
                  </a:lnTo>
                  <a:lnTo>
                    <a:pt x="905" y="74"/>
                  </a:lnTo>
                  <a:lnTo>
                    <a:pt x="905" y="73"/>
                  </a:lnTo>
                  <a:lnTo>
                    <a:pt x="905" y="73"/>
                  </a:lnTo>
                  <a:lnTo>
                    <a:pt x="903" y="73"/>
                  </a:lnTo>
                  <a:lnTo>
                    <a:pt x="903" y="73"/>
                  </a:lnTo>
                  <a:lnTo>
                    <a:pt x="903" y="71"/>
                  </a:lnTo>
                  <a:lnTo>
                    <a:pt x="903" y="71"/>
                  </a:lnTo>
                  <a:lnTo>
                    <a:pt x="902" y="69"/>
                  </a:lnTo>
                  <a:lnTo>
                    <a:pt x="902" y="67"/>
                  </a:lnTo>
                  <a:lnTo>
                    <a:pt x="902" y="69"/>
                  </a:lnTo>
                  <a:lnTo>
                    <a:pt x="900" y="69"/>
                  </a:lnTo>
                  <a:lnTo>
                    <a:pt x="898" y="69"/>
                  </a:lnTo>
                  <a:lnTo>
                    <a:pt x="898" y="67"/>
                  </a:lnTo>
                  <a:lnTo>
                    <a:pt x="894" y="65"/>
                  </a:lnTo>
                  <a:lnTo>
                    <a:pt x="894" y="65"/>
                  </a:lnTo>
                  <a:lnTo>
                    <a:pt x="894" y="65"/>
                  </a:lnTo>
                  <a:lnTo>
                    <a:pt x="894" y="65"/>
                  </a:lnTo>
                  <a:lnTo>
                    <a:pt x="894" y="65"/>
                  </a:lnTo>
                  <a:lnTo>
                    <a:pt x="892" y="65"/>
                  </a:lnTo>
                  <a:lnTo>
                    <a:pt x="892" y="65"/>
                  </a:lnTo>
                  <a:lnTo>
                    <a:pt x="891" y="67"/>
                  </a:lnTo>
                  <a:lnTo>
                    <a:pt x="889" y="69"/>
                  </a:lnTo>
                  <a:lnTo>
                    <a:pt x="887" y="69"/>
                  </a:lnTo>
                  <a:lnTo>
                    <a:pt x="885" y="67"/>
                  </a:lnTo>
                  <a:lnTo>
                    <a:pt x="883" y="67"/>
                  </a:lnTo>
                  <a:lnTo>
                    <a:pt x="883" y="69"/>
                  </a:lnTo>
                  <a:lnTo>
                    <a:pt x="883" y="69"/>
                  </a:lnTo>
                  <a:lnTo>
                    <a:pt x="882" y="69"/>
                  </a:lnTo>
                  <a:lnTo>
                    <a:pt x="882" y="69"/>
                  </a:lnTo>
                  <a:lnTo>
                    <a:pt x="882" y="69"/>
                  </a:lnTo>
                  <a:lnTo>
                    <a:pt x="882" y="69"/>
                  </a:lnTo>
                  <a:lnTo>
                    <a:pt x="882" y="69"/>
                  </a:lnTo>
                  <a:lnTo>
                    <a:pt x="882" y="67"/>
                  </a:lnTo>
                  <a:lnTo>
                    <a:pt x="882" y="67"/>
                  </a:lnTo>
                  <a:lnTo>
                    <a:pt x="880" y="67"/>
                  </a:lnTo>
                  <a:lnTo>
                    <a:pt x="880" y="67"/>
                  </a:lnTo>
                  <a:lnTo>
                    <a:pt x="880" y="67"/>
                  </a:lnTo>
                  <a:lnTo>
                    <a:pt x="880" y="67"/>
                  </a:lnTo>
                  <a:lnTo>
                    <a:pt x="880" y="67"/>
                  </a:lnTo>
                  <a:lnTo>
                    <a:pt x="878" y="64"/>
                  </a:lnTo>
                  <a:lnTo>
                    <a:pt x="876" y="64"/>
                  </a:lnTo>
                  <a:lnTo>
                    <a:pt x="874" y="62"/>
                  </a:lnTo>
                  <a:lnTo>
                    <a:pt x="874" y="62"/>
                  </a:lnTo>
                  <a:lnTo>
                    <a:pt x="874" y="62"/>
                  </a:lnTo>
                  <a:lnTo>
                    <a:pt x="874" y="62"/>
                  </a:lnTo>
                  <a:lnTo>
                    <a:pt x="873" y="62"/>
                  </a:lnTo>
                  <a:lnTo>
                    <a:pt x="873" y="62"/>
                  </a:lnTo>
                  <a:lnTo>
                    <a:pt x="873" y="62"/>
                  </a:lnTo>
                  <a:lnTo>
                    <a:pt x="873" y="60"/>
                  </a:lnTo>
                  <a:lnTo>
                    <a:pt x="873" y="60"/>
                  </a:lnTo>
                  <a:lnTo>
                    <a:pt x="873" y="60"/>
                  </a:lnTo>
                  <a:lnTo>
                    <a:pt x="873" y="58"/>
                  </a:lnTo>
                  <a:lnTo>
                    <a:pt x="871" y="58"/>
                  </a:lnTo>
                  <a:lnTo>
                    <a:pt x="867" y="58"/>
                  </a:lnTo>
                  <a:lnTo>
                    <a:pt x="864" y="58"/>
                  </a:lnTo>
                  <a:lnTo>
                    <a:pt x="862" y="56"/>
                  </a:lnTo>
                  <a:lnTo>
                    <a:pt x="860" y="56"/>
                  </a:lnTo>
                  <a:lnTo>
                    <a:pt x="858" y="55"/>
                  </a:lnTo>
                  <a:lnTo>
                    <a:pt x="858" y="55"/>
                  </a:lnTo>
                  <a:lnTo>
                    <a:pt x="856" y="55"/>
                  </a:lnTo>
                  <a:lnTo>
                    <a:pt x="856" y="55"/>
                  </a:lnTo>
                  <a:lnTo>
                    <a:pt x="855" y="55"/>
                  </a:lnTo>
                  <a:lnTo>
                    <a:pt x="855" y="53"/>
                  </a:lnTo>
                  <a:lnTo>
                    <a:pt x="853" y="55"/>
                  </a:lnTo>
                  <a:lnTo>
                    <a:pt x="851" y="53"/>
                  </a:lnTo>
                  <a:lnTo>
                    <a:pt x="849" y="51"/>
                  </a:lnTo>
                  <a:lnTo>
                    <a:pt x="847" y="51"/>
                  </a:lnTo>
                  <a:lnTo>
                    <a:pt x="846" y="51"/>
                  </a:lnTo>
                  <a:lnTo>
                    <a:pt x="846" y="49"/>
                  </a:lnTo>
                  <a:lnTo>
                    <a:pt x="844" y="49"/>
                  </a:lnTo>
                  <a:lnTo>
                    <a:pt x="846" y="47"/>
                  </a:lnTo>
                  <a:lnTo>
                    <a:pt x="846" y="47"/>
                  </a:lnTo>
                  <a:lnTo>
                    <a:pt x="846" y="46"/>
                  </a:lnTo>
                  <a:lnTo>
                    <a:pt x="844" y="47"/>
                  </a:lnTo>
                  <a:lnTo>
                    <a:pt x="844" y="47"/>
                  </a:lnTo>
                  <a:lnTo>
                    <a:pt x="842" y="49"/>
                  </a:lnTo>
                  <a:lnTo>
                    <a:pt x="842" y="51"/>
                  </a:lnTo>
                  <a:lnTo>
                    <a:pt x="842" y="51"/>
                  </a:lnTo>
                  <a:lnTo>
                    <a:pt x="842" y="53"/>
                  </a:lnTo>
                  <a:lnTo>
                    <a:pt x="840" y="53"/>
                  </a:lnTo>
                  <a:lnTo>
                    <a:pt x="838" y="51"/>
                  </a:lnTo>
                  <a:lnTo>
                    <a:pt x="836" y="51"/>
                  </a:lnTo>
                  <a:lnTo>
                    <a:pt x="836" y="49"/>
                  </a:lnTo>
                  <a:lnTo>
                    <a:pt x="836" y="49"/>
                  </a:lnTo>
                  <a:lnTo>
                    <a:pt x="836" y="47"/>
                  </a:lnTo>
                  <a:lnTo>
                    <a:pt x="838" y="46"/>
                  </a:lnTo>
                  <a:lnTo>
                    <a:pt x="838" y="46"/>
                  </a:lnTo>
                  <a:lnTo>
                    <a:pt x="840" y="42"/>
                  </a:lnTo>
                  <a:lnTo>
                    <a:pt x="840" y="40"/>
                  </a:lnTo>
                  <a:lnTo>
                    <a:pt x="840" y="38"/>
                  </a:lnTo>
                  <a:lnTo>
                    <a:pt x="838" y="36"/>
                  </a:lnTo>
                  <a:lnTo>
                    <a:pt x="838" y="36"/>
                  </a:lnTo>
                  <a:lnTo>
                    <a:pt x="838" y="36"/>
                  </a:lnTo>
                  <a:lnTo>
                    <a:pt x="836" y="36"/>
                  </a:lnTo>
                  <a:lnTo>
                    <a:pt x="835" y="35"/>
                  </a:lnTo>
                  <a:lnTo>
                    <a:pt x="833" y="35"/>
                  </a:lnTo>
                  <a:lnTo>
                    <a:pt x="833" y="35"/>
                  </a:lnTo>
                  <a:lnTo>
                    <a:pt x="831" y="35"/>
                  </a:lnTo>
                  <a:lnTo>
                    <a:pt x="831" y="36"/>
                  </a:lnTo>
                  <a:lnTo>
                    <a:pt x="831" y="36"/>
                  </a:lnTo>
                  <a:lnTo>
                    <a:pt x="831" y="36"/>
                  </a:lnTo>
                  <a:lnTo>
                    <a:pt x="829" y="36"/>
                  </a:lnTo>
                  <a:lnTo>
                    <a:pt x="829" y="36"/>
                  </a:lnTo>
                  <a:lnTo>
                    <a:pt x="829" y="36"/>
                  </a:lnTo>
                  <a:lnTo>
                    <a:pt x="827" y="36"/>
                  </a:lnTo>
                  <a:lnTo>
                    <a:pt x="827" y="35"/>
                  </a:lnTo>
                  <a:lnTo>
                    <a:pt x="827" y="35"/>
                  </a:lnTo>
                  <a:lnTo>
                    <a:pt x="827" y="35"/>
                  </a:lnTo>
                  <a:lnTo>
                    <a:pt x="827" y="35"/>
                  </a:lnTo>
                  <a:lnTo>
                    <a:pt x="827" y="33"/>
                  </a:lnTo>
                  <a:lnTo>
                    <a:pt x="826" y="33"/>
                  </a:lnTo>
                  <a:lnTo>
                    <a:pt x="826" y="33"/>
                  </a:lnTo>
                  <a:lnTo>
                    <a:pt x="826" y="33"/>
                  </a:lnTo>
                  <a:lnTo>
                    <a:pt x="824" y="35"/>
                  </a:lnTo>
                  <a:lnTo>
                    <a:pt x="824" y="35"/>
                  </a:lnTo>
                  <a:lnTo>
                    <a:pt x="822" y="35"/>
                  </a:lnTo>
                  <a:lnTo>
                    <a:pt x="822" y="35"/>
                  </a:lnTo>
                  <a:lnTo>
                    <a:pt x="822" y="33"/>
                  </a:lnTo>
                  <a:lnTo>
                    <a:pt x="822" y="33"/>
                  </a:lnTo>
                  <a:lnTo>
                    <a:pt x="822" y="31"/>
                  </a:lnTo>
                  <a:lnTo>
                    <a:pt x="820" y="31"/>
                  </a:lnTo>
                  <a:lnTo>
                    <a:pt x="820" y="29"/>
                  </a:lnTo>
                  <a:lnTo>
                    <a:pt x="820" y="29"/>
                  </a:lnTo>
                  <a:lnTo>
                    <a:pt x="820" y="27"/>
                  </a:lnTo>
                  <a:lnTo>
                    <a:pt x="820" y="27"/>
                  </a:lnTo>
                  <a:lnTo>
                    <a:pt x="818" y="27"/>
                  </a:lnTo>
                  <a:lnTo>
                    <a:pt x="817" y="29"/>
                  </a:lnTo>
                  <a:lnTo>
                    <a:pt x="815" y="31"/>
                  </a:lnTo>
                  <a:lnTo>
                    <a:pt x="815" y="31"/>
                  </a:lnTo>
                  <a:lnTo>
                    <a:pt x="815" y="31"/>
                  </a:lnTo>
                  <a:lnTo>
                    <a:pt x="815" y="31"/>
                  </a:lnTo>
                  <a:lnTo>
                    <a:pt x="815" y="33"/>
                  </a:lnTo>
                  <a:lnTo>
                    <a:pt x="813" y="31"/>
                  </a:lnTo>
                  <a:lnTo>
                    <a:pt x="813" y="31"/>
                  </a:lnTo>
                  <a:lnTo>
                    <a:pt x="813" y="31"/>
                  </a:lnTo>
                  <a:lnTo>
                    <a:pt x="813" y="31"/>
                  </a:lnTo>
                  <a:lnTo>
                    <a:pt x="811" y="31"/>
                  </a:lnTo>
                  <a:lnTo>
                    <a:pt x="811" y="31"/>
                  </a:lnTo>
                  <a:lnTo>
                    <a:pt x="808" y="33"/>
                  </a:lnTo>
                  <a:lnTo>
                    <a:pt x="806" y="33"/>
                  </a:lnTo>
                  <a:lnTo>
                    <a:pt x="806" y="33"/>
                  </a:lnTo>
                  <a:lnTo>
                    <a:pt x="804" y="35"/>
                  </a:lnTo>
                  <a:lnTo>
                    <a:pt x="804" y="35"/>
                  </a:lnTo>
                  <a:lnTo>
                    <a:pt x="804" y="35"/>
                  </a:lnTo>
                  <a:lnTo>
                    <a:pt x="804" y="33"/>
                  </a:lnTo>
                  <a:lnTo>
                    <a:pt x="802" y="33"/>
                  </a:lnTo>
                  <a:lnTo>
                    <a:pt x="802" y="33"/>
                  </a:lnTo>
                  <a:lnTo>
                    <a:pt x="802" y="33"/>
                  </a:lnTo>
                  <a:lnTo>
                    <a:pt x="802" y="35"/>
                  </a:lnTo>
                  <a:lnTo>
                    <a:pt x="802" y="35"/>
                  </a:lnTo>
                  <a:lnTo>
                    <a:pt x="802" y="33"/>
                  </a:lnTo>
                  <a:lnTo>
                    <a:pt x="800" y="33"/>
                  </a:lnTo>
                  <a:lnTo>
                    <a:pt x="800" y="33"/>
                  </a:lnTo>
                  <a:lnTo>
                    <a:pt x="800" y="33"/>
                  </a:lnTo>
                  <a:lnTo>
                    <a:pt x="800" y="33"/>
                  </a:lnTo>
                  <a:lnTo>
                    <a:pt x="799" y="33"/>
                  </a:lnTo>
                  <a:lnTo>
                    <a:pt x="797" y="33"/>
                  </a:lnTo>
                  <a:lnTo>
                    <a:pt x="793" y="33"/>
                  </a:lnTo>
                  <a:lnTo>
                    <a:pt x="791" y="33"/>
                  </a:lnTo>
                  <a:lnTo>
                    <a:pt x="788" y="31"/>
                  </a:lnTo>
                  <a:lnTo>
                    <a:pt x="786" y="29"/>
                  </a:lnTo>
                  <a:lnTo>
                    <a:pt x="784" y="27"/>
                  </a:lnTo>
                  <a:lnTo>
                    <a:pt x="782" y="27"/>
                  </a:lnTo>
                  <a:lnTo>
                    <a:pt x="781" y="27"/>
                  </a:lnTo>
                  <a:lnTo>
                    <a:pt x="779" y="26"/>
                  </a:lnTo>
                  <a:lnTo>
                    <a:pt x="777" y="26"/>
                  </a:lnTo>
                  <a:lnTo>
                    <a:pt x="777" y="26"/>
                  </a:lnTo>
                  <a:lnTo>
                    <a:pt x="777" y="26"/>
                  </a:lnTo>
                  <a:lnTo>
                    <a:pt x="777" y="26"/>
                  </a:lnTo>
                  <a:lnTo>
                    <a:pt x="777" y="27"/>
                  </a:lnTo>
                  <a:lnTo>
                    <a:pt x="777" y="27"/>
                  </a:lnTo>
                  <a:lnTo>
                    <a:pt x="777" y="27"/>
                  </a:lnTo>
                  <a:lnTo>
                    <a:pt x="775" y="29"/>
                  </a:lnTo>
                  <a:lnTo>
                    <a:pt x="775" y="29"/>
                  </a:lnTo>
                  <a:lnTo>
                    <a:pt x="775" y="27"/>
                  </a:lnTo>
                  <a:lnTo>
                    <a:pt x="775" y="26"/>
                  </a:lnTo>
                  <a:lnTo>
                    <a:pt x="775" y="26"/>
                  </a:lnTo>
                  <a:lnTo>
                    <a:pt x="773" y="24"/>
                  </a:lnTo>
                  <a:lnTo>
                    <a:pt x="771" y="24"/>
                  </a:lnTo>
                  <a:lnTo>
                    <a:pt x="771" y="24"/>
                  </a:lnTo>
                  <a:lnTo>
                    <a:pt x="771" y="24"/>
                  </a:lnTo>
                  <a:lnTo>
                    <a:pt x="770" y="24"/>
                  </a:lnTo>
                  <a:lnTo>
                    <a:pt x="768" y="24"/>
                  </a:lnTo>
                  <a:lnTo>
                    <a:pt x="764" y="24"/>
                  </a:lnTo>
                  <a:lnTo>
                    <a:pt x="764" y="24"/>
                  </a:lnTo>
                  <a:lnTo>
                    <a:pt x="762" y="24"/>
                  </a:lnTo>
                  <a:lnTo>
                    <a:pt x="762" y="26"/>
                  </a:lnTo>
                  <a:lnTo>
                    <a:pt x="762" y="26"/>
                  </a:lnTo>
                  <a:lnTo>
                    <a:pt x="762" y="26"/>
                  </a:lnTo>
                  <a:lnTo>
                    <a:pt x="762" y="26"/>
                  </a:lnTo>
                  <a:lnTo>
                    <a:pt x="761" y="27"/>
                  </a:lnTo>
                  <a:lnTo>
                    <a:pt x="759" y="27"/>
                  </a:lnTo>
                  <a:lnTo>
                    <a:pt x="759" y="27"/>
                  </a:lnTo>
                  <a:lnTo>
                    <a:pt x="759" y="27"/>
                  </a:lnTo>
                  <a:lnTo>
                    <a:pt x="759" y="29"/>
                  </a:lnTo>
                  <a:lnTo>
                    <a:pt x="759" y="29"/>
                  </a:lnTo>
                  <a:lnTo>
                    <a:pt x="759" y="29"/>
                  </a:lnTo>
                  <a:lnTo>
                    <a:pt x="761" y="31"/>
                  </a:lnTo>
                  <a:lnTo>
                    <a:pt x="761" y="33"/>
                  </a:lnTo>
                  <a:lnTo>
                    <a:pt x="757" y="29"/>
                  </a:lnTo>
                  <a:lnTo>
                    <a:pt x="755" y="29"/>
                  </a:lnTo>
                  <a:lnTo>
                    <a:pt x="755" y="29"/>
                  </a:lnTo>
                  <a:lnTo>
                    <a:pt x="753" y="29"/>
                  </a:lnTo>
                  <a:lnTo>
                    <a:pt x="753" y="29"/>
                  </a:lnTo>
                  <a:lnTo>
                    <a:pt x="752" y="29"/>
                  </a:lnTo>
                  <a:lnTo>
                    <a:pt x="750" y="27"/>
                  </a:lnTo>
                  <a:lnTo>
                    <a:pt x="750" y="27"/>
                  </a:lnTo>
                  <a:lnTo>
                    <a:pt x="750" y="27"/>
                  </a:lnTo>
                  <a:lnTo>
                    <a:pt x="746" y="26"/>
                  </a:lnTo>
                  <a:lnTo>
                    <a:pt x="744" y="26"/>
                  </a:lnTo>
                  <a:lnTo>
                    <a:pt x="741" y="26"/>
                  </a:lnTo>
                  <a:lnTo>
                    <a:pt x="741" y="26"/>
                  </a:lnTo>
                  <a:lnTo>
                    <a:pt x="739" y="26"/>
                  </a:lnTo>
                  <a:lnTo>
                    <a:pt x="739" y="26"/>
                  </a:lnTo>
                  <a:lnTo>
                    <a:pt x="737" y="24"/>
                  </a:lnTo>
                  <a:lnTo>
                    <a:pt x="737" y="26"/>
                  </a:lnTo>
                  <a:lnTo>
                    <a:pt x="737" y="26"/>
                  </a:lnTo>
                  <a:lnTo>
                    <a:pt x="735" y="26"/>
                  </a:lnTo>
                  <a:lnTo>
                    <a:pt x="735" y="24"/>
                  </a:lnTo>
                  <a:lnTo>
                    <a:pt x="735" y="24"/>
                  </a:lnTo>
                  <a:lnTo>
                    <a:pt x="735" y="24"/>
                  </a:lnTo>
                  <a:lnTo>
                    <a:pt x="737" y="24"/>
                  </a:lnTo>
                  <a:lnTo>
                    <a:pt x="737" y="24"/>
                  </a:lnTo>
                  <a:lnTo>
                    <a:pt x="737" y="24"/>
                  </a:lnTo>
                  <a:lnTo>
                    <a:pt x="737" y="24"/>
                  </a:lnTo>
                  <a:lnTo>
                    <a:pt x="737" y="24"/>
                  </a:lnTo>
                  <a:lnTo>
                    <a:pt x="739" y="24"/>
                  </a:lnTo>
                  <a:lnTo>
                    <a:pt x="739" y="24"/>
                  </a:lnTo>
                  <a:lnTo>
                    <a:pt x="739" y="24"/>
                  </a:lnTo>
                  <a:lnTo>
                    <a:pt x="739" y="22"/>
                  </a:lnTo>
                  <a:lnTo>
                    <a:pt x="739" y="22"/>
                  </a:lnTo>
                  <a:lnTo>
                    <a:pt x="739" y="22"/>
                  </a:lnTo>
                  <a:lnTo>
                    <a:pt x="739" y="22"/>
                  </a:lnTo>
                  <a:lnTo>
                    <a:pt x="735" y="22"/>
                  </a:lnTo>
                  <a:lnTo>
                    <a:pt x="734" y="20"/>
                  </a:lnTo>
                  <a:lnTo>
                    <a:pt x="734" y="20"/>
                  </a:lnTo>
                  <a:lnTo>
                    <a:pt x="734" y="20"/>
                  </a:lnTo>
                  <a:lnTo>
                    <a:pt x="732" y="20"/>
                  </a:lnTo>
                  <a:lnTo>
                    <a:pt x="732" y="18"/>
                  </a:lnTo>
                  <a:lnTo>
                    <a:pt x="732" y="18"/>
                  </a:lnTo>
                  <a:lnTo>
                    <a:pt x="728" y="20"/>
                  </a:lnTo>
                  <a:lnTo>
                    <a:pt x="726" y="20"/>
                  </a:lnTo>
                  <a:lnTo>
                    <a:pt x="726" y="20"/>
                  </a:lnTo>
                  <a:lnTo>
                    <a:pt x="726" y="20"/>
                  </a:lnTo>
                  <a:lnTo>
                    <a:pt x="725" y="20"/>
                  </a:lnTo>
                  <a:lnTo>
                    <a:pt x="725" y="22"/>
                  </a:lnTo>
                  <a:lnTo>
                    <a:pt x="725" y="22"/>
                  </a:lnTo>
                  <a:lnTo>
                    <a:pt x="725" y="22"/>
                  </a:lnTo>
                  <a:lnTo>
                    <a:pt x="725" y="22"/>
                  </a:lnTo>
                  <a:lnTo>
                    <a:pt x="725" y="22"/>
                  </a:lnTo>
                  <a:lnTo>
                    <a:pt x="723" y="22"/>
                  </a:lnTo>
                  <a:lnTo>
                    <a:pt x="723" y="22"/>
                  </a:lnTo>
                  <a:lnTo>
                    <a:pt x="723" y="22"/>
                  </a:lnTo>
                  <a:lnTo>
                    <a:pt x="723" y="22"/>
                  </a:lnTo>
                  <a:lnTo>
                    <a:pt x="723" y="22"/>
                  </a:lnTo>
                  <a:lnTo>
                    <a:pt x="723" y="24"/>
                  </a:lnTo>
                  <a:lnTo>
                    <a:pt x="723" y="24"/>
                  </a:lnTo>
                  <a:lnTo>
                    <a:pt x="723" y="24"/>
                  </a:lnTo>
                  <a:lnTo>
                    <a:pt x="723" y="24"/>
                  </a:lnTo>
                  <a:lnTo>
                    <a:pt x="723" y="24"/>
                  </a:lnTo>
                  <a:lnTo>
                    <a:pt x="721" y="24"/>
                  </a:lnTo>
                  <a:lnTo>
                    <a:pt x="721" y="24"/>
                  </a:lnTo>
                  <a:lnTo>
                    <a:pt x="721" y="24"/>
                  </a:lnTo>
                  <a:lnTo>
                    <a:pt x="721" y="24"/>
                  </a:lnTo>
                  <a:lnTo>
                    <a:pt x="719" y="26"/>
                  </a:lnTo>
                  <a:lnTo>
                    <a:pt x="719" y="26"/>
                  </a:lnTo>
                  <a:lnTo>
                    <a:pt x="719" y="26"/>
                  </a:lnTo>
                  <a:lnTo>
                    <a:pt x="719" y="24"/>
                  </a:lnTo>
                  <a:lnTo>
                    <a:pt x="719" y="24"/>
                  </a:lnTo>
                  <a:lnTo>
                    <a:pt x="719" y="24"/>
                  </a:lnTo>
                  <a:lnTo>
                    <a:pt x="719" y="24"/>
                  </a:lnTo>
                  <a:lnTo>
                    <a:pt x="719" y="24"/>
                  </a:lnTo>
                  <a:lnTo>
                    <a:pt x="719" y="24"/>
                  </a:lnTo>
                  <a:lnTo>
                    <a:pt x="717" y="24"/>
                  </a:lnTo>
                  <a:lnTo>
                    <a:pt x="719" y="22"/>
                  </a:lnTo>
                  <a:lnTo>
                    <a:pt x="719" y="22"/>
                  </a:lnTo>
                  <a:lnTo>
                    <a:pt x="721" y="22"/>
                  </a:lnTo>
                  <a:lnTo>
                    <a:pt x="721" y="20"/>
                  </a:lnTo>
                  <a:lnTo>
                    <a:pt x="719" y="20"/>
                  </a:lnTo>
                  <a:lnTo>
                    <a:pt x="717" y="20"/>
                  </a:lnTo>
                  <a:lnTo>
                    <a:pt x="716" y="22"/>
                  </a:lnTo>
                  <a:lnTo>
                    <a:pt x="716" y="20"/>
                  </a:lnTo>
                  <a:lnTo>
                    <a:pt x="716" y="20"/>
                  </a:lnTo>
                  <a:lnTo>
                    <a:pt x="716" y="22"/>
                  </a:lnTo>
                  <a:lnTo>
                    <a:pt x="714" y="20"/>
                  </a:lnTo>
                  <a:lnTo>
                    <a:pt x="714" y="22"/>
                  </a:lnTo>
                  <a:lnTo>
                    <a:pt x="712" y="22"/>
                  </a:lnTo>
                  <a:lnTo>
                    <a:pt x="712" y="24"/>
                  </a:lnTo>
                  <a:lnTo>
                    <a:pt x="712" y="24"/>
                  </a:lnTo>
                  <a:lnTo>
                    <a:pt x="712" y="24"/>
                  </a:lnTo>
                  <a:lnTo>
                    <a:pt x="712" y="24"/>
                  </a:lnTo>
                  <a:lnTo>
                    <a:pt x="712" y="24"/>
                  </a:lnTo>
                  <a:lnTo>
                    <a:pt x="712" y="24"/>
                  </a:lnTo>
                  <a:lnTo>
                    <a:pt x="712" y="24"/>
                  </a:lnTo>
                  <a:lnTo>
                    <a:pt x="710" y="24"/>
                  </a:lnTo>
                  <a:lnTo>
                    <a:pt x="710" y="24"/>
                  </a:lnTo>
                  <a:lnTo>
                    <a:pt x="708" y="24"/>
                  </a:lnTo>
                  <a:lnTo>
                    <a:pt x="708" y="24"/>
                  </a:lnTo>
                  <a:lnTo>
                    <a:pt x="708" y="24"/>
                  </a:lnTo>
                  <a:lnTo>
                    <a:pt x="708" y="24"/>
                  </a:lnTo>
                  <a:lnTo>
                    <a:pt x="706" y="24"/>
                  </a:lnTo>
                  <a:lnTo>
                    <a:pt x="705" y="24"/>
                  </a:lnTo>
                  <a:lnTo>
                    <a:pt x="703" y="26"/>
                  </a:lnTo>
                  <a:lnTo>
                    <a:pt x="701" y="26"/>
                  </a:lnTo>
                  <a:lnTo>
                    <a:pt x="694" y="27"/>
                  </a:lnTo>
                  <a:lnTo>
                    <a:pt x="692" y="27"/>
                  </a:lnTo>
                  <a:lnTo>
                    <a:pt x="692" y="27"/>
                  </a:lnTo>
                  <a:lnTo>
                    <a:pt x="692" y="27"/>
                  </a:lnTo>
                  <a:lnTo>
                    <a:pt x="690" y="27"/>
                  </a:lnTo>
                  <a:lnTo>
                    <a:pt x="690" y="27"/>
                  </a:lnTo>
                  <a:lnTo>
                    <a:pt x="688" y="26"/>
                  </a:lnTo>
                  <a:lnTo>
                    <a:pt x="687" y="27"/>
                  </a:lnTo>
                  <a:lnTo>
                    <a:pt x="687" y="27"/>
                  </a:lnTo>
                  <a:lnTo>
                    <a:pt x="685" y="26"/>
                  </a:lnTo>
                  <a:lnTo>
                    <a:pt x="685" y="26"/>
                  </a:lnTo>
                  <a:lnTo>
                    <a:pt x="674" y="26"/>
                  </a:lnTo>
                  <a:lnTo>
                    <a:pt x="672" y="26"/>
                  </a:lnTo>
                  <a:lnTo>
                    <a:pt x="669" y="24"/>
                  </a:lnTo>
                  <a:lnTo>
                    <a:pt x="665" y="22"/>
                  </a:lnTo>
                  <a:lnTo>
                    <a:pt x="663" y="22"/>
                  </a:lnTo>
                  <a:lnTo>
                    <a:pt x="663" y="22"/>
                  </a:lnTo>
                  <a:lnTo>
                    <a:pt x="663" y="22"/>
                  </a:lnTo>
                  <a:lnTo>
                    <a:pt x="661" y="22"/>
                  </a:lnTo>
                  <a:lnTo>
                    <a:pt x="661" y="22"/>
                  </a:lnTo>
                  <a:lnTo>
                    <a:pt x="658" y="22"/>
                  </a:lnTo>
                  <a:lnTo>
                    <a:pt x="658" y="22"/>
                  </a:lnTo>
                  <a:lnTo>
                    <a:pt x="656" y="20"/>
                  </a:lnTo>
                  <a:lnTo>
                    <a:pt x="656" y="20"/>
                  </a:lnTo>
                  <a:lnTo>
                    <a:pt x="650" y="20"/>
                  </a:lnTo>
                  <a:lnTo>
                    <a:pt x="649" y="20"/>
                  </a:lnTo>
                  <a:lnTo>
                    <a:pt x="645" y="18"/>
                  </a:lnTo>
                  <a:lnTo>
                    <a:pt x="645" y="17"/>
                  </a:lnTo>
                  <a:lnTo>
                    <a:pt x="643" y="17"/>
                  </a:lnTo>
                  <a:lnTo>
                    <a:pt x="641" y="17"/>
                  </a:lnTo>
                  <a:lnTo>
                    <a:pt x="641" y="18"/>
                  </a:lnTo>
                  <a:lnTo>
                    <a:pt x="641" y="18"/>
                  </a:lnTo>
                  <a:lnTo>
                    <a:pt x="641" y="18"/>
                  </a:lnTo>
                  <a:lnTo>
                    <a:pt x="641" y="18"/>
                  </a:lnTo>
                  <a:lnTo>
                    <a:pt x="640" y="18"/>
                  </a:lnTo>
                  <a:lnTo>
                    <a:pt x="640" y="20"/>
                  </a:lnTo>
                  <a:lnTo>
                    <a:pt x="640" y="18"/>
                  </a:lnTo>
                  <a:lnTo>
                    <a:pt x="640" y="18"/>
                  </a:lnTo>
                  <a:lnTo>
                    <a:pt x="640" y="17"/>
                  </a:lnTo>
                  <a:lnTo>
                    <a:pt x="640" y="17"/>
                  </a:lnTo>
                  <a:lnTo>
                    <a:pt x="640" y="15"/>
                  </a:lnTo>
                  <a:lnTo>
                    <a:pt x="629" y="17"/>
                  </a:lnTo>
                  <a:lnTo>
                    <a:pt x="627" y="15"/>
                  </a:lnTo>
                  <a:lnTo>
                    <a:pt x="625" y="15"/>
                  </a:lnTo>
                  <a:lnTo>
                    <a:pt x="625" y="15"/>
                  </a:lnTo>
                  <a:lnTo>
                    <a:pt x="625" y="15"/>
                  </a:lnTo>
                  <a:lnTo>
                    <a:pt x="625" y="15"/>
                  </a:lnTo>
                  <a:lnTo>
                    <a:pt x="623" y="13"/>
                  </a:lnTo>
                  <a:lnTo>
                    <a:pt x="622" y="11"/>
                  </a:lnTo>
                  <a:lnTo>
                    <a:pt x="620" y="9"/>
                  </a:lnTo>
                  <a:lnTo>
                    <a:pt x="618" y="9"/>
                  </a:lnTo>
                  <a:lnTo>
                    <a:pt x="618" y="9"/>
                  </a:lnTo>
                  <a:lnTo>
                    <a:pt x="616" y="9"/>
                  </a:lnTo>
                  <a:lnTo>
                    <a:pt x="616" y="9"/>
                  </a:lnTo>
                  <a:lnTo>
                    <a:pt x="616" y="11"/>
                  </a:lnTo>
                  <a:lnTo>
                    <a:pt x="614" y="11"/>
                  </a:lnTo>
                  <a:lnTo>
                    <a:pt x="614" y="11"/>
                  </a:lnTo>
                  <a:lnTo>
                    <a:pt x="614" y="11"/>
                  </a:lnTo>
                  <a:lnTo>
                    <a:pt x="614" y="11"/>
                  </a:lnTo>
                  <a:lnTo>
                    <a:pt x="614" y="11"/>
                  </a:lnTo>
                  <a:lnTo>
                    <a:pt x="614" y="13"/>
                  </a:lnTo>
                  <a:lnTo>
                    <a:pt x="614" y="13"/>
                  </a:lnTo>
                  <a:lnTo>
                    <a:pt x="614" y="13"/>
                  </a:lnTo>
                  <a:lnTo>
                    <a:pt x="609" y="13"/>
                  </a:lnTo>
                  <a:lnTo>
                    <a:pt x="607" y="15"/>
                  </a:lnTo>
                  <a:lnTo>
                    <a:pt x="607" y="15"/>
                  </a:lnTo>
                  <a:lnTo>
                    <a:pt x="607" y="15"/>
                  </a:lnTo>
                  <a:lnTo>
                    <a:pt x="605" y="15"/>
                  </a:lnTo>
                  <a:lnTo>
                    <a:pt x="605" y="15"/>
                  </a:lnTo>
                  <a:lnTo>
                    <a:pt x="602" y="15"/>
                  </a:lnTo>
                  <a:lnTo>
                    <a:pt x="600" y="15"/>
                  </a:lnTo>
                  <a:lnTo>
                    <a:pt x="598" y="13"/>
                  </a:lnTo>
                  <a:lnTo>
                    <a:pt x="598" y="13"/>
                  </a:lnTo>
                  <a:lnTo>
                    <a:pt x="598" y="13"/>
                  </a:lnTo>
                  <a:lnTo>
                    <a:pt x="598" y="15"/>
                  </a:lnTo>
                  <a:lnTo>
                    <a:pt x="596" y="15"/>
                  </a:lnTo>
                  <a:lnTo>
                    <a:pt x="595" y="15"/>
                  </a:lnTo>
                  <a:lnTo>
                    <a:pt x="595" y="15"/>
                  </a:lnTo>
                  <a:lnTo>
                    <a:pt x="591" y="15"/>
                  </a:lnTo>
                  <a:lnTo>
                    <a:pt x="589" y="15"/>
                  </a:lnTo>
                  <a:lnTo>
                    <a:pt x="589" y="15"/>
                  </a:lnTo>
                  <a:lnTo>
                    <a:pt x="587" y="15"/>
                  </a:lnTo>
                  <a:lnTo>
                    <a:pt x="587" y="15"/>
                  </a:lnTo>
                  <a:lnTo>
                    <a:pt x="587" y="15"/>
                  </a:lnTo>
                  <a:lnTo>
                    <a:pt x="587" y="17"/>
                  </a:lnTo>
                  <a:lnTo>
                    <a:pt x="587" y="17"/>
                  </a:lnTo>
                  <a:lnTo>
                    <a:pt x="585" y="17"/>
                  </a:lnTo>
                  <a:lnTo>
                    <a:pt x="585" y="17"/>
                  </a:lnTo>
                  <a:lnTo>
                    <a:pt x="584" y="17"/>
                  </a:lnTo>
                  <a:lnTo>
                    <a:pt x="582" y="15"/>
                  </a:lnTo>
                  <a:lnTo>
                    <a:pt x="580" y="15"/>
                  </a:lnTo>
                  <a:lnTo>
                    <a:pt x="578" y="15"/>
                  </a:lnTo>
                  <a:lnTo>
                    <a:pt x="575" y="17"/>
                  </a:lnTo>
                  <a:lnTo>
                    <a:pt x="573" y="17"/>
                  </a:lnTo>
                  <a:lnTo>
                    <a:pt x="571" y="15"/>
                  </a:lnTo>
                  <a:lnTo>
                    <a:pt x="569" y="15"/>
                  </a:lnTo>
                  <a:lnTo>
                    <a:pt x="567" y="15"/>
                  </a:lnTo>
                  <a:lnTo>
                    <a:pt x="562" y="15"/>
                  </a:lnTo>
                  <a:lnTo>
                    <a:pt x="560" y="17"/>
                  </a:lnTo>
                  <a:lnTo>
                    <a:pt x="560" y="18"/>
                  </a:lnTo>
                  <a:lnTo>
                    <a:pt x="558" y="18"/>
                  </a:lnTo>
                  <a:lnTo>
                    <a:pt x="558" y="18"/>
                  </a:lnTo>
                  <a:lnTo>
                    <a:pt x="558" y="20"/>
                  </a:lnTo>
                  <a:lnTo>
                    <a:pt x="558" y="22"/>
                  </a:lnTo>
                  <a:lnTo>
                    <a:pt x="558" y="22"/>
                  </a:lnTo>
                  <a:lnTo>
                    <a:pt x="557" y="20"/>
                  </a:lnTo>
                  <a:lnTo>
                    <a:pt x="558" y="18"/>
                  </a:lnTo>
                  <a:lnTo>
                    <a:pt x="558" y="18"/>
                  </a:lnTo>
                  <a:lnTo>
                    <a:pt x="558" y="18"/>
                  </a:lnTo>
                  <a:lnTo>
                    <a:pt x="558" y="17"/>
                  </a:lnTo>
                  <a:lnTo>
                    <a:pt x="558" y="17"/>
                  </a:lnTo>
                  <a:lnTo>
                    <a:pt x="557" y="15"/>
                  </a:lnTo>
                  <a:lnTo>
                    <a:pt x="557" y="15"/>
                  </a:lnTo>
                  <a:lnTo>
                    <a:pt x="555" y="15"/>
                  </a:lnTo>
                  <a:lnTo>
                    <a:pt x="553" y="17"/>
                  </a:lnTo>
                  <a:lnTo>
                    <a:pt x="549" y="15"/>
                  </a:lnTo>
                  <a:lnTo>
                    <a:pt x="549" y="15"/>
                  </a:lnTo>
                  <a:lnTo>
                    <a:pt x="548" y="15"/>
                  </a:lnTo>
                  <a:lnTo>
                    <a:pt x="548" y="15"/>
                  </a:lnTo>
                  <a:lnTo>
                    <a:pt x="548" y="17"/>
                  </a:lnTo>
                  <a:lnTo>
                    <a:pt x="548" y="17"/>
                  </a:lnTo>
                  <a:lnTo>
                    <a:pt x="546" y="15"/>
                  </a:lnTo>
                  <a:lnTo>
                    <a:pt x="546" y="15"/>
                  </a:lnTo>
                  <a:lnTo>
                    <a:pt x="548" y="15"/>
                  </a:lnTo>
                  <a:lnTo>
                    <a:pt x="548" y="15"/>
                  </a:lnTo>
                  <a:lnTo>
                    <a:pt x="548" y="15"/>
                  </a:lnTo>
                  <a:lnTo>
                    <a:pt x="548" y="15"/>
                  </a:lnTo>
                  <a:lnTo>
                    <a:pt x="544" y="13"/>
                  </a:lnTo>
                  <a:lnTo>
                    <a:pt x="542" y="8"/>
                  </a:lnTo>
                  <a:lnTo>
                    <a:pt x="540" y="6"/>
                  </a:lnTo>
                  <a:lnTo>
                    <a:pt x="535" y="4"/>
                  </a:lnTo>
                  <a:lnTo>
                    <a:pt x="535" y="4"/>
                  </a:lnTo>
                  <a:lnTo>
                    <a:pt x="533" y="4"/>
                  </a:lnTo>
                  <a:lnTo>
                    <a:pt x="531" y="4"/>
                  </a:lnTo>
                  <a:lnTo>
                    <a:pt x="531" y="4"/>
                  </a:lnTo>
                  <a:lnTo>
                    <a:pt x="531" y="6"/>
                  </a:lnTo>
                  <a:lnTo>
                    <a:pt x="531" y="4"/>
                  </a:lnTo>
                  <a:lnTo>
                    <a:pt x="530" y="6"/>
                  </a:lnTo>
                  <a:lnTo>
                    <a:pt x="530" y="6"/>
                  </a:lnTo>
                  <a:lnTo>
                    <a:pt x="530" y="8"/>
                  </a:lnTo>
                  <a:lnTo>
                    <a:pt x="530" y="6"/>
                  </a:lnTo>
                  <a:lnTo>
                    <a:pt x="528" y="4"/>
                  </a:lnTo>
                  <a:lnTo>
                    <a:pt x="528" y="2"/>
                  </a:lnTo>
                  <a:lnTo>
                    <a:pt x="528" y="2"/>
                  </a:lnTo>
                  <a:lnTo>
                    <a:pt x="526" y="2"/>
                  </a:lnTo>
                  <a:lnTo>
                    <a:pt x="526" y="2"/>
                  </a:lnTo>
                  <a:lnTo>
                    <a:pt x="526" y="4"/>
                  </a:lnTo>
                  <a:lnTo>
                    <a:pt x="526" y="4"/>
                  </a:lnTo>
                  <a:lnTo>
                    <a:pt x="526" y="4"/>
                  </a:lnTo>
                  <a:lnTo>
                    <a:pt x="526" y="4"/>
                  </a:lnTo>
                  <a:lnTo>
                    <a:pt x="526" y="4"/>
                  </a:lnTo>
                  <a:lnTo>
                    <a:pt x="526" y="4"/>
                  </a:lnTo>
                  <a:lnTo>
                    <a:pt x="526" y="2"/>
                  </a:lnTo>
                  <a:lnTo>
                    <a:pt x="526" y="2"/>
                  </a:lnTo>
                  <a:lnTo>
                    <a:pt x="526" y="0"/>
                  </a:lnTo>
                  <a:lnTo>
                    <a:pt x="526" y="0"/>
                  </a:lnTo>
                  <a:lnTo>
                    <a:pt x="526" y="0"/>
                  </a:lnTo>
                  <a:lnTo>
                    <a:pt x="526" y="0"/>
                  </a:lnTo>
                  <a:lnTo>
                    <a:pt x="526" y="0"/>
                  </a:lnTo>
                  <a:lnTo>
                    <a:pt x="526" y="0"/>
                  </a:lnTo>
                  <a:lnTo>
                    <a:pt x="524" y="2"/>
                  </a:lnTo>
                  <a:lnTo>
                    <a:pt x="524" y="2"/>
                  </a:lnTo>
                  <a:lnTo>
                    <a:pt x="520" y="4"/>
                  </a:lnTo>
                  <a:lnTo>
                    <a:pt x="520" y="4"/>
                  </a:lnTo>
                  <a:lnTo>
                    <a:pt x="519" y="4"/>
                  </a:lnTo>
                  <a:lnTo>
                    <a:pt x="519" y="6"/>
                  </a:lnTo>
                  <a:lnTo>
                    <a:pt x="519" y="6"/>
                  </a:lnTo>
                  <a:lnTo>
                    <a:pt x="519" y="6"/>
                  </a:lnTo>
                  <a:lnTo>
                    <a:pt x="519" y="6"/>
                  </a:lnTo>
                  <a:lnTo>
                    <a:pt x="517" y="6"/>
                  </a:lnTo>
                  <a:lnTo>
                    <a:pt x="517" y="6"/>
                  </a:lnTo>
                  <a:lnTo>
                    <a:pt x="517" y="6"/>
                  </a:lnTo>
                  <a:lnTo>
                    <a:pt x="517" y="8"/>
                  </a:lnTo>
                  <a:lnTo>
                    <a:pt x="517" y="8"/>
                  </a:lnTo>
                  <a:lnTo>
                    <a:pt x="515" y="8"/>
                  </a:lnTo>
                  <a:lnTo>
                    <a:pt x="515" y="8"/>
                  </a:lnTo>
                  <a:lnTo>
                    <a:pt x="515" y="8"/>
                  </a:lnTo>
                  <a:lnTo>
                    <a:pt x="515" y="8"/>
                  </a:lnTo>
                  <a:lnTo>
                    <a:pt x="515" y="8"/>
                  </a:lnTo>
                  <a:lnTo>
                    <a:pt x="515" y="8"/>
                  </a:lnTo>
                  <a:lnTo>
                    <a:pt x="515" y="8"/>
                  </a:lnTo>
                  <a:lnTo>
                    <a:pt x="517" y="8"/>
                  </a:lnTo>
                  <a:lnTo>
                    <a:pt x="515" y="6"/>
                  </a:lnTo>
                  <a:lnTo>
                    <a:pt x="515" y="6"/>
                  </a:lnTo>
                  <a:lnTo>
                    <a:pt x="517" y="6"/>
                  </a:lnTo>
                  <a:lnTo>
                    <a:pt x="517" y="4"/>
                  </a:lnTo>
                  <a:lnTo>
                    <a:pt x="517" y="6"/>
                  </a:lnTo>
                  <a:lnTo>
                    <a:pt x="517" y="6"/>
                  </a:lnTo>
                  <a:lnTo>
                    <a:pt x="517" y="6"/>
                  </a:lnTo>
                  <a:lnTo>
                    <a:pt x="517" y="4"/>
                  </a:lnTo>
                  <a:lnTo>
                    <a:pt x="517" y="4"/>
                  </a:lnTo>
                  <a:lnTo>
                    <a:pt x="517" y="2"/>
                  </a:lnTo>
                  <a:lnTo>
                    <a:pt x="515" y="2"/>
                  </a:lnTo>
                  <a:lnTo>
                    <a:pt x="515" y="2"/>
                  </a:lnTo>
                  <a:lnTo>
                    <a:pt x="513" y="2"/>
                  </a:lnTo>
                  <a:lnTo>
                    <a:pt x="511" y="4"/>
                  </a:lnTo>
                  <a:lnTo>
                    <a:pt x="511" y="4"/>
                  </a:lnTo>
                  <a:lnTo>
                    <a:pt x="510" y="6"/>
                  </a:lnTo>
                  <a:lnTo>
                    <a:pt x="508" y="6"/>
                  </a:lnTo>
                  <a:lnTo>
                    <a:pt x="506" y="6"/>
                  </a:lnTo>
                  <a:lnTo>
                    <a:pt x="506" y="6"/>
                  </a:lnTo>
                  <a:lnTo>
                    <a:pt x="506" y="8"/>
                  </a:lnTo>
                  <a:lnTo>
                    <a:pt x="506" y="8"/>
                  </a:lnTo>
                  <a:lnTo>
                    <a:pt x="506" y="8"/>
                  </a:lnTo>
                  <a:lnTo>
                    <a:pt x="508" y="9"/>
                  </a:lnTo>
                  <a:lnTo>
                    <a:pt x="508" y="9"/>
                  </a:lnTo>
                  <a:lnTo>
                    <a:pt x="506" y="9"/>
                  </a:lnTo>
                  <a:lnTo>
                    <a:pt x="506" y="9"/>
                  </a:lnTo>
                  <a:lnTo>
                    <a:pt x="506" y="9"/>
                  </a:lnTo>
                  <a:lnTo>
                    <a:pt x="506" y="9"/>
                  </a:lnTo>
                  <a:lnTo>
                    <a:pt x="508" y="9"/>
                  </a:lnTo>
                  <a:lnTo>
                    <a:pt x="506" y="9"/>
                  </a:lnTo>
                  <a:lnTo>
                    <a:pt x="506" y="9"/>
                  </a:lnTo>
                  <a:lnTo>
                    <a:pt x="506" y="9"/>
                  </a:lnTo>
                  <a:lnTo>
                    <a:pt x="506" y="9"/>
                  </a:lnTo>
                  <a:lnTo>
                    <a:pt x="499" y="15"/>
                  </a:lnTo>
                  <a:lnTo>
                    <a:pt x="497" y="15"/>
                  </a:lnTo>
                  <a:lnTo>
                    <a:pt x="495" y="15"/>
                  </a:lnTo>
                  <a:lnTo>
                    <a:pt x="495" y="15"/>
                  </a:lnTo>
                  <a:lnTo>
                    <a:pt x="495" y="15"/>
                  </a:lnTo>
                  <a:lnTo>
                    <a:pt x="493" y="15"/>
                  </a:lnTo>
                  <a:lnTo>
                    <a:pt x="493" y="17"/>
                  </a:lnTo>
                  <a:lnTo>
                    <a:pt x="495" y="17"/>
                  </a:lnTo>
                  <a:lnTo>
                    <a:pt x="495" y="17"/>
                  </a:lnTo>
                  <a:lnTo>
                    <a:pt x="495" y="18"/>
                  </a:lnTo>
                  <a:lnTo>
                    <a:pt x="495" y="18"/>
                  </a:lnTo>
                  <a:lnTo>
                    <a:pt x="493" y="18"/>
                  </a:lnTo>
                  <a:lnTo>
                    <a:pt x="493" y="18"/>
                  </a:lnTo>
                  <a:lnTo>
                    <a:pt x="493" y="20"/>
                  </a:lnTo>
                  <a:lnTo>
                    <a:pt x="493" y="22"/>
                  </a:lnTo>
                  <a:lnTo>
                    <a:pt x="495" y="22"/>
                  </a:lnTo>
                  <a:lnTo>
                    <a:pt x="497" y="22"/>
                  </a:lnTo>
                  <a:lnTo>
                    <a:pt x="497" y="20"/>
                  </a:lnTo>
                  <a:lnTo>
                    <a:pt x="497" y="20"/>
                  </a:lnTo>
                  <a:lnTo>
                    <a:pt x="497" y="20"/>
                  </a:lnTo>
                  <a:lnTo>
                    <a:pt x="497" y="20"/>
                  </a:lnTo>
                  <a:lnTo>
                    <a:pt x="497" y="20"/>
                  </a:lnTo>
                  <a:lnTo>
                    <a:pt x="497" y="22"/>
                  </a:lnTo>
                  <a:lnTo>
                    <a:pt x="501" y="20"/>
                  </a:lnTo>
                  <a:lnTo>
                    <a:pt x="501" y="20"/>
                  </a:lnTo>
                  <a:lnTo>
                    <a:pt x="501" y="20"/>
                  </a:lnTo>
                  <a:lnTo>
                    <a:pt x="502" y="20"/>
                  </a:lnTo>
                  <a:lnTo>
                    <a:pt x="501" y="22"/>
                  </a:lnTo>
                  <a:lnTo>
                    <a:pt x="501" y="22"/>
                  </a:lnTo>
                  <a:lnTo>
                    <a:pt x="501" y="22"/>
                  </a:lnTo>
                  <a:lnTo>
                    <a:pt x="495" y="22"/>
                  </a:lnTo>
                  <a:lnTo>
                    <a:pt x="495" y="24"/>
                  </a:lnTo>
                  <a:lnTo>
                    <a:pt x="495" y="24"/>
                  </a:lnTo>
                  <a:lnTo>
                    <a:pt x="497" y="26"/>
                  </a:lnTo>
                  <a:lnTo>
                    <a:pt x="497" y="26"/>
                  </a:lnTo>
                  <a:lnTo>
                    <a:pt x="499" y="26"/>
                  </a:lnTo>
                  <a:lnTo>
                    <a:pt x="501" y="26"/>
                  </a:lnTo>
                  <a:lnTo>
                    <a:pt x="501" y="26"/>
                  </a:lnTo>
                  <a:lnTo>
                    <a:pt x="501" y="26"/>
                  </a:lnTo>
                  <a:lnTo>
                    <a:pt x="499" y="27"/>
                  </a:lnTo>
                  <a:lnTo>
                    <a:pt x="499" y="27"/>
                  </a:lnTo>
                  <a:lnTo>
                    <a:pt x="499" y="29"/>
                  </a:lnTo>
                  <a:lnTo>
                    <a:pt x="501" y="31"/>
                  </a:lnTo>
                  <a:lnTo>
                    <a:pt x="501" y="31"/>
                  </a:lnTo>
                  <a:lnTo>
                    <a:pt x="499" y="33"/>
                  </a:lnTo>
                  <a:lnTo>
                    <a:pt x="499" y="31"/>
                  </a:lnTo>
                  <a:lnTo>
                    <a:pt x="499" y="31"/>
                  </a:lnTo>
                  <a:lnTo>
                    <a:pt x="497" y="29"/>
                  </a:lnTo>
                  <a:lnTo>
                    <a:pt x="497" y="29"/>
                  </a:lnTo>
                  <a:lnTo>
                    <a:pt x="497" y="27"/>
                  </a:lnTo>
                  <a:lnTo>
                    <a:pt x="497" y="27"/>
                  </a:lnTo>
                  <a:lnTo>
                    <a:pt x="495" y="27"/>
                  </a:lnTo>
                  <a:lnTo>
                    <a:pt x="495" y="26"/>
                  </a:lnTo>
                  <a:lnTo>
                    <a:pt x="493" y="26"/>
                  </a:lnTo>
                  <a:lnTo>
                    <a:pt x="493" y="27"/>
                  </a:lnTo>
                  <a:lnTo>
                    <a:pt x="493" y="29"/>
                  </a:lnTo>
                  <a:lnTo>
                    <a:pt x="493" y="29"/>
                  </a:lnTo>
                  <a:lnTo>
                    <a:pt x="492" y="31"/>
                  </a:lnTo>
                  <a:lnTo>
                    <a:pt x="492" y="29"/>
                  </a:lnTo>
                  <a:lnTo>
                    <a:pt x="490" y="29"/>
                  </a:lnTo>
                  <a:lnTo>
                    <a:pt x="490" y="27"/>
                  </a:lnTo>
                  <a:lnTo>
                    <a:pt x="488" y="29"/>
                  </a:lnTo>
                  <a:lnTo>
                    <a:pt x="488" y="29"/>
                  </a:lnTo>
                  <a:lnTo>
                    <a:pt x="488" y="29"/>
                  </a:lnTo>
                  <a:lnTo>
                    <a:pt x="488" y="29"/>
                  </a:lnTo>
                  <a:lnTo>
                    <a:pt x="486" y="29"/>
                  </a:lnTo>
                  <a:lnTo>
                    <a:pt x="486" y="29"/>
                  </a:lnTo>
                  <a:lnTo>
                    <a:pt x="484" y="31"/>
                  </a:lnTo>
                  <a:lnTo>
                    <a:pt x="484" y="31"/>
                  </a:lnTo>
                  <a:lnTo>
                    <a:pt x="484" y="31"/>
                  </a:lnTo>
                  <a:lnTo>
                    <a:pt x="483" y="33"/>
                  </a:lnTo>
                  <a:lnTo>
                    <a:pt x="481" y="31"/>
                  </a:lnTo>
                  <a:lnTo>
                    <a:pt x="479" y="33"/>
                  </a:lnTo>
                  <a:lnTo>
                    <a:pt x="477" y="33"/>
                  </a:lnTo>
                  <a:lnTo>
                    <a:pt x="475" y="35"/>
                  </a:lnTo>
                  <a:lnTo>
                    <a:pt x="474" y="35"/>
                  </a:lnTo>
                  <a:lnTo>
                    <a:pt x="472" y="33"/>
                  </a:lnTo>
                  <a:lnTo>
                    <a:pt x="472" y="33"/>
                  </a:lnTo>
                  <a:lnTo>
                    <a:pt x="470" y="33"/>
                  </a:lnTo>
                  <a:lnTo>
                    <a:pt x="468" y="31"/>
                  </a:lnTo>
                  <a:lnTo>
                    <a:pt x="468" y="31"/>
                  </a:lnTo>
                  <a:lnTo>
                    <a:pt x="468" y="31"/>
                  </a:lnTo>
                  <a:lnTo>
                    <a:pt x="468" y="31"/>
                  </a:lnTo>
                  <a:lnTo>
                    <a:pt x="466" y="31"/>
                  </a:lnTo>
                  <a:lnTo>
                    <a:pt x="466" y="33"/>
                  </a:lnTo>
                  <a:lnTo>
                    <a:pt x="463" y="33"/>
                  </a:lnTo>
                  <a:lnTo>
                    <a:pt x="461" y="35"/>
                  </a:lnTo>
                  <a:lnTo>
                    <a:pt x="461" y="35"/>
                  </a:lnTo>
                  <a:lnTo>
                    <a:pt x="461" y="35"/>
                  </a:lnTo>
                  <a:lnTo>
                    <a:pt x="461" y="35"/>
                  </a:lnTo>
                  <a:lnTo>
                    <a:pt x="461" y="35"/>
                  </a:lnTo>
                  <a:lnTo>
                    <a:pt x="461" y="35"/>
                  </a:lnTo>
                  <a:lnTo>
                    <a:pt x="463" y="36"/>
                  </a:lnTo>
                  <a:lnTo>
                    <a:pt x="463" y="38"/>
                  </a:lnTo>
                  <a:lnTo>
                    <a:pt x="464" y="36"/>
                  </a:lnTo>
                  <a:lnTo>
                    <a:pt x="463" y="38"/>
                  </a:lnTo>
                  <a:lnTo>
                    <a:pt x="463" y="38"/>
                  </a:lnTo>
                  <a:lnTo>
                    <a:pt x="461" y="38"/>
                  </a:lnTo>
                  <a:lnTo>
                    <a:pt x="459" y="38"/>
                  </a:lnTo>
                  <a:lnTo>
                    <a:pt x="459" y="38"/>
                  </a:lnTo>
                  <a:lnTo>
                    <a:pt x="459" y="38"/>
                  </a:lnTo>
                  <a:lnTo>
                    <a:pt x="459" y="40"/>
                  </a:lnTo>
                  <a:lnTo>
                    <a:pt x="457" y="40"/>
                  </a:lnTo>
                  <a:lnTo>
                    <a:pt x="457" y="40"/>
                  </a:lnTo>
                  <a:lnTo>
                    <a:pt x="457" y="40"/>
                  </a:lnTo>
                  <a:lnTo>
                    <a:pt x="455" y="42"/>
                  </a:lnTo>
                  <a:lnTo>
                    <a:pt x="455" y="42"/>
                  </a:lnTo>
                  <a:lnTo>
                    <a:pt x="454" y="40"/>
                  </a:lnTo>
                  <a:lnTo>
                    <a:pt x="452" y="42"/>
                  </a:lnTo>
                  <a:lnTo>
                    <a:pt x="448" y="44"/>
                  </a:lnTo>
                  <a:lnTo>
                    <a:pt x="450" y="46"/>
                  </a:lnTo>
                  <a:lnTo>
                    <a:pt x="450" y="46"/>
                  </a:lnTo>
                  <a:lnTo>
                    <a:pt x="452" y="44"/>
                  </a:lnTo>
                  <a:lnTo>
                    <a:pt x="452" y="44"/>
                  </a:lnTo>
                  <a:lnTo>
                    <a:pt x="452" y="44"/>
                  </a:lnTo>
                  <a:lnTo>
                    <a:pt x="454" y="44"/>
                  </a:lnTo>
                  <a:lnTo>
                    <a:pt x="454" y="44"/>
                  </a:lnTo>
                  <a:lnTo>
                    <a:pt x="454" y="44"/>
                  </a:lnTo>
                  <a:lnTo>
                    <a:pt x="454" y="44"/>
                  </a:lnTo>
                  <a:lnTo>
                    <a:pt x="454" y="46"/>
                  </a:lnTo>
                  <a:lnTo>
                    <a:pt x="454" y="46"/>
                  </a:lnTo>
                  <a:lnTo>
                    <a:pt x="452" y="46"/>
                  </a:lnTo>
                  <a:lnTo>
                    <a:pt x="452" y="46"/>
                  </a:lnTo>
                  <a:lnTo>
                    <a:pt x="452" y="46"/>
                  </a:lnTo>
                  <a:lnTo>
                    <a:pt x="452" y="46"/>
                  </a:lnTo>
                  <a:lnTo>
                    <a:pt x="452" y="47"/>
                  </a:lnTo>
                  <a:lnTo>
                    <a:pt x="450" y="47"/>
                  </a:lnTo>
                  <a:lnTo>
                    <a:pt x="450" y="47"/>
                  </a:lnTo>
                  <a:lnTo>
                    <a:pt x="448" y="46"/>
                  </a:lnTo>
                  <a:lnTo>
                    <a:pt x="448" y="47"/>
                  </a:lnTo>
                  <a:lnTo>
                    <a:pt x="448" y="47"/>
                  </a:lnTo>
                  <a:lnTo>
                    <a:pt x="448" y="47"/>
                  </a:lnTo>
                  <a:lnTo>
                    <a:pt x="446" y="49"/>
                  </a:lnTo>
                  <a:lnTo>
                    <a:pt x="446" y="49"/>
                  </a:lnTo>
                  <a:lnTo>
                    <a:pt x="446" y="49"/>
                  </a:lnTo>
                  <a:lnTo>
                    <a:pt x="446" y="51"/>
                  </a:lnTo>
                  <a:lnTo>
                    <a:pt x="446" y="53"/>
                  </a:lnTo>
                  <a:lnTo>
                    <a:pt x="446" y="53"/>
                  </a:lnTo>
                  <a:lnTo>
                    <a:pt x="446" y="53"/>
                  </a:lnTo>
                  <a:lnTo>
                    <a:pt x="446" y="53"/>
                  </a:lnTo>
                  <a:lnTo>
                    <a:pt x="446" y="55"/>
                  </a:lnTo>
                  <a:lnTo>
                    <a:pt x="446" y="55"/>
                  </a:lnTo>
                  <a:lnTo>
                    <a:pt x="446" y="55"/>
                  </a:lnTo>
                  <a:lnTo>
                    <a:pt x="446" y="55"/>
                  </a:lnTo>
                  <a:lnTo>
                    <a:pt x="446" y="58"/>
                  </a:lnTo>
                  <a:lnTo>
                    <a:pt x="445" y="58"/>
                  </a:lnTo>
                  <a:lnTo>
                    <a:pt x="445" y="60"/>
                  </a:lnTo>
                  <a:lnTo>
                    <a:pt x="446" y="60"/>
                  </a:lnTo>
                  <a:lnTo>
                    <a:pt x="446" y="62"/>
                  </a:lnTo>
                  <a:lnTo>
                    <a:pt x="446" y="62"/>
                  </a:lnTo>
                  <a:lnTo>
                    <a:pt x="446" y="62"/>
                  </a:lnTo>
                  <a:lnTo>
                    <a:pt x="446" y="60"/>
                  </a:lnTo>
                  <a:lnTo>
                    <a:pt x="448" y="58"/>
                  </a:lnTo>
                  <a:lnTo>
                    <a:pt x="448" y="58"/>
                  </a:lnTo>
                  <a:lnTo>
                    <a:pt x="448" y="58"/>
                  </a:lnTo>
                  <a:lnTo>
                    <a:pt x="448" y="58"/>
                  </a:lnTo>
                  <a:lnTo>
                    <a:pt x="450" y="60"/>
                  </a:lnTo>
                  <a:lnTo>
                    <a:pt x="450" y="60"/>
                  </a:lnTo>
                  <a:lnTo>
                    <a:pt x="450" y="60"/>
                  </a:lnTo>
                  <a:lnTo>
                    <a:pt x="450" y="58"/>
                  </a:lnTo>
                  <a:lnTo>
                    <a:pt x="450" y="58"/>
                  </a:lnTo>
                  <a:lnTo>
                    <a:pt x="450" y="58"/>
                  </a:lnTo>
                  <a:lnTo>
                    <a:pt x="450" y="58"/>
                  </a:lnTo>
                  <a:lnTo>
                    <a:pt x="452" y="60"/>
                  </a:lnTo>
                  <a:lnTo>
                    <a:pt x="452" y="60"/>
                  </a:lnTo>
                  <a:lnTo>
                    <a:pt x="452" y="60"/>
                  </a:lnTo>
                  <a:lnTo>
                    <a:pt x="454" y="60"/>
                  </a:lnTo>
                  <a:lnTo>
                    <a:pt x="454" y="60"/>
                  </a:lnTo>
                  <a:lnTo>
                    <a:pt x="454" y="60"/>
                  </a:lnTo>
                  <a:lnTo>
                    <a:pt x="454" y="62"/>
                  </a:lnTo>
                  <a:lnTo>
                    <a:pt x="452" y="62"/>
                  </a:lnTo>
                  <a:lnTo>
                    <a:pt x="452" y="62"/>
                  </a:lnTo>
                  <a:lnTo>
                    <a:pt x="452" y="62"/>
                  </a:lnTo>
                  <a:lnTo>
                    <a:pt x="452" y="64"/>
                  </a:lnTo>
                  <a:lnTo>
                    <a:pt x="454" y="64"/>
                  </a:lnTo>
                  <a:lnTo>
                    <a:pt x="454" y="64"/>
                  </a:lnTo>
                  <a:lnTo>
                    <a:pt x="454" y="65"/>
                  </a:lnTo>
                  <a:lnTo>
                    <a:pt x="455" y="65"/>
                  </a:lnTo>
                  <a:lnTo>
                    <a:pt x="454" y="65"/>
                  </a:lnTo>
                  <a:lnTo>
                    <a:pt x="454" y="67"/>
                  </a:lnTo>
                  <a:lnTo>
                    <a:pt x="454" y="67"/>
                  </a:lnTo>
                  <a:lnTo>
                    <a:pt x="454" y="67"/>
                  </a:lnTo>
                  <a:lnTo>
                    <a:pt x="454" y="67"/>
                  </a:lnTo>
                  <a:lnTo>
                    <a:pt x="454" y="69"/>
                  </a:lnTo>
                  <a:lnTo>
                    <a:pt x="454" y="71"/>
                  </a:lnTo>
                  <a:lnTo>
                    <a:pt x="455" y="71"/>
                  </a:lnTo>
                  <a:lnTo>
                    <a:pt x="455" y="71"/>
                  </a:lnTo>
                  <a:lnTo>
                    <a:pt x="457" y="71"/>
                  </a:lnTo>
                  <a:lnTo>
                    <a:pt x="457" y="69"/>
                  </a:lnTo>
                  <a:lnTo>
                    <a:pt x="457" y="67"/>
                  </a:lnTo>
                  <a:lnTo>
                    <a:pt x="459" y="67"/>
                  </a:lnTo>
                  <a:lnTo>
                    <a:pt x="461" y="69"/>
                  </a:lnTo>
                  <a:lnTo>
                    <a:pt x="463" y="67"/>
                  </a:lnTo>
                  <a:lnTo>
                    <a:pt x="463" y="67"/>
                  </a:lnTo>
                  <a:lnTo>
                    <a:pt x="464" y="67"/>
                  </a:lnTo>
                  <a:lnTo>
                    <a:pt x="464" y="65"/>
                  </a:lnTo>
                  <a:lnTo>
                    <a:pt x="466" y="65"/>
                  </a:lnTo>
                  <a:lnTo>
                    <a:pt x="466" y="67"/>
                  </a:lnTo>
                  <a:lnTo>
                    <a:pt x="464" y="67"/>
                  </a:lnTo>
                  <a:lnTo>
                    <a:pt x="464" y="69"/>
                  </a:lnTo>
                  <a:lnTo>
                    <a:pt x="464" y="69"/>
                  </a:lnTo>
                  <a:lnTo>
                    <a:pt x="463" y="69"/>
                  </a:lnTo>
                  <a:lnTo>
                    <a:pt x="461" y="71"/>
                  </a:lnTo>
                  <a:lnTo>
                    <a:pt x="461" y="73"/>
                  </a:lnTo>
                  <a:lnTo>
                    <a:pt x="461" y="73"/>
                  </a:lnTo>
                  <a:lnTo>
                    <a:pt x="459" y="73"/>
                  </a:lnTo>
                  <a:lnTo>
                    <a:pt x="459" y="73"/>
                  </a:lnTo>
                  <a:lnTo>
                    <a:pt x="459" y="73"/>
                  </a:lnTo>
                  <a:lnTo>
                    <a:pt x="459" y="74"/>
                  </a:lnTo>
                  <a:lnTo>
                    <a:pt x="457" y="74"/>
                  </a:lnTo>
                  <a:lnTo>
                    <a:pt x="457" y="76"/>
                  </a:lnTo>
                  <a:lnTo>
                    <a:pt x="457" y="78"/>
                  </a:lnTo>
                  <a:lnTo>
                    <a:pt x="457" y="78"/>
                  </a:lnTo>
                  <a:lnTo>
                    <a:pt x="457" y="80"/>
                  </a:lnTo>
                  <a:lnTo>
                    <a:pt x="455" y="82"/>
                  </a:lnTo>
                  <a:lnTo>
                    <a:pt x="457" y="82"/>
                  </a:lnTo>
                  <a:lnTo>
                    <a:pt x="457" y="83"/>
                  </a:lnTo>
                  <a:lnTo>
                    <a:pt x="459" y="83"/>
                  </a:lnTo>
                  <a:lnTo>
                    <a:pt x="459" y="85"/>
                  </a:lnTo>
                  <a:lnTo>
                    <a:pt x="459" y="85"/>
                  </a:lnTo>
                  <a:lnTo>
                    <a:pt x="461" y="85"/>
                  </a:lnTo>
                  <a:lnTo>
                    <a:pt x="461" y="85"/>
                  </a:lnTo>
                  <a:lnTo>
                    <a:pt x="461" y="85"/>
                  </a:lnTo>
                  <a:lnTo>
                    <a:pt x="461" y="83"/>
                  </a:lnTo>
                  <a:lnTo>
                    <a:pt x="461" y="83"/>
                  </a:lnTo>
                  <a:lnTo>
                    <a:pt x="463" y="82"/>
                  </a:lnTo>
                  <a:lnTo>
                    <a:pt x="464" y="82"/>
                  </a:lnTo>
                  <a:lnTo>
                    <a:pt x="463" y="82"/>
                  </a:lnTo>
                  <a:lnTo>
                    <a:pt x="464" y="80"/>
                  </a:lnTo>
                  <a:lnTo>
                    <a:pt x="464" y="80"/>
                  </a:lnTo>
                  <a:lnTo>
                    <a:pt x="464" y="80"/>
                  </a:lnTo>
                  <a:lnTo>
                    <a:pt x="466" y="80"/>
                  </a:lnTo>
                  <a:lnTo>
                    <a:pt x="466" y="80"/>
                  </a:lnTo>
                  <a:lnTo>
                    <a:pt x="468" y="78"/>
                  </a:lnTo>
                  <a:lnTo>
                    <a:pt x="466" y="78"/>
                  </a:lnTo>
                  <a:lnTo>
                    <a:pt x="466" y="76"/>
                  </a:lnTo>
                  <a:lnTo>
                    <a:pt x="468" y="76"/>
                  </a:lnTo>
                  <a:lnTo>
                    <a:pt x="468" y="76"/>
                  </a:lnTo>
                  <a:lnTo>
                    <a:pt x="470" y="78"/>
                  </a:lnTo>
                  <a:lnTo>
                    <a:pt x="470" y="78"/>
                  </a:lnTo>
                  <a:lnTo>
                    <a:pt x="470" y="78"/>
                  </a:lnTo>
                  <a:lnTo>
                    <a:pt x="472" y="78"/>
                  </a:lnTo>
                  <a:lnTo>
                    <a:pt x="472" y="78"/>
                  </a:lnTo>
                  <a:lnTo>
                    <a:pt x="474" y="76"/>
                  </a:lnTo>
                  <a:lnTo>
                    <a:pt x="474" y="74"/>
                  </a:lnTo>
                  <a:lnTo>
                    <a:pt x="474" y="74"/>
                  </a:lnTo>
                  <a:lnTo>
                    <a:pt x="474" y="76"/>
                  </a:lnTo>
                  <a:lnTo>
                    <a:pt x="472" y="82"/>
                  </a:lnTo>
                  <a:lnTo>
                    <a:pt x="470" y="82"/>
                  </a:lnTo>
                  <a:lnTo>
                    <a:pt x="470" y="82"/>
                  </a:lnTo>
                  <a:lnTo>
                    <a:pt x="470" y="82"/>
                  </a:lnTo>
                  <a:lnTo>
                    <a:pt x="468" y="83"/>
                  </a:lnTo>
                  <a:lnTo>
                    <a:pt x="468" y="85"/>
                  </a:lnTo>
                  <a:lnTo>
                    <a:pt x="468" y="85"/>
                  </a:lnTo>
                  <a:lnTo>
                    <a:pt x="470" y="87"/>
                  </a:lnTo>
                  <a:lnTo>
                    <a:pt x="468" y="89"/>
                  </a:lnTo>
                  <a:lnTo>
                    <a:pt x="468" y="89"/>
                  </a:lnTo>
                  <a:lnTo>
                    <a:pt x="468" y="91"/>
                  </a:lnTo>
                  <a:lnTo>
                    <a:pt x="468" y="91"/>
                  </a:lnTo>
                  <a:lnTo>
                    <a:pt x="468" y="91"/>
                  </a:lnTo>
                  <a:lnTo>
                    <a:pt x="468" y="91"/>
                  </a:lnTo>
                  <a:lnTo>
                    <a:pt x="466" y="91"/>
                  </a:lnTo>
                  <a:lnTo>
                    <a:pt x="466" y="91"/>
                  </a:lnTo>
                  <a:lnTo>
                    <a:pt x="466" y="89"/>
                  </a:lnTo>
                  <a:lnTo>
                    <a:pt x="466" y="89"/>
                  </a:lnTo>
                  <a:lnTo>
                    <a:pt x="466" y="89"/>
                  </a:lnTo>
                  <a:lnTo>
                    <a:pt x="466" y="89"/>
                  </a:lnTo>
                  <a:lnTo>
                    <a:pt x="464" y="89"/>
                  </a:lnTo>
                  <a:lnTo>
                    <a:pt x="464" y="89"/>
                  </a:lnTo>
                  <a:lnTo>
                    <a:pt x="463" y="89"/>
                  </a:lnTo>
                  <a:lnTo>
                    <a:pt x="463" y="91"/>
                  </a:lnTo>
                  <a:lnTo>
                    <a:pt x="463" y="91"/>
                  </a:lnTo>
                  <a:lnTo>
                    <a:pt x="464" y="91"/>
                  </a:lnTo>
                  <a:lnTo>
                    <a:pt x="466" y="91"/>
                  </a:lnTo>
                  <a:lnTo>
                    <a:pt x="466" y="92"/>
                  </a:lnTo>
                  <a:lnTo>
                    <a:pt x="466" y="92"/>
                  </a:lnTo>
                  <a:lnTo>
                    <a:pt x="466" y="94"/>
                  </a:lnTo>
                  <a:lnTo>
                    <a:pt x="468" y="94"/>
                  </a:lnTo>
                  <a:lnTo>
                    <a:pt x="470" y="94"/>
                  </a:lnTo>
                  <a:lnTo>
                    <a:pt x="472" y="94"/>
                  </a:lnTo>
                  <a:lnTo>
                    <a:pt x="472" y="94"/>
                  </a:lnTo>
                  <a:lnTo>
                    <a:pt x="474" y="94"/>
                  </a:lnTo>
                  <a:lnTo>
                    <a:pt x="474" y="92"/>
                  </a:lnTo>
                  <a:lnTo>
                    <a:pt x="475" y="92"/>
                  </a:lnTo>
                  <a:lnTo>
                    <a:pt x="475" y="92"/>
                  </a:lnTo>
                  <a:lnTo>
                    <a:pt x="475" y="92"/>
                  </a:lnTo>
                  <a:lnTo>
                    <a:pt x="475" y="92"/>
                  </a:lnTo>
                  <a:lnTo>
                    <a:pt x="475" y="92"/>
                  </a:lnTo>
                  <a:lnTo>
                    <a:pt x="477" y="92"/>
                  </a:lnTo>
                  <a:lnTo>
                    <a:pt x="477" y="92"/>
                  </a:lnTo>
                  <a:lnTo>
                    <a:pt x="477" y="92"/>
                  </a:lnTo>
                  <a:lnTo>
                    <a:pt x="475" y="94"/>
                  </a:lnTo>
                  <a:lnTo>
                    <a:pt x="474" y="94"/>
                  </a:lnTo>
                  <a:lnTo>
                    <a:pt x="474" y="96"/>
                  </a:lnTo>
                  <a:lnTo>
                    <a:pt x="472" y="98"/>
                  </a:lnTo>
                  <a:lnTo>
                    <a:pt x="472" y="98"/>
                  </a:lnTo>
                  <a:lnTo>
                    <a:pt x="472" y="100"/>
                  </a:lnTo>
                  <a:lnTo>
                    <a:pt x="470" y="98"/>
                  </a:lnTo>
                  <a:lnTo>
                    <a:pt x="468" y="98"/>
                  </a:lnTo>
                  <a:lnTo>
                    <a:pt x="468" y="98"/>
                  </a:lnTo>
                  <a:lnTo>
                    <a:pt x="468" y="100"/>
                  </a:lnTo>
                  <a:lnTo>
                    <a:pt x="468" y="100"/>
                  </a:lnTo>
                  <a:lnTo>
                    <a:pt x="468" y="102"/>
                  </a:lnTo>
                  <a:lnTo>
                    <a:pt x="468" y="102"/>
                  </a:lnTo>
                  <a:lnTo>
                    <a:pt x="468" y="102"/>
                  </a:lnTo>
                  <a:lnTo>
                    <a:pt x="466" y="102"/>
                  </a:lnTo>
                  <a:lnTo>
                    <a:pt x="466" y="102"/>
                  </a:lnTo>
                  <a:lnTo>
                    <a:pt x="466" y="103"/>
                  </a:lnTo>
                  <a:lnTo>
                    <a:pt x="466" y="105"/>
                  </a:lnTo>
                  <a:lnTo>
                    <a:pt x="468" y="103"/>
                  </a:lnTo>
                  <a:lnTo>
                    <a:pt x="470" y="105"/>
                  </a:lnTo>
                  <a:lnTo>
                    <a:pt x="470" y="105"/>
                  </a:lnTo>
                  <a:lnTo>
                    <a:pt x="472" y="103"/>
                  </a:lnTo>
                  <a:lnTo>
                    <a:pt x="474" y="102"/>
                  </a:lnTo>
                  <a:lnTo>
                    <a:pt x="475" y="102"/>
                  </a:lnTo>
                  <a:lnTo>
                    <a:pt x="475" y="102"/>
                  </a:lnTo>
                  <a:lnTo>
                    <a:pt x="477" y="100"/>
                  </a:lnTo>
                  <a:lnTo>
                    <a:pt x="477" y="100"/>
                  </a:lnTo>
                  <a:lnTo>
                    <a:pt x="479" y="98"/>
                  </a:lnTo>
                  <a:lnTo>
                    <a:pt x="479" y="98"/>
                  </a:lnTo>
                  <a:lnTo>
                    <a:pt x="479" y="98"/>
                  </a:lnTo>
                  <a:lnTo>
                    <a:pt x="479" y="100"/>
                  </a:lnTo>
                  <a:lnTo>
                    <a:pt x="479" y="102"/>
                  </a:lnTo>
                  <a:lnTo>
                    <a:pt x="479" y="102"/>
                  </a:lnTo>
                  <a:lnTo>
                    <a:pt x="479" y="102"/>
                  </a:lnTo>
                  <a:lnTo>
                    <a:pt x="477" y="103"/>
                  </a:lnTo>
                  <a:lnTo>
                    <a:pt x="477" y="103"/>
                  </a:lnTo>
                  <a:lnTo>
                    <a:pt x="475" y="105"/>
                  </a:lnTo>
                  <a:lnTo>
                    <a:pt x="475" y="105"/>
                  </a:lnTo>
                  <a:lnTo>
                    <a:pt x="474" y="105"/>
                  </a:lnTo>
                  <a:lnTo>
                    <a:pt x="472" y="107"/>
                  </a:lnTo>
                  <a:lnTo>
                    <a:pt x="470" y="109"/>
                  </a:lnTo>
                  <a:lnTo>
                    <a:pt x="470" y="109"/>
                  </a:lnTo>
                  <a:lnTo>
                    <a:pt x="470" y="109"/>
                  </a:lnTo>
                  <a:lnTo>
                    <a:pt x="470" y="109"/>
                  </a:lnTo>
                  <a:lnTo>
                    <a:pt x="470" y="111"/>
                  </a:lnTo>
                  <a:lnTo>
                    <a:pt x="470" y="111"/>
                  </a:lnTo>
                  <a:lnTo>
                    <a:pt x="468" y="111"/>
                  </a:lnTo>
                  <a:lnTo>
                    <a:pt x="468" y="111"/>
                  </a:lnTo>
                  <a:lnTo>
                    <a:pt x="468" y="111"/>
                  </a:lnTo>
                  <a:lnTo>
                    <a:pt x="468" y="112"/>
                  </a:lnTo>
                  <a:lnTo>
                    <a:pt x="468" y="112"/>
                  </a:lnTo>
                  <a:lnTo>
                    <a:pt x="468" y="112"/>
                  </a:lnTo>
                  <a:lnTo>
                    <a:pt x="468" y="112"/>
                  </a:lnTo>
                  <a:lnTo>
                    <a:pt x="466" y="114"/>
                  </a:lnTo>
                  <a:lnTo>
                    <a:pt x="464" y="114"/>
                  </a:lnTo>
                  <a:lnTo>
                    <a:pt x="464" y="114"/>
                  </a:lnTo>
                  <a:lnTo>
                    <a:pt x="466" y="129"/>
                  </a:lnTo>
                  <a:lnTo>
                    <a:pt x="466" y="129"/>
                  </a:lnTo>
                  <a:lnTo>
                    <a:pt x="466" y="129"/>
                  </a:lnTo>
                  <a:lnTo>
                    <a:pt x="468" y="129"/>
                  </a:lnTo>
                  <a:lnTo>
                    <a:pt x="468" y="127"/>
                  </a:lnTo>
                  <a:lnTo>
                    <a:pt x="470" y="127"/>
                  </a:lnTo>
                  <a:lnTo>
                    <a:pt x="470" y="127"/>
                  </a:lnTo>
                  <a:lnTo>
                    <a:pt x="472" y="127"/>
                  </a:lnTo>
                  <a:lnTo>
                    <a:pt x="472" y="125"/>
                  </a:lnTo>
                  <a:lnTo>
                    <a:pt x="472" y="123"/>
                  </a:lnTo>
                  <a:lnTo>
                    <a:pt x="474" y="123"/>
                  </a:lnTo>
                  <a:lnTo>
                    <a:pt x="474" y="123"/>
                  </a:lnTo>
                  <a:lnTo>
                    <a:pt x="475" y="123"/>
                  </a:lnTo>
                  <a:lnTo>
                    <a:pt x="477" y="121"/>
                  </a:lnTo>
                  <a:lnTo>
                    <a:pt x="477" y="121"/>
                  </a:lnTo>
                  <a:lnTo>
                    <a:pt x="477" y="120"/>
                  </a:lnTo>
                  <a:lnTo>
                    <a:pt x="477" y="120"/>
                  </a:lnTo>
                  <a:lnTo>
                    <a:pt x="479" y="118"/>
                  </a:lnTo>
                  <a:lnTo>
                    <a:pt x="479" y="118"/>
                  </a:lnTo>
                  <a:lnTo>
                    <a:pt x="481" y="118"/>
                  </a:lnTo>
                  <a:lnTo>
                    <a:pt x="483" y="118"/>
                  </a:lnTo>
                  <a:lnTo>
                    <a:pt x="484" y="116"/>
                  </a:lnTo>
                  <a:lnTo>
                    <a:pt x="484" y="116"/>
                  </a:lnTo>
                  <a:lnTo>
                    <a:pt x="493" y="114"/>
                  </a:lnTo>
                  <a:lnTo>
                    <a:pt x="493" y="114"/>
                  </a:lnTo>
                  <a:lnTo>
                    <a:pt x="495" y="114"/>
                  </a:lnTo>
                  <a:lnTo>
                    <a:pt x="495" y="112"/>
                  </a:lnTo>
                  <a:lnTo>
                    <a:pt x="495" y="112"/>
                  </a:lnTo>
                  <a:lnTo>
                    <a:pt x="497" y="112"/>
                  </a:lnTo>
                  <a:lnTo>
                    <a:pt x="497" y="112"/>
                  </a:lnTo>
                  <a:lnTo>
                    <a:pt x="499" y="111"/>
                  </a:lnTo>
                  <a:lnTo>
                    <a:pt x="499" y="112"/>
                  </a:lnTo>
                  <a:lnTo>
                    <a:pt x="499" y="112"/>
                  </a:lnTo>
                  <a:lnTo>
                    <a:pt x="499" y="116"/>
                  </a:lnTo>
                  <a:lnTo>
                    <a:pt x="499" y="118"/>
                  </a:lnTo>
                  <a:lnTo>
                    <a:pt x="501" y="118"/>
                  </a:lnTo>
                  <a:lnTo>
                    <a:pt x="501" y="118"/>
                  </a:lnTo>
                  <a:lnTo>
                    <a:pt x="502" y="118"/>
                  </a:lnTo>
                  <a:lnTo>
                    <a:pt x="502" y="116"/>
                  </a:lnTo>
                  <a:lnTo>
                    <a:pt x="504" y="118"/>
                  </a:lnTo>
                  <a:lnTo>
                    <a:pt x="504" y="118"/>
                  </a:lnTo>
                  <a:lnTo>
                    <a:pt x="506" y="120"/>
                  </a:lnTo>
                  <a:lnTo>
                    <a:pt x="504" y="120"/>
                  </a:lnTo>
                  <a:lnTo>
                    <a:pt x="504" y="121"/>
                  </a:lnTo>
                  <a:lnTo>
                    <a:pt x="504" y="121"/>
                  </a:lnTo>
                  <a:lnTo>
                    <a:pt x="502" y="123"/>
                  </a:lnTo>
                  <a:lnTo>
                    <a:pt x="501" y="123"/>
                  </a:lnTo>
                  <a:lnTo>
                    <a:pt x="499" y="127"/>
                  </a:lnTo>
                  <a:lnTo>
                    <a:pt x="499" y="129"/>
                  </a:lnTo>
                  <a:lnTo>
                    <a:pt x="499" y="129"/>
                  </a:lnTo>
                  <a:lnTo>
                    <a:pt x="499" y="130"/>
                  </a:lnTo>
                  <a:lnTo>
                    <a:pt x="501" y="130"/>
                  </a:lnTo>
                  <a:lnTo>
                    <a:pt x="501" y="132"/>
                  </a:lnTo>
                  <a:lnTo>
                    <a:pt x="501" y="132"/>
                  </a:lnTo>
                  <a:lnTo>
                    <a:pt x="501" y="134"/>
                  </a:lnTo>
                  <a:lnTo>
                    <a:pt x="501" y="134"/>
                  </a:lnTo>
                  <a:lnTo>
                    <a:pt x="506" y="134"/>
                  </a:lnTo>
                  <a:lnTo>
                    <a:pt x="508" y="134"/>
                  </a:lnTo>
                  <a:lnTo>
                    <a:pt x="508" y="134"/>
                  </a:lnTo>
                  <a:lnTo>
                    <a:pt x="510" y="132"/>
                  </a:lnTo>
                  <a:lnTo>
                    <a:pt x="510" y="132"/>
                  </a:lnTo>
                  <a:lnTo>
                    <a:pt x="510" y="130"/>
                  </a:lnTo>
                  <a:lnTo>
                    <a:pt x="511" y="130"/>
                  </a:lnTo>
                  <a:lnTo>
                    <a:pt x="511" y="130"/>
                  </a:lnTo>
                  <a:lnTo>
                    <a:pt x="513" y="130"/>
                  </a:lnTo>
                  <a:lnTo>
                    <a:pt x="513" y="130"/>
                  </a:lnTo>
                  <a:lnTo>
                    <a:pt x="513" y="129"/>
                  </a:lnTo>
                  <a:lnTo>
                    <a:pt x="513" y="129"/>
                  </a:lnTo>
                  <a:lnTo>
                    <a:pt x="515" y="127"/>
                  </a:lnTo>
                  <a:lnTo>
                    <a:pt x="515" y="129"/>
                  </a:lnTo>
                  <a:lnTo>
                    <a:pt x="515" y="130"/>
                  </a:lnTo>
                  <a:lnTo>
                    <a:pt x="517" y="130"/>
                  </a:lnTo>
                  <a:lnTo>
                    <a:pt x="517" y="130"/>
                  </a:lnTo>
                  <a:lnTo>
                    <a:pt x="517" y="130"/>
                  </a:lnTo>
                  <a:lnTo>
                    <a:pt x="517" y="130"/>
                  </a:lnTo>
                  <a:lnTo>
                    <a:pt x="519" y="130"/>
                  </a:lnTo>
                  <a:lnTo>
                    <a:pt x="519" y="130"/>
                  </a:lnTo>
                  <a:lnTo>
                    <a:pt x="522" y="129"/>
                  </a:lnTo>
                  <a:lnTo>
                    <a:pt x="524" y="129"/>
                  </a:lnTo>
                  <a:lnTo>
                    <a:pt x="524" y="129"/>
                  </a:lnTo>
                  <a:lnTo>
                    <a:pt x="526" y="130"/>
                  </a:lnTo>
                  <a:lnTo>
                    <a:pt x="528" y="130"/>
                  </a:lnTo>
                  <a:lnTo>
                    <a:pt x="530" y="130"/>
                  </a:lnTo>
                  <a:lnTo>
                    <a:pt x="530" y="132"/>
                  </a:lnTo>
                  <a:lnTo>
                    <a:pt x="530" y="132"/>
                  </a:lnTo>
                  <a:lnTo>
                    <a:pt x="530" y="134"/>
                  </a:lnTo>
                  <a:lnTo>
                    <a:pt x="531" y="134"/>
                  </a:lnTo>
                  <a:lnTo>
                    <a:pt x="531" y="134"/>
                  </a:lnTo>
                  <a:lnTo>
                    <a:pt x="533" y="132"/>
                  </a:lnTo>
                  <a:lnTo>
                    <a:pt x="533" y="132"/>
                  </a:lnTo>
                  <a:lnTo>
                    <a:pt x="533" y="132"/>
                  </a:lnTo>
                  <a:lnTo>
                    <a:pt x="533" y="132"/>
                  </a:lnTo>
                  <a:lnTo>
                    <a:pt x="533" y="130"/>
                  </a:lnTo>
                  <a:lnTo>
                    <a:pt x="535" y="130"/>
                  </a:lnTo>
                  <a:lnTo>
                    <a:pt x="535" y="130"/>
                  </a:lnTo>
                  <a:lnTo>
                    <a:pt x="535" y="132"/>
                  </a:lnTo>
                  <a:lnTo>
                    <a:pt x="535" y="132"/>
                  </a:lnTo>
                  <a:lnTo>
                    <a:pt x="537" y="132"/>
                  </a:lnTo>
                  <a:lnTo>
                    <a:pt x="537" y="132"/>
                  </a:lnTo>
                  <a:lnTo>
                    <a:pt x="537" y="134"/>
                  </a:lnTo>
                  <a:lnTo>
                    <a:pt x="539" y="134"/>
                  </a:lnTo>
                  <a:lnTo>
                    <a:pt x="539" y="134"/>
                  </a:lnTo>
                  <a:lnTo>
                    <a:pt x="540" y="132"/>
                  </a:lnTo>
                  <a:lnTo>
                    <a:pt x="540" y="132"/>
                  </a:lnTo>
                  <a:lnTo>
                    <a:pt x="540" y="132"/>
                  </a:lnTo>
                  <a:lnTo>
                    <a:pt x="542" y="132"/>
                  </a:lnTo>
                  <a:lnTo>
                    <a:pt x="544" y="132"/>
                  </a:lnTo>
                  <a:lnTo>
                    <a:pt x="548" y="130"/>
                  </a:lnTo>
                  <a:lnTo>
                    <a:pt x="549" y="130"/>
                  </a:lnTo>
                  <a:lnTo>
                    <a:pt x="549" y="129"/>
                  </a:lnTo>
                  <a:lnTo>
                    <a:pt x="549" y="129"/>
                  </a:lnTo>
                  <a:lnTo>
                    <a:pt x="549" y="127"/>
                  </a:lnTo>
                  <a:lnTo>
                    <a:pt x="549" y="125"/>
                  </a:lnTo>
                  <a:lnTo>
                    <a:pt x="549" y="125"/>
                  </a:lnTo>
                  <a:lnTo>
                    <a:pt x="551" y="123"/>
                  </a:lnTo>
                  <a:lnTo>
                    <a:pt x="551" y="123"/>
                  </a:lnTo>
                  <a:lnTo>
                    <a:pt x="551" y="123"/>
                  </a:lnTo>
                  <a:lnTo>
                    <a:pt x="553" y="123"/>
                  </a:lnTo>
                  <a:lnTo>
                    <a:pt x="555" y="123"/>
                  </a:lnTo>
                  <a:lnTo>
                    <a:pt x="557" y="125"/>
                  </a:lnTo>
                  <a:lnTo>
                    <a:pt x="557" y="125"/>
                  </a:lnTo>
                  <a:lnTo>
                    <a:pt x="558" y="125"/>
                  </a:lnTo>
                  <a:lnTo>
                    <a:pt x="560" y="123"/>
                  </a:lnTo>
                  <a:lnTo>
                    <a:pt x="560" y="125"/>
                  </a:lnTo>
                  <a:lnTo>
                    <a:pt x="562" y="125"/>
                  </a:lnTo>
                  <a:lnTo>
                    <a:pt x="562" y="125"/>
                  </a:lnTo>
                  <a:lnTo>
                    <a:pt x="564" y="125"/>
                  </a:lnTo>
                  <a:lnTo>
                    <a:pt x="567" y="125"/>
                  </a:lnTo>
                  <a:lnTo>
                    <a:pt x="569" y="125"/>
                  </a:lnTo>
                  <a:lnTo>
                    <a:pt x="569" y="123"/>
                  </a:lnTo>
                  <a:lnTo>
                    <a:pt x="571" y="123"/>
                  </a:lnTo>
                  <a:lnTo>
                    <a:pt x="573" y="127"/>
                  </a:lnTo>
                  <a:lnTo>
                    <a:pt x="573" y="127"/>
                  </a:lnTo>
                  <a:lnTo>
                    <a:pt x="576" y="127"/>
                  </a:lnTo>
                  <a:lnTo>
                    <a:pt x="578" y="125"/>
                  </a:lnTo>
                  <a:lnTo>
                    <a:pt x="580" y="125"/>
                  </a:lnTo>
                  <a:lnTo>
                    <a:pt x="580" y="125"/>
                  </a:lnTo>
                  <a:lnTo>
                    <a:pt x="582" y="125"/>
                  </a:lnTo>
                  <a:lnTo>
                    <a:pt x="582" y="127"/>
                  </a:lnTo>
                  <a:lnTo>
                    <a:pt x="582" y="130"/>
                  </a:lnTo>
                  <a:lnTo>
                    <a:pt x="582" y="130"/>
                  </a:lnTo>
                  <a:lnTo>
                    <a:pt x="582" y="130"/>
                  </a:lnTo>
                  <a:lnTo>
                    <a:pt x="584" y="130"/>
                  </a:lnTo>
                  <a:lnTo>
                    <a:pt x="584" y="132"/>
                  </a:lnTo>
                  <a:lnTo>
                    <a:pt x="582" y="138"/>
                  </a:lnTo>
                  <a:lnTo>
                    <a:pt x="582" y="138"/>
                  </a:lnTo>
                  <a:lnTo>
                    <a:pt x="582" y="139"/>
                  </a:lnTo>
                  <a:lnTo>
                    <a:pt x="582" y="139"/>
                  </a:lnTo>
                  <a:lnTo>
                    <a:pt x="582" y="139"/>
                  </a:lnTo>
                  <a:lnTo>
                    <a:pt x="582" y="139"/>
                  </a:lnTo>
                  <a:lnTo>
                    <a:pt x="582" y="141"/>
                  </a:lnTo>
                  <a:lnTo>
                    <a:pt x="582" y="143"/>
                  </a:lnTo>
                  <a:lnTo>
                    <a:pt x="582" y="143"/>
                  </a:lnTo>
                  <a:lnTo>
                    <a:pt x="584" y="145"/>
                  </a:lnTo>
                  <a:lnTo>
                    <a:pt x="584" y="145"/>
                  </a:lnTo>
                  <a:lnTo>
                    <a:pt x="585" y="145"/>
                  </a:lnTo>
                  <a:lnTo>
                    <a:pt x="585" y="145"/>
                  </a:lnTo>
                  <a:lnTo>
                    <a:pt x="585" y="145"/>
                  </a:lnTo>
                  <a:lnTo>
                    <a:pt x="587" y="143"/>
                  </a:lnTo>
                  <a:lnTo>
                    <a:pt x="587" y="143"/>
                  </a:lnTo>
                  <a:lnTo>
                    <a:pt x="587" y="143"/>
                  </a:lnTo>
                  <a:lnTo>
                    <a:pt x="591" y="145"/>
                  </a:lnTo>
                  <a:lnTo>
                    <a:pt x="595" y="145"/>
                  </a:lnTo>
                  <a:lnTo>
                    <a:pt x="596" y="147"/>
                  </a:lnTo>
                  <a:lnTo>
                    <a:pt x="598" y="148"/>
                  </a:lnTo>
                  <a:lnTo>
                    <a:pt x="600" y="150"/>
                  </a:lnTo>
                  <a:lnTo>
                    <a:pt x="600" y="150"/>
                  </a:lnTo>
                  <a:lnTo>
                    <a:pt x="598" y="154"/>
                  </a:lnTo>
                  <a:lnTo>
                    <a:pt x="596" y="156"/>
                  </a:lnTo>
                  <a:lnTo>
                    <a:pt x="596" y="156"/>
                  </a:lnTo>
                  <a:lnTo>
                    <a:pt x="596" y="156"/>
                  </a:lnTo>
                  <a:lnTo>
                    <a:pt x="596" y="158"/>
                  </a:lnTo>
                  <a:lnTo>
                    <a:pt x="596" y="158"/>
                  </a:lnTo>
                  <a:lnTo>
                    <a:pt x="595" y="161"/>
                  </a:lnTo>
                  <a:lnTo>
                    <a:pt x="595" y="161"/>
                  </a:lnTo>
                  <a:lnTo>
                    <a:pt x="593" y="161"/>
                  </a:lnTo>
                  <a:lnTo>
                    <a:pt x="591" y="161"/>
                  </a:lnTo>
                  <a:lnTo>
                    <a:pt x="591" y="161"/>
                  </a:lnTo>
                  <a:lnTo>
                    <a:pt x="591" y="163"/>
                  </a:lnTo>
                  <a:lnTo>
                    <a:pt x="591" y="163"/>
                  </a:lnTo>
                  <a:lnTo>
                    <a:pt x="591" y="163"/>
                  </a:lnTo>
                  <a:lnTo>
                    <a:pt x="591" y="163"/>
                  </a:lnTo>
                  <a:lnTo>
                    <a:pt x="591" y="163"/>
                  </a:lnTo>
                  <a:lnTo>
                    <a:pt x="591" y="163"/>
                  </a:lnTo>
                  <a:lnTo>
                    <a:pt x="589" y="163"/>
                  </a:lnTo>
                  <a:lnTo>
                    <a:pt x="589" y="167"/>
                  </a:lnTo>
                  <a:lnTo>
                    <a:pt x="587" y="168"/>
                  </a:lnTo>
                  <a:lnTo>
                    <a:pt x="585" y="168"/>
                  </a:lnTo>
                  <a:lnTo>
                    <a:pt x="582" y="170"/>
                  </a:lnTo>
                  <a:lnTo>
                    <a:pt x="582" y="170"/>
                  </a:lnTo>
                  <a:lnTo>
                    <a:pt x="578" y="170"/>
                  </a:lnTo>
                  <a:lnTo>
                    <a:pt x="578" y="170"/>
                  </a:lnTo>
                  <a:lnTo>
                    <a:pt x="576" y="172"/>
                  </a:lnTo>
                  <a:lnTo>
                    <a:pt x="575" y="174"/>
                  </a:lnTo>
                  <a:lnTo>
                    <a:pt x="575" y="176"/>
                  </a:lnTo>
                  <a:lnTo>
                    <a:pt x="575" y="176"/>
                  </a:lnTo>
                  <a:lnTo>
                    <a:pt x="573" y="177"/>
                  </a:lnTo>
                  <a:lnTo>
                    <a:pt x="573" y="177"/>
                  </a:lnTo>
                  <a:lnTo>
                    <a:pt x="573" y="179"/>
                  </a:lnTo>
                  <a:lnTo>
                    <a:pt x="573" y="179"/>
                  </a:lnTo>
                  <a:lnTo>
                    <a:pt x="571" y="181"/>
                  </a:lnTo>
                  <a:lnTo>
                    <a:pt x="569" y="185"/>
                  </a:lnTo>
                  <a:lnTo>
                    <a:pt x="569" y="185"/>
                  </a:lnTo>
                  <a:lnTo>
                    <a:pt x="567" y="185"/>
                  </a:lnTo>
                  <a:lnTo>
                    <a:pt x="564" y="185"/>
                  </a:lnTo>
                  <a:lnTo>
                    <a:pt x="564" y="185"/>
                  </a:lnTo>
                  <a:lnTo>
                    <a:pt x="564" y="185"/>
                  </a:lnTo>
                  <a:lnTo>
                    <a:pt x="564" y="186"/>
                  </a:lnTo>
                  <a:lnTo>
                    <a:pt x="562" y="186"/>
                  </a:lnTo>
                  <a:lnTo>
                    <a:pt x="564" y="188"/>
                  </a:lnTo>
                  <a:lnTo>
                    <a:pt x="564" y="188"/>
                  </a:lnTo>
                  <a:lnTo>
                    <a:pt x="566" y="190"/>
                  </a:lnTo>
                  <a:lnTo>
                    <a:pt x="566" y="192"/>
                  </a:lnTo>
                  <a:lnTo>
                    <a:pt x="567" y="194"/>
                  </a:lnTo>
                  <a:lnTo>
                    <a:pt x="567" y="195"/>
                  </a:lnTo>
                  <a:lnTo>
                    <a:pt x="567" y="197"/>
                  </a:lnTo>
                  <a:lnTo>
                    <a:pt x="569" y="197"/>
                  </a:lnTo>
                  <a:lnTo>
                    <a:pt x="569" y="197"/>
                  </a:lnTo>
                  <a:lnTo>
                    <a:pt x="569" y="197"/>
                  </a:lnTo>
                  <a:lnTo>
                    <a:pt x="569" y="199"/>
                  </a:lnTo>
                  <a:lnTo>
                    <a:pt x="567" y="199"/>
                  </a:lnTo>
                  <a:lnTo>
                    <a:pt x="567" y="201"/>
                  </a:lnTo>
                  <a:lnTo>
                    <a:pt x="567" y="201"/>
                  </a:lnTo>
                  <a:lnTo>
                    <a:pt x="567" y="201"/>
                  </a:lnTo>
                  <a:lnTo>
                    <a:pt x="567" y="203"/>
                  </a:lnTo>
                  <a:lnTo>
                    <a:pt x="567" y="203"/>
                  </a:lnTo>
                  <a:lnTo>
                    <a:pt x="567" y="203"/>
                  </a:lnTo>
                  <a:lnTo>
                    <a:pt x="567" y="204"/>
                  </a:lnTo>
                  <a:lnTo>
                    <a:pt x="567" y="204"/>
                  </a:lnTo>
                  <a:lnTo>
                    <a:pt x="569" y="208"/>
                  </a:lnTo>
                  <a:lnTo>
                    <a:pt x="569" y="210"/>
                  </a:lnTo>
                  <a:lnTo>
                    <a:pt x="569" y="212"/>
                  </a:lnTo>
                  <a:lnTo>
                    <a:pt x="569" y="212"/>
                  </a:lnTo>
                  <a:lnTo>
                    <a:pt x="569" y="214"/>
                  </a:lnTo>
                  <a:lnTo>
                    <a:pt x="567" y="215"/>
                  </a:lnTo>
                  <a:lnTo>
                    <a:pt x="567" y="215"/>
                  </a:lnTo>
                  <a:lnTo>
                    <a:pt x="567" y="217"/>
                  </a:lnTo>
                  <a:lnTo>
                    <a:pt x="567" y="217"/>
                  </a:lnTo>
                  <a:lnTo>
                    <a:pt x="569" y="219"/>
                  </a:lnTo>
                  <a:lnTo>
                    <a:pt x="569" y="219"/>
                  </a:lnTo>
                  <a:lnTo>
                    <a:pt x="569" y="221"/>
                  </a:lnTo>
                  <a:lnTo>
                    <a:pt x="569" y="221"/>
                  </a:lnTo>
                  <a:lnTo>
                    <a:pt x="567" y="223"/>
                  </a:lnTo>
                  <a:lnTo>
                    <a:pt x="567" y="224"/>
                  </a:lnTo>
                  <a:lnTo>
                    <a:pt x="567" y="228"/>
                  </a:lnTo>
                  <a:lnTo>
                    <a:pt x="569" y="230"/>
                  </a:lnTo>
                  <a:lnTo>
                    <a:pt x="571" y="232"/>
                  </a:lnTo>
                  <a:lnTo>
                    <a:pt x="569" y="232"/>
                  </a:lnTo>
                  <a:lnTo>
                    <a:pt x="569" y="233"/>
                  </a:lnTo>
                  <a:lnTo>
                    <a:pt x="567" y="235"/>
                  </a:lnTo>
                  <a:lnTo>
                    <a:pt x="566" y="235"/>
                  </a:lnTo>
                  <a:lnTo>
                    <a:pt x="566" y="235"/>
                  </a:lnTo>
                  <a:lnTo>
                    <a:pt x="566" y="235"/>
                  </a:lnTo>
                  <a:lnTo>
                    <a:pt x="566" y="237"/>
                  </a:lnTo>
                  <a:lnTo>
                    <a:pt x="566" y="237"/>
                  </a:lnTo>
                  <a:lnTo>
                    <a:pt x="566" y="237"/>
                  </a:lnTo>
                  <a:lnTo>
                    <a:pt x="564" y="237"/>
                  </a:lnTo>
                  <a:lnTo>
                    <a:pt x="564" y="237"/>
                  </a:lnTo>
                  <a:lnTo>
                    <a:pt x="562" y="237"/>
                  </a:lnTo>
                  <a:lnTo>
                    <a:pt x="562" y="237"/>
                  </a:lnTo>
                  <a:lnTo>
                    <a:pt x="560" y="239"/>
                  </a:lnTo>
                  <a:lnTo>
                    <a:pt x="558" y="239"/>
                  </a:lnTo>
                  <a:lnTo>
                    <a:pt x="558" y="241"/>
                  </a:lnTo>
                  <a:lnTo>
                    <a:pt x="558" y="241"/>
                  </a:lnTo>
                  <a:lnTo>
                    <a:pt x="558" y="242"/>
                  </a:lnTo>
                  <a:lnTo>
                    <a:pt x="558" y="242"/>
                  </a:lnTo>
                  <a:lnTo>
                    <a:pt x="558" y="246"/>
                  </a:lnTo>
                  <a:lnTo>
                    <a:pt x="558" y="246"/>
                  </a:lnTo>
                  <a:lnTo>
                    <a:pt x="560" y="246"/>
                  </a:lnTo>
                  <a:lnTo>
                    <a:pt x="560" y="246"/>
                  </a:lnTo>
                  <a:lnTo>
                    <a:pt x="562" y="246"/>
                  </a:lnTo>
                  <a:lnTo>
                    <a:pt x="562" y="248"/>
                  </a:lnTo>
                  <a:lnTo>
                    <a:pt x="562" y="248"/>
                  </a:lnTo>
                  <a:lnTo>
                    <a:pt x="564" y="250"/>
                  </a:lnTo>
                  <a:lnTo>
                    <a:pt x="566" y="253"/>
                  </a:lnTo>
                  <a:lnTo>
                    <a:pt x="566" y="255"/>
                  </a:lnTo>
                  <a:lnTo>
                    <a:pt x="566" y="255"/>
                  </a:lnTo>
                  <a:lnTo>
                    <a:pt x="566" y="257"/>
                  </a:lnTo>
                  <a:lnTo>
                    <a:pt x="566" y="257"/>
                  </a:lnTo>
                  <a:lnTo>
                    <a:pt x="564" y="259"/>
                  </a:lnTo>
                  <a:lnTo>
                    <a:pt x="564" y="259"/>
                  </a:lnTo>
                  <a:lnTo>
                    <a:pt x="564" y="259"/>
                  </a:lnTo>
                  <a:lnTo>
                    <a:pt x="564" y="259"/>
                  </a:lnTo>
                  <a:lnTo>
                    <a:pt x="564" y="260"/>
                  </a:lnTo>
                  <a:lnTo>
                    <a:pt x="564" y="260"/>
                  </a:lnTo>
                  <a:lnTo>
                    <a:pt x="564" y="260"/>
                  </a:lnTo>
                  <a:lnTo>
                    <a:pt x="564" y="260"/>
                  </a:lnTo>
                  <a:lnTo>
                    <a:pt x="564" y="262"/>
                  </a:lnTo>
                  <a:lnTo>
                    <a:pt x="564" y="262"/>
                  </a:lnTo>
                  <a:lnTo>
                    <a:pt x="562" y="264"/>
                  </a:lnTo>
                  <a:lnTo>
                    <a:pt x="562" y="266"/>
                  </a:lnTo>
                  <a:lnTo>
                    <a:pt x="560" y="266"/>
                  </a:lnTo>
                  <a:lnTo>
                    <a:pt x="560" y="266"/>
                  </a:lnTo>
                  <a:lnTo>
                    <a:pt x="560" y="266"/>
                  </a:lnTo>
                  <a:lnTo>
                    <a:pt x="560" y="268"/>
                  </a:lnTo>
                  <a:lnTo>
                    <a:pt x="560" y="268"/>
                  </a:lnTo>
                  <a:lnTo>
                    <a:pt x="560" y="269"/>
                  </a:lnTo>
                  <a:lnTo>
                    <a:pt x="560" y="269"/>
                  </a:lnTo>
                  <a:lnTo>
                    <a:pt x="560" y="269"/>
                  </a:lnTo>
                  <a:lnTo>
                    <a:pt x="558" y="271"/>
                  </a:lnTo>
                  <a:lnTo>
                    <a:pt x="558" y="271"/>
                  </a:lnTo>
                  <a:lnTo>
                    <a:pt x="560" y="271"/>
                  </a:lnTo>
                  <a:lnTo>
                    <a:pt x="560" y="273"/>
                  </a:lnTo>
                  <a:lnTo>
                    <a:pt x="558" y="273"/>
                  </a:lnTo>
                  <a:lnTo>
                    <a:pt x="558" y="275"/>
                  </a:lnTo>
                  <a:lnTo>
                    <a:pt x="551" y="275"/>
                  </a:lnTo>
                  <a:lnTo>
                    <a:pt x="549" y="275"/>
                  </a:lnTo>
                  <a:lnTo>
                    <a:pt x="548" y="275"/>
                  </a:lnTo>
                  <a:lnTo>
                    <a:pt x="548" y="275"/>
                  </a:lnTo>
                  <a:lnTo>
                    <a:pt x="546" y="275"/>
                  </a:lnTo>
                  <a:lnTo>
                    <a:pt x="544" y="275"/>
                  </a:lnTo>
                  <a:lnTo>
                    <a:pt x="544" y="275"/>
                  </a:lnTo>
                  <a:lnTo>
                    <a:pt x="542" y="275"/>
                  </a:lnTo>
                  <a:lnTo>
                    <a:pt x="531" y="275"/>
                  </a:lnTo>
                  <a:lnTo>
                    <a:pt x="531" y="275"/>
                  </a:lnTo>
                  <a:lnTo>
                    <a:pt x="533" y="275"/>
                  </a:lnTo>
                  <a:lnTo>
                    <a:pt x="535" y="280"/>
                  </a:lnTo>
                  <a:lnTo>
                    <a:pt x="535" y="280"/>
                  </a:lnTo>
                  <a:lnTo>
                    <a:pt x="537" y="284"/>
                  </a:lnTo>
                  <a:lnTo>
                    <a:pt x="537" y="284"/>
                  </a:lnTo>
                  <a:lnTo>
                    <a:pt x="539" y="284"/>
                  </a:lnTo>
                  <a:lnTo>
                    <a:pt x="540" y="286"/>
                  </a:lnTo>
                  <a:lnTo>
                    <a:pt x="540" y="288"/>
                  </a:lnTo>
                  <a:lnTo>
                    <a:pt x="540" y="288"/>
                  </a:lnTo>
                  <a:lnTo>
                    <a:pt x="542" y="288"/>
                  </a:lnTo>
                  <a:lnTo>
                    <a:pt x="544" y="289"/>
                  </a:lnTo>
                  <a:lnTo>
                    <a:pt x="544" y="289"/>
                  </a:lnTo>
                  <a:lnTo>
                    <a:pt x="544" y="291"/>
                  </a:lnTo>
                  <a:lnTo>
                    <a:pt x="544" y="291"/>
                  </a:lnTo>
                  <a:lnTo>
                    <a:pt x="544" y="293"/>
                  </a:lnTo>
                  <a:lnTo>
                    <a:pt x="544" y="293"/>
                  </a:lnTo>
                  <a:lnTo>
                    <a:pt x="544" y="295"/>
                  </a:lnTo>
                  <a:lnTo>
                    <a:pt x="544" y="297"/>
                  </a:lnTo>
                  <a:lnTo>
                    <a:pt x="544" y="297"/>
                  </a:lnTo>
                  <a:lnTo>
                    <a:pt x="546" y="298"/>
                  </a:lnTo>
                  <a:lnTo>
                    <a:pt x="548" y="302"/>
                  </a:lnTo>
                  <a:lnTo>
                    <a:pt x="548" y="302"/>
                  </a:lnTo>
                  <a:lnTo>
                    <a:pt x="546" y="304"/>
                  </a:lnTo>
                  <a:lnTo>
                    <a:pt x="548" y="306"/>
                  </a:lnTo>
                  <a:lnTo>
                    <a:pt x="548" y="306"/>
                  </a:lnTo>
                  <a:lnTo>
                    <a:pt x="549" y="307"/>
                  </a:lnTo>
                  <a:lnTo>
                    <a:pt x="551" y="307"/>
                  </a:lnTo>
                  <a:lnTo>
                    <a:pt x="551" y="307"/>
                  </a:lnTo>
                  <a:lnTo>
                    <a:pt x="553" y="309"/>
                  </a:lnTo>
                  <a:lnTo>
                    <a:pt x="551" y="309"/>
                  </a:lnTo>
                  <a:lnTo>
                    <a:pt x="551" y="311"/>
                  </a:lnTo>
                  <a:lnTo>
                    <a:pt x="551" y="311"/>
                  </a:lnTo>
                  <a:lnTo>
                    <a:pt x="551" y="311"/>
                  </a:lnTo>
                  <a:lnTo>
                    <a:pt x="553" y="313"/>
                  </a:lnTo>
                  <a:lnTo>
                    <a:pt x="553" y="313"/>
                  </a:lnTo>
                  <a:lnTo>
                    <a:pt x="555" y="313"/>
                  </a:lnTo>
                  <a:lnTo>
                    <a:pt x="555" y="311"/>
                  </a:lnTo>
                  <a:lnTo>
                    <a:pt x="557" y="311"/>
                  </a:lnTo>
                  <a:lnTo>
                    <a:pt x="558" y="311"/>
                  </a:lnTo>
                  <a:lnTo>
                    <a:pt x="558" y="313"/>
                  </a:lnTo>
                  <a:lnTo>
                    <a:pt x="560" y="313"/>
                  </a:lnTo>
                  <a:lnTo>
                    <a:pt x="560" y="315"/>
                  </a:lnTo>
                  <a:lnTo>
                    <a:pt x="560" y="315"/>
                  </a:lnTo>
                  <a:lnTo>
                    <a:pt x="560" y="316"/>
                  </a:lnTo>
                  <a:lnTo>
                    <a:pt x="562" y="316"/>
                  </a:lnTo>
                  <a:lnTo>
                    <a:pt x="562" y="318"/>
                  </a:lnTo>
                  <a:lnTo>
                    <a:pt x="560" y="318"/>
                  </a:lnTo>
                  <a:lnTo>
                    <a:pt x="560" y="318"/>
                  </a:lnTo>
                  <a:lnTo>
                    <a:pt x="558" y="322"/>
                  </a:lnTo>
                  <a:lnTo>
                    <a:pt x="558" y="324"/>
                  </a:lnTo>
                  <a:lnTo>
                    <a:pt x="557" y="325"/>
                  </a:lnTo>
                  <a:lnTo>
                    <a:pt x="557" y="325"/>
                  </a:lnTo>
                  <a:lnTo>
                    <a:pt x="557" y="327"/>
                  </a:lnTo>
                  <a:lnTo>
                    <a:pt x="557" y="327"/>
                  </a:lnTo>
                  <a:lnTo>
                    <a:pt x="557" y="327"/>
                  </a:lnTo>
                  <a:lnTo>
                    <a:pt x="557" y="329"/>
                  </a:lnTo>
                  <a:lnTo>
                    <a:pt x="555" y="329"/>
                  </a:lnTo>
                  <a:lnTo>
                    <a:pt x="555" y="329"/>
                  </a:lnTo>
                  <a:lnTo>
                    <a:pt x="553" y="331"/>
                  </a:lnTo>
                  <a:lnTo>
                    <a:pt x="551" y="331"/>
                  </a:lnTo>
                  <a:lnTo>
                    <a:pt x="551" y="331"/>
                  </a:lnTo>
                  <a:lnTo>
                    <a:pt x="551" y="333"/>
                  </a:lnTo>
                  <a:lnTo>
                    <a:pt x="549" y="333"/>
                  </a:lnTo>
                  <a:lnTo>
                    <a:pt x="549" y="333"/>
                  </a:lnTo>
                  <a:lnTo>
                    <a:pt x="549" y="333"/>
                  </a:lnTo>
                  <a:lnTo>
                    <a:pt x="546" y="335"/>
                  </a:lnTo>
                  <a:lnTo>
                    <a:pt x="546" y="336"/>
                  </a:lnTo>
                  <a:lnTo>
                    <a:pt x="546" y="336"/>
                  </a:lnTo>
                  <a:lnTo>
                    <a:pt x="546" y="336"/>
                  </a:lnTo>
                  <a:lnTo>
                    <a:pt x="546" y="340"/>
                  </a:lnTo>
                  <a:lnTo>
                    <a:pt x="546" y="340"/>
                  </a:lnTo>
                  <a:lnTo>
                    <a:pt x="546" y="342"/>
                  </a:lnTo>
                  <a:lnTo>
                    <a:pt x="546" y="342"/>
                  </a:lnTo>
                  <a:lnTo>
                    <a:pt x="546" y="342"/>
                  </a:lnTo>
                  <a:lnTo>
                    <a:pt x="546" y="342"/>
                  </a:lnTo>
                  <a:lnTo>
                    <a:pt x="546" y="342"/>
                  </a:lnTo>
                  <a:lnTo>
                    <a:pt x="546" y="344"/>
                  </a:lnTo>
                  <a:lnTo>
                    <a:pt x="546" y="344"/>
                  </a:lnTo>
                  <a:lnTo>
                    <a:pt x="544" y="347"/>
                  </a:lnTo>
                  <a:lnTo>
                    <a:pt x="544" y="351"/>
                  </a:lnTo>
                  <a:lnTo>
                    <a:pt x="542" y="351"/>
                  </a:lnTo>
                  <a:lnTo>
                    <a:pt x="544" y="353"/>
                  </a:lnTo>
                  <a:lnTo>
                    <a:pt x="544" y="353"/>
                  </a:lnTo>
                  <a:lnTo>
                    <a:pt x="542" y="353"/>
                  </a:lnTo>
                  <a:lnTo>
                    <a:pt x="542" y="354"/>
                  </a:lnTo>
                  <a:lnTo>
                    <a:pt x="542" y="354"/>
                  </a:lnTo>
                  <a:lnTo>
                    <a:pt x="544" y="356"/>
                  </a:lnTo>
                  <a:lnTo>
                    <a:pt x="549" y="362"/>
                  </a:lnTo>
                  <a:lnTo>
                    <a:pt x="549" y="362"/>
                  </a:lnTo>
                  <a:lnTo>
                    <a:pt x="549" y="363"/>
                  </a:lnTo>
                  <a:lnTo>
                    <a:pt x="549" y="363"/>
                  </a:lnTo>
                  <a:lnTo>
                    <a:pt x="551" y="363"/>
                  </a:lnTo>
                  <a:lnTo>
                    <a:pt x="551" y="365"/>
                  </a:lnTo>
                  <a:lnTo>
                    <a:pt x="551" y="365"/>
                  </a:lnTo>
                  <a:lnTo>
                    <a:pt x="553" y="371"/>
                  </a:lnTo>
                  <a:lnTo>
                    <a:pt x="555" y="371"/>
                  </a:lnTo>
                  <a:lnTo>
                    <a:pt x="555" y="371"/>
                  </a:lnTo>
                  <a:lnTo>
                    <a:pt x="555" y="371"/>
                  </a:lnTo>
                  <a:lnTo>
                    <a:pt x="557" y="371"/>
                  </a:lnTo>
                  <a:lnTo>
                    <a:pt x="558" y="371"/>
                  </a:lnTo>
                  <a:lnTo>
                    <a:pt x="558" y="369"/>
                  </a:lnTo>
                  <a:lnTo>
                    <a:pt x="558" y="369"/>
                  </a:lnTo>
                  <a:lnTo>
                    <a:pt x="558" y="369"/>
                  </a:lnTo>
                  <a:lnTo>
                    <a:pt x="560" y="369"/>
                  </a:lnTo>
                  <a:lnTo>
                    <a:pt x="562" y="369"/>
                  </a:lnTo>
                  <a:lnTo>
                    <a:pt x="562" y="369"/>
                  </a:lnTo>
                  <a:lnTo>
                    <a:pt x="562" y="371"/>
                  </a:lnTo>
                  <a:lnTo>
                    <a:pt x="562" y="372"/>
                  </a:lnTo>
                  <a:lnTo>
                    <a:pt x="562" y="372"/>
                  </a:lnTo>
                  <a:lnTo>
                    <a:pt x="560" y="374"/>
                  </a:lnTo>
                  <a:lnTo>
                    <a:pt x="560" y="376"/>
                  </a:lnTo>
                  <a:lnTo>
                    <a:pt x="560" y="378"/>
                  </a:lnTo>
                  <a:lnTo>
                    <a:pt x="558" y="380"/>
                  </a:lnTo>
                  <a:lnTo>
                    <a:pt x="558" y="381"/>
                  </a:lnTo>
                  <a:lnTo>
                    <a:pt x="557" y="381"/>
                  </a:lnTo>
                  <a:lnTo>
                    <a:pt x="555" y="380"/>
                  </a:lnTo>
                  <a:lnTo>
                    <a:pt x="553" y="380"/>
                  </a:lnTo>
                  <a:lnTo>
                    <a:pt x="553" y="380"/>
                  </a:lnTo>
                  <a:lnTo>
                    <a:pt x="553" y="381"/>
                  </a:lnTo>
                  <a:lnTo>
                    <a:pt x="553" y="381"/>
                  </a:lnTo>
                  <a:lnTo>
                    <a:pt x="551" y="383"/>
                  </a:lnTo>
                  <a:lnTo>
                    <a:pt x="551" y="383"/>
                  </a:lnTo>
                  <a:lnTo>
                    <a:pt x="551" y="383"/>
                  </a:lnTo>
                  <a:lnTo>
                    <a:pt x="549" y="383"/>
                  </a:lnTo>
                  <a:lnTo>
                    <a:pt x="549" y="383"/>
                  </a:lnTo>
                  <a:lnTo>
                    <a:pt x="549" y="383"/>
                  </a:lnTo>
                  <a:lnTo>
                    <a:pt x="548" y="383"/>
                  </a:lnTo>
                  <a:lnTo>
                    <a:pt x="546" y="383"/>
                  </a:lnTo>
                  <a:lnTo>
                    <a:pt x="546" y="383"/>
                  </a:lnTo>
                  <a:lnTo>
                    <a:pt x="546" y="385"/>
                  </a:lnTo>
                  <a:lnTo>
                    <a:pt x="546" y="385"/>
                  </a:lnTo>
                  <a:lnTo>
                    <a:pt x="546" y="385"/>
                  </a:lnTo>
                  <a:lnTo>
                    <a:pt x="546" y="387"/>
                  </a:lnTo>
                  <a:lnTo>
                    <a:pt x="546" y="389"/>
                  </a:lnTo>
                  <a:lnTo>
                    <a:pt x="544" y="392"/>
                  </a:lnTo>
                  <a:lnTo>
                    <a:pt x="544" y="394"/>
                  </a:lnTo>
                  <a:lnTo>
                    <a:pt x="539" y="398"/>
                  </a:lnTo>
                  <a:lnTo>
                    <a:pt x="539" y="400"/>
                  </a:lnTo>
                  <a:lnTo>
                    <a:pt x="537" y="401"/>
                  </a:lnTo>
                  <a:lnTo>
                    <a:pt x="537" y="405"/>
                  </a:lnTo>
                  <a:lnTo>
                    <a:pt x="537" y="405"/>
                  </a:lnTo>
                  <a:lnTo>
                    <a:pt x="537" y="405"/>
                  </a:lnTo>
                  <a:lnTo>
                    <a:pt x="535" y="407"/>
                  </a:lnTo>
                  <a:lnTo>
                    <a:pt x="535" y="407"/>
                  </a:lnTo>
                  <a:lnTo>
                    <a:pt x="535" y="409"/>
                  </a:lnTo>
                  <a:lnTo>
                    <a:pt x="535" y="409"/>
                  </a:lnTo>
                  <a:lnTo>
                    <a:pt x="535" y="409"/>
                  </a:lnTo>
                  <a:lnTo>
                    <a:pt x="535" y="409"/>
                  </a:lnTo>
                  <a:lnTo>
                    <a:pt x="533" y="409"/>
                  </a:lnTo>
                  <a:lnTo>
                    <a:pt x="533" y="410"/>
                  </a:lnTo>
                  <a:lnTo>
                    <a:pt x="533" y="410"/>
                  </a:lnTo>
                  <a:lnTo>
                    <a:pt x="533" y="410"/>
                  </a:lnTo>
                  <a:lnTo>
                    <a:pt x="533" y="410"/>
                  </a:lnTo>
                  <a:lnTo>
                    <a:pt x="533" y="410"/>
                  </a:lnTo>
                  <a:lnTo>
                    <a:pt x="535" y="412"/>
                  </a:lnTo>
                  <a:lnTo>
                    <a:pt x="535" y="412"/>
                  </a:lnTo>
                  <a:lnTo>
                    <a:pt x="535" y="412"/>
                  </a:lnTo>
                  <a:lnTo>
                    <a:pt x="535" y="412"/>
                  </a:lnTo>
                  <a:lnTo>
                    <a:pt x="535" y="412"/>
                  </a:lnTo>
                  <a:lnTo>
                    <a:pt x="537" y="414"/>
                  </a:lnTo>
                  <a:lnTo>
                    <a:pt x="537" y="414"/>
                  </a:lnTo>
                  <a:lnTo>
                    <a:pt x="537" y="416"/>
                  </a:lnTo>
                  <a:lnTo>
                    <a:pt x="537" y="418"/>
                  </a:lnTo>
                  <a:lnTo>
                    <a:pt x="537" y="418"/>
                  </a:lnTo>
                  <a:lnTo>
                    <a:pt x="537" y="419"/>
                  </a:lnTo>
                  <a:lnTo>
                    <a:pt x="539" y="421"/>
                  </a:lnTo>
                  <a:lnTo>
                    <a:pt x="539" y="427"/>
                  </a:lnTo>
                  <a:lnTo>
                    <a:pt x="539" y="428"/>
                  </a:lnTo>
                  <a:lnTo>
                    <a:pt x="539" y="428"/>
                  </a:lnTo>
                  <a:lnTo>
                    <a:pt x="539" y="430"/>
                  </a:lnTo>
                  <a:lnTo>
                    <a:pt x="539" y="434"/>
                  </a:lnTo>
                  <a:lnTo>
                    <a:pt x="540" y="434"/>
                  </a:lnTo>
                  <a:lnTo>
                    <a:pt x="540" y="434"/>
                  </a:lnTo>
                  <a:lnTo>
                    <a:pt x="542" y="434"/>
                  </a:lnTo>
                  <a:lnTo>
                    <a:pt x="542" y="432"/>
                  </a:lnTo>
                  <a:lnTo>
                    <a:pt x="544" y="432"/>
                  </a:lnTo>
                  <a:lnTo>
                    <a:pt x="555" y="432"/>
                  </a:lnTo>
                  <a:lnTo>
                    <a:pt x="555" y="432"/>
                  </a:lnTo>
                  <a:lnTo>
                    <a:pt x="553" y="432"/>
                  </a:lnTo>
                  <a:lnTo>
                    <a:pt x="555" y="430"/>
                  </a:lnTo>
                  <a:lnTo>
                    <a:pt x="557" y="432"/>
                  </a:lnTo>
                  <a:lnTo>
                    <a:pt x="558" y="432"/>
                  </a:lnTo>
                  <a:lnTo>
                    <a:pt x="562" y="434"/>
                  </a:lnTo>
                  <a:lnTo>
                    <a:pt x="564" y="434"/>
                  </a:lnTo>
                  <a:lnTo>
                    <a:pt x="564" y="434"/>
                  </a:lnTo>
                  <a:lnTo>
                    <a:pt x="562" y="432"/>
                  </a:lnTo>
                  <a:lnTo>
                    <a:pt x="562" y="430"/>
                  </a:lnTo>
                  <a:lnTo>
                    <a:pt x="562" y="430"/>
                  </a:lnTo>
                  <a:lnTo>
                    <a:pt x="564" y="430"/>
                  </a:lnTo>
                  <a:lnTo>
                    <a:pt x="566" y="430"/>
                  </a:lnTo>
                  <a:lnTo>
                    <a:pt x="567" y="427"/>
                  </a:lnTo>
                  <a:lnTo>
                    <a:pt x="567" y="428"/>
                  </a:lnTo>
                  <a:lnTo>
                    <a:pt x="566" y="430"/>
                  </a:lnTo>
                  <a:lnTo>
                    <a:pt x="564" y="430"/>
                  </a:lnTo>
                  <a:lnTo>
                    <a:pt x="564" y="432"/>
                  </a:lnTo>
                  <a:lnTo>
                    <a:pt x="564" y="434"/>
                  </a:lnTo>
                  <a:lnTo>
                    <a:pt x="566" y="434"/>
                  </a:lnTo>
                  <a:lnTo>
                    <a:pt x="566" y="436"/>
                  </a:lnTo>
                  <a:lnTo>
                    <a:pt x="567" y="436"/>
                  </a:lnTo>
                  <a:lnTo>
                    <a:pt x="569" y="437"/>
                  </a:lnTo>
                  <a:lnTo>
                    <a:pt x="571" y="437"/>
                  </a:lnTo>
                  <a:lnTo>
                    <a:pt x="571" y="437"/>
                  </a:lnTo>
                  <a:lnTo>
                    <a:pt x="573" y="439"/>
                  </a:lnTo>
                  <a:lnTo>
                    <a:pt x="585" y="448"/>
                  </a:lnTo>
                  <a:lnTo>
                    <a:pt x="587" y="448"/>
                  </a:lnTo>
                  <a:lnTo>
                    <a:pt x="587" y="452"/>
                  </a:lnTo>
                  <a:lnTo>
                    <a:pt x="589" y="456"/>
                  </a:lnTo>
                  <a:lnTo>
                    <a:pt x="591" y="457"/>
                  </a:lnTo>
                  <a:lnTo>
                    <a:pt x="593" y="457"/>
                  </a:lnTo>
                  <a:lnTo>
                    <a:pt x="593" y="456"/>
                  </a:lnTo>
                  <a:lnTo>
                    <a:pt x="593" y="452"/>
                  </a:lnTo>
                  <a:lnTo>
                    <a:pt x="593" y="452"/>
                  </a:lnTo>
                  <a:lnTo>
                    <a:pt x="595" y="450"/>
                  </a:lnTo>
                  <a:lnTo>
                    <a:pt x="596" y="450"/>
                  </a:lnTo>
                  <a:lnTo>
                    <a:pt x="596" y="450"/>
                  </a:lnTo>
                  <a:lnTo>
                    <a:pt x="598" y="450"/>
                  </a:lnTo>
                  <a:lnTo>
                    <a:pt x="600" y="450"/>
                  </a:lnTo>
                  <a:lnTo>
                    <a:pt x="600" y="450"/>
                  </a:lnTo>
                  <a:lnTo>
                    <a:pt x="598" y="452"/>
                  </a:lnTo>
                  <a:lnTo>
                    <a:pt x="595" y="450"/>
                  </a:lnTo>
                  <a:lnTo>
                    <a:pt x="593" y="452"/>
                  </a:lnTo>
                  <a:lnTo>
                    <a:pt x="593" y="454"/>
                  </a:lnTo>
                  <a:lnTo>
                    <a:pt x="593" y="457"/>
                  </a:lnTo>
                  <a:lnTo>
                    <a:pt x="593" y="457"/>
                  </a:lnTo>
                  <a:lnTo>
                    <a:pt x="593" y="459"/>
                  </a:lnTo>
                  <a:lnTo>
                    <a:pt x="591" y="459"/>
                  </a:lnTo>
                  <a:lnTo>
                    <a:pt x="589" y="459"/>
                  </a:lnTo>
                  <a:lnTo>
                    <a:pt x="589" y="461"/>
                  </a:lnTo>
                  <a:lnTo>
                    <a:pt x="587" y="461"/>
                  </a:lnTo>
                  <a:lnTo>
                    <a:pt x="589" y="463"/>
                  </a:lnTo>
                  <a:lnTo>
                    <a:pt x="589" y="465"/>
                  </a:lnTo>
                  <a:lnTo>
                    <a:pt x="589" y="465"/>
                  </a:lnTo>
                  <a:lnTo>
                    <a:pt x="591" y="468"/>
                  </a:lnTo>
                  <a:lnTo>
                    <a:pt x="591" y="468"/>
                  </a:lnTo>
                  <a:lnTo>
                    <a:pt x="593" y="468"/>
                  </a:lnTo>
                  <a:lnTo>
                    <a:pt x="595" y="468"/>
                  </a:lnTo>
                  <a:lnTo>
                    <a:pt x="596" y="470"/>
                  </a:lnTo>
                  <a:lnTo>
                    <a:pt x="598" y="472"/>
                  </a:lnTo>
                  <a:lnTo>
                    <a:pt x="598" y="474"/>
                  </a:lnTo>
                  <a:lnTo>
                    <a:pt x="598" y="475"/>
                  </a:lnTo>
                  <a:lnTo>
                    <a:pt x="598" y="475"/>
                  </a:lnTo>
                  <a:lnTo>
                    <a:pt x="600" y="475"/>
                  </a:lnTo>
                  <a:lnTo>
                    <a:pt x="600" y="475"/>
                  </a:lnTo>
                  <a:lnTo>
                    <a:pt x="602" y="475"/>
                  </a:lnTo>
                  <a:lnTo>
                    <a:pt x="600" y="477"/>
                  </a:lnTo>
                  <a:lnTo>
                    <a:pt x="600" y="477"/>
                  </a:lnTo>
                  <a:lnTo>
                    <a:pt x="600" y="477"/>
                  </a:lnTo>
                  <a:lnTo>
                    <a:pt x="598" y="477"/>
                  </a:lnTo>
                  <a:lnTo>
                    <a:pt x="598" y="477"/>
                  </a:lnTo>
                  <a:lnTo>
                    <a:pt x="598" y="477"/>
                  </a:lnTo>
                  <a:lnTo>
                    <a:pt x="598" y="475"/>
                  </a:lnTo>
                  <a:lnTo>
                    <a:pt x="596" y="475"/>
                  </a:lnTo>
                  <a:lnTo>
                    <a:pt x="596" y="474"/>
                  </a:lnTo>
                  <a:lnTo>
                    <a:pt x="595" y="474"/>
                  </a:lnTo>
                  <a:lnTo>
                    <a:pt x="595" y="474"/>
                  </a:lnTo>
                  <a:lnTo>
                    <a:pt x="595" y="475"/>
                  </a:lnTo>
                  <a:lnTo>
                    <a:pt x="596" y="475"/>
                  </a:lnTo>
                  <a:lnTo>
                    <a:pt x="596" y="477"/>
                  </a:lnTo>
                  <a:lnTo>
                    <a:pt x="598" y="479"/>
                  </a:lnTo>
                  <a:lnTo>
                    <a:pt x="600" y="483"/>
                  </a:lnTo>
                  <a:lnTo>
                    <a:pt x="600" y="484"/>
                  </a:lnTo>
                  <a:lnTo>
                    <a:pt x="602" y="484"/>
                  </a:lnTo>
                  <a:lnTo>
                    <a:pt x="602" y="486"/>
                  </a:lnTo>
                  <a:lnTo>
                    <a:pt x="602" y="488"/>
                  </a:lnTo>
                  <a:lnTo>
                    <a:pt x="602" y="488"/>
                  </a:lnTo>
                  <a:lnTo>
                    <a:pt x="605" y="490"/>
                  </a:lnTo>
                  <a:lnTo>
                    <a:pt x="605" y="492"/>
                  </a:lnTo>
                  <a:lnTo>
                    <a:pt x="607" y="493"/>
                  </a:lnTo>
                  <a:lnTo>
                    <a:pt x="609" y="495"/>
                  </a:lnTo>
                  <a:lnTo>
                    <a:pt x="611" y="497"/>
                  </a:lnTo>
                  <a:lnTo>
                    <a:pt x="613" y="495"/>
                  </a:lnTo>
                  <a:lnTo>
                    <a:pt x="614" y="495"/>
                  </a:lnTo>
                  <a:lnTo>
                    <a:pt x="614" y="497"/>
                  </a:lnTo>
                  <a:lnTo>
                    <a:pt x="618" y="499"/>
                  </a:lnTo>
                  <a:lnTo>
                    <a:pt x="620" y="501"/>
                  </a:lnTo>
                  <a:lnTo>
                    <a:pt x="620" y="503"/>
                  </a:lnTo>
                  <a:lnTo>
                    <a:pt x="622" y="503"/>
                  </a:lnTo>
                  <a:lnTo>
                    <a:pt x="623" y="503"/>
                  </a:lnTo>
                  <a:lnTo>
                    <a:pt x="625" y="504"/>
                  </a:lnTo>
                  <a:lnTo>
                    <a:pt x="625" y="503"/>
                  </a:lnTo>
                  <a:lnTo>
                    <a:pt x="627" y="504"/>
                  </a:lnTo>
                  <a:lnTo>
                    <a:pt x="629" y="504"/>
                  </a:lnTo>
                  <a:lnTo>
                    <a:pt x="629" y="506"/>
                  </a:lnTo>
                  <a:lnTo>
                    <a:pt x="631" y="506"/>
                  </a:lnTo>
                  <a:lnTo>
                    <a:pt x="632" y="506"/>
                  </a:lnTo>
                  <a:lnTo>
                    <a:pt x="636" y="504"/>
                  </a:lnTo>
                  <a:lnTo>
                    <a:pt x="638" y="504"/>
                  </a:lnTo>
                  <a:lnTo>
                    <a:pt x="638" y="503"/>
                  </a:lnTo>
                  <a:lnTo>
                    <a:pt x="638" y="503"/>
                  </a:lnTo>
                  <a:lnTo>
                    <a:pt x="638" y="503"/>
                  </a:lnTo>
                  <a:lnTo>
                    <a:pt x="638" y="503"/>
                  </a:lnTo>
                  <a:lnTo>
                    <a:pt x="638" y="501"/>
                  </a:lnTo>
                  <a:lnTo>
                    <a:pt x="638" y="501"/>
                  </a:lnTo>
                  <a:lnTo>
                    <a:pt x="638" y="499"/>
                  </a:lnTo>
                  <a:lnTo>
                    <a:pt x="638" y="499"/>
                  </a:lnTo>
                  <a:lnTo>
                    <a:pt x="638" y="497"/>
                  </a:lnTo>
                  <a:lnTo>
                    <a:pt x="638" y="497"/>
                  </a:lnTo>
                  <a:lnTo>
                    <a:pt x="638" y="497"/>
                  </a:lnTo>
                  <a:lnTo>
                    <a:pt x="640" y="495"/>
                  </a:lnTo>
                  <a:lnTo>
                    <a:pt x="640" y="495"/>
                  </a:lnTo>
                  <a:lnTo>
                    <a:pt x="641" y="497"/>
                  </a:lnTo>
                  <a:lnTo>
                    <a:pt x="641" y="497"/>
                  </a:lnTo>
                  <a:lnTo>
                    <a:pt x="641" y="499"/>
                  </a:lnTo>
                  <a:lnTo>
                    <a:pt x="643" y="499"/>
                  </a:lnTo>
                  <a:lnTo>
                    <a:pt x="643" y="495"/>
                  </a:lnTo>
                  <a:lnTo>
                    <a:pt x="643" y="495"/>
                  </a:lnTo>
                  <a:lnTo>
                    <a:pt x="645" y="492"/>
                  </a:lnTo>
                  <a:lnTo>
                    <a:pt x="645" y="492"/>
                  </a:lnTo>
                  <a:lnTo>
                    <a:pt x="645" y="490"/>
                  </a:lnTo>
                  <a:lnTo>
                    <a:pt x="645" y="490"/>
                  </a:lnTo>
                  <a:lnTo>
                    <a:pt x="647" y="490"/>
                  </a:lnTo>
                  <a:lnTo>
                    <a:pt x="647" y="490"/>
                  </a:lnTo>
                  <a:lnTo>
                    <a:pt x="647" y="490"/>
                  </a:lnTo>
                  <a:lnTo>
                    <a:pt x="647" y="488"/>
                  </a:lnTo>
                  <a:lnTo>
                    <a:pt x="649" y="488"/>
                  </a:lnTo>
                  <a:lnTo>
                    <a:pt x="649" y="486"/>
                  </a:lnTo>
                  <a:lnTo>
                    <a:pt x="649" y="484"/>
                  </a:lnTo>
                  <a:lnTo>
                    <a:pt x="650" y="483"/>
                  </a:lnTo>
                  <a:lnTo>
                    <a:pt x="650" y="483"/>
                  </a:lnTo>
                  <a:lnTo>
                    <a:pt x="650" y="481"/>
                  </a:lnTo>
                  <a:lnTo>
                    <a:pt x="652" y="481"/>
                  </a:lnTo>
                  <a:lnTo>
                    <a:pt x="654" y="481"/>
                  </a:lnTo>
                  <a:lnTo>
                    <a:pt x="654" y="481"/>
                  </a:lnTo>
                  <a:lnTo>
                    <a:pt x="658" y="479"/>
                  </a:lnTo>
                  <a:lnTo>
                    <a:pt x="660" y="479"/>
                  </a:lnTo>
                  <a:lnTo>
                    <a:pt x="663" y="477"/>
                  </a:lnTo>
                  <a:lnTo>
                    <a:pt x="665" y="475"/>
                  </a:lnTo>
                  <a:lnTo>
                    <a:pt x="665" y="475"/>
                  </a:lnTo>
                  <a:lnTo>
                    <a:pt x="667" y="475"/>
                  </a:lnTo>
                  <a:lnTo>
                    <a:pt x="672" y="477"/>
                  </a:lnTo>
                  <a:lnTo>
                    <a:pt x="674" y="477"/>
                  </a:lnTo>
                  <a:lnTo>
                    <a:pt x="676" y="475"/>
                  </a:lnTo>
                  <a:lnTo>
                    <a:pt x="678" y="475"/>
                  </a:lnTo>
                  <a:lnTo>
                    <a:pt x="678" y="475"/>
                  </a:lnTo>
                  <a:lnTo>
                    <a:pt x="679" y="474"/>
                  </a:lnTo>
                  <a:lnTo>
                    <a:pt x="681" y="472"/>
                  </a:lnTo>
                  <a:lnTo>
                    <a:pt x="683" y="472"/>
                  </a:lnTo>
                  <a:lnTo>
                    <a:pt x="685" y="468"/>
                  </a:lnTo>
                  <a:lnTo>
                    <a:pt x="685" y="468"/>
                  </a:lnTo>
                  <a:lnTo>
                    <a:pt x="687" y="466"/>
                  </a:lnTo>
                  <a:lnTo>
                    <a:pt x="687" y="466"/>
                  </a:lnTo>
                  <a:lnTo>
                    <a:pt x="687" y="466"/>
                  </a:lnTo>
                  <a:lnTo>
                    <a:pt x="688" y="463"/>
                  </a:lnTo>
                  <a:lnTo>
                    <a:pt x="688" y="463"/>
                  </a:lnTo>
                  <a:lnTo>
                    <a:pt x="690" y="463"/>
                  </a:lnTo>
                  <a:lnTo>
                    <a:pt x="699" y="463"/>
                  </a:lnTo>
                  <a:lnTo>
                    <a:pt x="701" y="463"/>
                  </a:lnTo>
                  <a:lnTo>
                    <a:pt x="705" y="463"/>
                  </a:lnTo>
                  <a:lnTo>
                    <a:pt x="706" y="461"/>
                  </a:lnTo>
                  <a:lnTo>
                    <a:pt x="706" y="461"/>
                  </a:lnTo>
                  <a:lnTo>
                    <a:pt x="712" y="463"/>
                  </a:lnTo>
                  <a:lnTo>
                    <a:pt x="716" y="461"/>
                  </a:lnTo>
                  <a:lnTo>
                    <a:pt x="717" y="461"/>
                  </a:lnTo>
                  <a:lnTo>
                    <a:pt x="719" y="461"/>
                  </a:lnTo>
                  <a:lnTo>
                    <a:pt x="723" y="463"/>
                  </a:lnTo>
                  <a:lnTo>
                    <a:pt x="726" y="463"/>
                  </a:lnTo>
                  <a:lnTo>
                    <a:pt x="726" y="461"/>
                  </a:lnTo>
                  <a:lnTo>
                    <a:pt x="728" y="461"/>
                  </a:lnTo>
                  <a:lnTo>
                    <a:pt x="730" y="461"/>
                  </a:lnTo>
                  <a:lnTo>
                    <a:pt x="730" y="463"/>
                  </a:lnTo>
                  <a:lnTo>
                    <a:pt x="732" y="463"/>
                  </a:lnTo>
                  <a:lnTo>
                    <a:pt x="734" y="463"/>
                  </a:lnTo>
                  <a:lnTo>
                    <a:pt x="734" y="463"/>
                  </a:lnTo>
                  <a:lnTo>
                    <a:pt x="735" y="465"/>
                  </a:lnTo>
                  <a:lnTo>
                    <a:pt x="739" y="465"/>
                  </a:lnTo>
                  <a:lnTo>
                    <a:pt x="741" y="463"/>
                  </a:lnTo>
                  <a:lnTo>
                    <a:pt x="743" y="463"/>
                  </a:lnTo>
                  <a:lnTo>
                    <a:pt x="743" y="461"/>
                  </a:lnTo>
                  <a:lnTo>
                    <a:pt x="744" y="461"/>
                  </a:lnTo>
                  <a:lnTo>
                    <a:pt x="748" y="461"/>
                  </a:lnTo>
                  <a:lnTo>
                    <a:pt x="752" y="461"/>
                  </a:lnTo>
                  <a:lnTo>
                    <a:pt x="757" y="461"/>
                  </a:lnTo>
                  <a:lnTo>
                    <a:pt x="761" y="461"/>
                  </a:lnTo>
                  <a:lnTo>
                    <a:pt x="764" y="461"/>
                  </a:lnTo>
                  <a:lnTo>
                    <a:pt x="764" y="461"/>
                  </a:lnTo>
                  <a:lnTo>
                    <a:pt x="766" y="461"/>
                  </a:lnTo>
                  <a:lnTo>
                    <a:pt x="768" y="463"/>
                  </a:lnTo>
                  <a:lnTo>
                    <a:pt x="768" y="465"/>
                  </a:lnTo>
                  <a:lnTo>
                    <a:pt x="768" y="463"/>
                  </a:lnTo>
                  <a:lnTo>
                    <a:pt x="768" y="463"/>
                  </a:lnTo>
                  <a:lnTo>
                    <a:pt x="770" y="463"/>
                  </a:lnTo>
                  <a:lnTo>
                    <a:pt x="770" y="463"/>
                  </a:lnTo>
                  <a:lnTo>
                    <a:pt x="771" y="465"/>
                  </a:lnTo>
                  <a:lnTo>
                    <a:pt x="771" y="465"/>
                  </a:lnTo>
                  <a:lnTo>
                    <a:pt x="773" y="465"/>
                  </a:lnTo>
                  <a:lnTo>
                    <a:pt x="775" y="465"/>
                  </a:lnTo>
                  <a:lnTo>
                    <a:pt x="775" y="465"/>
                  </a:lnTo>
                  <a:lnTo>
                    <a:pt x="777" y="465"/>
                  </a:lnTo>
                  <a:lnTo>
                    <a:pt x="779" y="463"/>
                  </a:lnTo>
                  <a:lnTo>
                    <a:pt x="779" y="463"/>
                  </a:lnTo>
                  <a:lnTo>
                    <a:pt x="779" y="463"/>
                  </a:lnTo>
                  <a:lnTo>
                    <a:pt x="781" y="459"/>
                  </a:lnTo>
                  <a:lnTo>
                    <a:pt x="781" y="457"/>
                  </a:lnTo>
                  <a:lnTo>
                    <a:pt x="782" y="456"/>
                  </a:lnTo>
                  <a:lnTo>
                    <a:pt x="786" y="456"/>
                  </a:lnTo>
                  <a:lnTo>
                    <a:pt x="786" y="456"/>
                  </a:lnTo>
                  <a:lnTo>
                    <a:pt x="788" y="457"/>
                  </a:lnTo>
                  <a:lnTo>
                    <a:pt x="788" y="457"/>
                  </a:lnTo>
                  <a:lnTo>
                    <a:pt x="790" y="456"/>
                  </a:lnTo>
                  <a:lnTo>
                    <a:pt x="791" y="456"/>
                  </a:lnTo>
                  <a:lnTo>
                    <a:pt x="791" y="456"/>
                  </a:lnTo>
                  <a:lnTo>
                    <a:pt x="793" y="456"/>
                  </a:lnTo>
                  <a:lnTo>
                    <a:pt x="795" y="456"/>
                  </a:lnTo>
                  <a:lnTo>
                    <a:pt x="797" y="457"/>
                  </a:lnTo>
                  <a:lnTo>
                    <a:pt x="797" y="459"/>
                  </a:lnTo>
                  <a:lnTo>
                    <a:pt x="799" y="461"/>
                  </a:lnTo>
                  <a:lnTo>
                    <a:pt x="800" y="461"/>
                  </a:lnTo>
                  <a:lnTo>
                    <a:pt x="802" y="463"/>
                  </a:lnTo>
                  <a:lnTo>
                    <a:pt x="802" y="463"/>
                  </a:lnTo>
                  <a:lnTo>
                    <a:pt x="804" y="461"/>
                  </a:lnTo>
                  <a:lnTo>
                    <a:pt x="804" y="461"/>
                  </a:lnTo>
                  <a:lnTo>
                    <a:pt x="806" y="459"/>
                  </a:lnTo>
                  <a:lnTo>
                    <a:pt x="806" y="459"/>
                  </a:lnTo>
                  <a:lnTo>
                    <a:pt x="806" y="459"/>
                  </a:lnTo>
                  <a:lnTo>
                    <a:pt x="806" y="459"/>
                  </a:lnTo>
                  <a:lnTo>
                    <a:pt x="808" y="459"/>
                  </a:lnTo>
                  <a:lnTo>
                    <a:pt x="808" y="457"/>
                  </a:lnTo>
                  <a:lnTo>
                    <a:pt x="808" y="457"/>
                  </a:lnTo>
                  <a:lnTo>
                    <a:pt x="808" y="456"/>
                  </a:lnTo>
                  <a:lnTo>
                    <a:pt x="809" y="456"/>
                  </a:lnTo>
                  <a:lnTo>
                    <a:pt x="809" y="456"/>
                  </a:lnTo>
                  <a:lnTo>
                    <a:pt x="809" y="452"/>
                  </a:lnTo>
                  <a:lnTo>
                    <a:pt x="811" y="452"/>
                  </a:lnTo>
                  <a:lnTo>
                    <a:pt x="813" y="450"/>
                  </a:lnTo>
                  <a:lnTo>
                    <a:pt x="813" y="450"/>
                  </a:lnTo>
                  <a:lnTo>
                    <a:pt x="813" y="450"/>
                  </a:lnTo>
                  <a:lnTo>
                    <a:pt x="815" y="450"/>
                  </a:lnTo>
                  <a:lnTo>
                    <a:pt x="815" y="448"/>
                  </a:lnTo>
                  <a:lnTo>
                    <a:pt x="815" y="448"/>
                  </a:lnTo>
                  <a:lnTo>
                    <a:pt x="815" y="448"/>
                  </a:lnTo>
                  <a:lnTo>
                    <a:pt x="815" y="448"/>
                  </a:lnTo>
                  <a:lnTo>
                    <a:pt x="815" y="447"/>
                  </a:lnTo>
                  <a:lnTo>
                    <a:pt x="815" y="447"/>
                  </a:lnTo>
                  <a:lnTo>
                    <a:pt x="815" y="447"/>
                  </a:lnTo>
                  <a:lnTo>
                    <a:pt x="817" y="445"/>
                  </a:lnTo>
                  <a:lnTo>
                    <a:pt x="817" y="441"/>
                  </a:lnTo>
                  <a:lnTo>
                    <a:pt x="818" y="439"/>
                  </a:lnTo>
                  <a:lnTo>
                    <a:pt x="818" y="437"/>
                  </a:lnTo>
                  <a:lnTo>
                    <a:pt x="818" y="434"/>
                  </a:lnTo>
                  <a:lnTo>
                    <a:pt x="820" y="432"/>
                  </a:lnTo>
                  <a:lnTo>
                    <a:pt x="820" y="430"/>
                  </a:lnTo>
                  <a:lnTo>
                    <a:pt x="824" y="427"/>
                  </a:lnTo>
                  <a:lnTo>
                    <a:pt x="826" y="425"/>
                  </a:lnTo>
                  <a:lnTo>
                    <a:pt x="826" y="425"/>
                  </a:lnTo>
                  <a:lnTo>
                    <a:pt x="826" y="423"/>
                  </a:lnTo>
                  <a:lnTo>
                    <a:pt x="827" y="423"/>
                  </a:lnTo>
                  <a:lnTo>
                    <a:pt x="827" y="423"/>
                  </a:lnTo>
                  <a:lnTo>
                    <a:pt x="827" y="421"/>
                  </a:lnTo>
                  <a:lnTo>
                    <a:pt x="827" y="421"/>
                  </a:lnTo>
                  <a:lnTo>
                    <a:pt x="829" y="421"/>
                  </a:lnTo>
                  <a:lnTo>
                    <a:pt x="831" y="419"/>
                  </a:lnTo>
                  <a:lnTo>
                    <a:pt x="833" y="419"/>
                  </a:lnTo>
                  <a:lnTo>
                    <a:pt x="833" y="419"/>
                  </a:lnTo>
                  <a:lnTo>
                    <a:pt x="835" y="418"/>
                  </a:lnTo>
                  <a:lnTo>
                    <a:pt x="835" y="418"/>
                  </a:lnTo>
                  <a:lnTo>
                    <a:pt x="835" y="418"/>
                  </a:lnTo>
                  <a:lnTo>
                    <a:pt x="835" y="418"/>
                  </a:lnTo>
                  <a:lnTo>
                    <a:pt x="835" y="418"/>
                  </a:lnTo>
                  <a:lnTo>
                    <a:pt x="836" y="418"/>
                  </a:lnTo>
                  <a:lnTo>
                    <a:pt x="836" y="418"/>
                  </a:lnTo>
                  <a:lnTo>
                    <a:pt x="836" y="416"/>
                  </a:lnTo>
                  <a:lnTo>
                    <a:pt x="836" y="416"/>
                  </a:lnTo>
                  <a:lnTo>
                    <a:pt x="836" y="416"/>
                  </a:lnTo>
                  <a:lnTo>
                    <a:pt x="836" y="414"/>
                  </a:lnTo>
                  <a:lnTo>
                    <a:pt x="838" y="414"/>
                  </a:lnTo>
                  <a:lnTo>
                    <a:pt x="838" y="414"/>
                  </a:lnTo>
                  <a:lnTo>
                    <a:pt x="838" y="414"/>
                  </a:lnTo>
                  <a:lnTo>
                    <a:pt x="840" y="414"/>
                  </a:lnTo>
                  <a:lnTo>
                    <a:pt x="842" y="410"/>
                  </a:lnTo>
                  <a:lnTo>
                    <a:pt x="842" y="410"/>
                  </a:lnTo>
                  <a:lnTo>
                    <a:pt x="844" y="410"/>
                  </a:lnTo>
                  <a:lnTo>
                    <a:pt x="846" y="410"/>
                  </a:lnTo>
                  <a:lnTo>
                    <a:pt x="847" y="410"/>
                  </a:lnTo>
                  <a:lnTo>
                    <a:pt x="847" y="410"/>
                  </a:lnTo>
                  <a:lnTo>
                    <a:pt x="847" y="409"/>
                  </a:lnTo>
                  <a:lnTo>
                    <a:pt x="849" y="409"/>
                  </a:lnTo>
                  <a:lnTo>
                    <a:pt x="851" y="410"/>
                  </a:lnTo>
                  <a:lnTo>
                    <a:pt x="851" y="410"/>
                  </a:lnTo>
                  <a:lnTo>
                    <a:pt x="851" y="410"/>
                  </a:lnTo>
                  <a:lnTo>
                    <a:pt x="853" y="410"/>
                  </a:lnTo>
                  <a:lnTo>
                    <a:pt x="853" y="412"/>
                  </a:lnTo>
                  <a:lnTo>
                    <a:pt x="855" y="412"/>
                  </a:lnTo>
                  <a:lnTo>
                    <a:pt x="855" y="410"/>
                  </a:lnTo>
                  <a:lnTo>
                    <a:pt x="855" y="410"/>
                  </a:lnTo>
                  <a:lnTo>
                    <a:pt x="855" y="410"/>
                  </a:lnTo>
                  <a:lnTo>
                    <a:pt x="855" y="409"/>
                  </a:lnTo>
                  <a:lnTo>
                    <a:pt x="856" y="409"/>
                  </a:lnTo>
                  <a:lnTo>
                    <a:pt x="856" y="409"/>
                  </a:lnTo>
                  <a:lnTo>
                    <a:pt x="860" y="409"/>
                  </a:lnTo>
                  <a:lnTo>
                    <a:pt x="862" y="409"/>
                  </a:lnTo>
                  <a:lnTo>
                    <a:pt x="864" y="410"/>
                  </a:lnTo>
                  <a:lnTo>
                    <a:pt x="864" y="410"/>
                  </a:lnTo>
                  <a:lnTo>
                    <a:pt x="865" y="409"/>
                  </a:lnTo>
                  <a:lnTo>
                    <a:pt x="865" y="409"/>
                  </a:lnTo>
                  <a:lnTo>
                    <a:pt x="867" y="409"/>
                  </a:lnTo>
                  <a:lnTo>
                    <a:pt x="869" y="409"/>
                  </a:lnTo>
                  <a:lnTo>
                    <a:pt x="869" y="409"/>
                  </a:lnTo>
                  <a:lnTo>
                    <a:pt x="871" y="409"/>
                  </a:lnTo>
                  <a:lnTo>
                    <a:pt x="873" y="407"/>
                  </a:lnTo>
                  <a:lnTo>
                    <a:pt x="873" y="407"/>
                  </a:lnTo>
                  <a:lnTo>
                    <a:pt x="873" y="407"/>
                  </a:lnTo>
                  <a:lnTo>
                    <a:pt x="873" y="407"/>
                  </a:lnTo>
                  <a:lnTo>
                    <a:pt x="874" y="407"/>
                  </a:lnTo>
                  <a:lnTo>
                    <a:pt x="874" y="407"/>
                  </a:lnTo>
                  <a:lnTo>
                    <a:pt x="874" y="407"/>
                  </a:lnTo>
                  <a:lnTo>
                    <a:pt x="874" y="405"/>
                  </a:lnTo>
                  <a:lnTo>
                    <a:pt x="874" y="405"/>
                  </a:lnTo>
                  <a:lnTo>
                    <a:pt x="874" y="405"/>
                  </a:lnTo>
                  <a:lnTo>
                    <a:pt x="874" y="405"/>
                  </a:lnTo>
                  <a:lnTo>
                    <a:pt x="873" y="405"/>
                  </a:lnTo>
                  <a:lnTo>
                    <a:pt x="871" y="405"/>
                  </a:lnTo>
                  <a:lnTo>
                    <a:pt x="869" y="403"/>
                  </a:lnTo>
                  <a:lnTo>
                    <a:pt x="869" y="403"/>
                  </a:lnTo>
                  <a:lnTo>
                    <a:pt x="867" y="400"/>
                  </a:lnTo>
                  <a:lnTo>
                    <a:pt x="867" y="398"/>
                  </a:lnTo>
                  <a:lnTo>
                    <a:pt x="867" y="398"/>
                  </a:lnTo>
                  <a:lnTo>
                    <a:pt x="869" y="398"/>
                  </a:lnTo>
                  <a:lnTo>
                    <a:pt x="869" y="396"/>
                  </a:lnTo>
                  <a:lnTo>
                    <a:pt x="871" y="394"/>
                  </a:lnTo>
                  <a:lnTo>
                    <a:pt x="873" y="396"/>
                  </a:lnTo>
                  <a:lnTo>
                    <a:pt x="873" y="394"/>
                  </a:lnTo>
                  <a:lnTo>
                    <a:pt x="873" y="392"/>
                  </a:lnTo>
                  <a:lnTo>
                    <a:pt x="873" y="392"/>
                  </a:lnTo>
                  <a:lnTo>
                    <a:pt x="873" y="391"/>
                  </a:lnTo>
                  <a:lnTo>
                    <a:pt x="874" y="385"/>
                  </a:lnTo>
                  <a:lnTo>
                    <a:pt x="874" y="385"/>
                  </a:lnTo>
                  <a:lnTo>
                    <a:pt x="876" y="383"/>
                  </a:lnTo>
                  <a:lnTo>
                    <a:pt x="876" y="383"/>
                  </a:lnTo>
                  <a:lnTo>
                    <a:pt x="878" y="383"/>
                  </a:lnTo>
                  <a:lnTo>
                    <a:pt x="878" y="381"/>
                  </a:lnTo>
                  <a:lnTo>
                    <a:pt x="878" y="378"/>
                  </a:lnTo>
                  <a:lnTo>
                    <a:pt x="878" y="374"/>
                  </a:lnTo>
                  <a:lnTo>
                    <a:pt x="878" y="374"/>
                  </a:lnTo>
                  <a:lnTo>
                    <a:pt x="878" y="372"/>
                  </a:lnTo>
                  <a:lnTo>
                    <a:pt x="880" y="372"/>
                  </a:lnTo>
                  <a:lnTo>
                    <a:pt x="880" y="371"/>
                  </a:lnTo>
                  <a:lnTo>
                    <a:pt x="880" y="371"/>
                  </a:lnTo>
                  <a:lnTo>
                    <a:pt x="882" y="371"/>
                  </a:lnTo>
                  <a:lnTo>
                    <a:pt x="883" y="371"/>
                  </a:lnTo>
                  <a:lnTo>
                    <a:pt x="885" y="371"/>
                  </a:lnTo>
                  <a:lnTo>
                    <a:pt x="885" y="369"/>
                  </a:lnTo>
                  <a:lnTo>
                    <a:pt x="885" y="363"/>
                  </a:lnTo>
                  <a:lnTo>
                    <a:pt x="885" y="362"/>
                  </a:lnTo>
                  <a:lnTo>
                    <a:pt x="887" y="362"/>
                  </a:lnTo>
                  <a:lnTo>
                    <a:pt x="887" y="360"/>
                  </a:lnTo>
                  <a:lnTo>
                    <a:pt x="887" y="360"/>
                  </a:lnTo>
                  <a:lnTo>
                    <a:pt x="889" y="360"/>
                  </a:lnTo>
                  <a:lnTo>
                    <a:pt x="889" y="360"/>
                  </a:lnTo>
                  <a:lnTo>
                    <a:pt x="891" y="358"/>
                  </a:lnTo>
                  <a:lnTo>
                    <a:pt x="891" y="358"/>
                  </a:lnTo>
                  <a:lnTo>
                    <a:pt x="891" y="356"/>
                  </a:lnTo>
                  <a:lnTo>
                    <a:pt x="891" y="356"/>
                  </a:lnTo>
                  <a:lnTo>
                    <a:pt x="892" y="354"/>
                  </a:lnTo>
                  <a:lnTo>
                    <a:pt x="892" y="354"/>
                  </a:lnTo>
                  <a:lnTo>
                    <a:pt x="892" y="353"/>
                  </a:lnTo>
                  <a:lnTo>
                    <a:pt x="894" y="353"/>
                  </a:lnTo>
                  <a:lnTo>
                    <a:pt x="898" y="351"/>
                  </a:lnTo>
                  <a:lnTo>
                    <a:pt x="900" y="349"/>
                  </a:lnTo>
                  <a:lnTo>
                    <a:pt x="902" y="349"/>
                  </a:lnTo>
                  <a:lnTo>
                    <a:pt x="903" y="349"/>
                  </a:lnTo>
                  <a:lnTo>
                    <a:pt x="905" y="349"/>
                  </a:lnTo>
                  <a:lnTo>
                    <a:pt x="907" y="347"/>
                  </a:lnTo>
                  <a:lnTo>
                    <a:pt x="907" y="347"/>
                  </a:lnTo>
                  <a:lnTo>
                    <a:pt x="907" y="347"/>
                  </a:lnTo>
                  <a:lnTo>
                    <a:pt x="907" y="345"/>
                  </a:lnTo>
                  <a:lnTo>
                    <a:pt x="907" y="345"/>
                  </a:lnTo>
                  <a:lnTo>
                    <a:pt x="909" y="344"/>
                  </a:lnTo>
                  <a:lnTo>
                    <a:pt x="909" y="344"/>
                  </a:lnTo>
                  <a:lnTo>
                    <a:pt x="909" y="342"/>
                  </a:lnTo>
                  <a:lnTo>
                    <a:pt x="911" y="342"/>
                  </a:lnTo>
                  <a:lnTo>
                    <a:pt x="912" y="342"/>
                  </a:lnTo>
                  <a:lnTo>
                    <a:pt x="912" y="342"/>
                  </a:lnTo>
                  <a:lnTo>
                    <a:pt x="914" y="342"/>
                  </a:lnTo>
                  <a:lnTo>
                    <a:pt x="914" y="342"/>
                  </a:lnTo>
                  <a:lnTo>
                    <a:pt x="914" y="342"/>
                  </a:lnTo>
                  <a:lnTo>
                    <a:pt x="914" y="340"/>
                  </a:lnTo>
                  <a:lnTo>
                    <a:pt x="914" y="340"/>
                  </a:lnTo>
                  <a:lnTo>
                    <a:pt x="916" y="340"/>
                  </a:lnTo>
                  <a:lnTo>
                    <a:pt x="916" y="338"/>
                  </a:lnTo>
                  <a:lnTo>
                    <a:pt x="916" y="338"/>
                  </a:lnTo>
                  <a:lnTo>
                    <a:pt x="918" y="338"/>
                  </a:lnTo>
                  <a:lnTo>
                    <a:pt x="918" y="338"/>
                  </a:lnTo>
                  <a:lnTo>
                    <a:pt x="918" y="338"/>
                  </a:lnTo>
                  <a:lnTo>
                    <a:pt x="918" y="336"/>
                  </a:lnTo>
                  <a:lnTo>
                    <a:pt x="920" y="336"/>
                  </a:lnTo>
                  <a:lnTo>
                    <a:pt x="920" y="336"/>
                  </a:lnTo>
                  <a:lnTo>
                    <a:pt x="921" y="336"/>
                  </a:lnTo>
                  <a:lnTo>
                    <a:pt x="921" y="336"/>
                  </a:lnTo>
                  <a:lnTo>
                    <a:pt x="921" y="335"/>
                  </a:lnTo>
                  <a:lnTo>
                    <a:pt x="921" y="335"/>
                  </a:lnTo>
                  <a:lnTo>
                    <a:pt x="921" y="333"/>
                  </a:lnTo>
                  <a:lnTo>
                    <a:pt x="921" y="333"/>
                  </a:lnTo>
                  <a:lnTo>
                    <a:pt x="920" y="333"/>
                  </a:lnTo>
                  <a:lnTo>
                    <a:pt x="920" y="333"/>
                  </a:lnTo>
                  <a:lnTo>
                    <a:pt x="920" y="331"/>
                  </a:lnTo>
                  <a:lnTo>
                    <a:pt x="920" y="331"/>
                  </a:lnTo>
                  <a:lnTo>
                    <a:pt x="920" y="331"/>
                  </a:lnTo>
                  <a:lnTo>
                    <a:pt x="918" y="329"/>
                  </a:lnTo>
                  <a:lnTo>
                    <a:pt x="916" y="327"/>
                  </a:lnTo>
                  <a:lnTo>
                    <a:pt x="914" y="327"/>
                  </a:lnTo>
                  <a:lnTo>
                    <a:pt x="911" y="327"/>
                  </a:lnTo>
                  <a:lnTo>
                    <a:pt x="911" y="327"/>
                  </a:lnTo>
                  <a:lnTo>
                    <a:pt x="909" y="325"/>
                  </a:lnTo>
                  <a:lnTo>
                    <a:pt x="907" y="324"/>
                  </a:lnTo>
                  <a:lnTo>
                    <a:pt x="905" y="322"/>
                  </a:lnTo>
                  <a:lnTo>
                    <a:pt x="905" y="322"/>
                  </a:lnTo>
                  <a:lnTo>
                    <a:pt x="903" y="318"/>
                  </a:lnTo>
                  <a:lnTo>
                    <a:pt x="902" y="316"/>
                  </a:lnTo>
                  <a:lnTo>
                    <a:pt x="900" y="313"/>
                  </a:lnTo>
                  <a:lnTo>
                    <a:pt x="900" y="311"/>
                  </a:lnTo>
                  <a:lnTo>
                    <a:pt x="898" y="309"/>
                  </a:lnTo>
                  <a:lnTo>
                    <a:pt x="898" y="307"/>
                  </a:lnTo>
                  <a:lnTo>
                    <a:pt x="900" y="307"/>
                  </a:lnTo>
                  <a:lnTo>
                    <a:pt x="900" y="307"/>
                  </a:lnTo>
                  <a:lnTo>
                    <a:pt x="900" y="306"/>
                  </a:lnTo>
                  <a:lnTo>
                    <a:pt x="898" y="306"/>
                  </a:lnTo>
                  <a:lnTo>
                    <a:pt x="896" y="298"/>
                  </a:lnTo>
                  <a:lnTo>
                    <a:pt x="894" y="293"/>
                  </a:lnTo>
                  <a:lnTo>
                    <a:pt x="894" y="291"/>
                  </a:lnTo>
                  <a:lnTo>
                    <a:pt x="894" y="288"/>
                  </a:lnTo>
                  <a:lnTo>
                    <a:pt x="894" y="286"/>
                  </a:lnTo>
                  <a:lnTo>
                    <a:pt x="894" y="284"/>
                  </a:lnTo>
                  <a:lnTo>
                    <a:pt x="896" y="282"/>
                  </a:lnTo>
                  <a:lnTo>
                    <a:pt x="896" y="280"/>
                  </a:lnTo>
                  <a:lnTo>
                    <a:pt x="896" y="280"/>
                  </a:lnTo>
                  <a:lnTo>
                    <a:pt x="898" y="279"/>
                  </a:lnTo>
                  <a:lnTo>
                    <a:pt x="898" y="279"/>
                  </a:lnTo>
                  <a:lnTo>
                    <a:pt x="900" y="277"/>
                  </a:lnTo>
                  <a:lnTo>
                    <a:pt x="900" y="275"/>
                  </a:lnTo>
                  <a:lnTo>
                    <a:pt x="900" y="275"/>
                  </a:lnTo>
                  <a:lnTo>
                    <a:pt x="900" y="273"/>
                  </a:lnTo>
                  <a:lnTo>
                    <a:pt x="900" y="273"/>
                  </a:lnTo>
                  <a:lnTo>
                    <a:pt x="905" y="264"/>
                  </a:lnTo>
                  <a:lnTo>
                    <a:pt x="909" y="260"/>
                  </a:lnTo>
                  <a:lnTo>
                    <a:pt x="911" y="259"/>
                  </a:lnTo>
                  <a:lnTo>
                    <a:pt x="912" y="253"/>
                  </a:lnTo>
                  <a:lnTo>
                    <a:pt x="914" y="251"/>
                  </a:lnTo>
                  <a:lnTo>
                    <a:pt x="916" y="250"/>
                  </a:lnTo>
                  <a:lnTo>
                    <a:pt x="918" y="250"/>
                  </a:lnTo>
                  <a:lnTo>
                    <a:pt x="921" y="242"/>
                  </a:lnTo>
                  <a:lnTo>
                    <a:pt x="923" y="241"/>
                  </a:lnTo>
                  <a:lnTo>
                    <a:pt x="925" y="237"/>
                  </a:lnTo>
                  <a:lnTo>
                    <a:pt x="927" y="237"/>
                  </a:lnTo>
                  <a:lnTo>
                    <a:pt x="927" y="235"/>
                  </a:lnTo>
                  <a:lnTo>
                    <a:pt x="929" y="235"/>
                  </a:lnTo>
                  <a:lnTo>
                    <a:pt x="932" y="228"/>
                  </a:lnTo>
                  <a:lnTo>
                    <a:pt x="932" y="228"/>
                  </a:lnTo>
                  <a:lnTo>
                    <a:pt x="932" y="226"/>
                  </a:lnTo>
                  <a:lnTo>
                    <a:pt x="934" y="224"/>
                  </a:lnTo>
                  <a:lnTo>
                    <a:pt x="934" y="224"/>
                  </a:lnTo>
                  <a:lnTo>
                    <a:pt x="936" y="223"/>
                  </a:lnTo>
                  <a:lnTo>
                    <a:pt x="936" y="221"/>
                  </a:lnTo>
                  <a:lnTo>
                    <a:pt x="938" y="217"/>
                  </a:lnTo>
                  <a:lnTo>
                    <a:pt x="939" y="215"/>
                  </a:lnTo>
                  <a:lnTo>
                    <a:pt x="939" y="215"/>
                  </a:lnTo>
                  <a:lnTo>
                    <a:pt x="941" y="214"/>
                  </a:lnTo>
                  <a:lnTo>
                    <a:pt x="945" y="212"/>
                  </a:lnTo>
                  <a:lnTo>
                    <a:pt x="947" y="212"/>
                  </a:lnTo>
                  <a:lnTo>
                    <a:pt x="947" y="212"/>
                  </a:lnTo>
                  <a:lnTo>
                    <a:pt x="945" y="215"/>
                  </a:lnTo>
                  <a:lnTo>
                    <a:pt x="943" y="217"/>
                  </a:lnTo>
                  <a:lnTo>
                    <a:pt x="943" y="215"/>
                  </a:lnTo>
                  <a:lnTo>
                    <a:pt x="939" y="215"/>
                  </a:lnTo>
                  <a:lnTo>
                    <a:pt x="941" y="217"/>
                  </a:lnTo>
                  <a:lnTo>
                    <a:pt x="943" y="217"/>
                  </a:lnTo>
                  <a:lnTo>
                    <a:pt x="945" y="217"/>
                  </a:lnTo>
                  <a:lnTo>
                    <a:pt x="945" y="215"/>
                  </a:lnTo>
                  <a:lnTo>
                    <a:pt x="948" y="212"/>
                  </a:lnTo>
                  <a:lnTo>
                    <a:pt x="950" y="210"/>
                  </a:lnTo>
                  <a:lnTo>
                    <a:pt x="952" y="210"/>
                  </a:lnTo>
                  <a:lnTo>
                    <a:pt x="954" y="210"/>
                  </a:lnTo>
                  <a:lnTo>
                    <a:pt x="954" y="208"/>
                  </a:lnTo>
                  <a:lnTo>
                    <a:pt x="954" y="206"/>
                  </a:lnTo>
                  <a:lnTo>
                    <a:pt x="954" y="206"/>
                  </a:lnTo>
                  <a:lnTo>
                    <a:pt x="952" y="206"/>
                  </a:lnTo>
                  <a:lnTo>
                    <a:pt x="952" y="204"/>
                  </a:lnTo>
                  <a:lnTo>
                    <a:pt x="950" y="203"/>
                  </a:lnTo>
                  <a:lnTo>
                    <a:pt x="950" y="203"/>
                  </a:lnTo>
                  <a:lnTo>
                    <a:pt x="948" y="203"/>
                  </a:lnTo>
                  <a:lnTo>
                    <a:pt x="948" y="203"/>
                  </a:lnTo>
                  <a:lnTo>
                    <a:pt x="948" y="203"/>
                  </a:lnTo>
                  <a:lnTo>
                    <a:pt x="948" y="203"/>
                  </a:lnTo>
                  <a:lnTo>
                    <a:pt x="948" y="204"/>
                  </a:lnTo>
                  <a:lnTo>
                    <a:pt x="948" y="204"/>
                  </a:lnTo>
                  <a:lnTo>
                    <a:pt x="947" y="203"/>
                  </a:lnTo>
                  <a:lnTo>
                    <a:pt x="945" y="203"/>
                  </a:lnTo>
                  <a:lnTo>
                    <a:pt x="947" y="201"/>
                  </a:lnTo>
                  <a:lnTo>
                    <a:pt x="952" y="195"/>
                  </a:lnTo>
                  <a:lnTo>
                    <a:pt x="954" y="192"/>
                  </a:lnTo>
                  <a:lnTo>
                    <a:pt x="959" y="186"/>
                  </a:lnTo>
                  <a:lnTo>
                    <a:pt x="961" y="185"/>
                  </a:lnTo>
                  <a:lnTo>
                    <a:pt x="963" y="185"/>
                  </a:lnTo>
                  <a:lnTo>
                    <a:pt x="965" y="183"/>
                  </a:lnTo>
                  <a:lnTo>
                    <a:pt x="968" y="183"/>
                  </a:lnTo>
                  <a:lnTo>
                    <a:pt x="968" y="185"/>
                  </a:lnTo>
                  <a:lnTo>
                    <a:pt x="968" y="185"/>
                  </a:lnTo>
                  <a:lnTo>
                    <a:pt x="970" y="185"/>
                  </a:lnTo>
                  <a:lnTo>
                    <a:pt x="970" y="185"/>
                  </a:lnTo>
                  <a:lnTo>
                    <a:pt x="970" y="183"/>
                  </a:lnTo>
                  <a:lnTo>
                    <a:pt x="970" y="181"/>
                  </a:lnTo>
                  <a:lnTo>
                    <a:pt x="972" y="181"/>
                  </a:lnTo>
                  <a:lnTo>
                    <a:pt x="976" y="181"/>
                  </a:lnTo>
                  <a:lnTo>
                    <a:pt x="988" y="176"/>
                  </a:lnTo>
                  <a:lnTo>
                    <a:pt x="992" y="176"/>
                  </a:lnTo>
                  <a:lnTo>
                    <a:pt x="1001" y="172"/>
                  </a:lnTo>
                  <a:lnTo>
                    <a:pt x="1003" y="172"/>
                  </a:lnTo>
                  <a:lnTo>
                    <a:pt x="1004" y="172"/>
                  </a:lnTo>
                  <a:lnTo>
                    <a:pt x="1004" y="172"/>
                  </a:lnTo>
                  <a:lnTo>
                    <a:pt x="1008" y="172"/>
                  </a:lnTo>
                  <a:lnTo>
                    <a:pt x="1012" y="170"/>
                  </a:lnTo>
                  <a:lnTo>
                    <a:pt x="1013" y="170"/>
                  </a:lnTo>
                  <a:lnTo>
                    <a:pt x="1017" y="168"/>
                  </a:lnTo>
                  <a:lnTo>
                    <a:pt x="1019" y="167"/>
                  </a:lnTo>
                  <a:lnTo>
                    <a:pt x="1021" y="165"/>
                  </a:lnTo>
                  <a:lnTo>
                    <a:pt x="1022" y="161"/>
                  </a:lnTo>
                  <a:lnTo>
                    <a:pt x="1024" y="159"/>
                  </a:lnTo>
                  <a:lnTo>
                    <a:pt x="1026" y="158"/>
                  </a:lnTo>
                  <a:lnTo>
                    <a:pt x="1030" y="156"/>
                  </a:lnTo>
                  <a:lnTo>
                    <a:pt x="1032" y="154"/>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9" name="Google Shape;339;p16"/>
            <p:cNvSpPr/>
            <p:nvPr/>
          </p:nvSpPr>
          <p:spPr>
            <a:xfrm>
              <a:off x="7688649" y="5045490"/>
              <a:ext cx="9072" cy="11266"/>
            </a:xfrm>
            <a:custGeom>
              <a:avLst/>
              <a:gdLst/>
              <a:ahLst/>
              <a:cxnLst/>
              <a:rect l="l" t="t" r="r" b="b"/>
              <a:pathLst>
                <a:path w="5" h="7" extrusionOk="0">
                  <a:moveTo>
                    <a:pt x="5" y="2"/>
                  </a:moveTo>
                  <a:lnTo>
                    <a:pt x="5" y="0"/>
                  </a:lnTo>
                  <a:lnTo>
                    <a:pt x="4" y="0"/>
                  </a:lnTo>
                  <a:lnTo>
                    <a:pt x="2" y="2"/>
                  </a:lnTo>
                  <a:lnTo>
                    <a:pt x="2" y="2"/>
                  </a:lnTo>
                  <a:lnTo>
                    <a:pt x="0" y="4"/>
                  </a:lnTo>
                  <a:lnTo>
                    <a:pt x="0" y="5"/>
                  </a:lnTo>
                  <a:lnTo>
                    <a:pt x="2" y="5"/>
                  </a:lnTo>
                  <a:lnTo>
                    <a:pt x="2" y="7"/>
                  </a:lnTo>
                  <a:lnTo>
                    <a:pt x="4" y="7"/>
                  </a:lnTo>
                  <a:lnTo>
                    <a:pt x="5" y="5"/>
                  </a:lnTo>
                  <a:lnTo>
                    <a:pt x="5" y="5"/>
                  </a:lnTo>
                  <a:lnTo>
                    <a:pt x="5" y="5"/>
                  </a:lnTo>
                  <a:lnTo>
                    <a:pt x="5" y="5"/>
                  </a:lnTo>
                  <a:lnTo>
                    <a:pt x="5" y="4"/>
                  </a:lnTo>
                  <a:lnTo>
                    <a:pt x="5" y="4"/>
                  </a:lnTo>
                  <a:lnTo>
                    <a:pt x="5" y="4"/>
                  </a:lnTo>
                  <a:lnTo>
                    <a:pt x="5" y="2"/>
                  </a:lnTo>
                  <a:lnTo>
                    <a:pt x="5" y="2"/>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0" name="Google Shape;340;p16"/>
            <p:cNvSpPr/>
            <p:nvPr/>
          </p:nvSpPr>
          <p:spPr>
            <a:xfrm>
              <a:off x="7777552" y="4717195"/>
              <a:ext cx="288482" cy="165757"/>
            </a:xfrm>
            <a:custGeom>
              <a:avLst/>
              <a:gdLst/>
              <a:ahLst/>
              <a:cxnLst/>
              <a:rect l="l" t="t" r="r" b="b"/>
              <a:pathLst>
                <a:path w="159" h="103" extrusionOk="0">
                  <a:moveTo>
                    <a:pt x="157" y="23"/>
                  </a:moveTo>
                  <a:lnTo>
                    <a:pt x="155" y="21"/>
                  </a:lnTo>
                  <a:lnTo>
                    <a:pt x="153" y="18"/>
                  </a:lnTo>
                  <a:lnTo>
                    <a:pt x="151" y="18"/>
                  </a:lnTo>
                  <a:lnTo>
                    <a:pt x="151" y="16"/>
                  </a:lnTo>
                  <a:lnTo>
                    <a:pt x="151" y="16"/>
                  </a:lnTo>
                  <a:lnTo>
                    <a:pt x="151" y="16"/>
                  </a:lnTo>
                  <a:lnTo>
                    <a:pt x="151" y="14"/>
                  </a:lnTo>
                  <a:lnTo>
                    <a:pt x="151" y="14"/>
                  </a:lnTo>
                  <a:lnTo>
                    <a:pt x="153" y="14"/>
                  </a:lnTo>
                  <a:lnTo>
                    <a:pt x="153" y="14"/>
                  </a:lnTo>
                  <a:lnTo>
                    <a:pt x="153" y="12"/>
                  </a:lnTo>
                  <a:lnTo>
                    <a:pt x="151" y="12"/>
                  </a:lnTo>
                  <a:lnTo>
                    <a:pt x="151" y="12"/>
                  </a:lnTo>
                  <a:lnTo>
                    <a:pt x="151" y="12"/>
                  </a:lnTo>
                  <a:lnTo>
                    <a:pt x="151" y="12"/>
                  </a:lnTo>
                  <a:lnTo>
                    <a:pt x="150" y="12"/>
                  </a:lnTo>
                  <a:lnTo>
                    <a:pt x="150" y="11"/>
                  </a:lnTo>
                  <a:lnTo>
                    <a:pt x="150" y="11"/>
                  </a:lnTo>
                  <a:lnTo>
                    <a:pt x="150" y="11"/>
                  </a:lnTo>
                  <a:lnTo>
                    <a:pt x="148" y="9"/>
                  </a:lnTo>
                  <a:lnTo>
                    <a:pt x="148" y="9"/>
                  </a:lnTo>
                  <a:lnTo>
                    <a:pt x="148" y="7"/>
                  </a:lnTo>
                  <a:lnTo>
                    <a:pt x="148" y="5"/>
                  </a:lnTo>
                  <a:lnTo>
                    <a:pt x="148" y="5"/>
                  </a:lnTo>
                  <a:lnTo>
                    <a:pt x="148" y="5"/>
                  </a:lnTo>
                  <a:lnTo>
                    <a:pt x="148" y="5"/>
                  </a:lnTo>
                  <a:lnTo>
                    <a:pt x="148" y="3"/>
                  </a:lnTo>
                  <a:lnTo>
                    <a:pt x="148" y="3"/>
                  </a:lnTo>
                  <a:lnTo>
                    <a:pt x="148" y="2"/>
                  </a:lnTo>
                  <a:lnTo>
                    <a:pt x="150" y="2"/>
                  </a:lnTo>
                  <a:lnTo>
                    <a:pt x="148" y="2"/>
                  </a:lnTo>
                  <a:lnTo>
                    <a:pt x="148" y="2"/>
                  </a:lnTo>
                  <a:lnTo>
                    <a:pt x="148" y="2"/>
                  </a:lnTo>
                  <a:lnTo>
                    <a:pt x="148" y="2"/>
                  </a:lnTo>
                  <a:lnTo>
                    <a:pt x="146" y="0"/>
                  </a:lnTo>
                  <a:lnTo>
                    <a:pt x="146" y="0"/>
                  </a:lnTo>
                  <a:lnTo>
                    <a:pt x="141" y="0"/>
                  </a:lnTo>
                  <a:lnTo>
                    <a:pt x="139" y="0"/>
                  </a:lnTo>
                  <a:lnTo>
                    <a:pt x="139" y="0"/>
                  </a:lnTo>
                  <a:lnTo>
                    <a:pt x="137" y="0"/>
                  </a:lnTo>
                  <a:lnTo>
                    <a:pt x="135" y="2"/>
                  </a:lnTo>
                  <a:lnTo>
                    <a:pt x="133" y="2"/>
                  </a:lnTo>
                  <a:lnTo>
                    <a:pt x="133" y="2"/>
                  </a:lnTo>
                  <a:lnTo>
                    <a:pt x="132" y="2"/>
                  </a:lnTo>
                  <a:lnTo>
                    <a:pt x="132" y="2"/>
                  </a:lnTo>
                  <a:lnTo>
                    <a:pt x="132" y="3"/>
                  </a:lnTo>
                  <a:lnTo>
                    <a:pt x="132" y="3"/>
                  </a:lnTo>
                  <a:lnTo>
                    <a:pt x="132" y="3"/>
                  </a:lnTo>
                  <a:lnTo>
                    <a:pt x="132" y="3"/>
                  </a:lnTo>
                  <a:lnTo>
                    <a:pt x="132" y="5"/>
                  </a:lnTo>
                  <a:lnTo>
                    <a:pt x="132" y="5"/>
                  </a:lnTo>
                  <a:lnTo>
                    <a:pt x="132" y="7"/>
                  </a:lnTo>
                  <a:lnTo>
                    <a:pt x="132" y="9"/>
                  </a:lnTo>
                  <a:lnTo>
                    <a:pt x="132" y="11"/>
                  </a:lnTo>
                  <a:lnTo>
                    <a:pt x="132" y="11"/>
                  </a:lnTo>
                  <a:lnTo>
                    <a:pt x="133" y="12"/>
                  </a:lnTo>
                  <a:lnTo>
                    <a:pt x="133" y="14"/>
                  </a:lnTo>
                  <a:lnTo>
                    <a:pt x="133" y="14"/>
                  </a:lnTo>
                  <a:lnTo>
                    <a:pt x="133" y="14"/>
                  </a:lnTo>
                  <a:lnTo>
                    <a:pt x="132" y="12"/>
                  </a:lnTo>
                  <a:lnTo>
                    <a:pt x="132" y="12"/>
                  </a:lnTo>
                  <a:lnTo>
                    <a:pt x="130" y="12"/>
                  </a:lnTo>
                  <a:lnTo>
                    <a:pt x="126" y="11"/>
                  </a:lnTo>
                  <a:lnTo>
                    <a:pt x="124" y="11"/>
                  </a:lnTo>
                  <a:lnTo>
                    <a:pt x="122" y="11"/>
                  </a:lnTo>
                  <a:lnTo>
                    <a:pt x="121" y="11"/>
                  </a:lnTo>
                  <a:lnTo>
                    <a:pt x="121" y="11"/>
                  </a:lnTo>
                  <a:lnTo>
                    <a:pt x="119" y="11"/>
                  </a:lnTo>
                  <a:lnTo>
                    <a:pt x="115" y="11"/>
                  </a:lnTo>
                  <a:lnTo>
                    <a:pt x="113" y="11"/>
                  </a:lnTo>
                  <a:lnTo>
                    <a:pt x="113" y="11"/>
                  </a:lnTo>
                  <a:lnTo>
                    <a:pt x="113" y="12"/>
                  </a:lnTo>
                  <a:lnTo>
                    <a:pt x="113" y="12"/>
                  </a:lnTo>
                  <a:lnTo>
                    <a:pt x="113" y="12"/>
                  </a:lnTo>
                  <a:lnTo>
                    <a:pt x="113" y="12"/>
                  </a:lnTo>
                  <a:lnTo>
                    <a:pt x="112" y="14"/>
                  </a:lnTo>
                  <a:lnTo>
                    <a:pt x="112" y="12"/>
                  </a:lnTo>
                  <a:lnTo>
                    <a:pt x="110" y="12"/>
                  </a:lnTo>
                  <a:lnTo>
                    <a:pt x="110" y="14"/>
                  </a:lnTo>
                  <a:lnTo>
                    <a:pt x="108" y="14"/>
                  </a:lnTo>
                  <a:lnTo>
                    <a:pt x="108" y="16"/>
                  </a:lnTo>
                  <a:lnTo>
                    <a:pt x="108" y="16"/>
                  </a:lnTo>
                  <a:lnTo>
                    <a:pt x="108" y="16"/>
                  </a:lnTo>
                  <a:lnTo>
                    <a:pt x="108" y="16"/>
                  </a:lnTo>
                  <a:lnTo>
                    <a:pt x="108" y="16"/>
                  </a:lnTo>
                  <a:lnTo>
                    <a:pt x="106" y="18"/>
                  </a:lnTo>
                  <a:lnTo>
                    <a:pt x="104" y="18"/>
                  </a:lnTo>
                  <a:lnTo>
                    <a:pt x="104" y="18"/>
                  </a:lnTo>
                  <a:lnTo>
                    <a:pt x="104" y="16"/>
                  </a:lnTo>
                  <a:lnTo>
                    <a:pt x="103" y="16"/>
                  </a:lnTo>
                  <a:lnTo>
                    <a:pt x="101" y="16"/>
                  </a:lnTo>
                  <a:lnTo>
                    <a:pt x="99" y="16"/>
                  </a:lnTo>
                  <a:lnTo>
                    <a:pt x="92" y="16"/>
                  </a:lnTo>
                  <a:lnTo>
                    <a:pt x="90" y="16"/>
                  </a:lnTo>
                  <a:lnTo>
                    <a:pt x="88" y="16"/>
                  </a:lnTo>
                  <a:lnTo>
                    <a:pt x="86" y="16"/>
                  </a:lnTo>
                  <a:lnTo>
                    <a:pt x="85" y="16"/>
                  </a:lnTo>
                  <a:lnTo>
                    <a:pt x="83" y="16"/>
                  </a:lnTo>
                  <a:lnTo>
                    <a:pt x="81" y="20"/>
                  </a:lnTo>
                  <a:lnTo>
                    <a:pt x="79" y="18"/>
                  </a:lnTo>
                  <a:lnTo>
                    <a:pt x="79" y="18"/>
                  </a:lnTo>
                  <a:lnTo>
                    <a:pt x="77" y="18"/>
                  </a:lnTo>
                  <a:lnTo>
                    <a:pt x="77" y="18"/>
                  </a:lnTo>
                  <a:lnTo>
                    <a:pt x="77" y="18"/>
                  </a:lnTo>
                  <a:lnTo>
                    <a:pt x="76" y="18"/>
                  </a:lnTo>
                  <a:lnTo>
                    <a:pt x="76" y="18"/>
                  </a:lnTo>
                  <a:lnTo>
                    <a:pt x="76" y="18"/>
                  </a:lnTo>
                  <a:lnTo>
                    <a:pt x="74" y="20"/>
                  </a:lnTo>
                  <a:lnTo>
                    <a:pt x="74" y="21"/>
                  </a:lnTo>
                  <a:lnTo>
                    <a:pt x="74" y="21"/>
                  </a:lnTo>
                  <a:lnTo>
                    <a:pt x="72" y="23"/>
                  </a:lnTo>
                  <a:lnTo>
                    <a:pt x="72" y="25"/>
                  </a:lnTo>
                  <a:lnTo>
                    <a:pt x="72" y="25"/>
                  </a:lnTo>
                  <a:lnTo>
                    <a:pt x="72" y="25"/>
                  </a:lnTo>
                  <a:lnTo>
                    <a:pt x="70" y="27"/>
                  </a:lnTo>
                  <a:lnTo>
                    <a:pt x="68" y="27"/>
                  </a:lnTo>
                  <a:lnTo>
                    <a:pt x="68" y="27"/>
                  </a:lnTo>
                  <a:lnTo>
                    <a:pt x="68" y="27"/>
                  </a:lnTo>
                  <a:lnTo>
                    <a:pt x="67" y="27"/>
                  </a:lnTo>
                  <a:lnTo>
                    <a:pt x="67" y="27"/>
                  </a:lnTo>
                  <a:lnTo>
                    <a:pt x="67" y="29"/>
                  </a:lnTo>
                  <a:lnTo>
                    <a:pt x="67" y="29"/>
                  </a:lnTo>
                  <a:lnTo>
                    <a:pt x="67" y="29"/>
                  </a:lnTo>
                  <a:lnTo>
                    <a:pt x="65" y="29"/>
                  </a:lnTo>
                  <a:lnTo>
                    <a:pt x="65" y="29"/>
                  </a:lnTo>
                  <a:lnTo>
                    <a:pt x="65" y="31"/>
                  </a:lnTo>
                  <a:lnTo>
                    <a:pt x="63" y="31"/>
                  </a:lnTo>
                  <a:lnTo>
                    <a:pt x="63" y="31"/>
                  </a:lnTo>
                  <a:lnTo>
                    <a:pt x="63" y="31"/>
                  </a:lnTo>
                  <a:lnTo>
                    <a:pt x="61" y="31"/>
                  </a:lnTo>
                  <a:lnTo>
                    <a:pt x="61" y="32"/>
                  </a:lnTo>
                  <a:lnTo>
                    <a:pt x="61" y="34"/>
                  </a:lnTo>
                  <a:lnTo>
                    <a:pt x="61" y="34"/>
                  </a:lnTo>
                  <a:lnTo>
                    <a:pt x="59" y="34"/>
                  </a:lnTo>
                  <a:lnTo>
                    <a:pt x="59" y="34"/>
                  </a:lnTo>
                  <a:lnTo>
                    <a:pt x="59" y="34"/>
                  </a:lnTo>
                  <a:lnTo>
                    <a:pt x="57" y="32"/>
                  </a:lnTo>
                  <a:lnTo>
                    <a:pt x="57" y="32"/>
                  </a:lnTo>
                  <a:lnTo>
                    <a:pt x="56" y="32"/>
                  </a:lnTo>
                  <a:lnTo>
                    <a:pt x="54" y="32"/>
                  </a:lnTo>
                  <a:lnTo>
                    <a:pt x="54" y="32"/>
                  </a:lnTo>
                  <a:lnTo>
                    <a:pt x="54" y="32"/>
                  </a:lnTo>
                  <a:lnTo>
                    <a:pt x="52" y="31"/>
                  </a:lnTo>
                  <a:lnTo>
                    <a:pt x="52" y="31"/>
                  </a:lnTo>
                  <a:lnTo>
                    <a:pt x="52" y="31"/>
                  </a:lnTo>
                  <a:lnTo>
                    <a:pt x="52" y="31"/>
                  </a:lnTo>
                  <a:lnTo>
                    <a:pt x="50" y="31"/>
                  </a:lnTo>
                  <a:lnTo>
                    <a:pt x="45" y="31"/>
                  </a:lnTo>
                  <a:lnTo>
                    <a:pt x="39" y="31"/>
                  </a:lnTo>
                  <a:lnTo>
                    <a:pt x="39" y="31"/>
                  </a:lnTo>
                  <a:lnTo>
                    <a:pt x="39" y="31"/>
                  </a:lnTo>
                  <a:lnTo>
                    <a:pt x="36" y="29"/>
                  </a:lnTo>
                  <a:lnTo>
                    <a:pt x="36" y="27"/>
                  </a:lnTo>
                  <a:lnTo>
                    <a:pt x="34" y="27"/>
                  </a:lnTo>
                  <a:lnTo>
                    <a:pt x="34" y="27"/>
                  </a:lnTo>
                  <a:lnTo>
                    <a:pt x="32" y="27"/>
                  </a:lnTo>
                  <a:lnTo>
                    <a:pt x="32" y="27"/>
                  </a:lnTo>
                  <a:lnTo>
                    <a:pt x="30" y="27"/>
                  </a:lnTo>
                  <a:lnTo>
                    <a:pt x="27" y="25"/>
                  </a:lnTo>
                  <a:lnTo>
                    <a:pt x="25" y="25"/>
                  </a:lnTo>
                  <a:lnTo>
                    <a:pt x="21" y="25"/>
                  </a:lnTo>
                  <a:lnTo>
                    <a:pt x="21" y="25"/>
                  </a:lnTo>
                  <a:lnTo>
                    <a:pt x="18" y="25"/>
                  </a:lnTo>
                  <a:lnTo>
                    <a:pt x="18" y="25"/>
                  </a:lnTo>
                  <a:lnTo>
                    <a:pt x="18" y="25"/>
                  </a:lnTo>
                  <a:lnTo>
                    <a:pt x="18" y="25"/>
                  </a:lnTo>
                  <a:lnTo>
                    <a:pt x="18" y="27"/>
                  </a:lnTo>
                  <a:lnTo>
                    <a:pt x="16" y="27"/>
                  </a:lnTo>
                  <a:lnTo>
                    <a:pt x="16" y="29"/>
                  </a:lnTo>
                  <a:lnTo>
                    <a:pt x="16" y="29"/>
                  </a:lnTo>
                  <a:lnTo>
                    <a:pt x="16" y="29"/>
                  </a:lnTo>
                  <a:lnTo>
                    <a:pt x="14" y="31"/>
                  </a:lnTo>
                  <a:lnTo>
                    <a:pt x="14" y="31"/>
                  </a:lnTo>
                  <a:lnTo>
                    <a:pt x="12" y="31"/>
                  </a:lnTo>
                  <a:lnTo>
                    <a:pt x="11" y="31"/>
                  </a:lnTo>
                  <a:lnTo>
                    <a:pt x="11" y="32"/>
                  </a:lnTo>
                  <a:lnTo>
                    <a:pt x="9" y="34"/>
                  </a:lnTo>
                  <a:lnTo>
                    <a:pt x="7" y="36"/>
                  </a:lnTo>
                  <a:lnTo>
                    <a:pt x="5" y="36"/>
                  </a:lnTo>
                  <a:lnTo>
                    <a:pt x="5" y="36"/>
                  </a:lnTo>
                  <a:lnTo>
                    <a:pt x="3" y="36"/>
                  </a:lnTo>
                  <a:lnTo>
                    <a:pt x="3" y="38"/>
                  </a:lnTo>
                  <a:lnTo>
                    <a:pt x="3" y="40"/>
                  </a:lnTo>
                  <a:lnTo>
                    <a:pt x="2" y="40"/>
                  </a:lnTo>
                  <a:lnTo>
                    <a:pt x="2" y="40"/>
                  </a:lnTo>
                  <a:lnTo>
                    <a:pt x="0" y="41"/>
                  </a:lnTo>
                  <a:lnTo>
                    <a:pt x="2" y="41"/>
                  </a:lnTo>
                  <a:lnTo>
                    <a:pt x="2" y="43"/>
                  </a:lnTo>
                  <a:lnTo>
                    <a:pt x="2" y="45"/>
                  </a:lnTo>
                  <a:lnTo>
                    <a:pt x="2" y="45"/>
                  </a:lnTo>
                  <a:lnTo>
                    <a:pt x="2" y="45"/>
                  </a:lnTo>
                  <a:lnTo>
                    <a:pt x="2" y="45"/>
                  </a:lnTo>
                  <a:lnTo>
                    <a:pt x="2" y="47"/>
                  </a:lnTo>
                  <a:lnTo>
                    <a:pt x="3" y="47"/>
                  </a:lnTo>
                  <a:lnTo>
                    <a:pt x="3" y="47"/>
                  </a:lnTo>
                  <a:lnTo>
                    <a:pt x="3" y="45"/>
                  </a:lnTo>
                  <a:lnTo>
                    <a:pt x="3" y="47"/>
                  </a:lnTo>
                  <a:lnTo>
                    <a:pt x="5" y="47"/>
                  </a:lnTo>
                  <a:lnTo>
                    <a:pt x="7" y="47"/>
                  </a:lnTo>
                  <a:lnTo>
                    <a:pt x="7" y="47"/>
                  </a:lnTo>
                  <a:lnTo>
                    <a:pt x="9" y="47"/>
                  </a:lnTo>
                  <a:lnTo>
                    <a:pt x="11" y="49"/>
                  </a:lnTo>
                  <a:lnTo>
                    <a:pt x="11" y="49"/>
                  </a:lnTo>
                  <a:lnTo>
                    <a:pt x="12" y="49"/>
                  </a:lnTo>
                  <a:lnTo>
                    <a:pt x="14" y="49"/>
                  </a:lnTo>
                  <a:lnTo>
                    <a:pt x="14" y="49"/>
                  </a:lnTo>
                  <a:lnTo>
                    <a:pt x="14" y="50"/>
                  </a:lnTo>
                  <a:lnTo>
                    <a:pt x="14" y="50"/>
                  </a:lnTo>
                  <a:lnTo>
                    <a:pt x="12" y="54"/>
                  </a:lnTo>
                  <a:lnTo>
                    <a:pt x="9" y="58"/>
                  </a:lnTo>
                  <a:lnTo>
                    <a:pt x="7" y="58"/>
                  </a:lnTo>
                  <a:lnTo>
                    <a:pt x="7" y="59"/>
                  </a:lnTo>
                  <a:lnTo>
                    <a:pt x="7" y="59"/>
                  </a:lnTo>
                  <a:lnTo>
                    <a:pt x="7" y="59"/>
                  </a:lnTo>
                  <a:lnTo>
                    <a:pt x="7" y="59"/>
                  </a:lnTo>
                  <a:lnTo>
                    <a:pt x="7" y="61"/>
                  </a:lnTo>
                  <a:lnTo>
                    <a:pt x="5" y="61"/>
                  </a:lnTo>
                  <a:lnTo>
                    <a:pt x="5" y="61"/>
                  </a:lnTo>
                  <a:lnTo>
                    <a:pt x="5" y="63"/>
                  </a:lnTo>
                  <a:lnTo>
                    <a:pt x="7" y="63"/>
                  </a:lnTo>
                  <a:lnTo>
                    <a:pt x="7" y="63"/>
                  </a:lnTo>
                  <a:lnTo>
                    <a:pt x="7" y="63"/>
                  </a:lnTo>
                  <a:lnTo>
                    <a:pt x="7" y="63"/>
                  </a:lnTo>
                  <a:lnTo>
                    <a:pt x="7" y="63"/>
                  </a:lnTo>
                  <a:lnTo>
                    <a:pt x="7" y="65"/>
                  </a:lnTo>
                  <a:lnTo>
                    <a:pt x="9" y="65"/>
                  </a:lnTo>
                  <a:lnTo>
                    <a:pt x="11" y="63"/>
                  </a:lnTo>
                  <a:lnTo>
                    <a:pt x="12" y="63"/>
                  </a:lnTo>
                  <a:lnTo>
                    <a:pt x="12" y="63"/>
                  </a:lnTo>
                  <a:lnTo>
                    <a:pt x="12" y="65"/>
                  </a:lnTo>
                  <a:lnTo>
                    <a:pt x="12" y="67"/>
                  </a:lnTo>
                  <a:lnTo>
                    <a:pt x="12" y="67"/>
                  </a:lnTo>
                  <a:lnTo>
                    <a:pt x="12" y="68"/>
                  </a:lnTo>
                  <a:lnTo>
                    <a:pt x="11" y="72"/>
                  </a:lnTo>
                  <a:lnTo>
                    <a:pt x="11" y="74"/>
                  </a:lnTo>
                  <a:lnTo>
                    <a:pt x="11" y="76"/>
                  </a:lnTo>
                  <a:lnTo>
                    <a:pt x="11" y="76"/>
                  </a:lnTo>
                  <a:lnTo>
                    <a:pt x="12" y="77"/>
                  </a:lnTo>
                  <a:lnTo>
                    <a:pt x="14" y="77"/>
                  </a:lnTo>
                  <a:lnTo>
                    <a:pt x="16" y="77"/>
                  </a:lnTo>
                  <a:lnTo>
                    <a:pt x="18" y="79"/>
                  </a:lnTo>
                  <a:lnTo>
                    <a:pt x="18" y="79"/>
                  </a:lnTo>
                  <a:lnTo>
                    <a:pt x="21" y="81"/>
                  </a:lnTo>
                  <a:lnTo>
                    <a:pt x="25" y="86"/>
                  </a:lnTo>
                  <a:lnTo>
                    <a:pt x="25" y="88"/>
                  </a:lnTo>
                  <a:lnTo>
                    <a:pt x="27" y="88"/>
                  </a:lnTo>
                  <a:lnTo>
                    <a:pt x="27" y="88"/>
                  </a:lnTo>
                  <a:lnTo>
                    <a:pt x="27" y="88"/>
                  </a:lnTo>
                  <a:lnTo>
                    <a:pt x="27" y="88"/>
                  </a:lnTo>
                  <a:lnTo>
                    <a:pt x="27" y="90"/>
                  </a:lnTo>
                  <a:lnTo>
                    <a:pt x="25" y="90"/>
                  </a:lnTo>
                  <a:lnTo>
                    <a:pt x="25" y="92"/>
                  </a:lnTo>
                  <a:lnTo>
                    <a:pt x="21" y="92"/>
                  </a:lnTo>
                  <a:lnTo>
                    <a:pt x="20" y="92"/>
                  </a:lnTo>
                  <a:lnTo>
                    <a:pt x="18" y="92"/>
                  </a:lnTo>
                  <a:lnTo>
                    <a:pt x="18" y="92"/>
                  </a:lnTo>
                  <a:lnTo>
                    <a:pt x="20" y="94"/>
                  </a:lnTo>
                  <a:lnTo>
                    <a:pt x="20" y="94"/>
                  </a:lnTo>
                  <a:lnTo>
                    <a:pt x="20" y="94"/>
                  </a:lnTo>
                  <a:lnTo>
                    <a:pt x="16" y="96"/>
                  </a:lnTo>
                  <a:lnTo>
                    <a:pt x="12" y="96"/>
                  </a:lnTo>
                  <a:lnTo>
                    <a:pt x="11" y="96"/>
                  </a:lnTo>
                  <a:lnTo>
                    <a:pt x="11" y="96"/>
                  </a:lnTo>
                  <a:lnTo>
                    <a:pt x="11" y="96"/>
                  </a:lnTo>
                  <a:lnTo>
                    <a:pt x="11" y="97"/>
                  </a:lnTo>
                  <a:lnTo>
                    <a:pt x="12" y="97"/>
                  </a:lnTo>
                  <a:lnTo>
                    <a:pt x="12" y="97"/>
                  </a:lnTo>
                  <a:lnTo>
                    <a:pt x="12" y="97"/>
                  </a:lnTo>
                  <a:lnTo>
                    <a:pt x="12" y="99"/>
                  </a:lnTo>
                  <a:lnTo>
                    <a:pt x="12" y="99"/>
                  </a:lnTo>
                  <a:lnTo>
                    <a:pt x="14" y="101"/>
                  </a:lnTo>
                  <a:lnTo>
                    <a:pt x="16" y="101"/>
                  </a:lnTo>
                  <a:lnTo>
                    <a:pt x="20" y="101"/>
                  </a:lnTo>
                  <a:lnTo>
                    <a:pt x="23" y="103"/>
                  </a:lnTo>
                  <a:lnTo>
                    <a:pt x="23" y="103"/>
                  </a:lnTo>
                  <a:lnTo>
                    <a:pt x="23" y="103"/>
                  </a:lnTo>
                  <a:lnTo>
                    <a:pt x="27" y="103"/>
                  </a:lnTo>
                  <a:lnTo>
                    <a:pt x="27" y="103"/>
                  </a:lnTo>
                  <a:lnTo>
                    <a:pt x="27" y="103"/>
                  </a:lnTo>
                  <a:lnTo>
                    <a:pt x="29" y="101"/>
                  </a:lnTo>
                  <a:lnTo>
                    <a:pt x="30" y="101"/>
                  </a:lnTo>
                  <a:lnTo>
                    <a:pt x="30" y="99"/>
                  </a:lnTo>
                  <a:lnTo>
                    <a:pt x="30" y="99"/>
                  </a:lnTo>
                  <a:lnTo>
                    <a:pt x="30" y="97"/>
                  </a:lnTo>
                  <a:lnTo>
                    <a:pt x="30" y="97"/>
                  </a:lnTo>
                  <a:lnTo>
                    <a:pt x="30" y="97"/>
                  </a:lnTo>
                  <a:lnTo>
                    <a:pt x="32" y="97"/>
                  </a:lnTo>
                  <a:lnTo>
                    <a:pt x="32" y="97"/>
                  </a:lnTo>
                  <a:lnTo>
                    <a:pt x="34" y="97"/>
                  </a:lnTo>
                  <a:lnTo>
                    <a:pt x="34" y="99"/>
                  </a:lnTo>
                  <a:lnTo>
                    <a:pt x="34" y="99"/>
                  </a:lnTo>
                  <a:lnTo>
                    <a:pt x="36" y="99"/>
                  </a:lnTo>
                  <a:lnTo>
                    <a:pt x="38" y="99"/>
                  </a:lnTo>
                  <a:lnTo>
                    <a:pt x="38" y="99"/>
                  </a:lnTo>
                  <a:lnTo>
                    <a:pt x="38" y="99"/>
                  </a:lnTo>
                  <a:lnTo>
                    <a:pt x="38" y="99"/>
                  </a:lnTo>
                  <a:lnTo>
                    <a:pt x="39" y="99"/>
                  </a:lnTo>
                  <a:lnTo>
                    <a:pt x="41" y="99"/>
                  </a:lnTo>
                  <a:lnTo>
                    <a:pt x="43" y="97"/>
                  </a:lnTo>
                  <a:lnTo>
                    <a:pt x="45" y="99"/>
                  </a:lnTo>
                  <a:lnTo>
                    <a:pt x="47" y="99"/>
                  </a:lnTo>
                  <a:lnTo>
                    <a:pt x="48" y="99"/>
                  </a:lnTo>
                  <a:lnTo>
                    <a:pt x="50" y="99"/>
                  </a:lnTo>
                  <a:lnTo>
                    <a:pt x="52" y="99"/>
                  </a:lnTo>
                  <a:lnTo>
                    <a:pt x="54" y="97"/>
                  </a:lnTo>
                  <a:lnTo>
                    <a:pt x="56" y="96"/>
                  </a:lnTo>
                  <a:lnTo>
                    <a:pt x="56" y="96"/>
                  </a:lnTo>
                  <a:lnTo>
                    <a:pt x="56" y="94"/>
                  </a:lnTo>
                  <a:lnTo>
                    <a:pt x="57" y="92"/>
                  </a:lnTo>
                  <a:lnTo>
                    <a:pt x="57" y="92"/>
                  </a:lnTo>
                  <a:lnTo>
                    <a:pt x="57" y="92"/>
                  </a:lnTo>
                  <a:lnTo>
                    <a:pt x="57" y="90"/>
                  </a:lnTo>
                  <a:lnTo>
                    <a:pt x="59" y="88"/>
                  </a:lnTo>
                  <a:lnTo>
                    <a:pt x="59" y="88"/>
                  </a:lnTo>
                  <a:lnTo>
                    <a:pt x="59" y="86"/>
                  </a:lnTo>
                  <a:lnTo>
                    <a:pt x="61" y="86"/>
                  </a:lnTo>
                  <a:lnTo>
                    <a:pt x="61" y="86"/>
                  </a:lnTo>
                  <a:lnTo>
                    <a:pt x="61" y="86"/>
                  </a:lnTo>
                  <a:lnTo>
                    <a:pt x="61" y="86"/>
                  </a:lnTo>
                  <a:lnTo>
                    <a:pt x="61" y="86"/>
                  </a:lnTo>
                  <a:lnTo>
                    <a:pt x="61" y="88"/>
                  </a:lnTo>
                  <a:lnTo>
                    <a:pt x="61" y="90"/>
                  </a:lnTo>
                  <a:lnTo>
                    <a:pt x="63" y="90"/>
                  </a:lnTo>
                  <a:lnTo>
                    <a:pt x="63" y="92"/>
                  </a:lnTo>
                  <a:lnTo>
                    <a:pt x="65" y="92"/>
                  </a:lnTo>
                  <a:lnTo>
                    <a:pt x="65" y="92"/>
                  </a:lnTo>
                  <a:lnTo>
                    <a:pt x="65" y="94"/>
                  </a:lnTo>
                  <a:lnTo>
                    <a:pt x="65" y="94"/>
                  </a:lnTo>
                  <a:lnTo>
                    <a:pt x="67" y="94"/>
                  </a:lnTo>
                  <a:lnTo>
                    <a:pt x="67" y="94"/>
                  </a:lnTo>
                  <a:lnTo>
                    <a:pt x="65" y="96"/>
                  </a:lnTo>
                  <a:lnTo>
                    <a:pt x="65" y="96"/>
                  </a:lnTo>
                  <a:lnTo>
                    <a:pt x="67" y="96"/>
                  </a:lnTo>
                  <a:lnTo>
                    <a:pt x="72" y="99"/>
                  </a:lnTo>
                  <a:lnTo>
                    <a:pt x="72" y="99"/>
                  </a:lnTo>
                  <a:lnTo>
                    <a:pt x="72" y="99"/>
                  </a:lnTo>
                  <a:lnTo>
                    <a:pt x="72" y="99"/>
                  </a:lnTo>
                  <a:lnTo>
                    <a:pt x="72" y="101"/>
                  </a:lnTo>
                  <a:lnTo>
                    <a:pt x="74" y="101"/>
                  </a:lnTo>
                  <a:lnTo>
                    <a:pt x="76" y="101"/>
                  </a:lnTo>
                  <a:lnTo>
                    <a:pt x="77" y="99"/>
                  </a:lnTo>
                  <a:lnTo>
                    <a:pt x="77" y="97"/>
                  </a:lnTo>
                  <a:lnTo>
                    <a:pt x="79" y="97"/>
                  </a:lnTo>
                  <a:lnTo>
                    <a:pt x="79" y="97"/>
                  </a:lnTo>
                  <a:lnTo>
                    <a:pt x="81" y="99"/>
                  </a:lnTo>
                  <a:lnTo>
                    <a:pt x="81" y="99"/>
                  </a:lnTo>
                  <a:lnTo>
                    <a:pt x="81" y="99"/>
                  </a:lnTo>
                  <a:lnTo>
                    <a:pt x="83" y="99"/>
                  </a:lnTo>
                  <a:lnTo>
                    <a:pt x="83" y="99"/>
                  </a:lnTo>
                  <a:lnTo>
                    <a:pt x="85" y="99"/>
                  </a:lnTo>
                  <a:lnTo>
                    <a:pt x="86" y="99"/>
                  </a:lnTo>
                  <a:lnTo>
                    <a:pt x="90" y="103"/>
                  </a:lnTo>
                  <a:lnTo>
                    <a:pt x="92" y="103"/>
                  </a:lnTo>
                  <a:lnTo>
                    <a:pt x="94" y="103"/>
                  </a:lnTo>
                  <a:lnTo>
                    <a:pt x="95" y="101"/>
                  </a:lnTo>
                  <a:lnTo>
                    <a:pt x="97" y="101"/>
                  </a:lnTo>
                  <a:lnTo>
                    <a:pt x="99" y="101"/>
                  </a:lnTo>
                  <a:lnTo>
                    <a:pt x="99" y="101"/>
                  </a:lnTo>
                  <a:lnTo>
                    <a:pt x="99" y="99"/>
                  </a:lnTo>
                  <a:lnTo>
                    <a:pt x="101" y="99"/>
                  </a:lnTo>
                  <a:lnTo>
                    <a:pt x="97" y="97"/>
                  </a:lnTo>
                  <a:lnTo>
                    <a:pt x="97" y="96"/>
                  </a:lnTo>
                  <a:lnTo>
                    <a:pt x="97" y="96"/>
                  </a:lnTo>
                  <a:lnTo>
                    <a:pt x="97" y="94"/>
                  </a:lnTo>
                  <a:lnTo>
                    <a:pt x="95" y="92"/>
                  </a:lnTo>
                  <a:lnTo>
                    <a:pt x="95" y="92"/>
                  </a:lnTo>
                  <a:lnTo>
                    <a:pt x="95" y="92"/>
                  </a:lnTo>
                  <a:lnTo>
                    <a:pt x="95" y="90"/>
                  </a:lnTo>
                  <a:lnTo>
                    <a:pt x="95" y="90"/>
                  </a:lnTo>
                  <a:lnTo>
                    <a:pt x="97" y="90"/>
                  </a:lnTo>
                  <a:lnTo>
                    <a:pt x="97" y="90"/>
                  </a:lnTo>
                  <a:lnTo>
                    <a:pt x="97" y="88"/>
                  </a:lnTo>
                  <a:lnTo>
                    <a:pt x="99" y="88"/>
                  </a:lnTo>
                  <a:lnTo>
                    <a:pt x="99" y="88"/>
                  </a:lnTo>
                  <a:lnTo>
                    <a:pt x="99" y="88"/>
                  </a:lnTo>
                  <a:lnTo>
                    <a:pt x="101" y="88"/>
                  </a:lnTo>
                  <a:lnTo>
                    <a:pt x="101" y="86"/>
                  </a:lnTo>
                  <a:lnTo>
                    <a:pt x="99" y="86"/>
                  </a:lnTo>
                  <a:lnTo>
                    <a:pt x="99" y="86"/>
                  </a:lnTo>
                  <a:lnTo>
                    <a:pt x="99" y="85"/>
                  </a:lnTo>
                  <a:lnTo>
                    <a:pt x="99" y="85"/>
                  </a:lnTo>
                  <a:lnTo>
                    <a:pt x="99" y="85"/>
                  </a:lnTo>
                  <a:lnTo>
                    <a:pt x="97" y="85"/>
                  </a:lnTo>
                  <a:lnTo>
                    <a:pt x="97" y="85"/>
                  </a:lnTo>
                  <a:lnTo>
                    <a:pt x="97" y="85"/>
                  </a:lnTo>
                  <a:lnTo>
                    <a:pt x="97" y="86"/>
                  </a:lnTo>
                  <a:lnTo>
                    <a:pt x="97" y="85"/>
                  </a:lnTo>
                  <a:lnTo>
                    <a:pt x="97" y="85"/>
                  </a:lnTo>
                  <a:lnTo>
                    <a:pt x="95" y="85"/>
                  </a:lnTo>
                  <a:lnTo>
                    <a:pt x="95" y="83"/>
                  </a:lnTo>
                  <a:lnTo>
                    <a:pt x="95" y="83"/>
                  </a:lnTo>
                  <a:lnTo>
                    <a:pt x="95" y="83"/>
                  </a:lnTo>
                  <a:lnTo>
                    <a:pt x="95" y="83"/>
                  </a:lnTo>
                  <a:lnTo>
                    <a:pt x="95" y="83"/>
                  </a:lnTo>
                  <a:lnTo>
                    <a:pt x="95" y="81"/>
                  </a:lnTo>
                  <a:lnTo>
                    <a:pt x="95" y="81"/>
                  </a:lnTo>
                  <a:lnTo>
                    <a:pt x="97" y="81"/>
                  </a:lnTo>
                  <a:lnTo>
                    <a:pt x="99" y="79"/>
                  </a:lnTo>
                  <a:lnTo>
                    <a:pt x="104" y="77"/>
                  </a:lnTo>
                  <a:lnTo>
                    <a:pt x="104" y="77"/>
                  </a:lnTo>
                  <a:lnTo>
                    <a:pt x="104" y="77"/>
                  </a:lnTo>
                  <a:lnTo>
                    <a:pt x="104" y="77"/>
                  </a:lnTo>
                  <a:lnTo>
                    <a:pt x="104" y="76"/>
                  </a:lnTo>
                  <a:lnTo>
                    <a:pt x="104" y="76"/>
                  </a:lnTo>
                  <a:lnTo>
                    <a:pt x="104" y="76"/>
                  </a:lnTo>
                  <a:lnTo>
                    <a:pt x="104" y="76"/>
                  </a:lnTo>
                  <a:lnTo>
                    <a:pt x="106" y="76"/>
                  </a:lnTo>
                  <a:lnTo>
                    <a:pt x="106" y="76"/>
                  </a:lnTo>
                  <a:lnTo>
                    <a:pt x="106" y="76"/>
                  </a:lnTo>
                  <a:lnTo>
                    <a:pt x="108" y="76"/>
                  </a:lnTo>
                  <a:lnTo>
                    <a:pt x="108" y="74"/>
                  </a:lnTo>
                  <a:lnTo>
                    <a:pt x="110" y="76"/>
                  </a:lnTo>
                  <a:lnTo>
                    <a:pt x="112" y="76"/>
                  </a:lnTo>
                  <a:lnTo>
                    <a:pt x="113" y="76"/>
                  </a:lnTo>
                  <a:lnTo>
                    <a:pt x="115" y="74"/>
                  </a:lnTo>
                  <a:lnTo>
                    <a:pt x="115" y="74"/>
                  </a:lnTo>
                  <a:lnTo>
                    <a:pt x="115" y="74"/>
                  </a:lnTo>
                  <a:lnTo>
                    <a:pt x="115" y="72"/>
                  </a:lnTo>
                  <a:lnTo>
                    <a:pt x="115" y="70"/>
                  </a:lnTo>
                  <a:lnTo>
                    <a:pt x="115" y="70"/>
                  </a:lnTo>
                  <a:lnTo>
                    <a:pt x="115" y="68"/>
                  </a:lnTo>
                  <a:lnTo>
                    <a:pt x="115" y="68"/>
                  </a:lnTo>
                  <a:lnTo>
                    <a:pt x="115" y="67"/>
                  </a:lnTo>
                  <a:lnTo>
                    <a:pt x="115" y="67"/>
                  </a:lnTo>
                  <a:lnTo>
                    <a:pt x="115" y="65"/>
                  </a:lnTo>
                  <a:lnTo>
                    <a:pt x="115" y="63"/>
                  </a:lnTo>
                  <a:lnTo>
                    <a:pt x="115" y="63"/>
                  </a:lnTo>
                  <a:lnTo>
                    <a:pt x="117" y="61"/>
                  </a:lnTo>
                  <a:lnTo>
                    <a:pt x="117" y="59"/>
                  </a:lnTo>
                  <a:lnTo>
                    <a:pt x="117" y="59"/>
                  </a:lnTo>
                  <a:lnTo>
                    <a:pt x="117" y="59"/>
                  </a:lnTo>
                  <a:lnTo>
                    <a:pt x="117" y="58"/>
                  </a:lnTo>
                  <a:lnTo>
                    <a:pt x="115" y="58"/>
                  </a:lnTo>
                  <a:lnTo>
                    <a:pt x="115" y="58"/>
                  </a:lnTo>
                  <a:lnTo>
                    <a:pt x="113" y="58"/>
                  </a:lnTo>
                  <a:lnTo>
                    <a:pt x="113" y="56"/>
                  </a:lnTo>
                  <a:lnTo>
                    <a:pt x="112" y="56"/>
                  </a:lnTo>
                  <a:lnTo>
                    <a:pt x="112" y="54"/>
                  </a:lnTo>
                  <a:lnTo>
                    <a:pt x="112" y="52"/>
                  </a:lnTo>
                  <a:lnTo>
                    <a:pt x="112" y="50"/>
                  </a:lnTo>
                  <a:lnTo>
                    <a:pt x="113" y="49"/>
                  </a:lnTo>
                  <a:lnTo>
                    <a:pt x="113" y="49"/>
                  </a:lnTo>
                  <a:lnTo>
                    <a:pt x="113" y="47"/>
                  </a:lnTo>
                  <a:lnTo>
                    <a:pt x="115" y="47"/>
                  </a:lnTo>
                  <a:lnTo>
                    <a:pt x="115" y="47"/>
                  </a:lnTo>
                  <a:lnTo>
                    <a:pt x="119" y="47"/>
                  </a:lnTo>
                  <a:lnTo>
                    <a:pt x="121" y="47"/>
                  </a:lnTo>
                  <a:lnTo>
                    <a:pt x="122" y="45"/>
                  </a:lnTo>
                  <a:lnTo>
                    <a:pt x="122" y="45"/>
                  </a:lnTo>
                  <a:lnTo>
                    <a:pt x="122" y="45"/>
                  </a:lnTo>
                  <a:lnTo>
                    <a:pt x="122" y="43"/>
                  </a:lnTo>
                  <a:lnTo>
                    <a:pt x="124" y="43"/>
                  </a:lnTo>
                  <a:lnTo>
                    <a:pt x="126" y="43"/>
                  </a:lnTo>
                  <a:lnTo>
                    <a:pt x="126" y="43"/>
                  </a:lnTo>
                  <a:lnTo>
                    <a:pt x="126" y="43"/>
                  </a:lnTo>
                  <a:lnTo>
                    <a:pt x="128" y="43"/>
                  </a:lnTo>
                  <a:lnTo>
                    <a:pt x="130" y="41"/>
                  </a:lnTo>
                  <a:lnTo>
                    <a:pt x="132" y="41"/>
                  </a:lnTo>
                  <a:lnTo>
                    <a:pt x="132" y="41"/>
                  </a:lnTo>
                  <a:lnTo>
                    <a:pt x="132" y="41"/>
                  </a:lnTo>
                  <a:lnTo>
                    <a:pt x="133" y="41"/>
                  </a:lnTo>
                  <a:lnTo>
                    <a:pt x="133" y="40"/>
                  </a:lnTo>
                  <a:lnTo>
                    <a:pt x="135" y="40"/>
                  </a:lnTo>
                  <a:lnTo>
                    <a:pt x="135" y="40"/>
                  </a:lnTo>
                  <a:lnTo>
                    <a:pt x="135" y="38"/>
                  </a:lnTo>
                  <a:lnTo>
                    <a:pt x="135" y="38"/>
                  </a:lnTo>
                  <a:lnTo>
                    <a:pt x="135" y="36"/>
                  </a:lnTo>
                  <a:lnTo>
                    <a:pt x="135" y="34"/>
                  </a:lnTo>
                  <a:lnTo>
                    <a:pt x="137" y="36"/>
                  </a:lnTo>
                  <a:lnTo>
                    <a:pt x="137" y="36"/>
                  </a:lnTo>
                  <a:lnTo>
                    <a:pt x="137" y="36"/>
                  </a:lnTo>
                  <a:lnTo>
                    <a:pt x="139" y="34"/>
                  </a:lnTo>
                  <a:lnTo>
                    <a:pt x="139" y="34"/>
                  </a:lnTo>
                  <a:lnTo>
                    <a:pt x="139" y="34"/>
                  </a:lnTo>
                  <a:lnTo>
                    <a:pt x="139" y="34"/>
                  </a:lnTo>
                  <a:lnTo>
                    <a:pt x="141" y="34"/>
                  </a:lnTo>
                  <a:lnTo>
                    <a:pt x="141" y="36"/>
                  </a:lnTo>
                  <a:lnTo>
                    <a:pt x="142" y="36"/>
                  </a:lnTo>
                  <a:lnTo>
                    <a:pt x="142" y="36"/>
                  </a:lnTo>
                  <a:lnTo>
                    <a:pt x="142" y="36"/>
                  </a:lnTo>
                  <a:lnTo>
                    <a:pt x="144" y="36"/>
                  </a:lnTo>
                  <a:lnTo>
                    <a:pt x="146" y="36"/>
                  </a:lnTo>
                  <a:lnTo>
                    <a:pt x="146" y="34"/>
                  </a:lnTo>
                  <a:lnTo>
                    <a:pt x="146" y="34"/>
                  </a:lnTo>
                  <a:lnTo>
                    <a:pt x="146" y="34"/>
                  </a:lnTo>
                  <a:lnTo>
                    <a:pt x="146" y="34"/>
                  </a:lnTo>
                  <a:lnTo>
                    <a:pt x="146" y="34"/>
                  </a:lnTo>
                  <a:lnTo>
                    <a:pt x="144" y="32"/>
                  </a:lnTo>
                  <a:lnTo>
                    <a:pt x="144" y="32"/>
                  </a:lnTo>
                  <a:lnTo>
                    <a:pt x="144" y="31"/>
                  </a:lnTo>
                  <a:lnTo>
                    <a:pt x="144" y="31"/>
                  </a:lnTo>
                  <a:lnTo>
                    <a:pt x="144" y="29"/>
                  </a:lnTo>
                  <a:lnTo>
                    <a:pt x="144" y="27"/>
                  </a:lnTo>
                  <a:lnTo>
                    <a:pt x="144" y="27"/>
                  </a:lnTo>
                  <a:lnTo>
                    <a:pt x="144" y="27"/>
                  </a:lnTo>
                  <a:lnTo>
                    <a:pt x="146" y="25"/>
                  </a:lnTo>
                  <a:lnTo>
                    <a:pt x="146" y="25"/>
                  </a:lnTo>
                  <a:lnTo>
                    <a:pt x="148" y="25"/>
                  </a:lnTo>
                  <a:lnTo>
                    <a:pt x="148" y="23"/>
                  </a:lnTo>
                  <a:lnTo>
                    <a:pt x="150" y="23"/>
                  </a:lnTo>
                  <a:lnTo>
                    <a:pt x="150" y="23"/>
                  </a:lnTo>
                  <a:lnTo>
                    <a:pt x="150" y="23"/>
                  </a:lnTo>
                  <a:lnTo>
                    <a:pt x="150" y="23"/>
                  </a:lnTo>
                  <a:lnTo>
                    <a:pt x="150" y="23"/>
                  </a:lnTo>
                  <a:lnTo>
                    <a:pt x="150" y="23"/>
                  </a:lnTo>
                  <a:lnTo>
                    <a:pt x="151" y="23"/>
                  </a:lnTo>
                  <a:lnTo>
                    <a:pt x="151" y="23"/>
                  </a:lnTo>
                  <a:lnTo>
                    <a:pt x="151" y="23"/>
                  </a:lnTo>
                  <a:lnTo>
                    <a:pt x="153" y="23"/>
                  </a:lnTo>
                  <a:lnTo>
                    <a:pt x="153" y="23"/>
                  </a:lnTo>
                  <a:lnTo>
                    <a:pt x="153" y="25"/>
                  </a:lnTo>
                  <a:lnTo>
                    <a:pt x="155" y="25"/>
                  </a:lnTo>
                  <a:lnTo>
                    <a:pt x="155" y="25"/>
                  </a:lnTo>
                  <a:lnTo>
                    <a:pt x="155" y="25"/>
                  </a:lnTo>
                  <a:lnTo>
                    <a:pt x="157" y="25"/>
                  </a:lnTo>
                  <a:lnTo>
                    <a:pt x="157" y="25"/>
                  </a:lnTo>
                  <a:lnTo>
                    <a:pt x="159" y="25"/>
                  </a:lnTo>
                  <a:lnTo>
                    <a:pt x="157" y="23"/>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1" name="Google Shape;341;p16"/>
            <p:cNvSpPr/>
            <p:nvPr/>
          </p:nvSpPr>
          <p:spPr>
            <a:xfrm>
              <a:off x="8095064" y="4385683"/>
              <a:ext cx="517090" cy="226910"/>
            </a:xfrm>
            <a:custGeom>
              <a:avLst/>
              <a:gdLst/>
              <a:ahLst/>
              <a:cxnLst/>
              <a:rect l="l" t="t" r="r" b="b"/>
              <a:pathLst>
                <a:path w="285" h="141" extrusionOk="0">
                  <a:moveTo>
                    <a:pt x="283" y="40"/>
                  </a:moveTo>
                  <a:lnTo>
                    <a:pt x="280" y="40"/>
                  </a:lnTo>
                  <a:lnTo>
                    <a:pt x="278" y="40"/>
                  </a:lnTo>
                  <a:lnTo>
                    <a:pt x="274" y="36"/>
                  </a:lnTo>
                  <a:lnTo>
                    <a:pt x="274" y="36"/>
                  </a:lnTo>
                  <a:lnTo>
                    <a:pt x="271" y="36"/>
                  </a:lnTo>
                  <a:lnTo>
                    <a:pt x="269" y="36"/>
                  </a:lnTo>
                  <a:lnTo>
                    <a:pt x="267" y="36"/>
                  </a:lnTo>
                  <a:lnTo>
                    <a:pt x="267" y="34"/>
                  </a:lnTo>
                  <a:lnTo>
                    <a:pt x="267" y="34"/>
                  </a:lnTo>
                  <a:lnTo>
                    <a:pt x="267" y="34"/>
                  </a:lnTo>
                  <a:lnTo>
                    <a:pt x="267" y="32"/>
                  </a:lnTo>
                  <a:lnTo>
                    <a:pt x="267" y="32"/>
                  </a:lnTo>
                  <a:lnTo>
                    <a:pt x="265" y="34"/>
                  </a:lnTo>
                  <a:lnTo>
                    <a:pt x="265" y="34"/>
                  </a:lnTo>
                  <a:lnTo>
                    <a:pt x="265" y="32"/>
                  </a:lnTo>
                  <a:lnTo>
                    <a:pt x="264" y="32"/>
                  </a:lnTo>
                  <a:lnTo>
                    <a:pt x="260" y="31"/>
                  </a:lnTo>
                  <a:lnTo>
                    <a:pt x="258" y="31"/>
                  </a:lnTo>
                  <a:lnTo>
                    <a:pt x="258" y="29"/>
                  </a:lnTo>
                  <a:lnTo>
                    <a:pt x="258" y="25"/>
                  </a:lnTo>
                  <a:lnTo>
                    <a:pt x="256" y="23"/>
                  </a:lnTo>
                  <a:lnTo>
                    <a:pt x="254" y="22"/>
                  </a:lnTo>
                  <a:lnTo>
                    <a:pt x="251" y="20"/>
                  </a:lnTo>
                  <a:lnTo>
                    <a:pt x="249" y="18"/>
                  </a:lnTo>
                  <a:lnTo>
                    <a:pt x="249" y="18"/>
                  </a:lnTo>
                  <a:lnTo>
                    <a:pt x="247" y="18"/>
                  </a:lnTo>
                  <a:lnTo>
                    <a:pt x="247" y="18"/>
                  </a:lnTo>
                  <a:lnTo>
                    <a:pt x="245" y="20"/>
                  </a:lnTo>
                  <a:lnTo>
                    <a:pt x="245" y="20"/>
                  </a:lnTo>
                  <a:lnTo>
                    <a:pt x="245" y="20"/>
                  </a:lnTo>
                  <a:lnTo>
                    <a:pt x="244" y="16"/>
                  </a:lnTo>
                  <a:lnTo>
                    <a:pt x="242" y="16"/>
                  </a:lnTo>
                  <a:lnTo>
                    <a:pt x="242" y="16"/>
                  </a:lnTo>
                  <a:lnTo>
                    <a:pt x="240" y="16"/>
                  </a:lnTo>
                  <a:lnTo>
                    <a:pt x="240" y="16"/>
                  </a:lnTo>
                  <a:lnTo>
                    <a:pt x="240" y="16"/>
                  </a:lnTo>
                  <a:lnTo>
                    <a:pt x="238" y="14"/>
                  </a:lnTo>
                  <a:lnTo>
                    <a:pt x="238" y="14"/>
                  </a:lnTo>
                  <a:lnTo>
                    <a:pt x="238" y="14"/>
                  </a:lnTo>
                  <a:lnTo>
                    <a:pt x="235" y="14"/>
                  </a:lnTo>
                  <a:lnTo>
                    <a:pt x="233" y="14"/>
                  </a:lnTo>
                  <a:lnTo>
                    <a:pt x="233" y="14"/>
                  </a:lnTo>
                  <a:lnTo>
                    <a:pt x="231" y="14"/>
                  </a:lnTo>
                  <a:lnTo>
                    <a:pt x="229" y="14"/>
                  </a:lnTo>
                  <a:lnTo>
                    <a:pt x="229" y="14"/>
                  </a:lnTo>
                  <a:lnTo>
                    <a:pt x="224" y="14"/>
                  </a:lnTo>
                  <a:lnTo>
                    <a:pt x="222" y="13"/>
                  </a:lnTo>
                  <a:lnTo>
                    <a:pt x="220" y="13"/>
                  </a:lnTo>
                  <a:lnTo>
                    <a:pt x="220" y="13"/>
                  </a:lnTo>
                  <a:lnTo>
                    <a:pt x="218" y="14"/>
                  </a:lnTo>
                  <a:lnTo>
                    <a:pt x="217" y="16"/>
                  </a:lnTo>
                  <a:lnTo>
                    <a:pt x="217" y="16"/>
                  </a:lnTo>
                  <a:lnTo>
                    <a:pt x="215" y="16"/>
                  </a:lnTo>
                  <a:lnTo>
                    <a:pt x="215" y="14"/>
                  </a:lnTo>
                  <a:lnTo>
                    <a:pt x="213" y="14"/>
                  </a:lnTo>
                  <a:lnTo>
                    <a:pt x="213" y="14"/>
                  </a:lnTo>
                  <a:lnTo>
                    <a:pt x="211" y="14"/>
                  </a:lnTo>
                  <a:lnTo>
                    <a:pt x="209" y="14"/>
                  </a:lnTo>
                  <a:lnTo>
                    <a:pt x="209" y="16"/>
                  </a:lnTo>
                  <a:lnTo>
                    <a:pt x="209" y="16"/>
                  </a:lnTo>
                  <a:lnTo>
                    <a:pt x="211" y="18"/>
                  </a:lnTo>
                  <a:lnTo>
                    <a:pt x="211" y="18"/>
                  </a:lnTo>
                  <a:lnTo>
                    <a:pt x="211" y="20"/>
                  </a:lnTo>
                  <a:lnTo>
                    <a:pt x="209" y="20"/>
                  </a:lnTo>
                  <a:lnTo>
                    <a:pt x="209" y="20"/>
                  </a:lnTo>
                  <a:lnTo>
                    <a:pt x="208" y="20"/>
                  </a:lnTo>
                  <a:lnTo>
                    <a:pt x="208" y="20"/>
                  </a:lnTo>
                  <a:lnTo>
                    <a:pt x="206" y="23"/>
                  </a:lnTo>
                  <a:lnTo>
                    <a:pt x="204" y="23"/>
                  </a:lnTo>
                  <a:lnTo>
                    <a:pt x="204" y="23"/>
                  </a:lnTo>
                  <a:lnTo>
                    <a:pt x="202" y="23"/>
                  </a:lnTo>
                  <a:lnTo>
                    <a:pt x="202" y="23"/>
                  </a:lnTo>
                  <a:lnTo>
                    <a:pt x="200" y="23"/>
                  </a:lnTo>
                  <a:lnTo>
                    <a:pt x="200" y="22"/>
                  </a:lnTo>
                  <a:lnTo>
                    <a:pt x="199" y="22"/>
                  </a:lnTo>
                  <a:lnTo>
                    <a:pt x="199" y="22"/>
                  </a:lnTo>
                  <a:lnTo>
                    <a:pt x="197" y="22"/>
                  </a:lnTo>
                  <a:lnTo>
                    <a:pt x="197" y="22"/>
                  </a:lnTo>
                  <a:lnTo>
                    <a:pt x="191" y="16"/>
                  </a:lnTo>
                  <a:lnTo>
                    <a:pt x="191" y="16"/>
                  </a:lnTo>
                  <a:lnTo>
                    <a:pt x="189" y="16"/>
                  </a:lnTo>
                  <a:lnTo>
                    <a:pt x="188" y="16"/>
                  </a:lnTo>
                  <a:lnTo>
                    <a:pt x="188" y="16"/>
                  </a:lnTo>
                  <a:lnTo>
                    <a:pt x="188" y="16"/>
                  </a:lnTo>
                  <a:lnTo>
                    <a:pt x="186" y="18"/>
                  </a:lnTo>
                  <a:lnTo>
                    <a:pt x="186" y="18"/>
                  </a:lnTo>
                  <a:lnTo>
                    <a:pt x="184" y="18"/>
                  </a:lnTo>
                  <a:lnTo>
                    <a:pt x="184" y="18"/>
                  </a:lnTo>
                  <a:lnTo>
                    <a:pt x="179" y="16"/>
                  </a:lnTo>
                  <a:lnTo>
                    <a:pt x="179" y="16"/>
                  </a:lnTo>
                  <a:lnTo>
                    <a:pt x="179" y="18"/>
                  </a:lnTo>
                  <a:lnTo>
                    <a:pt x="177" y="18"/>
                  </a:lnTo>
                  <a:lnTo>
                    <a:pt x="173" y="16"/>
                  </a:lnTo>
                  <a:lnTo>
                    <a:pt x="173" y="16"/>
                  </a:lnTo>
                  <a:lnTo>
                    <a:pt x="173" y="16"/>
                  </a:lnTo>
                  <a:lnTo>
                    <a:pt x="173" y="18"/>
                  </a:lnTo>
                  <a:lnTo>
                    <a:pt x="173" y="18"/>
                  </a:lnTo>
                  <a:lnTo>
                    <a:pt x="171" y="20"/>
                  </a:lnTo>
                  <a:lnTo>
                    <a:pt x="171" y="20"/>
                  </a:lnTo>
                  <a:lnTo>
                    <a:pt x="171" y="20"/>
                  </a:lnTo>
                  <a:lnTo>
                    <a:pt x="168" y="22"/>
                  </a:lnTo>
                  <a:lnTo>
                    <a:pt x="168" y="22"/>
                  </a:lnTo>
                  <a:lnTo>
                    <a:pt x="166" y="23"/>
                  </a:lnTo>
                  <a:lnTo>
                    <a:pt x="166" y="23"/>
                  </a:lnTo>
                  <a:lnTo>
                    <a:pt x="164" y="23"/>
                  </a:lnTo>
                  <a:lnTo>
                    <a:pt x="164" y="23"/>
                  </a:lnTo>
                  <a:lnTo>
                    <a:pt x="164" y="23"/>
                  </a:lnTo>
                  <a:lnTo>
                    <a:pt x="162" y="25"/>
                  </a:lnTo>
                  <a:lnTo>
                    <a:pt x="162" y="27"/>
                  </a:lnTo>
                  <a:lnTo>
                    <a:pt x="162" y="27"/>
                  </a:lnTo>
                  <a:lnTo>
                    <a:pt x="162" y="27"/>
                  </a:lnTo>
                  <a:lnTo>
                    <a:pt x="161" y="31"/>
                  </a:lnTo>
                  <a:lnTo>
                    <a:pt x="161" y="32"/>
                  </a:lnTo>
                  <a:lnTo>
                    <a:pt x="161" y="32"/>
                  </a:lnTo>
                  <a:lnTo>
                    <a:pt x="159" y="32"/>
                  </a:lnTo>
                  <a:lnTo>
                    <a:pt x="155" y="31"/>
                  </a:lnTo>
                  <a:lnTo>
                    <a:pt x="155" y="29"/>
                  </a:lnTo>
                  <a:lnTo>
                    <a:pt x="153" y="29"/>
                  </a:lnTo>
                  <a:lnTo>
                    <a:pt x="152" y="31"/>
                  </a:lnTo>
                  <a:lnTo>
                    <a:pt x="152" y="31"/>
                  </a:lnTo>
                  <a:lnTo>
                    <a:pt x="150" y="32"/>
                  </a:lnTo>
                  <a:lnTo>
                    <a:pt x="150" y="32"/>
                  </a:lnTo>
                  <a:lnTo>
                    <a:pt x="146" y="32"/>
                  </a:lnTo>
                  <a:lnTo>
                    <a:pt x="146" y="32"/>
                  </a:lnTo>
                  <a:lnTo>
                    <a:pt x="144" y="31"/>
                  </a:lnTo>
                  <a:lnTo>
                    <a:pt x="144" y="31"/>
                  </a:lnTo>
                  <a:lnTo>
                    <a:pt x="144" y="31"/>
                  </a:lnTo>
                  <a:lnTo>
                    <a:pt x="146" y="27"/>
                  </a:lnTo>
                  <a:lnTo>
                    <a:pt x="148" y="27"/>
                  </a:lnTo>
                  <a:lnTo>
                    <a:pt x="148" y="27"/>
                  </a:lnTo>
                  <a:lnTo>
                    <a:pt x="148" y="27"/>
                  </a:lnTo>
                  <a:lnTo>
                    <a:pt x="148" y="25"/>
                  </a:lnTo>
                  <a:lnTo>
                    <a:pt x="148" y="25"/>
                  </a:lnTo>
                  <a:lnTo>
                    <a:pt x="148" y="25"/>
                  </a:lnTo>
                  <a:lnTo>
                    <a:pt x="148" y="25"/>
                  </a:lnTo>
                  <a:lnTo>
                    <a:pt x="148" y="25"/>
                  </a:lnTo>
                  <a:lnTo>
                    <a:pt x="148" y="25"/>
                  </a:lnTo>
                  <a:lnTo>
                    <a:pt x="148" y="25"/>
                  </a:lnTo>
                  <a:lnTo>
                    <a:pt x="146" y="25"/>
                  </a:lnTo>
                  <a:lnTo>
                    <a:pt x="146" y="23"/>
                  </a:lnTo>
                  <a:lnTo>
                    <a:pt x="146" y="23"/>
                  </a:lnTo>
                  <a:lnTo>
                    <a:pt x="146" y="23"/>
                  </a:lnTo>
                  <a:lnTo>
                    <a:pt x="146" y="23"/>
                  </a:lnTo>
                  <a:lnTo>
                    <a:pt x="146" y="23"/>
                  </a:lnTo>
                  <a:lnTo>
                    <a:pt x="146" y="20"/>
                  </a:lnTo>
                  <a:lnTo>
                    <a:pt x="146" y="18"/>
                  </a:lnTo>
                  <a:lnTo>
                    <a:pt x="146" y="16"/>
                  </a:lnTo>
                  <a:lnTo>
                    <a:pt x="146" y="16"/>
                  </a:lnTo>
                  <a:lnTo>
                    <a:pt x="146" y="16"/>
                  </a:lnTo>
                  <a:lnTo>
                    <a:pt x="144" y="16"/>
                  </a:lnTo>
                  <a:lnTo>
                    <a:pt x="143" y="16"/>
                  </a:lnTo>
                  <a:lnTo>
                    <a:pt x="143" y="16"/>
                  </a:lnTo>
                  <a:lnTo>
                    <a:pt x="139" y="16"/>
                  </a:lnTo>
                  <a:lnTo>
                    <a:pt x="139" y="16"/>
                  </a:lnTo>
                  <a:lnTo>
                    <a:pt x="139" y="14"/>
                  </a:lnTo>
                  <a:lnTo>
                    <a:pt x="139" y="14"/>
                  </a:lnTo>
                  <a:lnTo>
                    <a:pt x="139" y="13"/>
                  </a:lnTo>
                  <a:lnTo>
                    <a:pt x="139" y="13"/>
                  </a:lnTo>
                  <a:lnTo>
                    <a:pt x="137" y="13"/>
                  </a:lnTo>
                  <a:lnTo>
                    <a:pt x="135" y="13"/>
                  </a:lnTo>
                  <a:lnTo>
                    <a:pt x="135" y="13"/>
                  </a:lnTo>
                  <a:lnTo>
                    <a:pt x="135" y="11"/>
                  </a:lnTo>
                  <a:lnTo>
                    <a:pt x="133" y="9"/>
                  </a:lnTo>
                  <a:lnTo>
                    <a:pt x="133" y="5"/>
                  </a:lnTo>
                  <a:lnTo>
                    <a:pt x="133" y="3"/>
                  </a:lnTo>
                  <a:lnTo>
                    <a:pt x="132" y="2"/>
                  </a:lnTo>
                  <a:lnTo>
                    <a:pt x="132" y="2"/>
                  </a:lnTo>
                  <a:lnTo>
                    <a:pt x="130" y="0"/>
                  </a:lnTo>
                  <a:lnTo>
                    <a:pt x="130" y="0"/>
                  </a:lnTo>
                  <a:lnTo>
                    <a:pt x="130" y="0"/>
                  </a:lnTo>
                  <a:lnTo>
                    <a:pt x="130" y="0"/>
                  </a:lnTo>
                  <a:lnTo>
                    <a:pt x="130" y="2"/>
                  </a:lnTo>
                  <a:lnTo>
                    <a:pt x="124" y="5"/>
                  </a:lnTo>
                  <a:lnTo>
                    <a:pt x="124" y="5"/>
                  </a:lnTo>
                  <a:lnTo>
                    <a:pt x="124" y="7"/>
                  </a:lnTo>
                  <a:lnTo>
                    <a:pt x="123" y="7"/>
                  </a:lnTo>
                  <a:lnTo>
                    <a:pt x="121" y="7"/>
                  </a:lnTo>
                  <a:lnTo>
                    <a:pt x="121" y="7"/>
                  </a:lnTo>
                  <a:lnTo>
                    <a:pt x="119" y="7"/>
                  </a:lnTo>
                  <a:lnTo>
                    <a:pt x="119" y="7"/>
                  </a:lnTo>
                  <a:lnTo>
                    <a:pt x="119" y="9"/>
                  </a:lnTo>
                  <a:lnTo>
                    <a:pt x="117" y="11"/>
                  </a:lnTo>
                  <a:lnTo>
                    <a:pt x="117" y="11"/>
                  </a:lnTo>
                  <a:lnTo>
                    <a:pt x="117" y="11"/>
                  </a:lnTo>
                  <a:lnTo>
                    <a:pt x="117" y="13"/>
                  </a:lnTo>
                  <a:lnTo>
                    <a:pt x="117" y="13"/>
                  </a:lnTo>
                  <a:lnTo>
                    <a:pt x="117" y="13"/>
                  </a:lnTo>
                  <a:lnTo>
                    <a:pt x="117" y="13"/>
                  </a:lnTo>
                  <a:lnTo>
                    <a:pt x="117" y="13"/>
                  </a:lnTo>
                  <a:lnTo>
                    <a:pt x="117" y="14"/>
                  </a:lnTo>
                  <a:lnTo>
                    <a:pt x="117" y="14"/>
                  </a:lnTo>
                  <a:lnTo>
                    <a:pt x="115" y="16"/>
                  </a:lnTo>
                  <a:lnTo>
                    <a:pt x="114" y="16"/>
                  </a:lnTo>
                  <a:lnTo>
                    <a:pt x="114" y="16"/>
                  </a:lnTo>
                  <a:lnTo>
                    <a:pt x="112" y="16"/>
                  </a:lnTo>
                  <a:lnTo>
                    <a:pt x="112" y="16"/>
                  </a:lnTo>
                  <a:lnTo>
                    <a:pt x="112" y="16"/>
                  </a:lnTo>
                  <a:lnTo>
                    <a:pt x="110" y="16"/>
                  </a:lnTo>
                  <a:lnTo>
                    <a:pt x="110" y="16"/>
                  </a:lnTo>
                  <a:lnTo>
                    <a:pt x="108" y="16"/>
                  </a:lnTo>
                  <a:lnTo>
                    <a:pt x="106" y="16"/>
                  </a:lnTo>
                  <a:lnTo>
                    <a:pt x="105" y="16"/>
                  </a:lnTo>
                  <a:lnTo>
                    <a:pt x="105" y="16"/>
                  </a:lnTo>
                  <a:lnTo>
                    <a:pt x="105" y="13"/>
                  </a:lnTo>
                  <a:lnTo>
                    <a:pt x="105" y="13"/>
                  </a:lnTo>
                  <a:lnTo>
                    <a:pt x="105" y="11"/>
                  </a:lnTo>
                  <a:lnTo>
                    <a:pt x="105" y="11"/>
                  </a:lnTo>
                  <a:lnTo>
                    <a:pt x="105" y="9"/>
                  </a:lnTo>
                  <a:lnTo>
                    <a:pt x="105" y="7"/>
                  </a:lnTo>
                  <a:lnTo>
                    <a:pt x="99" y="7"/>
                  </a:lnTo>
                  <a:lnTo>
                    <a:pt x="97" y="7"/>
                  </a:lnTo>
                  <a:lnTo>
                    <a:pt x="96" y="7"/>
                  </a:lnTo>
                  <a:lnTo>
                    <a:pt x="94" y="9"/>
                  </a:lnTo>
                  <a:lnTo>
                    <a:pt x="92" y="9"/>
                  </a:lnTo>
                  <a:lnTo>
                    <a:pt x="92" y="9"/>
                  </a:lnTo>
                  <a:lnTo>
                    <a:pt x="90" y="9"/>
                  </a:lnTo>
                  <a:lnTo>
                    <a:pt x="88" y="9"/>
                  </a:lnTo>
                  <a:lnTo>
                    <a:pt x="88" y="9"/>
                  </a:lnTo>
                  <a:lnTo>
                    <a:pt x="87" y="9"/>
                  </a:lnTo>
                  <a:lnTo>
                    <a:pt x="85" y="9"/>
                  </a:lnTo>
                  <a:lnTo>
                    <a:pt x="85" y="9"/>
                  </a:lnTo>
                  <a:lnTo>
                    <a:pt x="85" y="11"/>
                  </a:lnTo>
                  <a:lnTo>
                    <a:pt x="83" y="13"/>
                  </a:lnTo>
                  <a:lnTo>
                    <a:pt x="83" y="13"/>
                  </a:lnTo>
                  <a:lnTo>
                    <a:pt x="83" y="13"/>
                  </a:lnTo>
                  <a:lnTo>
                    <a:pt x="81" y="14"/>
                  </a:lnTo>
                  <a:lnTo>
                    <a:pt x="79" y="16"/>
                  </a:lnTo>
                  <a:lnTo>
                    <a:pt x="78" y="16"/>
                  </a:lnTo>
                  <a:lnTo>
                    <a:pt x="78" y="16"/>
                  </a:lnTo>
                  <a:lnTo>
                    <a:pt x="76" y="20"/>
                  </a:lnTo>
                  <a:lnTo>
                    <a:pt x="76" y="22"/>
                  </a:lnTo>
                  <a:lnTo>
                    <a:pt x="74" y="23"/>
                  </a:lnTo>
                  <a:lnTo>
                    <a:pt x="67" y="25"/>
                  </a:lnTo>
                  <a:lnTo>
                    <a:pt x="65" y="27"/>
                  </a:lnTo>
                  <a:lnTo>
                    <a:pt x="65" y="29"/>
                  </a:lnTo>
                  <a:lnTo>
                    <a:pt x="63" y="31"/>
                  </a:lnTo>
                  <a:lnTo>
                    <a:pt x="63" y="34"/>
                  </a:lnTo>
                  <a:lnTo>
                    <a:pt x="63" y="36"/>
                  </a:lnTo>
                  <a:lnTo>
                    <a:pt x="63" y="36"/>
                  </a:lnTo>
                  <a:lnTo>
                    <a:pt x="63" y="40"/>
                  </a:lnTo>
                  <a:lnTo>
                    <a:pt x="61" y="41"/>
                  </a:lnTo>
                  <a:lnTo>
                    <a:pt x="61" y="43"/>
                  </a:lnTo>
                  <a:lnTo>
                    <a:pt x="59" y="45"/>
                  </a:lnTo>
                  <a:lnTo>
                    <a:pt x="58" y="45"/>
                  </a:lnTo>
                  <a:lnTo>
                    <a:pt x="56" y="45"/>
                  </a:lnTo>
                  <a:lnTo>
                    <a:pt x="54" y="45"/>
                  </a:lnTo>
                  <a:lnTo>
                    <a:pt x="52" y="45"/>
                  </a:lnTo>
                  <a:lnTo>
                    <a:pt x="52" y="47"/>
                  </a:lnTo>
                  <a:lnTo>
                    <a:pt x="52" y="49"/>
                  </a:lnTo>
                  <a:lnTo>
                    <a:pt x="52" y="50"/>
                  </a:lnTo>
                  <a:lnTo>
                    <a:pt x="50" y="52"/>
                  </a:lnTo>
                  <a:lnTo>
                    <a:pt x="50" y="52"/>
                  </a:lnTo>
                  <a:lnTo>
                    <a:pt x="49" y="52"/>
                  </a:lnTo>
                  <a:lnTo>
                    <a:pt x="49" y="52"/>
                  </a:lnTo>
                  <a:lnTo>
                    <a:pt x="47" y="52"/>
                  </a:lnTo>
                  <a:lnTo>
                    <a:pt x="47" y="52"/>
                  </a:lnTo>
                  <a:lnTo>
                    <a:pt x="45" y="56"/>
                  </a:lnTo>
                  <a:lnTo>
                    <a:pt x="43" y="58"/>
                  </a:lnTo>
                  <a:lnTo>
                    <a:pt x="34" y="61"/>
                  </a:lnTo>
                  <a:lnTo>
                    <a:pt x="32" y="59"/>
                  </a:lnTo>
                  <a:lnTo>
                    <a:pt x="31" y="59"/>
                  </a:lnTo>
                  <a:lnTo>
                    <a:pt x="31" y="58"/>
                  </a:lnTo>
                  <a:lnTo>
                    <a:pt x="29" y="59"/>
                  </a:lnTo>
                  <a:lnTo>
                    <a:pt x="29" y="59"/>
                  </a:lnTo>
                  <a:lnTo>
                    <a:pt x="27" y="59"/>
                  </a:lnTo>
                  <a:lnTo>
                    <a:pt x="25" y="59"/>
                  </a:lnTo>
                  <a:lnTo>
                    <a:pt x="20" y="58"/>
                  </a:lnTo>
                  <a:lnTo>
                    <a:pt x="18" y="56"/>
                  </a:lnTo>
                  <a:lnTo>
                    <a:pt x="16" y="58"/>
                  </a:lnTo>
                  <a:lnTo>
                    <a:pt x="13" y="59"/>
                  </a:lnTo>
                  <a:lnTo>
                    <a:pt x="13" y="59"/>
                  </a:lnTo>
                  <a:lnTo>
                    <a:pt x="13" y="61"/>
                  </a:lnTo>
                  <a:lnTo>
                    <a:pt x="11" y="61"/>
                  </a:lnTo>
                  <a:lnTo>
                    <a:pt x="9" y="63"/>
                  </a:lnTo>
                  <a:lnTo>
                    <a:pt x="9" y="65"/>
                  </a:lnTo>
                  <a:lnTo>
                    <a:pt x="5" y="72"/>
                  </a:lnTo>
                  <a:lnTo>
                    <a:pt x="5" y="74"/>
                  </a:lnTo>
                  <a:lnTo>
                    <a:pt x="5" y="76"/>
                  </a:lnTo>
                  <a:lnTo>
                    <a:pt x="5" y="76"/>
                  </a:lnTo>
                  <a:lnTo>
                    <a:pt x="5" y="79"/>
                  </a:lnTo>
                  <a:lnTo>
                    <a:pt x="5" y="81"/>
                  </a:lnTo>
                  <a:lnTo>
                    <a:pt x="5" y="81"/>
                  </a:lnTo>
                  <a:lnTo>
                    <a:pt x="3" y="83"/>
                  </a:lnTo>
                  <a:lnTo>
                    <a:pt x="3" y="83"/>
                  </a:lnTo>
                  <a:lnTo>
                    <a:pt x="3" y="83"/>
                  </a:lnTo>
                  <a:lnTo>
                    <a:pt x="2" y="85"/>
                  </a:lnTo>
                  <a:lnTo>
                    <a:pt x="2" y="87"/>
                  </a:lnTo>
                  <a:lnTo>
                    <a:pt x="0" y="87"/>
                  </a:lnTo>
                  <a:lnTo>
                    <a:pt x="0" y="88"/>
                  </a:lnTo>
                  <a:lnTo>
                    <a:pt x="0" y="92"/>
                  </a:lnTo>
                  <a:lnTo>
                    <a:pt x="0" y="94"/>
                  </a:lnTo>
                  <a:lnTo>
                    <a:pt x="0" y="94"/>
                  </a:lnTo>
                  <a:lnTo>
                    <a:pt x="0" y="94"/>
                  </a:lnTo>
                  <a:lnTo>
                    <a:pt x="0" y="94"/>
                  </a:lnTo>
                  <a:lnTo>
                    <a:pt x="0" y="96"/>
                  </a:lnTo>
                  <a:lnTo>
                    <a:pt x="0" y="96"/>
                  </a:lnTo>
                  <a:lnTo>
                    <a:pt x="2" y="96"/>
                  </a:lnTo>
                  <a:lnTo>
                    <a:pt x="2" y="96"/>
                  </a:lnTo>
                  <a:lnTo>
                    <a:pt x="2" y="96"/>
                  </a:lnTo>
                  <a:lnTo>
                    <a:pt x="2" y="96"/>
                  </a:lnTo>
                  <a:lnTo>
                    <a:pt x="3" y="97"/>
                  </a:lnTo>
                  <a:lnTo>
                    <a:pt x="2" y="97"/>
                  </a:lnTo>
                  <a:lnTo>
                    <a:pt x="2" y="97"/>
                  </a:lnTo>
                  <a:lnTo>
                    <a:pt x="2" y="97"/>
                  </a:lnTo>
                  <a:lnTo>
                    <a:pt x="2" y="97"/>
                  </a:lnTo>
                  <a:lnTo>
                    <a:pt x="2" y="99"/>
                  </a:lnTo>
                  <a:lnTo>
                    <a:pt x="3" y="99"/>
                  </a:lnTo>
                  <a:lnTo>
                    <a:pt x="3" y="99"/>
                  </a:lnTo>
                  <a:lnTo>
                    <a:pt x="3" y="99"/>
                  </a:lnTo>
                  <a:lnTo>
                    <a:pt x="3" y="99"/>
                  </a:lnTo>
                  <a:lnTo>
                    <a:pt x="3" y="101"/>
                  </a:lnTo>
                  <a:lnTo>
                    <a:pt x="3" y="101"/>
                  </a:lnTo>
                  <a:lnTo>
                    <a:pt x="5" y="101"/>
                  </a:lnTo>
                  <a:lnTo>
                    <a:pt x="5" y="101"/>
                  </a:lnTo>
                  <a:lnTo>
                    <a:pt x="5" y="101"/>
                  </a:lnTo>
                  <a:lnTo>
                    <a:pt x="5" y="101"/>
                  </a:lnTo>
                  <a:lnTo>
                    <a:pt x="5" y="103"/>
                  </a:lnTo>
                  <a:lnTo>
                    <a:pt x="5" y="103"/>
                  </a:lnTo>
                  <a:lnTo>
                    <a:pt x="5" y="106"/>
                  </a:lnTo>
                  <a:lnTo>
                    <a:pt x="5" y="106"/>
                  </a:lnTo>
                  <a:lnTo>
                    <a:pt x="5" y="108"/>
                  </a:lnTo>
                  <a:lnTo>
                    <a:pt x="7" y="110"/>
                  </a:lnTo>
                  <a:lnTo>
                    <a:pt x="7" y="112"/>
                  </a:lnTo>
                  <a:lnTo>
                    <a:pt x="9" y="112"/>
                  </a:lnTo>
                  <a:lnTo>
                    <a:pt x="9" y="112"/>
                  </a:lnTo>
                  <a:lnTo>
                    <a:pt x="9" y="112"/>
                  </a:lnTo>
                  <a:lnTo>
                    <a:pt x="11" y="114"/>
                  </a:lnTo>
                  <a:lnTo>
                    <a:pt x="11" y="114"/>
                  </a:lnTo>
                  <a:lnTo>
                    <a:pt x="11" y="114"/>
                  </a:lnTo>
                  <a:lnTo>
                    <a:pt x="11" y="115"/>
                  </a:lnTo>
                  <a:lnTo>
                    <a:pt x="11" y="115"/>
                  </a:lnTo>
                  <a:lnTo>
                    <a:pt x="11" y="117"/>
                  </a:lnTo>
                  <a:lnTo>
                    <a:pt x="11" y="117"/>
                  </a:lnTo>
                  <a:lnTo>
                    <a:pt x="11" y="117"/>
                  </a:lnTo>
                  <a:lnTo>
                    <a:pt x="11" y="119"/>
                  </a:lnTo>
                  <a:lnTo>
                    <a:pt x="13" y="119"/>
                  </a:lnTo>
                  <a:lnTo>
                    <a:pt x="14" y="121"/>
                  </a:lnTo>
                  <a:lnTo>
                    <a:pt x="14" y="121"/>
                  </a:lnTo>
                  <a:lnTo>
                    <a:pt x="16" y="121"/>
                  </a:lnTo>
                  <a:lnTo>
                    <a:pt x="18" y="121"/>
                  </a:lnTo>
                  <a:lnTo>
                    <a:pt x="20" y="121"/>
                  </a:lnTo>
                  <a:lnTo>
                    <a:pt x="22" y="121"/>
                  </a:lnTo>
                  <a:lnTo>
                    <a:pt x="23" y="123"/>
                  </a:lnTo>
                  <a:lnTo>
                    <a:pt x="25" y="123"/>
                  </a:lnTo>
                  <a:lnTo>
                    <a:pt x="31" y="130"/>
                  </a:lnTo>
                  <a:lnTo>
                    <a:pt x="31" y="130"/>
                  </a:lnTo>
                  <a:lnTo>
                    <a:pt x="32" y="130"/>
                  </a:lnTo>
                  <a:lnTo>
                    <a:pt x="32" y="132"/>
                  </a:lnTo>
                  <a:lnTo>
                    <a:pt x="34" y="132"/>
                  </a:lnTo>
                  <a:lnTo>
                    <a:pt x="36" y="134"/>
                  </a:lnTo>
                  <a:lnTo>
                    <a:pt x="36" y="134"/>
                  </a:lnTo>
                  <a:lnTo>
                    <a:pt x="36" y="134"/>
                  </a:lnTo>
                  <a:lnTo>
                    <a:pt x="38" y="134"/>
                  </a:lnTo>
                  <a:lnTo>
                    <a:pt x="38" y="134"/>
                  </a:lnTo>
                  <a:lnTo>
                    <a:pt x="38" y="135"/>
                  </a:lnTo>
                  <a:lnTo>
                    <a:pt x="40" y="135"/>
                  </a:lnTo>
                  <a:lnTo>
                    <a:pt x="40" y="135"/>
                  </a:lnTo>
                  <a:lnTo>
                    <a:pt x="41" y="137"/>
                  </a:lnTo>
                  <a:lnTo>
                    <a:pt x="41" y="137"/>
                  </a:lnTo>
                  <a:lnTo>
                    <a:pt x="43" y="139"/>
                  </a:lnTo>
                  <a:lnTo>
                    <a:pt x="45" y="139"/>
                  </a:lnTo>
                  <a:lnTo>
                    <a:pt x="49" y="141"/>
                  </a:lnTo>
                  <a:lnTo>
                    <a:pt x="52" y="141"/>
                  </a:lnTo>
                  <a:lnTo>
                    <a:pt x="63" y="139"/>
                  </a:lnTo>
                  <a:lnTo>
                    <a:pt x="68" y="141"/>
                  </a:lnTo>
                  <a:lnTo>
                    <a:pt x="70" y="141"/>
                  </a:lnTo>
                  <a:lnTo>
                    <a:pt x="74" y="139"/>
                  </a:lnTo>
                  <a:lnTo>
                    <a:pt x="85" y="137"/>
                  </a:lnTo>
                  <a:lnTo>
                    <a:pt x="87" y="137"/>
                  </a:lnTo>
                  <a:lnTo>
                    <a:pt x="88" y="139"/>
                  </a:lnTo>
                  <a:lnTo>
                    <a:pt x="90" y="139"/>
                  </a:lnTo>
                  <a:lnTo>
                    <a:pt x="92" y="139"/>
                  </a:lnTo>
                  <a:lnTo>
                    <a:pt x="94" y="137"/>
                  </a:lnTo>
                  <a:lnTo>
                    <a:pt x="96" y="135"/>
                  </a:lnTo>
                  <a:lnTo>
                    <a:pt x="96" y="135"/>
                  </a:lnTo>
                  <a:lnTo>
                    <a:pt x="97" y="135"/>
                  </a:lnTo>
                  <a:lnTo>
                    <a:pt x="97" y="134"/>
                  </a:lnTo>
                  <a:lnTo>
                    <a:pt x="97" y="134"/>
                  </a:lnTo>
                  <a:lnTo>
                    <a:pt x="96" y="134"/>
                  </a:lnTo>
                  <a:lnTo>
                    <a:pt x="96" y="132"/>
                  </a:lnTo>
                  <a:lnTo>
                    <a:pt x="94" y="130"/>
                  </a:lnTo>
                  <a:lnTo>
                    <a:pt x="94" y="128"/>
                  </a:lnTo>
                  <a:lnTo>
                    <a:pt x="96" y="125"/>
                  </a:lnTo>
                  <a:lnTo>
                    <a:pt x="96" y="125"/>
                  </a:lnTo>
                  <a:lnTo>
                    <a:pt x="94" y="125"/>
                  </a:lnTo>
                  <a:lnTo>
                    <a:pt x="94" y="125"/>
                  </a:lnTo>
                  <a:lnTo>
                    <a:pt x="96" y="123"/>
                  </a:lnTo>
                  <a:lnTo>
                    <a:pt x="96" y="123"/>
                  </a:lnTo>
                  <a:lnTo>
                    <a:pt x="97" y="123"/>
                  </a:lnTo>
                  <a:lnTo>
                    <a:pt x="97" y="123"/>
                  </a:lnTo>
                  <a:lnTo>
                    <a:pt x="99" y="119"/>
                  </a:lnTo>
                  <a:lnTo>
                    <a:pt x="99" y="119"/>
                  </a:lnTo>
                  <a:lnTo>
                    <a:pt x="105" y="117"/>
                  </a:lnTo>
                  <a:lnTo>
                    <a:pt x="106" y="117"/>
                  </a:lnTo>
                  <a:lnTo>
                    <a:pt x="106" y="117"/>
                  </a:lnTo>
                  <a:lnTo>
                    <a:pt x="108" y="117"/>
                  </a:lnTo>
                  <a:lnTo>
                    <a:pt x="110" y="117"/>
                  </a:lnTo>
                  <a:lnTo>
                    <a:pt x="112" y="117"/>
                  </a:lnTo>
                  <a:lnTo>
                    <a:pt x="119" y="117"/>
                  </a:lnTo>
                  <a:lnTo>
                    <a:pt x="119" y="117"/>
                  </a:lnTo>
                  <a:lnTo>
                    <a:pt x="123" y="115"/>
                  </a:lnTo>
                  <a:lnTo>
                    <a:pt x="128" y="115"/>
                  </a:lnTo>
                  <a:lnTo>
                    <a:pt x="132" y="114"/>
                  </a:lnTo>
                  <a:lnTo>
                    <a:pt x="132" y="114"/>
                  </a:lnTo>
                  <a:lnTo>
                    <a:pt x="132" y="112"/>
                  </a:lnTo>
                  <a:lnTo>
                    <a:pt x="132" y="112"/>
                  </a:lnTo>
                  <a:lnTo>
                    <a:pt x="132" y="112"/>
                  </a:lnTo>
                  <a:lnTo>
                    <a:pt x="132" y="112"/>
                  </a:lnTo>
                  <a:lnTo>
                    <a:pt x="132" y="112"/>
                  </a:lnTo>
                  <a:lnTo>
                    <a:pt x="132" y="112"/>
                  </a:lnTo>
                  <a:lnTo>
                    <a:pt x="132" y="112"/>
                  </a:lnTo>
                  <a:lnTo>
                    <a:pt x="132" y="110"/>
                  </a:lnTo>
                  <a:lnTo>
                    <a:pt x="132" y="108"/>
                  </a:lnTo>
                  <a:lnTo>
                    <a:pt x="133" y="106"/>
                  </a:lnTo>
                  <a:lnTo>
                    <a:pt x="133" y="106"/>
                  </a:lnTo>
                  <a:lnTo>
                    <a:pt x="139" y="105"/>
                  </a:lnTo>
                  <a:lnTo>
                    <a:pt x="139" y="105"/>
                  </a:lnTo>
                  <a:lnTo>
                    <a:pt x="139" y="105"/>
                  </a:lnTo>
                  <a:lnTo>
                    <a:pt x="141" y="105"/>
                  </a:lnTo>
                  <a:lnTo>
                    <a:pt x="141" y="106"/>
                  </a:lnTo>
                  <a:lnTo>
                    <a:pt x="143" y="106"/>
                  </a:lnTo>
                  <a:lnTo>
                    <a:pt x="144" y="106"/>
                  </a:lnTo>
                  <a:lnTo>
                    <a:pt x="146" y="106"/>
                  </a:lnTo>
                  <a:lnTo>
                    <a:pt x="146" y="108"/>
                  </a:lnTo>
                  <a:lnTo>
                    <a:pt x="146" y="108"/>
                  </a:lnTo>
                  <a:lnTo>
                    <a:pt x="146" y="110"/>
                  </a:lnTo>
                  <a:lnTo>
                    <a:pt x="146" y="110"/>
                  </a:lnTo>
                  <a:lnTo>
                    <a:pt x="146" y="110"/>
                  </a:lnTo>
                  <a:lnTo>
                    <a:pt x="146" y="110"/>
                  </a:lnTo>
                  <a:lnTo>
                    <a:pt x="148" y="110"/>
                  </a:lnTo>
                  <a:lnTo>
                    <a:pt x="150" y="110"/>
                  </a:lnTo>
                  <a:lnTo>
                    <a:pt x="152" y="112"/>
                  </a:lnTo>
                  <a:lnTo>
                    <a:pt x="153" y="112"/>
                  </a:lnTo>
                  <a:lnTo>
                    <a:pt x="153" y="112"/>
                  </a:lnTo>
                  <a:lnTo>
                    <a:pt x="157" y="110"/>
                  </a:lnTo>
                  <a:lnTo>
                    <a:pt x="157" y="110"/>
                  </a:lnTo>
                  <a:lnTo>
                    <a:pt x="159" y="108"/>
                  </a:lnTo>
                  <a:lnTo>
                    <a:pt x="159" y="108"/>
                  </a:lnTo>
                  <a:lnTo>
                    <a:pt x="161" y="106"/>
                  </a:lnTo>
                  <a:lnTo>
                    <a:pt x="162" y="106"/>
                  </a:lnTo>
                  <a:lnTo>
                    <a:pt x="162" y="106"/>
                  </a:lnTo>
                  <a:lnTo>
                    <a:pt x="162" y="106"/>
                  </a:lnTo>
                  <a:lnTo>
                    <a:pt x="164" y="105"/>
                  </a:lnTo>
                  <a:lnTo>
                    <a:pt x="164" y="105"/>
                  </a:lnTo>
                  <a:lnTo>
                    <a:pt x="164" y="103"/>
                  </a:lnTo>
                  <a:lnTo>
                    <a:pt x="164" y="103"/>
                  </a:lnTo>
                  <a:lnTo>
                    <a:pt x="166" y="103"/>
                  </a:lnTo>
                  <a:lnTo>
                    <a:pt x="166" y="103"/>
                  </a:lnTo>
                  <a:lnTo>
                    <a:pt x="166" y="103"/>
                  </a:lnTo>
                  <a:lnTo>
                    <a:pt x="168" y="101"/>
                  </a:lnTo>
                  <a:lnTo>
                    <a:pt x="170" y="101"/>
                  </a:lnTo>
                  <a:lnTo>
                    <a:pt x="170" y="103"/>
                  </a:lnTo>
                  <a:lnTo>
                    <a:pt x="170" y="103"/>
                  </a:lnTo>
                  <a:lnTo>
                    <a:pt x="171" y="103"/>
                  </a:lnTo>
                  <a:lnTo>
                    <a:pt x="171" y="103"/>
                  </a:lnTo>
                  <a:lnTo>
                    <a:pt x="173" y="101"/>
                  </a:lnTo>
                  <a:lnTo>
                    <a:pt x="175" y="99"/>
                  </a:lnTo>
                  <a:lnTo>
                    <a:pt x="177" y="97"/>
                  </a:lnTo>
                  <a:lnTo>
                    <a:pt x="179" y="90"/>
                  </a:lnTo>
                  <a:lnTo>
                    <a:pt x="179" y="90"/>
                  </a:lnTo>
                  <a:lnTo>
                    <a:pt x="179" y="88"/>
                  </a:lnTo>
                  <a:lnTo>
                    <a:pt x="180" y="87"/>
                  </a:lnTo>
                  <a:lnTo>
                    <a:pt x="180" y="87"/>
                  </a:lnTo>
                  <a:lnTo>
                    <a:pt x="182" y="87"/>
                  </a:lnTo>
                  <a:lnTo>
                    <a:pt x="182" y="85"/>
                  </a:lnTo>
                  <a:lnTo>
                    <a:pt x="182" y="85"/>
                  </a:lnTo>
                  <a:lnTo>
                    <a:pt x="182" y="85"/>
                  </a:lnTo>
                  <a:lnTo>
                    <a:pt x="182" y="85"/>
                  </a:lnTo>
                  <a:lnTo>
                    <a:pt x="182" y="83"/>
                  </a:lnTo>
                  <a:lnTo>
                    <a:pt x="182" y="83"/>
                  </a:lnTo>
                  <a:lnTo>
                    <a:pt x="182" y="83"/>
                  </a:lnTo>
                  <a:lnTo>
                    <a:pt x="182" y="81"/>
                  </a:lnTo>
                  <a:lnTo>
                    <a:pt x="186" y="81"/>
                  </a:lnTo>
                  <a:lnTo>
                    <a:pt x="197" y="79"/>
                  </a:lnTo>
                  <a:lnTo>
                    <a:pt x="197" y="79"/>
                  </a:lnTo>
                  <a:lnTo>
                    <a:pt x="199" y="79"/>
                  </a:lnTo>
                  <a:lnTo>
                    <a:pt x="200" y="81"/>
                  </a:lnTo>
                  <a:lnTo>
                    <a:pt x="200" y="81"/>
                  </a:lnTo>
                  <a:lnTo>
                    <a:pt x="202" y="81"/>
                  </a:lnTo>
                  <a:lnTo>
                    <a:pt x="204" y="83"/>
                  </a:lnTo>
                  <a:lnTo>
                    <a:pt x="206" y="83"/>
                  </a:lnTo>
                  <a:lnTo>
                    <a:pt x="208" y="83"/>
                  </a:lnTo>
                  <a:lnTo>
                    <a:pt x="209" y="83"/>
                  </a:lnTo>
                  <a:lnTo>
                    <a:pt x="211" y="83"/>
                  </a:lnTo>
                  <a:lnTo>
                    <a:pt x="211" y="85"/>
                  </a:lnTo>
                  <a:lnTo>
                    <a:pt x="213" y="85"/>
                  </a:lnTo>
                  <a:lnTo>
                    <a:pt x="217" y="83"/>
                  </a:lnTo>
                  <a:lnTo>
                    <a:pt x="218" y="83"/>
                  </a:lnTo>
                  <a:lnTo>
                    <a:pt x="220" y="83"/>
                  </a:lnTo>
                  <a:lnTo>
                    <a:pt x="220" y="83"/>
                  </a:lnTo>
                  <a:lnTo>
                    <a:pt x="220" y="85"/>
                  </a:lnTo>
                  <a:lnTo>
                    <a:pt x="222" y="83"/>
                  </a:lnTo>
                  <a:lnTo>
                    <a:pt x="222" y="83"/>
                  </a:lnTo>
                  <a:lnTo>
                    <a:pt x="222" y="81"/>
                  </a:lnTo>
                  <a:lnTo>
                    <a:pt x="222" y="81"/>
                  </a:lnTo>
                  <a:lnTo>
                    <a:pt x="224" y="81"/>
                  </a:lnTo>
                  <a:lnTo>
                    <a:pt x="224" y="81"/>
                  </a:lnTo>
                  <a:lnTo>
                    <a:pt x="226" y="81"/>
                  </a:lnTo>
                  <a:lnTo>
                    <a:pt x="229" y="79"/>
                  </a:lnTo>
                  <a:lnTo>
                    <a:pt x="229" y="79"/>
                  </a:lnTo>
                  <a:lnTo>
                    <a:pt x="231" y="81"/>
                  </a:lnTo>
                  <a:lnTo>
                    <a:pt x="233" y="81"/>
                  </a:lnTo>
                  <a:lnTo>
                    <a:pt x="233" y="81"/>
                  </a:lnTo>
                  <a:lnTo>
                    <a:pt x="233" y="83"/>
                  </a:lnTo>
                  <a:lnTo>
                    <a:pt x="233" y="83"/>
                  </a:lnTo>
                  <a:lnTo>
                    <a:pt x="233" y="85"/>
                  </a:lnTo>
                  <a:lnTo>
                    <a:pt x="235" y="85"/>
                  </a:lnTo>
                  <a:lnTo>
                    <a:pt x="236" y="85"/>
                  </a:lnTo>
                  <a:lnTo>
                    <a:pt x="236" y="85"/>
                  </a:lnTo>
                  <a:lnTo>
                    <a:pt x="238" y="85"/>
                  </a:lnTo>
                  <a:lnTo>
                    <a:pt x="238" y="88"/>
                  </a:lnTo>
                  <a:lnTo>
                    <a:pt x="238" y="90"/>
                  </a:lnTo>
                  <a:lnTo>
                    <a:pt x="242" y="94"/>
                  </a:lnTo>
                  <a:lnTo>
                    <a:pt x="242" y="96"/>
                  </a:lnTo>
                  <a:lnTo>
                    <a:pt x="244" y="96"/>
                  </a:lnTo>
                  <a:lnTo>
                    <a:pt x="245" y="97"/>
                  </a:lnTo>
                  <a:lnTo>
                    <a:pt x="247" y="97"/>
                  </a:lnTo>
                  <a:lnTo>
                    <a:pt x="249" y="96"/>
                  </a:lnTo>
                  <a:lnTo>
                    <a:pt x="251" y="96"/>
                  </a:lnTo>
                  <a:lnTo>
                    <a:pt x="253" y="94"/>
                  </a:lnTo>
                  <a:lnTo>
                    <a:pt x="254" y="94"/>
                  </a:lnTo>
                  <a:lnTo>
                    <a:pt x="256" y="94"/>
                  </a:lnTo>
                  <a:lnTo>
                    <a:pt x="258" y="94"/>
                  </a:lnTo>
                  <a:lnTo>
                    <a:pt x="258" y="94"/>
                  </a:lnTo>
                  <a:lnTo>
                    <a:pt x="262" y="94"/>
                  </a:lnTo>
                  <a:lnTo>
                    <a:pt x="262" y="94"/>
                  </a:lnTo>
                  <a:lnTo>
                    <a:pt x="264" y="92"/>
                  </a:lnTo>
                  <a:lnTo>
                    <a:pt x="264" y="92"/>
                  </a:lnTo>
                  <a:lnTo>
                    <a:pt x="264" y="87"/>
                  </a:lnTo>
                  <a:lnTo>
                    <a:pt x="265" y="85"/>
                  </a:lnTo>
                  <a:lnTo>
                    <a:pt x="265" y="83"/>
                  </a:lnTo>
                  <a:lnTo>
                    <a:pt x="264" y="81"/>
                  </a:lnTo>
                  <a:lnTo>
                    <a:pt x="265" y="79"/>
                  </a:lnTo>
                  <a:lnTo>
                    <a:pt x="265" y="78"/>
                  </a:lnTo>
                  <a:lnTo>
                    <a:pt x="269" y="76"/>
                  </a:lnTo>
                  <a:lnTo>
                    <a:pt x="269" y="74"/>
                  </a:lnTo>
                  <a:lnTo>
                    <a:pt x="269" y="74"/>
                  </a:lnTo>
                  <a:lnTo>
                    <a:pt x="269" y="72"/>
                  </a:lnTo>
                  <a:lnTo>
                    <a:pt x="271" y="72"/>
                  </a:lnTo>
                  <a:lnTo>
                    <a:pt x="273" y="72"/>
                  </a:lnTo>
                  <a:lnTo>
                    <a:pt x="273" y="72"/>
                  </a:lnTo>
                  <a:lnTo>
                    <a:pt x="273" y="70"/>
                  </a:lnTo>
                  <a:lnTo>
                    <a:pt x="274" y="69"/>
                  </a:lnTo>
                  <a:lnTo>
                    <a:pt x="274" y="67"/>
                  </a:lnTo>
                  <a:lnTo>
                    <a:pt x="274" y="67"/>
                  </a:lnTo>
                  <a:lnTo>
                    <a:pt x="274" y="65"/>
                  </a:lnTo>
                  <a:lnTo>
                    <a:pt x="274" y="65"/>
                  </a:lnTo>
                  <a:lnTo>
                    <a:pt x="274" y="65"/>
                  </a:lnTo>
                  <a:lnTo>
                    <a:pt x="276" y="63"/>
                  </a:lnTo>
                  <a:lnTo>
                    <a:pt x="276" y="63"/>
                  </a:lnTo>
                  <a:lnTo>
                    <a:pt x="276" y="61"/>
                  </a:lnTo>
                  <a:lnTo>
                    <a:pt x="276" y="59"/>
                  </a:lnTo>
                  <a:lnTo>
                    <a:pt x="276" y="59"/>
                  </a:lnTo>
                  <a:lnTo>
                    <a:pt x="276" y="58"/>
                  </a:lnTo>
                  <a:lnTo>
                    <a:pt x="276" y="58"/>
                  </a:lnTo>
                  <a:lnTo>
                    <a:pt x="276" y="58"/>
                  </a:lnTo>
                  <a:lnTo>
                    <a:pt x="276" y="56"/>
                  </a:lnTo>
                  <a:lnTo>
                    <a:pt x="278" y="56"/>
                  </a:lnTo>
                  <a:lnTo>
                    <a:pt x="278" y="54"/>
                  </a:lnTo>
                  <a:lnTo>
                    <a:pt x="278" y="54"/>
                  </a:lnTo>
                  <a:lnTo>
                    <a:pt x="278" y="54"/>
                  </a:lnTo>
                  <a:lnTo>
                    <a:pt x="278" y="52"/>
                  </a:lnTo>
                  <a:lnTo>
                    <a:pt x="280" y="52"/>
                  </a:lnTo>
                  <a:lnTo>
                    <a:pt x="280" y="49"/>
                  </a:lnTo>
                  <a:lnTo>
                    <a:pt x="282" y="49"/>
                  </a:lnTo>
                  <a:lnTo>
                    <a:pt x="283" y="47"/>
                  </a:lnTo>
                  <a:lnTo>
                    <a:pt x="283" y="47"/>
                  </a:lnTo>
                  <a:lnTo>
                    <a:pt x="283" y="45"/>
                  </a:lnTo>
                  <a:lnTo>
                    <a:pt x="283" y="43"/>
                  </a:lnTo>
                  <a:lnTo>
                    <a:pt x="283" y="41"/>
                  </a:lnTo>
                  <a:lnTo>
                    <a:pt x="285" y="41"/>
                  </a:lnTo>
                  <a:lnTo>
                    <a:pt x="283" y="4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2" name="Google Shape;342;p16"/>
            <p:cNvSpPr/>
            <p:nvPr/>
          </p:nvSpPr>
          <p:spPr>
            <a:xfrm>
              <a:off x="8274683" y="4797660"/>
              <a:ext cx="377385" cy="482785"/>
            </a:xfrm>
            <a:custGeom>
              <a:avLst/>
              <a:gdLst/>
              <a:ahLst/>
              <a:cxnLst/>
              <a:rect l="l" t="t" r="r" b="b"/>
              <a:pathLst>
                <a:path w="208" h="300" extrusionOk="0">
                  <a:moveTo>
                    <a:pt x="208" y="210"/>
                  </a:moveTo>
                  <a:lnTo>
                    <a:pt x="208" y="208"/>
                  </a:lnTo>
                  <a:lnTo>
                    <a:pt x="206" y="208"/>
                  </a:lnTo>
                  <a:lnTo>
                    <a:pt x="204" y="208"/>
                  </a:lnTo>
                  <a:lnTo>
                    <a:pt x="204" y="206"/>
                  </a:lnTo>
                  <a:lnTo>
                    <a:pt x="202" y="206"/>
                  </a:lnTo>
                  <a:lnTo>
                    <a:pt x="201" y="204"/>
                  </a:lnTo>
                  <a:lnTo>
                    <a:pt x="201" y="203"/>
                  </a:lnTo>
                  <a:lnTo>
                    <a:pt x="201" y="203"/>
                  </a:lnTo>
                  <a:lnTo>
                    <a:pt x="201" y="203"/>
                  </a:lnTo>
                  <a:lnTo>
                    <a:pt x="199" y="201"/>
                  </a:lnTo>
                  <a:lnTo>
                    <a:pt x="199" y="201"/>
                  </a:lnTo>
                  <a:lnTo>
                    <a:pt x="199" y="199"/>
                  </a:lnTo>
                  <a:lnTo>
                    <a:pt x="195" y="195"/>
                  </a:lnTo>
                  <a:lnTo>
                    <a:pt x="195" y="195"/>
                  </a:lnTo>
                  <a:lnTo>
                    <a:pt x="195" y="195"/>
                  </a:lnTo>
                  <a:lnTo>
                    <a:pt x="193" y="195"/>
                  </a:lnTo>
                  <a:lnTo>
                    <a:pt x="193" y="195"/>
                  </a:lnTo>
                  <a:lnTo>
                    <a:pt x="192" y="195"/>
                  </a:lnTo>
                  <a:lnTo>
                    <a:pt x="192" y="195"/>
                  </a:lnTo>
                  <a:lnTo>
                    <a:pt x="192" y="195"/>
                  </a:lnTo>
                  <a:lnTo>
                    <a:pt x="192" y="194"/>
                  </a:lnTo>
                  <a:lnTo>
                    <a:pt x="192" y="194"/>
                  </a:lnTo>
                  <a:lnTo>
                    <a:pt x="190" y="194"/>
                  </a:lnTo>
                  <a:lnTo>
                    <a:pt x="190" y="194"/>
                  </a:lnTo>
                  <a:lnTo>
                    <a:pt x="190" y="194"/>
                  </a:lnTo>
                  <a:lnTo>
                    <a:pt x="188" y="192"/>
                  </a:lnTo>
                  <a:lnTo>
                    <a:pt x="188" y="192"/>
                  </a:lnTo>
                  <a:lnTo>
                    <a:pt x="188" y="192"/>
                  </a:lnTo>
                  <a:lnTo>
                    <a:pt x="186" y="192"/>
                  </a:lnTo>
                  <a:lnTo>
                    <a:pt x="184" y="190"/>
                  </a:lnTo>
                  <a:lnTo>
                    <a:pt x="184" y="190"/>
                  </a:lnTo>
                  <a:lnTo>
                    <a:pt x="184" y="188"/>
                  </a:lnTo>
                  <a:lnTo>
                    <a:pt x="183" y="185"/>
                  </a:lnTo>
                  <a:lnTo>
                    <a:pt x="183" y="185"/>
                  </a:lnTo>
                  <a:lnTo>
                    <a:pt x="183" y="183"/>
                  </a:lnTo>
                  <a:lnTo>
                    <a:pt x="183" y="183"/>
                  </a:lnTo>
                  <a:lnTo>
                    <a:pt x="183" y="183"/>
                  </a:lnTo>
                  <a:lnTo>
                    <a:pt x="183" y="183"/>
                  </a:lnTo>
                  <a:lnTo>
                    <a:pt x="183" y="183"/>
                  </a:lnTo>
                  <a:lnTo>
                    <a:pt x="183" y="183"/>
                  </a:lnTo>
                  <a:lnTo>
                    <a:pt x="183" y="183"/>
                  </a:lnTo>
                  <a:lnTo>
                    <a:pt x="183" y="181"/>
                  </a:lnTo>
                  <a:lnTo>
                    <a:pt x="183" y="181"/>
                  </a:lnTo>
                  <a:lnTo>
                    <a:pt x="183" y="181"/>
                  </a:lnTo>
                  <a:lnTo>
                    <a:pt x="183" y="181"/>
                  </a:lnTo>
                  <a:lnTo>
                    <a:pt x="183" y="181"/>
                  </a:lnTo>
                  <a:lnTo>
                    <a:pt x="183" y="181"/>
                  </a:lnTo>
                  <a:lnTo>
                    <a:pt x="183" y="181"/>
                  </a:lnTo>
                  <a:lnTo>
                    <a:pt x="183" y="181"/>
                  </a:lnTo>
                  <a:lnTo>
                    <a:pt x="183" y="179"/>
                  </a:lnTo>
                  <a:lnTo>
                    <a:pt x="183" y="179"/>
                  </a:lnTo>
                  <a:lnTo>
                    <a:pt x="183" y="177"/>
                  </a:lnTo>
                  <a:lnTo>
                    <a:pt x="181" y="177"/>
                  </a:lnTo>
                  <a:lnTo>
                    <a:pt x="181" y="176"/>
                  </a:lnTo>
                  <a:lnTo>
                    <a:pt x="179" y="176"/>
                  </a:lnTo>
                  <a:lnTo>
                    <a:pt x="179" y="176"/>
                  </a:lnTo>
                  <a:lnTo>
                    <a:pt x="179" y="174"/>
                  </a:lnTo>
                  <a:lnTo>
                    <a:pt x="179" y="174"/>
                  </a:lnTo>
                  <a:lnTo>
                    <a:pt x="177" y="172"/>
                  </a:lnTo>
                  <a:lnTo>
                    <a:pt x="177" y="172"/>
                  </a:lnTo>
                  <a:lnTo>
                    <a:pt x="177" y="170"/>
                  </a:lnTo>
                  <a:lnTo>
                    <a:pt x="177" y="170"/>
                  </a:lnTo>
                  <a:lnTo>
                    <a:pt x="177" y="168"/>
                  </a:lnTo>
                  <a:lnTo>
                    <a:pt x="175" y="167"/>
                  </a:lnTo>
                  <a:lnTo>
                    <a:pt x="177" y="165"/>
                  </a:lnTo>
                  <a:lnTo>
                    <a:pt x="177" y="163"/>
                  </a:lnTo>
                  <a:lnTo>
                    <a:pt x="177" y="161"/>
                  </a:lnTo>
                  <a:lnTo>
                    <a:pt x="177" y="159"/>
                  </a:lnTo>
                  <a:lnTo>
                    <a:pt x="177" y="159"/>
                  </a:lnTo>
                  <a:lnTo>
                    <a:pt x="179" y="158"/>
                  </a:lnTo>
                  <a:lnTo>
                    <a:pt x="179" y="158"/>
                  </a:lnTo>
                  <a:lnTo>
                    <a:pt x="179" y="158"/>
                  </a:lnTo>
                  <a:lnTo>
                    <a:pt x="179" y="154"/>
                  </a:lnTo>
                  <a:lnTo>
                    <a:pt x="179" y="154"/>
                  </a:lnTo>
                  <a:lnTo>
                    <a:pt x="179" y="152"/>
                  </a:lnTo>
                  <a:lnTo>
                    <a:pt x="181" y="152"/>
                  </a:lnTo>
                  <a:lnTo>
                    <a:pt x="183" y="152"/>
                  </a:lnTo>
                  <a:lnTo>
                    <a:pt x="183" y="152"/>
                  </a:lnTo>
                  <a:lnTo>
                    <a:pt x="184" y="152"/>
                  </a:lnTo>
                  <a:lnTo>
                    <a:pt x="184" y="152"/>
                  </a:lnTo>
                  <a:lnTo>
                    <a:pt x="184" y="150"/>
                  </a:lnTo>
                  <a:lnTo>
                    <a:pt x="186" y="148"/>
                  </a:lnTo>
                  <a:lnTo>
                    <a:pt x="186" y="148"/>
                  </a:lnTo>
                  <a:lnTo>
                    <a:pt x="188" y="148"/>
                  </a:lnTo>
                  <a:lnTo>
                    <a:pt x="188" y="148"/>
                  </a:lnTo>
                  <a:lnTo>
                    <a:pt x="188" y="148"/>
                  </a:lnTo>
                  <a:lnTo>
                    <a:pt x="188" y="147"/>
                  </a:lnTo>
                  <a:lnTo>
                    <a:pt x="188" y="145"/>
                  </a:lnTo>
                  <a:lnTo>
                    <a:pt x="188" y="145"/>
                  </a:lnTo>
                  <a:lnTo>
                    <a:pt x="188" y="145"/>
                  </a:lnTo>
                  <a:lnTo>
                    <a:pt x="190" y="143"/>
                  </a:lnTo>
                  <a:lnTo>
                    <a:pt x="190" y="143"/>
                  </a:lnTo>
                  <a:lnTo>
                    <a:pt x="188" y="141"/>
                  </a:lnTo>
                  <a:lnTo>
                    <a:pt x="188" y="141"/>
                  </a:lnTo>
                  <a:lnTo>
                    <a:pt x="190" y="141"/>
                  </a:lnTo>
                  <a:lnTo>
                    <a:pt x="190" y="141"/>
                  </a:lnTo>
                  <a:lnTo>
                    <a:pt x="190" y="139"/>
                  </a:lnTo>
                  <a:lnTo>
                    <a:pt x="190" y="139"/>
                  </a:lnTo>
                  <a:lnTo>
                    <a:pt x="192" y="138"/>
                  </a:lnTo>
                  <a:lnTo>
                    <a:pt x="193" y="138"/>
                  </a:lnTo>
                  <a:lnTo>
                    <a:pt x="193" y="138"/>
                  </a:lnTo>
                  <a:lnTo>
                    <a:pt x="193" y="136"/>
                  </a:lnTo>
                  <a:lnTo>
                    <a:pt x="193" y="132"/>
                  </a:lnTo>
                  <a:lnTo>
                    <a:pt x="193" y="132"/>
                  </a:lnTo>
                  <a:lnTo>
                    <a:pt x="192" y="132"/>
                  </a:lnTo>
                  <a:lnTo>
                    <a:pt x="190" y="132"/>
                  </a:lnTo>
                  <a:lnTo>
                    <a:pt x="188" y="130"/>
                  </a:lnTo>
                  <a:lnTo>
                    <a:pt x="186" y="129"/>
                  </a:lnTo>
                  <a:lnTo>
                    <a:pt x="184" y="127"/>
                  </a:lnTo>
                  <a:lnTo>
                    <a:pt x="184" y="125"/>
                  </a:lnTo>
                  <a:lnTo>
                    <a:pt x="184" y="125"/>
                  </a:lnTo>
                  <a:lnTo>
                    <a:pt x="184" y="123"/>
                  </a:lnTo>
                  <a:lnTo>
                    <a:pt x="184" y="123"/>
                  </a:lnTo>
                  <a:lnTo>
                    <a:pt x="184" y="123"/>
                  </a:lnTo>
                  <a:lnTo>
                    <a:pt x="183" y="121"/>
                  </a:lnTo>
                  <a:lnTo>
                    <a:pt x="183" y="121"/>
                  </a:lnTo>
                  <a:lnTo>
                    <a:pt x="183" y="120"/>
                  </a:lnTo>
                  <a:lnTo>
                    <a:pt x="183" y="120"/>
                  </a:lnTo>
                  <a:lnTo>
                    <a:pt x="183" y="118"/>
                  </a:lnTo>
                  <a:lnTo>
                    <a:pt x="183" y="118"/>
                  </a:lnTo>
                  <a:lnTo>
                    <a:pt x="184" y="118"/>
                  </a:lnTo>
                  <a:lnTo>
                    <a:pt x="186" y="118"/>
                  </a:lnTo>
                  <a:lnTo>
                    <a:pt x="186" y="118"/>
                  </a:lnTo>
                  <a:lnTo>
                    <a:pt x="186" y="118"/>
                  </a:lnTo>
                  <a:lnTo>
                    <a:pt x="186" y="116"/>
                  </a:lnTo>
                  <a:lnTo>
                    <a:pt x="186" y="114"/>
                  </a:lnTo>
                  <a:lnTo>
                    <a:pt x="188" y="114"/>
                  </a:lnTo>
                  <a:lnTo>
                    <a:pt x="188" y="114"/>
                  </a:lnTo>
                  <a:lnTo>
                    <a:pt x="190" y="114"/>
                  </a:lnTo>
                  <a:lnTo>
                    <a:pt x="190" y="114"/>
                  </a:lnTo>
                  <a:lnTo>
                    <a:pt x="193" y="116"/>
                  </a:lnTo>
                  <a:lnTo>
                    <a:pt x="193" y="116"/>
                  </a:lnTo>
                  <a:lnTo>
                    <a:pt x="195" y="116"/>
                  </a:lnTo>
                  <a:lnTo>
                    <a:pt x="195" y="114"/>
                  </a:lnTo>
                  <a:lnTo>
                    <a:pt x="197" y="114"/>
                  </a:lnTo>
                  <a:lnTo>
                    <a:pt x="197" y="112"/>
                  </a:lnTo>
                  <a:lnTo>
                    <a:pt x="195" y="111"/>
                  </a:lnTo>
                  <a:lnTo>
                    <a:pt x="193" y="109"/>
                  </a:lnTo>
                  <a:lnTo>
                    <a:pt x="190" y="109"/>
                  </a:lnTo>
                  <a:lnTo>
                    <a:pt x="188" y="109"/>
                  </a:lnTo>
                  <a:lnTo>
                    <a:pt x="186" y="107"/>
                  </a:lnTo>
                  <a:lnTo>
                    <a:pt x="183" y="103"/>
                  </a:lnTo>
                  <a:lnTo>
                    <a:pt x="183" y="102"/>
                  </a:lnTo>
                  <a:lnTo>
                    <a:pt x="181" y="102"/>
                  </a:lnTo>
                  <a:lnTo>
                    <a:pt x="181" y="102"/>
                  </a:lnTo>
                  <a:lnTo>
                    <a:pt x="179" y="103"/>
                  </a:lnTo>
                  <a:lnTo>
                    <a:pt x="177" y="105"/>
                  </a:lnTo>
                  <a:lnTo>
                    <a:pt x="177" y="105"/>
                  </a:lnTo>
                  <a:lnTo>
                    <a:pt x="175" y="105"/>
                  </a:lnTo>
                  <a:lnTo>
                    <a:pt x="174" y="107"/>
                  </a:lnTo>
                  <a:lnTo>
                    <a:pt x="174" y="107"/>
                  </a:lnTo>
                  <a:lnTo>
                    <a:pt x="168" y="118"/>
                  </a:lnTo>
                  <a:lnTo>
                    <a:pt x="166" y="118"/>
                  </a:lnTo>
                  <a:lnTo>
                    <a:pt x="166" y="118"/>
                  </a:lnTo>
                  <a:lnTo>
                    <a:pt x="165" y="118"/>
                  </a:lnTo>
                  <a:lnTo>
                    <a:pt x="165" y="118"/>
                  </a:lnTo>
                  <a:lnTo>
                    <a:pt x="163" y="118"/>
                  </a:lnTo>
                  <a:lnTo>
                    <a:pt x="163" y="114"/>
                  </a:lnTo>
                  <a:lnTo>
                    <a:pt x="163" y="114"/>
                  </a:lnTo>
                  <a:lnTo>
                    <a:pt x="161" y="114"/>
                  </a:lnTo>
                  <a:lnTo>
                    <a:pt x="161" y="114"/>
                  </a:lnTo>
                  <a:lnTo>
                    <a:pt x="161" y="112"/>
                  </a:lnTo>
                  <a:lnTo>
                    <a:pt x="161" y="112"/>
                  </a:lnTo>
                  <a:lnTo>
                    <a:pt x="161" y="112"/>
                  </a:lnTo>
                  <a:lnTo>
                    <a:pt x="161" y="111"/>
                  </a:lnTo>
                  <a:lnTo>
                    <a:pt x="159" y="109"/>
                  </a:lnTo>
                  <a:lnTo>
                    <a:pt x="159" y="107"/>
                  </a:lnTo>
                  <a:lnTo>
                    <a:pt x="157" y="107"/>
                  </a:lnTo>
                  <a:lnTo>
                    <a:pt x="152" y="105"/>
                  </a:lnTo>
                  <a:lnTo>
                    <a:pt x="152" y="105"/>
                  </a:lnTo>
                  <a:lnTo>
                    <a:pt x="150" y="105"/>
                  </a:lnTo>
                  <a:lnTo>
                    <a:pt x="148" y="105"/>
                  </a:lnTo>
                  <a:lnTo>
                    <a:pt x="146" y="107"/>
                  </a:lnTo>
                  <a:lnTo>
                    <a:pt x="145" y="107"/>
                  </a:lnTo>
                  <a:lnTo>
                    <a:pt x="141" y="105"/>
                  </a:lnTo>
                  <a:lnTo>
                    <a:pt x="139" y="103"/>
                  </a:lnTo>
                  <a:lnTo>
                    <a:pt x="139" y="102"/>
                  </a:lnTo>
                  <a:lnTo>
                    <a:pt x="139" y="102"/>
                  </a:lnTo>
                  <a:lnTo>
                    <a:pt x="137" y="100"/>
                  </a:lnTo>
                  <a:lnTo>
                    <a:pt x="137" y="100"/>
                  </a:lnTo>
                  <a:lnTo>
                    <a:pt x="136" y="98"/>
                  </a:lnTo>
                  <a:lnTo>
                    <a:pt x="134" y="100"/>
                  </a:lnTo>
                  <a:lnTo>
                    <a:pt x="128" y="98"/>
                  </a:lnTo>
                  <a:lnTo>
                    <a:pt x="128" y="98"/>
                  </a:lnTo>
                  <a:lnTo>
                    <a:pt x="127" y="96"/>
                  </a:lnTo>
                  <a:lnTo>
                    <a:pt x="127" y="96"/>
                  </a:lnTo>
                  <a:lnTo>
                    <a:pt x="127" y="96"/>
                  </a:lnTo>
                  <a:lnTo>
                    <a:pt x="127" y="96"/>
                  </a:lnTo>
                  <a:lnTo>
                    <a:pt x="125" y="94"/>
                  </a:lnTo>
                  <a:lnTo>
                    <a:pt x="127" y="94"/>
                  </a:lnTo>
                  <a:lnTo>
                    <a:pt x="127" y="94"/>
                  </a:lnTo>
                  <a:lnTo>
                    <a:pt x="127" y="92"/>
                  </a:lnTo>
                  <a:lnTo>
                    <a:pt x="128" y="92"/>
                  </a:lnTo>
                  <a:lnTo>
                    <a:pt x="132" y="92"/>
                  </a:lnTo>
                  <a:lnTo>
                    <a:pt x="132" y="92"/>
                  </a:lnTo>
                  <a:lnTo>
                    <a:pt x="134" y="92"/>
                  </a:lnTo>
                  <a:lnTo>
                    <a:pt x="136" y="91"/>
                  </a:lnTo>
                  <a:lnTo>
                    <a:pt x="136" y="91"/>
                  </a:lnTo>
                  <a:lnTo>
                    <a:pt x="136" y="89"/>
                  </a:lnTo>
                  <a:lnTo>
                    <a:pt x="134" y="89"/>
                  </a:lnTo>
                  <a:lnTo>
                    <a:pt x="132" y="87"/>
                  </a:lnTo>
                  <a:lnTo>
                    <a:pt x="132" y="87"/>
                  </a:lnTo>
                  <a:lnTo>
                    <a:pt x="128" y="87"/>
                  </a:lnTo>
                  <a:lnTo>
                    <a:pt x="128" y="85"/>
                  </a:lnTo>
                  <a:lnTo>
                    <a:pt x="128" y="85"/>
                  </a:lnTo>
                  <a:lnTo>
                    <a:pt x="128" y="85"/>
                  </a:lnTo>
                  <a:lnTo>
                    <a:pt x="128" y="83"/>
                  </a:lnTo>
                  <a:lnTo>
                    <a:pt x="127" y="83"/>
                  </a:lnTo>
                  <a:lnTo>
                    <a:pt x="127" y="83"/>
                  </a:lnTo>
                  <a:lnTo>
                    <a:pt x="127" y="83"/>
                  </a:lnTo>
                  <a:lnTo>
                    <a:pt x="127" y="83"/>
                  </a:lnTo>
                  <a:lnTo>
                    <a:pt x="127" y="82"/>
                  </a:lnTo>
                  <a:lnTo>
                    <a:pt x="127" y="82"/>
                  </a:lnTo>
                  <a:lnTo>
                    <a:pt x="128" y="82"/>
                  </a:lnTo>
                  <a:lnTo>
                    <a:pt x="128" y="82"/>
                  </a:lnTo>
                  <a:lnTo>
                    <a:pt x="130" y="82"/>
                  </a:lnTo>
                  <a:lnTo>
                    <a:pt x="130" y="82"/>
                  </a:lnTo>
                  <a:lnTo>
                    <a:pt x="130" y="80"/>
                  </a:lnTo>
                  <a:lnTo>
                    <a:pt x="130" y="80"/>
                  </a:lnTo>
                  <a:lnTo>
                    <a:pt x="130" y="80"/>
                  </a:lnTo>
                  <a:lnTo>
                    <a:pt x="130" y="78"/>
                  </a:lnTo>
                  <a:lnTo>
                    <a:pt x="130" y="78"/>
                  </a:lnTo>
                  <a:lnTo>
                    <a:pt x="130" y="78"/>
                  </a:lnTo>
                  <a:lnTo>
                    <a:pt x="130" y="78"/>
                  </a:lnTo>
                  <a:lnTo>
                    <a:pt x="130" y="76"/>
                  </a:lnTo>
                  <a:lnTo>
                    <a:pt x="130" y="76"/>
                  </a:lnTo>
                  <a:lnTo>
                    <a:pt x="130" y="76"/>
                  </a:lnTo>
                  <a:lnTo>
                    <a:pt x="132" y="76"/>
                  </a:lnTo>
                  <a:lnTo>
                    <a:pt x="132" y="76"/>
                  </a:lnTo>
                  <a:lnTo>
                    <a:pt x="132" y="76"/>
                  </a:lnTo>
                  <a:lnTo>
                    <a:pt x="134" y="74"/>
                  </a:lnTo>
                  <a:lnTo>
                    <a:pt x="134" y="74"/>
                  </a:lnTo>
                  <a:lnTo>
                    <a:pt x="134" y="73"/>
                  </a:lnTo>
                  <a:lnTo>
                    <a:pt x="132" y="73"/>
                  </a:lnTo>
                  <a:lnTo>
                    <a:pt x="132" y="71"/>
                  </a:lnTo>
                  <a:lnTo>
                    <a:pt x="130" y="71"/>
                  </a:lnTo>
                  <a:lnTo>
                    <a:pt x="128" y="69"/>
                  </a:lnTo>
                  <a:lnTo>
                    <a:pt x="123" y="67"/>
                  </a:lnTo>
                  <a:lnTo>
                    <a:pt x="121" y="67"/>
                  </a:lnTo>
                  <a:lnTo>
                    <a:pt x="121" y="67"/>
                  </a:lnTo>
                  <a:lnTo>
                    <a:pt x="119" y="65"/>
                  </a:lnTo>
                  <a:lnTo>
                    <a:pt x="118" y="65"/>
                  </a:lnTo>
                  <a:lnTo>
                    <a:pt x="116" y="62"/>
                  </a:lnTo>
                  <a:lnTo>
                    <a:pt x="116" y="62"/>
                  </a:lnTo>
                  <a:lnTo>
                    <a:pt x="116" y="62"/>
                  </a:lnTo>
                  <a:lnTo>
                    <a:pt x="114" y="64"/>
                  </a:lnTo>
                  <a:lnTo>
                    <a:pt x="114" y="64"/>
                  </a:lnTo>
                  <a:lnTo>
                    <a:pt x="114" y="64"/>
                  </a:lnTo>
                  <a:lnTo>
                    <a:pt x="112" y="62"/>
                  </a:lnTo>
                  <a:lnTo>
                    <a:pt x="112" y="62"/>
                  </a:lnTo>
                  <a:lnTo>
                    <a:pt x="112" y="62"/>
                  </a:lnTo>
                  <a:lnTo>
                    <a:pt x="109" y="60"/>
                  </a:lnTo>
                  <a:lnTo>
                    <a:pt x="107" y="60"/>
                  </a:lnTo>
                  <a:lnTo>
                    <a:pt x="107" y="60"/>
                  </a:lnTo>
                  <a:lnTo>
                    <a:pt x="105" y="56"/>
                  </a:lnTo>
                  <a:lnTo>
                    <a:pt x="101" y="55"/>
                  </a:lnTo>
                  <a:lnTo>
                    <a:pt x="100" y="51"/>
                  </a:lnTo>
                  <a:lnTo>
                    <a:pt x="100" y="51"/>
                  </a:lnTo>
                  <a:lnTo>
                    <a:pt x="98" y="51"/>
                  </a:lnTo>
                  <a:lnTo>
                    <a:pt x="98" y="49"/>
                  </a:lnTo>
                  <a:lnTo>
                    <a:pt x="98" y="49"/>
                  </a:lnTo>
                  <a:lnTo>
                    <a:pt x="96" y="49"/>
                  </a:lnTo>
                  <a:lnTo>
                    <a:pt x="98" y="47"/>
                  </a:lnTo>
                  <a:lnTo>
                    <a:pt x="98" y="47"/>
                  </a:lnTo>
                  <a:lnTo>
                    <a:pt x="98" y="46"/>
                  </a:lnTo>
                  <a:lnTo>
                    <a:pt x="98" y="44"/>
                  </a:lnTo>
                  <a:lnTo>
                    <a:pt x="96" y="42"/>
                  </a:lnTo>
                  <a:lnTo>
                    <a:pt x="96" y="40"/>
                  </a:lnTo>
                  <a:lnTo>
                    <a:pt x="96" y="38"/>
                  </a:lnTo>
                  <a:lnTo>
                    <a:pt x="98" y="36"/>
                  </a:lnTo>
                  <a:lnTo>
                    <a:pt x="98" y="36"/>
                  </a:lnTo>
                  <a:lnTo>
                    <a:pt x="98" y="36"/>
                  </a:lnTo>
                  <a:lnTo>
                    <a:pt x="98" y="31"/>
                  </a:lnTo>
                  <a:lnTo>
                    <a:pt x="98" y="31"/>
                  </a:lnTo>
                  <a:lnTo>
                    <a:pt x="98" y="31"/>
                  </a:lnTo>
                  <a:lnTo>
                    <a:pt x="98" y="29"/>
                  </a:lnTo>
                  <a:lnTo>
                    <a:pt x="98" y="29"/>
                  </a:lnTo>
                  <a:lnTo>
                    <a:pt x="96" y="29"/>
                  </a:lnTo>
                  <a:lnTo>
                    <a:pt x="96" y="29"/>
                  </a:lnTo>
                  <a:lnTo>
                    <a:pt x="96" y="29"/>
                  </a:lnTo>
                  <a:lnTo>
                    <a:pt x="96" y="31"/>
                  </a:lnTo>
                  <a:lnTo>
                    <a:pt x="94" y="31"/>
                  </a:lnTo>
                  <a:lnTo>
                    <a:pt x="94" y="31"/>
                  </a:lnTo>
                  <a:lnTo>
                    <a:pt x="94" y="31"/>
                  </a:lnTo>
                  <a:lnTo>
                    <a:pt x="92" y="31"/>
                  </a:lnTo>
                  <a:lnTo>
                    <a:pt x="92" y="29"/>
                  </a:lnTo>
                  <a:lnTo>
                    <a:pt x="90" y="27"/>
                  </a:lnTo>
                  <a:lnTo>
                    <a:pt x="90" y="27"/>
                  </a:lnTo>
                  <a:lnTo>
                    <a:pt x="90" y="27"/>
                  </a:lnTo>
                  <a:lnTo>
                    <a:pt x="90" y="27"/>
                  </a:lnTo>
                  <a:lnTo>
                    <a:pt x="90" y="26"/>
                  </a:lnTo>
                  <a:lnTo>
                    <a:pt x="90" y="24"/>
                  </a:lnTo>
                  <a:lnTo>
                    <a:pt x="90" y="24"/>
                  </a:lnTo>
                  <a:lnTo>
                    <a:pt x="89" y="24"/>
                  </a:lnTo>
                  <a:lnTo>
                    <a:pt x="89" y="24"/>
                  </a:lnTo>
                  <a:lnTo>
                    <a:pt x="87" y="20"/>
                  </a:lnTo>
                  <a:lnTo>
                    <a:pt x="87" y="20"/>
                  </a:lnTo>
                  <a:lnTo>
                    <a:pt x="85" y="18"/>
                  </a:lnTo>
                  <a:lnTo>
                    <a:pt x="83" y="18"/>
                  </a:lnTo>
                  <a:lnTo>
                    <a:pt x="83" y="18"/>
                  </a:lnTo>
                  <a:lnTo>
                    <a:pt x="80" y="17"/>
                  </a:lnTo>
                  <a:lnTo>
                    <a:pt x="80" y="15"/>
                  </a:lnTo>
                  <a:lnTo>
                    <a:pt x="78" y="15"/>
                  </a:lnTo>
                  <a:lnTo>
                    <a:pt x="76" y="13"/>
                  </a:lnTo>
                  <a:lnTo>
                    <a:pt x="76" y="13"/>
                  </a:lnTo>
                  <a:lnTo>
                    <a:pt x="74" y="9"/>
                  </a:lnTo>
                  <a:lnTo>
                    <a:pt x="74" y="8"/>
                  </a:lnTo>
                  <a:lnTo>
                    <a:pt x="71" y="4"/>
                  </a:lnTo>
                  <a:lnTo>
                    <a:pt x="67" y="2"/>
                  </a:lnTo>
                  <a:lnTo>
                    <a:pt x="67" y="2"/>
                  </a:lnTo>
                  <a:lnTo>
                    <a:pt x="65" y="2"/>
                  </a:lnTo>
                  <a:lnTo>
                    <a:pt x="65" y="2"/>
                  </a:lnTo>
                  <a:lnTo>
                    <a:pt x="65" y="2"/>
                  </a:lnTo>
                  <a:lnTo>
                    <a:pt x="65" y="2"/>
                  </a:lnTo>
                  <a:lnTo>
                    <a:pt x="63" y="0"/>
                  </a:lnTo>
                  <a:lnTo>
                    <a:pt x="63" y="0"/>
                  </a:lnTo>
                  <a:lnTo>
                    <a:pt x="63" y="0"/>
                  </a:lnTo>
                  <a:lnTo>
                    <a:pt x="62" y="2"/>
                  </a:lnTo>
                  <a:lnTo>
                    <a:pt x="60" y="2"/>
                  </a:lnTo>
                  <a:lnTo>
                    <a:pt x="58" y="0"/>
                  </a:lnTo>
                  <a:lnTo>
                    <a:pt x="54" y="0"/>
                  </a:lnTo>
                  <a:lnTo>
                    <a:pt x="53" y="0"/>
                  </a:lnTo>
                  <a:lnTo>
                    <a:pt x="53" y="0"/>
                  </a:lnTo>
                  <a:lnTo>
                    <a:pt x="47" y="2"/>
                  </a:lnTo>
                  <a:lnTo>
                    <a:pt x="47" y="2"/>
                  </a:lnTo>
                  <a:lnTo>
                    <a:pt x="44" y="0"/>
                  </a:lnTo>
                  <a:lnTo>
                    <a:pt x="44" y="0"/>
                  </a:lnTo>
                  <a:lnTo>
                    <a:pt x="42" y="0"/>
                  </a:lnTo>
                  <a:lnTo>
                    <a:pt x="40" y="0"/>
                  </a:lnTo>
                  <a:lnTo>
                    <a:pt x="38" y="0"/>
                  </a:lnTo>
                  <a:lnTo>
                    <a:pt x="36" y="0"/>
                  </a:lnTo>
                  <a:lnTo>
                    <a:pt x="36" y="0"/>
                  </a:lnTo>
                  <a:lnTo>
                    <a:pt x="34" y="0"/>
                  </a:lnTo>
                  <a:lnTo>
                    <a:pt x="33" y="2"/>
                  </a:lnTo>
                  <a:lnTo>
                    <a:pt x="33" y="2"/>
                  </a:lnTo>
                  <a:lnTo>
                    <a:pt x="33" y="2"/>
                  </a:lnTo>
                  <a:lnTo>
                    <a:pt x="33" y="4"/>
                  </a:lnTo>
                  <a:lnTo>
                    <a:pt x="33" y="4"/>
                  </a:lnTo>
                  <a:lnTo>
                    <a:pt x="33" y="6"/>
                  </a:lnTo>
                  <a:lnTo>
                    <a:pt x="31" y="6"/>
                  </a:lnTo>
                  <a:lnTo>
                    <a:pt x="31" y="6"/>
                  </a:lnTo>
                  <a:lnTo>
                    <a:pt x="31" y="6"/>
                  </a:lnTo>
                  <a:lnTo>
                    <a:pt x="31" y="8"/>
                  </a:lnTo>
                  <a:lnTo>
                    <a:pt x="29" y="8"/>
                  </a:lnTo>
                  <a:lnTo>
                    <a:pt x="29" y="8"/>
                  </a:lnTo>
                  <a:lnTo>
                    <a:pt x="29" y="8"/>
                  </a:lnTo>
                  <a:lnTo>
                    <a:pt x="29" y="8"/>
                  </a:lnTo>
                  <a:lnTo>
                    <a:pt x="27" y="9"/>
                  </a:lnTo>
                  <a:lnTo>
                    <a:pt x="27" y="9"/>
                  </a:lnTo>
                  <a:lnTo>
                    <a:pt x="27" y="9"/>
                  </a:lnTo>
                  <a:lnTo>
                    <a:pt x="25" y="9"/>
                  </a:lnTo>
                  <a:lnTo>
                    <a:pt x="24" y="9"/>
                  </a:lnTo>
                  <a:lnTo>
                    <a:pt x="24" y="11"/>
                  </a:lnTo>
                  <a:lnTo>
                    <a:pt x="22" y="11"/>
                  </a:lnTo>
                  <a:lnTo>
                    <a:pt x="22" y="11"/>
                  </a:lnTo>
                  <a:lnTo>
                    <a:pt x="22" y="13"/>
                  </a:lnTo>
                  <a:lnTo>
                    <a:pt x="22" y="13"/>
                  </a:lnTo>
                  <a:lnTo>
                    <a:pt x="20" y="13"/>
                  </a:lnTo>
                  <a:lnTo>
                    <a:pt x="16" y="13"/>
                  </a:lnTo>
                  <a:lnTo>
                    <a:pt x="15" y="13"/>
                  </a:lnTo>
                  <a:lnTo>
                    <a:pt x="15" y="13"/>
                  </a:lnTo>
                  <a:lnTo>
                    <a:pt x="15" y="11"/>
                  </a:lnTo>
                  <a:lnTo>
                    <a:pt x="13" y="11"/>
                  </a:lnTo>
                  <a:lnTo>
                    <a:pt x="11" y="11"/>
                  </a:lnTo>
                  <a:lnTo>
                    <a:pt x="11" y="13"/>
                  </a:lnTo>
                  <a:lnTo>
                    <a:pt x="11" y="15"/>
                  </a:lnTo>
                  <a:lnTo>
                    <a:pt x="9" y="15"/>
                  </a:lnTo>
                  <a:lnTo>
                    <a:pt x="9" y="15"/>
                  </a:lnTo>
                  <a:lnTo>
                    <a:pt x="7" y="15"/>
                  </a:lnTo>
                  <a:lnTo>
                    <a:pt x="7" y="17"/>
                  </a:lnTo>
                  <a:lnTo>
                    <a:pt x="7" y="17"/>
                  </a:lnTo>
                  <a:lnTo>
                    <a:pt x="7" y="17"/>
                  </a:lnTo>
                  <a:lnTo>
                    <a:pt x="7" y="17"/>
                  </a:lnTo>
                  <a:lnTo>
                    <a:pt x="7" y="17"/>
                  </a:lnTo>
                  <a:lnTo>
                    <a:pt x="7" y="18"/>
                  </a:lnTo>
                  <a:lnTo>
                    <a:pt x="7" y="18"/>
                  </a:lnTo>
                  <a:lnTo>
                    <a:pt x="7" y="17"/>
                  </a:lnTo>
                  <a:lnTo>
                    <a:pt x="4" y="17"/>
                  </a:lnTo>
                  <a:lnTo>
                    <a:pt x="4" y="18"/>
                  </a:lnTo>
                  <a:lnTo>
                    <a:pt x="2" y="18"/>
                  </a:lnTo>
                  <a:lnTo>
                    <a:pt x="2" y="18"/>
                  </a:lnTo>
                  <a:lnTo>
                    <a:pt x="2" y="20"/>
                  </a:lnTo>
                  <a:lnTo>
                    <a:pt x="4" y="20"/>
                  </a:lnTo>
                  <a:lnTo>
                    <a:pt x="4" y="20"/>
                  </a:lnTo>
                  <a:lnTo>
                    <a:pt x="4" y="22"/>
                  </a:lnTo>
                  <a:lnTo>
                    <a:pt x="4" y="22"/>
                  </a:lnTo>
                  <a:lnTo>
                    <a:pt x="2" y="22"/>
                  </a:lnTo>
                  <a:lnTo>
                    <a:pt x="2" y="22"/>
                  </a:lnTo>
                  <a:lnTo>
                    <a:pt x="0" y="24"/>
                  </a:lnTo>
                  <a:lnTo>
                    <a:pt x="0" y="24"/>
                  </a:lnTo>
                  <a:lnTo>
                    <a:pt x="0" y="26"/>
                  </a:lnTo>
                  <a:lnTo>
                    <a:pt x="0" y="26"/>
                  </a:lnTo>
                  <a:lnTo>
                    <a:pt x="0" y="26"/>
                  </a:lnTo>
                  <a:lnTo>
                    <a:pt x="2" y="27"/>
                  </a:lnTo>
                  <a:lnTo>
                    <a:pt x="2" y="27"/>
                  </a:lnTo>
                  <a:lnTo>
                    <a:pt x="4" y="29"/>
                  </a:lnTo>
                  <a:lnTo>
                    <a:pt x="4" y="29"/>
                  </a:lnTo>
                  <a:lnTo>
                    <a:pt x="4" y="33"/>
                  </a:lnTo>
                  <a:lnTo>
                    <a:pt x="4" y="33"/>
                  </a:lnTo>
                  <a:lnTo>
                    <a:pt x="6" y="33"/>
                  </a:lnTo>
                  <a:lnTo>
                    <a:pt x="6" y="35"/>
                  </a:lnTo>
                  <a:lnTo>
                    <a:pt x="7" y="35"/>
                  </a:lnTo>
                  <a:lnTo>
                    <a:pt x="7" y="36"/>
                  </a:lnTo>
                  <a:lnTo>
                    <a:pt x="7" y="36"/>
                  </a:lnTo>
                  <a:lnTo>
                    <a:pt x="6" y="38"/>
                  </a:lnTo>
                  <a:lnTo>
                    <a:pt x="4" y="38"/>
                  </a:lnTo>
                  <a:lnTo>
                    <a:pt x="4" y="40"/>
                  </a:lnTo>
                  <a:lnTo>
                    <a:pt x="4" y="40"/>
                  </a:lnTo>
                  <a:lnTo>
                    <a:pt x="4" y="42"/>
                  </a:lnTo>
                  <a:lnTo>
                    <a:pt x="4" y="42"/>
                  </a:lnTo>
                  <a:lnTo>
                    <a:pt x="4" y="44"/>
                  </a:lnTo>
                  <a:lnTo>
                    <a:pt x="6" y="46"/>
                  </a:lnTo>
                  <a:lnTo>
                    <a:pt x="6" y="46"/>
                  </a:lnTo>
                  <a:lnTo>
                    <a:pt x="6" y="46"/>
                  </a:lnTo>
                  <a:lnTo>
                    <a:pt x="7" y="44"/>
                  </a:lnTo>
                  <a:lnTo>
                    <a:pt x="7" y="44"/>
                  </a:lnTo>
                  <a:lnTo>
                    <a:pt x="9" y="44"/>
                  </a:lnTo>
                  <a:lnTo>
                    <a:pt x="9" y="44"/>
                  </a:lnTo>
                  <a:lnTo>
                    <a:pt x="9" y="44"/>
                  </a:lnTo>
                  <a:lnTo>
                    <a:pt x="9" y="44"/>
                  </a:lnTo>
                  <a:lnTo>
                    <a:pt x="9" y="44"/>
                  </a:lnTo>
                  <a:lnTo>
                    <a:pt x="11" y="44"/>
                  </a:lnTo>
                  <a:lnTo>
                    <a:pt x="11" y="46"/>
                  </a:lnTo>
                  <a:lnTo>
                    <a:pt x="11" y="46"/>
                  </a:lnTo>
                  <a:lnTo>
                    <a:pt x="11" y="46"/>
                  </a:lnTo>
                  <a:lnTo>
                    <a:pt x="13" y="46"/>
                  </a:lnTo>
                  <a:lnTo>
                    <a:pt x="13" y="46"/>
                  </a:lnTo>
                  <a:lnTo>
                    <a:pt x="13" y="47"/>
                  </a:lnTo>
                  <a:lnTo>
                    <a:pt x="13" y="49"/>
                  </a:lnTo>
                  <a:lnTo>
                    <a:pt x="9" y="47"/>
                  </a:lnTo>
                  <a:lnTo>
                    <a:pt x="9" y="47"/>
                  </a:lnTo>
                  <a:lnTo>
                    <a:pt x="7" y="49"/>
                  </a:lnTo>
                  <a:lnTo>
                    <a:pt x="9" y="51"/>
                  </a:lnTo>
                  <a:lnTo>
                    <a:pt x="9" y="51"/>
                  </a:lnTo>
                  <a:lnTo>
                    <a:pt x="9" y="53"/>
                  </a:lnTo>
                  <a:lnTo>
                    <a:pt x="11" y="53"/>
                  </a:lnTo>
                  <a:lnTo>
                    <a:pt x="9" y="55"/>
                  </a:lnTo>
                  <a:lnTo>
                    <a:pt x="7" y="55"/>
                  </a:lnTo>
                  <a:lnTo>
                    <a:pt x="7" y="56"/>
                  </a:lnTo>
                  <a:lnTo>
                    <a:pt x="9" y="58"/>
                  </a:lnTo>
                  <a:lnTo>
                    <a:pt x="9" y="58"/>
                  </a:lnTo>
                  <a:lnTo>
                    <a:pt x="11" y="58"/>
                  </a:lnTo>
                  <a:lnTo>
                    <a:pt x="13" y="58"/>
                  </a:lnTo>
                  <a:lnTo>
                    <a:pt x="13" y="58"/>
                  </a:lnTo>
                  <a:lnTo>
                    <a:pt x="13" y="60"/>
                  </a:lnTo>
                  <a:lnTo>
                    <a:pt x="13" y="60"/>
                  </a:lnTo>
                  <a:lnTo>
                    <a:pt x="13" y="60"/>
                  </a:lnTo>
                  <a:lnTo>
                    <a:pt x="15" y="62"/>
                  </a:lnTo>
                  <a:lnTo>
                    <a:pt x="16" y="64"/>
                  </a:lnTo>
                  <a:lnTo>
                    <a:pt x="27" y="65"/>
                  </a:lnTo>
                  <a:lnTo>
                    <a:pt x="27" y="67"/>
                  </a:lnTo>
                  <a:lnTo>
                    <a:pt x="29" y="67"/>
                  </a:lnTo>
                  <a:lnTo>
                    <a:pt x="29" y="69"/>
                  </a:lnTo>
                  <a:lnTo>
                    <a:pt x="29" y="71"/>
                  </a:lnTo>
                  <a:lnTo>
                    <a:pt x="27" y="71"/>
                  </a:lnTo>
                  <a:lnTo>
                    <a:pt x="27" y="71"/>
                  </a:lnTo>
                  <a:lnTo>
                    <a:pt x="24" y="71"/>
                  </a:lnTo>
                  <a:lnTo>
                    <a:pt x="24" y="71"/>
                  </a:lnTo>
                  <a:lnTo>
                    <a:pt x="24" y="71"/>
                  </a:lnTo>
                  <a:lnTo>
                    <a:pt x="22" y="71"/>
                  </a:lnTo>
                  <a:lnTo>
                    <a:pt x="22" y="71"/>
                  </a:lnTo>
                  <a:lnTo>
                    <a:pt x="22" y="71"/>
                  </a:lnTo>
                  <a:lnTo>
                    <a:pt x="22" y="71"/>
                  </a:lnTo>
                  <a:lnTo>
                    <a:pt x="22" y="71"/>
                  </a:lnTo>
                  <a:lnTo>
                    <a:pt x="20" y="73"/>
                  </a:lnTo>
                  <a:lnTo>
                    <a:pt x="18" y="73"/>
                  </a:lnTo>
                  <a:lnTo>
                    <a:pt x="18" y="71"/>
                  </a:lnTo>
                  <a:lnTo>
                    <a:pt x="16" y="71"/>
                  </a:lnTo>
                  <a:lnTo>
                    <a:pt x="16" y="69"/>
                  </a:lnTo>
                  <a:lnTo>
                    <a:pt x="16" y="69"/>
                  </a:lnTo>
                  <a:lnTo>
                    <a:pt x="15" y="69"/>
                  </a:lnTo>
                  <a:lnTo>
                    <a:pt x="15" y="71"/>
                  </a:lnTo>
                  <a:lnTo>
                    <a:pt x="15" y="73"/>
                  </a:lnTo>
                  <a:lnTo>
                    <a:pt x="15" y="73"/>
                  </a:lnTo>
                  <a:lnTo>
                    <a:pt x="15" y="73"/>
                  </a:lnTo>
                  <a:lnTo>
                    <a:pt x="11" y="73"/>
                  </a:lnTo>
                  <a:lnTo>
                    <a:pt x="11" y="74"/>
                  </a:lnTo>
                  <a:lnTo>
                    <a:pt x="11" y="74"/>
                  </a:lnTo>
                  <a:lnTo>
                    <a:pt x="11" y="74"/>
                  </a:lnTo>
                  <a:lnTo>
                    <a:pt x="11" y="74"/>
                  </a:lnTo>
                  <a:lnTo>
                    <a:pt x="13" y="76"/>
                  </a:lnTo>
                  <a:lnTo>
                    <a:pt x="13" y="76"/>
                  </a:lnTo>
                  <a:lnTo>
                    <a:pt x="13" y="78"/>
                  </a:lnTo>
                  <a:lnTo>
                    <a:pt x="13" y="80"/>
                  </a:lnTo>
                  <a:lnTo>
                    <a:pt x="13" y="82"/>
                  </a:lnTo>
                  <a:lnTo>
                    <a:pt x="13" y="82"/>
                  </a:lnTo>
                  <a:lnTo>
                    <a:pt x="13" y="82"/>
                  </a:lnTo>
                  <a:lnTo>
                    <a:pt x="13" y="83"/>
                  </a:lnTo>
                  <a:lnTo>
                    <a:pt x="13" y="83"/>
                  </a:lnTo>
                  <a:lnTo>
                    <a:pt x="13" y="85"/>
                  </a:lnTo>
                  <a:lnTo>
                    <a:pt x="13" y="85"/>
                  </a:lnTo>
                  <a:lnTo>
                    <a:pt x="15" y="85"/>
                  </a:lnTo>
                  <a:lnTo>
                    <a:pt x="15" y="85"/>
                  </a:lnTo>
                  <a:lnTo>
                    <a:pt x="15" y="87"/>
                  </a:lnTo>
                  <a:lnTo>
                    <a:pt x="15" y="87"/>
                  </a:lnTo>
                  <a:lnTo>
                    <a:pt x="15" y="87"/>
                  </a:lnTo>
                  <a:lnTo>
                    <a:pt x="13" y="87"/>
                  </a:lnTo>
                  <a:lnTo>
                    <a:pt x="13" y="89"/>
                  </a:lnTo>
                  <a:lnTo>
                    <a:pt x="13" y="89"/>
                  </a:lnTo>
                  <a:lnTo>
                    <a:pt x="11" y="91"/>
                  </a:lnTo>
                  <a:lnTo>
                    <a:pt x="11" y="91"/>
                  </a:lnTo>
                  <a:lnTo>
                    <a:pt x="9" y="89"/>
                  </a:lnTo>
                  <a:lnTo>
                    <a:pt x="9" y="89"/>
                  </a:lnTo>
                  <a:lnTo>
                    <a:pt x="7" y="89"/>
                  </a:lnTo>
                  <a:lnTo>
                    <a:pt x="7" y="91"/>
                  </a:lnTo>
                  <a:lnTo>
                    <a:pt x="9" y="92"/>
                  </a:lnTo>
                  <a:lnTo>
                    <a:pt x="11" y="92"/>
                  </a:lnTo>
                  <a:lnTo>
                    <a:pt x="11" y="92"/>
                  </a:lnTo>
                  <a:lnTo>
                    <a:pt x="13" y="92"/>
                  </a:lnTo>
                  <a:lnTo>
                    <a:pt x="16" y="89"/>
                  </a:lnTo>
                  <a:lnTo>
                    <a:pt x="18" y="89"/>
                  </a:lnTo>
                  <a:lnTo>
                    <a:pt x="18" y="89"/>
                  </a:lnTo>
                  <a:lnTo>
                    <a:pt x="18" y="89"/>
                  </a:lnTo>
                  <a:lnTo>
                    <a:pt x="18" y="91"/>
                  </a:lnTo>
                  <a:lnTo>
                    <a:pt x="18" y="91"/>
                  </a:lnTo>
                  <a:lnTo>
                    <a:pt x="20" y="89"/>
                  </a:lnTo>
                  <a:lnTo>
                    <a:pt x="20" y="89"/>
                  </a:lnTo>
                  <a:lnTo>
                    <a:pt x="22" y="91"/>
                  </a:lnTo>
                  <a:lnTo>
                    <a:pt x="24" y="89"/>
                  </a:lnTo>
                  <a:lnTo>
                    <a:pt x="24" y="89"/>
                  </a:lnTo>
                  <a:lnTo>
                    <a:pt x="24" y="89"/>
                  </a:lnTo>
                  <a:lnTo>
                    <a:pt x="25" y="91"/>
                  </a:lnTo>
                  <a:lnTo>
                    <a:pt x="25" y="91"/>
                  </a:lnTo>
                  <a:lnTo>
                    <a:pt x="25" y="91"/>
                  </a:lnTo>
                  <a:lnTo>
                    <a:pt x="25" y="91"/>
                  </a:lnTo>
                  <a:lnTo>
                    <a:pt x="25" y="91"/>
                  </a:lnTo>
                  <a:lnTo>
                    <a:pt x="25" y="91"/>
                  </a:lnTo>
                  <a:lnTo>
                    <a:pt x="25" y="91"/>
                  </a:lnTo>
                  <a:lnTo>
                    <a:pt x="27" y="91"/>
                  </a:lnTo>
                  <a:lnTo>
                    <a:pt x="27" y="91"/>
                  </a:lnTo>
                  <a:lnTo>
                    <a:pt x="27" y="92"/>
                  </a:lnTo>
                  <a:lnTo>
                    <a:pt x="27" y="92"/>
                  </a:lnTo>
                  <a:lnTo>
                    <a:pt x="27" y="92"/>
                  </a:lnTo>
                  <a:lnTo>
                    <a:pt x="27" y="92"/>
                  </a:lnTo>
                  <a:lnTo>
                    <a:pt x="27" y="92"/>
                  </a:lnTo>
                  <a:lnTo>
                    <a:pt x="27" y="94"/>
                  </a:lnTo>
                  <a:lnTo>
                    <a:pt x="25" y="102"/>
                  </a:lnTo>
                  <a:lnTo>
                    <a:pt x="24" y="103"/>
                  </a:lnTo>
                  <a:lnTo>
                    <a:pt x="24" y="103"/>
                  </a:lnTo>
                  <a:lnTo>
                    <a:pt x="24" y="105"/>
                  </a:lnTo>
                  <a:lnTo>
                    <a:pt x="22" y="105"/>
                  </a:lnTo>
                  <a:lnTo>
                    <a:pt x="22" y="107"/>
                  </a:lnTo>
                  <a:lnTo>
                    <a:pt x="22" y="109"/>
                  </a:lnTo>
                  <a:lnTo>
                    <a:pt x="18" y="112"/>
                  </a:lnTo>
                  <a:lnTo>
                    <a:pt x="18" y="112"/>
                  </a:lnTo>
                  <a:lnTo>
                    <a:pt x="18" y="112"/>
                  </a:lnTo>
                  <a:lnTo>
                    <a:pt x="18" y="112"/>
                  </a:lnTo>
                  <a:lnTo>
                    <a:pt x="18" y="114"/>
                  </a:lnTo>
                  <a:lnTo>
                    <a:pt x="18" y="114"/>
                  </a:lnTo>
                  <a:lnTo>
                    <a:pt x="18" y="116"/>
                  </a:lnTo>
                  <a:lnTo>
                    <a:pt x="18" y="116"/>
                  </a:lnTo>
                  <a:lnTo>
                    <a:pt x="16" y="116"/>
                  </a:lnTo>
                  <a:lnTo>
                    <a:pt x="16" y="116"/>
                  </a:lnTo>
                  <a:lnTo>
                    <a:pt x="15" y="118"/>
                  </a:lnTo>
                  <a:lnTo>
                    <a:pt x="15" y="118"/>
                  </a:lnTo>
                  <a:lnTo>
                    <a:pt x="16" y="121"/>
                  </a:lnTo>
                  <a:lnTo>
                    <a:pt x="15" y="123"/>
                  </a:lnTo>
                  <a:lnTo>
                    <a:pt x="15" y="125"/>
                  </a:lnTo>
                  <a:lnTo>
                    <a:pt x="15" y="125"/>
                  </a:lnTo>
                  <a:lnTo>
                    <a:pt x="15" y="127"/>
                  </a:lnTo>
                  <a:lnTo>
                    <a:pt x="15" y="129"/>
                  </a:lnTo>
                  <a:lnTo>
                    <a:pt x="15" y="129"/>
                  </a:lnTo>
                  <a:lnTo>
                    <a:pt x="15" y="132"/>
                  </a:lnTo>
                  <a:lnTo>
                    <a:pt x="16" y="132"/>
                  </a:lnTo>
                  <a:lnTo>
                    <a:pt x="16" y="134"/>
                  </a:lnTo>
                  <a:lnTo>
                    <a:pt x="20" y="134"/>
                  </a:lnTo>
                  <a:lnTo>
                    <a:pt x="20" y="134"/>
                  </a:lnTo>
                  <a:lnTo>
                    <a:pt x="20" y="134"/>
                  </a:lnTo>
                  <a:lnTo>
                    <a:pt x="22" y="134"/>
                  </a:lnTo>
                  <a:lnTo>
                    <a:pt x="24" y="134"/>
                  </a:lnTo>
                  <a:lnTo>
                    <a:pt x="24" y="134"/>
                  </a:lnTo>
                  <a:lnTo>
                    <a:pt x="25" y="136"/>
                  </a:lnTo>
                  <a:lnTo>
                    <a:pt x="25" y="136"/>
                  </a:lnTo>
                  <a:lnTo>
                    <a:pt x="25" y="138"/>
                  </a:lnTo>
                  <a:lnTo>
                    <a:pt x="25" y="139"/>
                  </a:lnTo>
                  <a:lnTo>
                    <a:pt x="27" y="139"/>
                  </a:lnTo>
                  <a:lnTo>
                    <a:pt x="27" y="141"/>
                  </a:lnTo>
                  <a:lnTo>
                    <a:pt x="29" y="143"/>
                  </a:lnTo>
                  <a:lnTo>
                    <a:pt x="31" y="143"/>
                  </a:lnTo>
                  <a:lnTo>
                    <a:pt x="31" y="143"/>
                  </a:lnTo>
                  <a:lnTo>
                    <a:pt x="31" y="143"/>
                  </a:lnTo>
                  <a:lnTo>
                    <a:pt x="31" y="143"/>
                  </a:lnTo>
                  <a:lnTo>
                    <a:pt x="31" y="143"/>
                  </a:lnTo>
                  <a:lnTo>
                    <a:pt x="33" y="143"/>
                  </a:lnTo>
                  <a:lnTo>
                    <a:pt x="33" y="145"/>
                  </a:lnTo>
                  <a:lnTo>
                    <a:pt x="33" y="145"/>
                  </a:lnTo>
                  <a:lnTo>
                    <a:pt x="33" y="145"/>
                  </a:lnTo>
                  <a:lnTo>
                    <a:pt x="34" y="147"/>
                  </a:lnTo>
                  <a:lnTo>
                    <a:pt x="34" y="147"/>
                  </a:lnTo>
                  <a:lnTo>
                    <a:pt x="36" y="148"/>
                  </a:lnTo>
                  <a:lnTo>
                    <a:pt x="36" y="148"/>
                  </a:lnTo>
                  <a:lnTo>
                    <a:pt x="38" y="150"/>
                  </a:lnTo>
                  <a:lnTo>
                    <a:pt x="38" y="150"/>
                  </a:lnTo>
                  <a:lnTo>
                    <a:pt x="38" y="148"/>
                  </a:lnTo>
                  <a:lnTo>
                    <a:pt x="38" y="148"/>
                  </a:lnTo>
                  <a:lnTo>
                    <a:pt x="38" y="150"/>
                  </a:lnTo>
                  <a:lnTo>
                    <a:pt x="40" y="150"/>
                  </a:lnTo>
                  <a:lnTo>
                    <a:pt x="38" y="152"/>
                  </a:lnTo>
                  <a:lnTo>
                    <a:pt x="38" y="152"/>
                  </a:lnTo>
                  <a:lnTo>
                    <a:pt x="36" y="154"/>
                  </a:lnTo>
                  <a:lnTo>
                    <a:pt x="34" y="156"/>
                  </a:lnTo>
                  <a:lnTo>
                    <a:pt x="34" y="156"/>
                  </a:lnTo>
                  <a:lnTo>
                    <a:pt x="31" y="154"/>
                  </a:lnTo>
                  <a:lnTo>
                    <a:pt x="27" y="156"/>
                  </a:lnTo>
                  <a:lnTo>
                    <a:pt x="27" y="156"/>
                  </a:lnTo>
                  <a:lnTo>
                    <a:pt x="27" y="156"/>
                  </a:lnTo>
                  <a:lnTo>
                    <a:pt x="25" y="154"/>
                  </a:lnTo>
                  <a:lnTo>
                    <a:pt x="25" y="154"/>
                  </a:lnTo>
                  <a:lnTo>
                    <a:pt x="24" y="152"/>
                  </a:lnTo>
                  <a:lnTo>
                    <a:pt x="24" y="152"/>
                  </a:lnTo>
                  <a:lnTo>
                    <a:pt x="22" y="152"/>
                  </a:lnTo>
                  <a:lnTo>
                    <a:pt x="22" y="152"/>
                  </a:lnTo>
                  <a:lnTo>
                    <a:pt x="20" y="154"/>
                  </a:lnTo>
                  <a:lnTo>
                    <a:pt x="20" y="154"/>
                  </a:lnTo>
                  <a:lnTo>
                    <a:pt x="20" y="154"/>
                  </a:lnTo>
                  <a:lnTo>
                    <a:pt x="20" y="156"/>
                  </a:lnTo>
                  <a:lnTo>
                    <a:pt x="20" y="156"/>
                  </a:lnTo>
                  <a:lnTo>
                    <a:pt x="20" y="156"/>
                  </a:lnTo>
                  <a:lnTo>
                    <a:pt x="20" y="156"/>
                  </a:lnTo>
                  <a:lnTo>
                    <a:pt x="22" y="158"/>
                  </a:lnTo>
                  <a:lnTo>
                    <a:pt x="24" y="159"/>
                  </a:lnTo>
                  <a:lnTo>
                    <a:pt x="27" y="165"/>
                  </a:lnTo>
                  <a:lnTo>
                    <a:pt x="31" y="170"/>
                  </a:lnTo>
                  <a:lnTo>
                    <a:pt x="33" y="172"/>
                  </a:lnTo>
                  <a:lnTo>
                    <a:pt x="34" y="176"/>
                  </a:lnTo>
                  <a:lnTo>
                    <a:pt x="34" y="177"/>
                  </a:lnTo>
                  <a:lnTo>
                    <a:pt x="33" y="179"/>
                  </a:lnTo>
                  <a:lnTo>
                    <a:pt x="33" y="179"/>
                  </a:lnTo>
                  <a:lnTo>
                    <a:pt x="33" y="181"/>
                  </a:lnTo>
                  <a:lnTo>
                    <a:pt x="33" y="181"/>
                  </a:lnTo>
                  <a:lnTo>
                    <a:pt x="33" y="183"/>
                  </a:lnTo>
                  <a:lnTo>
                    <a:pt x="33" y="183"/>
                  </a:lnTo>
                  <a:lnTo>
                    <a:pt x="33" y="183"/>
                  </a:lnTo>
                  <a:lnTo>
                    <a:pt x="33" y="183"/>
                  </a:lnTo>
                  <a:lnTo>
                    <a:pt x="33" y="183"/>
                  </a:lnTo>
                  <a:lnTo>
                    <a:pt x="31" y="183"/>
                  </a:lnTo>
                  <a:lnTo>
                    <a:pt x="31" y="183"/>
                  </a:lnTo>
                  <a:lnTo>
                    <a:pt x="29" y="185"/>
                  </a:lnTo>
                  <a:lnTo>
                    <a:pt x="29" y="185"/>
                  </a:lnTo>
                  <a:lnTo>
                    <a:pt x="29" y="185"/>
                  </a:lnTo>
                  <a:lnTo>
                    <a:pt x="27" y="183"/>
                  </a:lnTo>
                  <a:lnTo>
                    <a:pt x="27" y="183"/>
                  </a:lnTo>
                  <a:lnTo>
                    <a:pt x="27" y="181"/>
                  </a:lnTo>
                  <a:lnTo>
                    <a:pt x="25" y="181"/>
                  </a:lnTo>
                  <a:lnTo>
                    <a:pt x="25" y="181"/>
                  </a:lnTo>
                  <a:lnTo>
                    <a:pt x="24" y="181"/>
                  </a:lnTo>
                  <a:lnTo>
                    <a:pt x="24" y="181"/>
                  </a:lnTo>
                  <a:lnTo>
                    <a:pt x="24" y="181"/>
                  </a:lnTo>
                  <a:lnTo>
                    <a:pt x="22" y="181"/>
                  </a:lnTo>
                  <a:lnTo>
                    <a:pt x="22" y="181"/>
                  </a:lnTo>
                  <a:lnTo>
                    <a:pt x="20" y="183"/>
                  </a:lnTo>
                  <a:lnTo>
                    <a:pt x="20" y="185"/>
                  </a:lnTo>
                  <a:lnTo>
                    <a:pt x="20" y="186"/>
                  </a:lnTo>
                  <a:lnTo>
                    <a:pt x="18" y="186"/>
                  </a:lnTo>
                  <a:lnTo>
                    <a:pt x="16" y="186"/>
                  </a:lnTo>
                  <a:lnTo>
                    <a:pt x="16" y="190"/>
                  </a:lnTo>
                  <a:lnTo>
                    <a:pt x="18" y="192"/>
                  </a:lnTo>
                  <a:lnTo>
                    <a:pt x="20" y="192"/>
                  </a:lnTo>
                  <a:lnTo>
                    <a:pt x="25" y="195"/>
                  </a:lnTo>
                  <a:lnTo>
                    <a:pt x="27" y="195"/>
                  </a:lnTo>
                  <a:lnTo>
                    <a:pt x="29" y="199"/>
                  </a:lnTo>
                  <a:lnTo>
                    <a:pt x="33" y="203"/>
                  </a:lnTo>
                  <a:lnTo>
                    <a:pt x="33" y="203"/>
                  </a:lnTo>
                  <a:lnTo>
                    <a:pt x="33" y="204"/>
                  </a:lnTo>
                  <a:lnTo>
                    <a:pt x="34" y="206"/>
                  </a:lnTo>
                  <a:lnTo>
                    <a:pt x="36" y="206"/>
                  </a:lnTo>
                  <a:lnTo>
                    <a:pt x="36" y="208"/>
                  </a:lnTo>
                  <a:lnTo>
                    <a:pt x="38" y="210"/>
                  </a:lnTo>
                  <a:lnTo>
                    <a:pt x="38" y="210"/>
                  </a:lnTo>
                  <a:lnTo>
                    <a:pt x="40" y="210"/>
                  </a:lnTo>
                  <a:lnTo>
                    <a:pt x="42" y="212"/>
                  </a:lnTo>
                  <a:lnTo>
                    <a:pt x="44" y="212"/>
                  </a:lnTo>
                  <a:lnTo>
                    <a:pt x="44" y="212"/>
                  </a:lnTo>
                  <a:lnTo>
                    <a:pt x="44" y="210"/>
                  </a:lnTo>
                  <a:lnTo>
                    <a:pt x="44" y="210"/>
                  </a:lnTo>
                  <a:lnTo>
                    <a:pt x="45" y="214"/>
                  </a:lnTo>
                  <a:lnTo>
                    <a:pt x="47" y="215"/>
                  </a:lnTo>
                  <a:lnTo>
                    <a:pt x="47" y="215"/>
                  </a:lnTo>
                  <a:lnTo>
                    <a:pt x="49" y="215"/>
                  </a:lnTo>
                  <a:lnTo>
                    <a:pt x="51" y="215"/>
                  </a:lnTo>
                  <a:lnTo>
                    <a:pt x="53" y="215"/>
                  </a:lnTo>
                  <a:lnTo>
                    <a:pt x="53" y="215"/>
                  </a:lnTo>
                  <a:lnTo>
                    <a:pt x="54" y="214"/>
                  </a:lnTo>
                  <a:lnTo>
                    <a:pt x="54" y="214"/>
                  </a:lnTo>
                  <a:lnTo>
                    <a:pt x="54" y="214"/>
                  </a:lnTo>
                  <a:lnTo>
                    <a:pt x="56" y="215"/>
                  </a:lnTo>
                  <a:lnTo>
                    <a:pt x="56" y="215"/>
                  </a:lnTo>
                  <a:lnTo>
                    <a:pt x="56" y="215"/>
                  </a:lnTo>
                  <a:lnTo>
                    <a:pt x="56" y="217"/>
                  </a:lnTo>
                  <a:lnTo>
                    <a:pt x="60" y="219"/>
                  </a:lnTo>
                  <a:lnTo>
                    <a:pt x="62" y="221"/>
                  </a:lnTo>
                  <a:lnTo>
                    <a:pt x="62" y="221"/>
                  </a:lnTo>
                  <a:lnTo>
                    <a:pt x="65" y="224"/>
                  </a:lnTo>
                  <a:lnTo>
                    <a:pt x="65" y="224"/>
                  </a:lnTo>
                  <a:lnTo>
                    <a:pt x="65" y="224"/>
                  </a:lnTo>
                  <a:lnTo>
                    <a:pt x="69" y="224"/>
                  </a:lnTo>
                  <a:lnTo>
                    <a:pt x="69" y="224"/>
                  </a:lnTo>
                  <a:lnTo>
                    <a:pt x="72" y="226"/>
                  </a:lnTo>
                  <a:lnTo>
                    <a:pt x="76" y="228"/>
                  </a:lnTo>
                  <a:lnTo>
                    <a:pt x="76" y="230"/>
                  </a:lnTo>
                  <a:lnTo>
                    <a:pt x="76" y="232"/>
                  </a:lnTo>
                  <a:lnTo>
                    <a:pt x="76" y="233"/>
                  </a:lnTo>
                  <a:lnTo>
                    <a:pt x="72" y="235"/>
                  </a:lnTo>
                  <a:lnTo>
                    <a:pt x="71" y="235"/>
                  </a:lnTo>
                  <a:lnTo>
                    <a:pt x="69" y="235"/>
                  </a:lnTo>
                  <a:lnTo>
                    <a:pt x="69" y="237"/>
                  </a:lnTo>
                  <a:lnTo>
                    <a:pt x="69" y="237"/>
                  </a:lnTo>
                  <a:lnTo>
                    <a:pt x="69" y="237"/>
                  </a:lnTo>
                  <a:lnTo>
                    <a:pt x="69" y="239"/>
                  </a:lnTo>
                  <a:lnTo>
                    <a:pt x="67" y="239"/>
                  </a:lnTo>
                  <a:lnTo>
                    <a:pt x="65" y="239"/>
                  </a:lnTo>
                  <a:lnTo>
                    <a:pt x="63" y="239"/>
                  </a:lnTo>
                  <a:lnTo>
                    <a:pt x="62" y="237"/>
                  </a:lnTo>
                  <a:lnTo>
                    <a:pt x="62" y="237"/>
                  </a:lnTo>
                  <a:lnTo>
                    <a:pt x="62" y="239"/>
                  </a:lnTo>
                  <a:lnTo>
                    <a:pt x="60" y="239"/>
                  </a:lnTo>
                  <a:lnTo>
                    <a:pt x="60" y="239"/>
                  </a:lnTo>
                  <a:lnTo>
                    <a:pt x="60" y="241"/>
                  </a:lnTo>
                  <a:lnTo>
                    <a:pt x="60" y="242"/>
                  </a:lnTo>
                  <a:lnTo>
                    <a:pt x="60" y="242"/>
                  </a:lnTo>
                  <a:lnTo>
                    <a:pt x="63" y="244"/>
                  </a:lnTo>
                  <a:lnTo>
                    <a:pt x="63" y="246"/>
                  </a:lnTo>
                  <a:lnTo>
                    <a:pt x="63" y="246"/>
                  </a:lnTo>
                  <a:lnTo>
                    <a:pt x="63" y="248"/>
                  </a:lnTo>
                  <a:lnTo>
                    <a:pt x="62" y="248"/>
                  </a:lnTo>
                  <a:lnTo>
                    <a:pt x="62" y="250"/>
                  </a:lnTo>
                  <a:lnTo>
                    <a:pt x="62" y="250"/>
                  </a:lnTo>
                  <a:lnTo>
                    <a:pt x="62" y="251"/>
                  </a:lnTo>
                  <a:lnTo>
                    <a:pt x="62" y="251"/>
                  </a:lnTo>
                  <a:lnTo>
                    <a:pt x="62" y="253"/>
                  </a:lnTo>
                  <a:lnTo>
                    <a:pt x="63" y="253"/>
                  </a:lnTo>
                  <a:lnTo>
                    <a:pt x="65" y="255"/>
                  </a:lnTo>
                  <a:lnTo>
                    <a:pt x="65" y="257"/>
                  </a:lnTo>
                  <a:lnTo>
                    <a:pt x="65" y="257"/>
                  </a:lnTo>
                  <a:lnTo>
                    <a:pt x="65" y="257"/>
                  </a:lnTo>
                  <a:lnTo>
                    <a:pt x="65" y="257"/>
                  </a:lnTo>
                  <a:lnTo>
                    <a:pt x="65" y="257"/>
                  </a:lnTo>
                  <a:lnTo>
                    <a:pt x="67" y="260"/>
                  </a:lnTo>
                  <a:lnTo>
                    <a:pt x="67" y="260"/>
                  </a:lnTo>
                  <a:lnTo>
                    <a:pt x="69" y="260"/>
                  </a:lnTo>
                  <a:lnTo>
                    <a:pt x="69" y="262"/>
                  </a:lnTo>
                  <a:lnTo>
                    <a:pt x="69" y="262"/>
                  </a:lnTo>
                  <a:lnTo>
                    <a:pt x="69" y="262"/>
                  </a:lnTo>
                  <a:lnTo>
                    <a:pt x="69" y="264"/>
                  </a:lnTo>
                  <a:lnTo>
                    <a:pt x="69" y="264"/>
                  </a:lnTo>
                  <a:lnTo>
                    <a:pt x="69" y="264"/>
                  </a:lnTo>
                  <a:lnTo>
                    <a:pt x="69" y="264"/>
                  </a:lnTo>
                  <a:lnTo>
                    <a:pt x="69" y="266"/>
                  </a:lnTo>
                  <a:lnTo>
                    <a:pt x="69" y="266"/>
                  </a:lnTo>
                  <a:lnTo>
                    <a:pt x="69" y="266"/>
                  </a:lnTo>
                  <a:lnTo>
                    <a:pt x="71" y="268"/>
                  </a:lnTo>
                  <a:lnTo>
                    <a:pt x="71" y="268"/>
                  </a:lnTo>
                  <a:lnTo>
                    <a:pt x="71" y="268"/>
                  </a:lnTo>
                  <a:lnTo>
                    <a:pt x="74" y="268"/>
                  </a:lnTo>
                  <a:lnTo>
                    <a:pt x="76" y="268"/>
                  </a:lnTo>
                  <a:lnTo>
                    <a:pt x="81" y="273"/>
                  </a:lnTo>
                  <a:lnTo>
                    <a:pt x="81" y="273"/>
                  </a:lnTo>
                  <a:lnTo>
                    <a:pt x="83" y="275"/>
                  </a:lnTo>
                  <a:lnTo>
                    <a:pt x="83" y="275"/>
                  </a:lnTo>
                  <a:lnTo>
                    <a:pt x="85" y="280"/>
                  </a:lnTo>
                  <a:lnTo>
                    <a:pt x="85" y="282"/>
                  </a:lnTo>
                  <a:lnTo>
                    <a:pt x="87" y="282"/>
                  </a:lnTo>
                  <a:lnTo>
                    <a:pt x="87" y="284"/>
                  </a:lnTo>
                  <a:lnTo>
                    <a:pt x="87" y="286"/>
                  </a:lnTo>
                  <a:lnTo>
                    <a:pt x="89" y="289"/>
                  </a:lnTo>
                  <a:lnTo>
                    <a:pt x="89" y="291"/>
                  </a:lnTo>
                  <a:lnTo>
                    <a:pt x="89" y="293"/>
                  </a:lnTo>
                  <a:lnTo>
                    <a:pt x="89" y="293"/>
                  </a:lnTo>
                  <a:lnTo>
                    <a:pt x="89" y="295"/>
                  </a:lnTo>
                  <a:lnTo>
                    <a:pt x="87" y="295"/>
                  </a:lnTo>
                  <a:lnTo>
                    <a:pt x="87" y="295"/>
                  </a:lnTo>
                  <a:lnTo>
                    <a:pt x="87" y="295"/>
                  </a:lnTo>
                  <a:lnTo>
                    <a:pt x="87" y="297"/>
                  </a:lnTo>
                  <a:lnTo>
                    <a:pt x="87" y="297"/>
                  </a:lnTo>
                  <a:lnTo>
                    <a:pt x="87" y="298"/>
                  </a:lnTo>
                  <a:lnTo>
                    <a:pt x="87" y="298"/>
                  </a:lnTo>
                  <a:lnTo>
                    <a:pt x="89" y="300"/>
                  </a:lnTo>
                  <a:lnTo>
                    <a:pt x="89" y="300"/>
                  </a:lnTo>
                  <a:lnTo>
                    <a:pt x="89" y="300"/>
                  </a:lnTo>
                  <a:lnTo>
                    <a:pt x="90" y="300"/>
                  </a:lnTo>
                  <a:lnTo>
                    <a:pt x="90" y="298"/>
                  </a:lnTo>
                  <a:lnTo>
                    <a:pt x="90" y="298"/>
                  </a:lnTo>
                  <a:lnTo>
                    <a:pt x="90" y="298"/>
                  </a:lnTo>
                  <a:lnTo>
                    <a:pt x="92" y="300"/>
                  </a:lnTo>
                  <a:lnTo>
                    <a:pt x="92" y="300"/>
                  </a:lnTo>
                  <a:lnTo>
                    <a:pt x="94" y="300"/>
                  </a:lnTo>
                  <a:lnTo>
                    <a:pt x="94" y="298"/>
                  </a:lnTo>
                  <a:lnTo>
                    <a:pt x="94" y="298"/>
                  </a:lnTo>
                  <a:lnTo>
                    <a:pt x="96" y="297"/>
                  </a:lnTo>
                  <a:lnTo>
                    <a:pt x="96" y="297"/>
                  </a:lnTo>
                  <a:lnTo>
                    <a:pt x="96" y="297"/>
                  </a:lnTo>
                  <a:lnTo>
                    <a:pt x="96" y="295"/>
                  </a:lnTo>
                  <a:lnTo>
                    <a:pt x="96" y="293"/>
                  </a:lnTo>
                  <a:lnTo>
                    <a:pt x="96" y="291"/>
                  </a:lnTo>
                  <a:lnTo>
                    <a:pt x="96" y="289"/>
                  </a:lnTo>
                  <a:lnTo>
                    <a:pt x="96" y="288"/>
                  </a:lnTo>
                  <a:lnTo>
                    <a:pt x="96" y="286"/>
                  </a:lnTo>
                  <a:lnTo>
                    <a:pt x="98" y="284"/>
                  </a:lnTo>
                  <a:lnTo>
                    <a:pt x="100" y="284"/>
                  </a:lnTo>
                  <a:lnTo>
                    <a:pt x="103" y="282"/>
                  </a:lnTo>
                  <a:lnTo>
                    <a:pt x="107" y="280"/>
                  </a:lnTo>
                  <a:lnTo>
                    <a:pt x="109" y="280"/>
                  </a:lnTo>
                  <a:lnTo>
                    <a:pt x="110" y="280"/>
                  </a:lnTo>
                  <a:lnTo>
                    <a:pt x="110" y="279"/>
                  </a:lnTo>
                  <a:lnTo>
                    <a:pt x="112" y="277"/>
                  </a:lnTo>
                  <a:lnTo>
                    <a:pt x="114" y="277"/>
                  </a:lnTo>
                  <a:lnTo>
                    <a:pt x="114" y="277"/>
                  </a:lnTo>
                  <a:lnTo>
                    <a:pt x="114" y="277"/>
                  </a:lnTo>
                  <a:lnTo>
                    <a:pt x="114" y="277"/>
                  </a:lnTo>
                  <a:lnTo>
                    <a:pt x="118" y="279"/>
                  </a:lnTo>
                  <a:lnTo>
                    <a:pt x="119" y="280"/>
                  </a:lnTo>
                  <a:lnTo>
                    <a:pt x="119" y="282"/>
                  </a:lnTo>
                  <a:lnTo>
                    <a:pt x="119" y="282"/>
                  </a:lnTo>
                  <a:lnTo>
                    <a:pt x="119" y="282"/>
                  </a:lnTo>
                  <a:lnTo>
                    <a:pt x="121" y="284"/>
                  </a:lnTo>
                  <a:lnTo>
                    <a:pt x="121" y="284"/>
                  </a:lnTo>
                  <a:lnTo>
                    <a:pt x="123" y="284"/>
                  </a:lnTo>
                  <a:lnTo>
                    <a:pt x="123" y="284"/>
                  </a:lnTo>
                  <a:lnTo>
                    <a:pt x="123" y="284"/>
                  </a:lnTo>
                  <a:lnTo>
                    <a:pt x="123" y="282"/>
                  </a:lnTo>
                  <a:lnTo>
                    <a:pt x="123" y="282"/>
                  </a:lnTo>
                  <a:lnTo>
                    <a:pt x="123" y="280"/>
                  </a:lnTo>
                  <a:lnTo>
                    <a:pt x="123" y="280"/>
                  </a:lnTo>
                  <a:lnTo>
                    <a:pt x="123" y="280"/>
                  </a:lnTo>
                  <a:lnTo>
                    <a:pt x="123" y="280"/>
                  </a:lnTo>
                  <a:lnTo>
                    <a:pt x="127" y="275"/>
                  </a:lnTo>
                  <a:lnTo>
                    <a:pt x="127" y="275"/>
                  </a:lnTo>
                  <a:lnTo>
                    <a:pt x="127" y="275"/>
                  </a:lnTo>
                  <a:lnTo>
                    <a:pt x="128" y="275"/>
                  </a:lnTo>
                  <a:lnTo>
                    <a:pt x="130" y="275"/>
                  </a:lnTo>
                  <a:lnTo>
                    <a:pt x="130" y="275"/>
                  </a:lnTo>
                  <a:lnTo>
                    <a:pt x="130" y="275"/>
                  </a:lnTo>
                  <a:lnTo>
                    <a:pt x="130" y="275"/>
                  </a:lnTo>
                  <a:lnTo>
                    <a:pt x="130" y="273"/>
                  </a:lnTo>
                  <a:lnTo>
                    <a:pt x="130" y="273"/>
                  </a:lnTo>
                  <a:lnTo>
                    <a:pt x="130" y="273"/>
                  </a:lnTo>
                  <a:lnTo>
                    <a:pt x="132" y="273"/>
                  </a:lnTo>
                  <a:lnTo>
                    <a:pt x="132" y="273"/>
                  </a:lnTo>
                  <a:lnTo>
                    <a:pt x="132" y="273"/>
                  </a:lnTo>
                  <a:lnTo>
                    <a:pt x="132" y="273"/>
                  </a:lnTo>
                  <a:lnTo>
                    <a:pt x="134" y="273"/>
                  </a:lnTo>
                  <a:lnTo>
                    <a:pt x="134" y="273"/>
                  </a:lnTo>
                  <a:lnTo>
                    <a:pt x="137" y="273"/>
                  </a:lnTo>
                  <a:lnTo>
                    <a:pt x="137" y="273"/>
                  </a:lnTo>
                  <a:lnTo>
                    <a:pt x="137" y="273"/>
                  </a:lnTo>
                  <a:lnTo>
                    <a:pt x="139" y="273"/>
                  </a:lnTo>
                  <a:lnTo>
                    <a:pt x="141" y="273"/>
                  </a:lnTo>
                  <a:lnTo>
                    <a:pt x="143" y="273"/>
                  </a:lnTo>
                  <a:lnTo>
                    <a:pt x="143" y="273"/>
                  </a:lnTo>
                  <a:lnTo>
                    <a:pt x="143" y="273"/>
                  </a:lnTo>
                  <a:lnTo>
                    <a:pt x="145" y="273"/>
                  </a:lnTo>
                  <a:lnTo>
                    <a:pt x="145" y="271"/>
                  </a:lnTo>
                  <a:lnTo>
                    <a:pt x="150" y="270"/>
                  </a:lnTo>
                  <a:lnTo>
                    <a:pt x="150" y="270"/>
                  </a:lnTo>
                  <a:lnTo>
                    <a:pt x="152" y="270"/>
                  </a:lnTo>
                  <a:lnTo>
                    <a:pt x="152" y="270"/>
                  </a:lnTo>
                  <a:lnTo>
                    <a:pt x="154" y="268"/>
                  </a:lnTo>
                  <a:lnTo>
                    <a:pt x="155" y="268"/>
                  </a:lnTo>
                  <a:lnTo>
                    <a:pt x="155" y="268"/>
                  </a:lnTo>
                  <a:lnTo>
                    <a:pt x="159" y="270"/>
                  </a:lnTo>
                  <a:lnTo>
                    <a:pt x="159" y="270"/>
                  </a:lnTo>
                  <a:lnTo>
                    <a:pt x="161" y="270"/>
                  </a:lnTo>
                  <a:lnTo>
                    <a:pt x="161" y="270"/>
                  </a:lnTo>
                  <a:lnTo>
                    <a:pt x="163" y="270"/>
                  </a:lnTo>
                  <a:lnTo>
                    <a:pt x="170" y="266"/>
                  </a:lnTo>
                  <a:lnTo>
                    <a:pt x="172" y="264"/>
                  </a:lnTo>
                  <a:lnTo>
                    <a:pt x="172" y="264"/>
                  </a:lnTo>
                  <a:lnTo>
                    <a:pt x="172" y="266"/>
                  </a:lnTo>
                  <a:lnTo>
                    <a:pt x="172" y="266"/>
                  </a:lnTo>
                  <a:lnTo>
                    <a:pt x="172" y="266"/>
                  </a:lnTo>
                  <a:lnTo>
                    <a:pt x="174" y="268"/>
                  </a:lnTo>
                  <a:lnTo>
                    <a:pt x="174" y="268"/>
                  </a:lnTo>
                  <a:lnTo>
                    <a:pt x="175" y="268"/>
                  </a:lnTo>
                  <a:lnTo>
                    <a:pt x="175" y="270"/>
                  </a:lnTo>
                  <a:lnTo>
                    <a:pt x="177" y="268"/>
                  </a:lnTo>
                  <a:lnTo>
                    <a:pt x="179" y="268"/>
                  </a:lnTo>
                  <a:lnTo>
                    <a:pt x="179" y="268"/>
                  </a:lnTo>
                  <a:lnTo>
                    <a:pt x="181" y="268"/>
                  </a:lnTo>
                  <a:lnTo>
                    <a:pt x="181" y="264"/>
                  </a:lnTo>
                  <a:lnTo>
                    <a:pt x="183" y="264"/>
                  </a:lnTo>
                  <a:lnTo>
                    <a:pt x="183" y="262"/>
                  </a:lnTo>
                  <a:lnTo>
                    <a:pt x="183" y="262"/>
                  </a:lnTo>
                  <a:lnTo>
                    <a:pt x="184" y="262"/>
                  </a:lnTo>
                  <a:lnTo>
                    <a:pt x="184" y="262"/>
                  </a:lnTo>
                  <a:lnTo>
                    <a:pt x="184" y="259"/>
                  </a:lnTo>
                  <a:lnTo>
                    <a:pt x="186" y="257"/>
                  </a:lnTo>
                  <a:lnTo>
                    <a:pt x="184" y="257"/>
                  </a:lnTo>
                  <a:lnTo>
                    <a:pt x="184" y="257"/>
                  </a:lnTo>
                  <a:lnTo>
                    <a:pt x="184" y="255"/>
                  </a:lnTo>
                  <a:lnTo>
                    <a:pt x="184" y="255"/>
                  </a:lnTo>
                  <a:lnTo>
                    <a:pt x="183" y="253"/>
                  </a:lnTo>
                  <a:lnTo>
                    <a:pt x="181" y="251"/>
                  </a:lnTo>
                  <a:lnTo>
                    <a:pt x="179" y="251"/>
                  </a:lnTo>
                  <a:lnTo>
                    <a:pt x="181" y="250"/>
                  </a:lnTo>
                  <a:lnTo>
                    <a:pt x="181" y="248"/>
                  </a:lnTo>
                  <a:lnTo>
                    <a:pt x="181" y="246"/>
                  </a:lnTo>
                  <a:lnTo>
                    <a:pt x="181" y="244"/>
                  </a:lnTo>
                  <a:lnTo>
                    <a:pt x="181" y="244"/>
                  </a:lnTo>
                  <a:lnTo>
                    <a:pt x="183" y="241"/>
                  </a:lnTo>
                  <a:lnTo>
                    <a:pt x="183" y="241"/>
                  </a:lnTo>
                  <a:lnTo>
                    <a:pt x="183" y="241"/>
                  </a:lnTo>
                  <a:lnTo>
                    <a:pt x="183" y="241"/>
                  </a:lnTo>
                  <a:lnTo>
                    <a:pt x="183" y="241"/>
                  </a:lnTo>
                  <a:lnTo>
                    <a:pt x="183" y="241"/>
                  </a:lnTo>
                  <a:lnTo>
                    <a:pt x="183" y="239"/>
                  </a:lnTo>
                  <a:lnTo>
                    <a:pt x="181" y="239"/>
                  </a:lnTo>
                  <a:lnTo>
                    <a:pt x="181" y="235"/>
                  </a:lnTo>
                  <a:lnTo>
                    <a:pt x="181" y="235"/>
                  </a:lnTo>
                  <a:lnTo>
                    <a:pt x="181" y="235"/>
                  </a:lnTo>
                  <a:lnTo>
                    <a:pt x="181" y="235"/>
                  </a:lnTo>
                  <a:lnTo>
                    <a:pt x="181" y="233"/>
                  </a:lnTo>
                  <a:lnTo>
                    <a:pt x="181" y="233"/>
                  </a:lnTo>
                  <a:lnTo>
                    <a:pt x="183" y="233"/>
                  </a:lnTo>
                  <a:lnTo>
                    <a:pt x="183" y="233"/>
                  </a:lnTo>
                  <a:lnTo>
                    <a:pt x="183" y="232"/>
                  </a:lnTo>
                  <a:lnTo>
                    <a:pt x="184" y="232"/>
                  </a:lnTo>
                  <a:lnTo>
                    <a:pt x="184" y="232"/>
                  </a:lnTo>
                  <a:lnTo>
                    <a:pt x="186" y="232"/>
                  </a:lnTo>
                  <a:lnTo>
                    <a:pt x="186" y="232"/>
                  </a:lnTo>
                  <a:lnTo>
                    <a:pt x="186" y="232"/>
                  </a:lnTo>
                  <a:lnTo>
                    <a:pt x="186" y="230"/>
                  </a:lnTo>
                  <a:lnTo>
                    <a:pt x="186" y="230"/>
                  </a:lnTo>
                  <a:lnTo>
                    <a:pt x="188" y="230"/>
                  </a:lnTo>
                  <a:lnTo>
                    <a:pt x="192" y="232"/>
                  </a:lnTo>
                  <a:lnTo>
                    <a:pt x="193" y="230"/>
                  </a:lnTo>
                  <a:lnTo>
                    <a:pt x="195" y="230"/>
                  </a:lnTo>
                  <a:lnTo>
                    <a:pt x="195" y="230"/>
                  </a:lnTo>
                  <a:lnTo>
                    <a:pt x="195" y="230"/>
                  </a:lnTo>
                  <a:lnTo>
                    <a:pt x="195" y="228"/>
                  </a:lnTo>
                  <a:lnTo>
                    <a:pt x="197" y="224"/>
                  </a:lnTo>
                  <a:lnTo>
                    <a:pt x="197" y="224"/>
                  </a:lnTo>
                  <a:lnTo>
                    <a:pt x="197" y="224"/>
                  </a:lnTo>
                  <a:lnTo>
                    <a:pt x="199" y="223"/>
                  </a:lnTo>
                  <a:lnTo>
                    <a:pt x="199" y="223"/>
                  </a:lnTo>
                  <a:lnTo>
                    <a:pt x="201" y="223"/>
                  </a:lnTo>
                  <a:lnTo>
                    <a:pt x="201" y="223"/>
                  </a:lnTo>
                  <a:lnTo>
                    <a:pt x="201" y="223"/>
                  </a:lnTo>
                  <a:lnTo>
                    <a:pt x="201" y="223"/>
                  </a:lnTo>
                  <a:lnTo>
                    <a:pt x="201" y="221"/>
                  </a:lnTo>
                  <a:lnTo>
                    <a:pt x="202" y="219"/>
                  </a:lnTo>
                  <a:lnTo>
                    <a:pt x="202" y="219"/>
                  </a:lnTo>
                  <a:lnTo>
                    <a:pt x="204" y="217"/>
                  </a:lnTo>
                  <a:lnTo>
                    <a:pt x="204" y="217"/>
                  </a:lnTo>
                  <a:lnTo>
                    <a:pt x="204" y="217"/>
                  </a:lnTo>
                  <a:lnTo>
                    <a:pt x="204" y="217"/>
                  </a:lnTo>
                  <a:lnTo>
                    <a:pt x="206" y="217"/>
                  </a:lnTo>
                  <a:lnTo>
                    <a:pt x="206" y="215"/>
                  </a:lnTo>
                  <a:lnTo>
                    <a:pt x="208" y="212"/>
                  </a:lnTo>
                  <a:lnTo>
                    <a:pt x="208" y="210"/>
                  </a:lnTo>
                  <a:lnTo>
                    <a:pt x="208" y="21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3" name="Google Shape;343;p16"/>
            <p:cNvSpPr/>
            <p:nvPr/>
          </p:nvSpPr>
          <p:spPr>
            <a:xfrm>
              <a:off x="8343629" y="560415"/>
              <a:ext cx="3842788" cy="4790841"/>
            </a:xfrm>
            <a:custGeom>
              <a:avLst/>
              <a:gdLst/>
              <a:ahLst/>
              <a:cxnLst/>
              <a:rect l="l" t="t" r="r" b="b"/>
              <a:pathLst>
                <a:path w="2118" h="2977" extrusionOk="0">
                  <a:moveTo>
                    <a:pt x="1513" y="428"/>
                  </a:moveTo>
                  <a:lnTo>
                    <a:pt x="1512" y="430"/>
                  </a:lnTo>
                  <a:lnTo>
                    <a:pt x="1510" y="430"/>
                  </a:lnTo>
                  <a:lnTo>
                    <a:pt x="1510" y="431"/>
                  </a:lnTo>
                  <a:lnTo>
                    <a:pt x="1510" y="431"/>
                  </a:lnTo>
                  <a:lnTo>
                    <a:pt x="1512" y="430"/>
                  </a:lnTo>
                  <a:lnTo>
                    <a:pt x="1513" y="428"/>
                  </a:lnTo>
                  <a:lnTo>
                    <a:pt x="1513" y="426"/>
                  </a:lnTo>
                  <a:lnTo>
                    <a:pt x="1513" y="428"/>
                  </a:lnTo>
                  <a:lnTo>
                    <a:pt x="1513" y="428"/>
                  </a:lnTo>
                  <a:close/>
                  <a:moveTo>
                    <a:pt x="1434" y="415"/>
                  </a:moveTo>
                  <a:lnTo>
                    <a:pt x="1434" y="415"/>
                  </a:lnTo>
                  <a:lnTo>
                    <a:pt x="1434" y="415"/>
                  </a:lnTo>
                  <a:lnTo>
                    <a:pt x="1434" y="413"/>
                  </a:lnTo>
                  <a:lnTo>
                    <a:pt x="1436" y="415"/>
                  </a:lnTo>
                  <a:lnTo>
                    <a:pt x="1434" y="417"/>
                  </a:lnTo>
                  <a:lnTo>
                    <a:pt x="1434" y="419"/>
                  </a:lnTo>
                  <a:lnTo>
                    <a:pt x="1434" y="421"/>
                  </a:lnTo>
                  <a:lnTo>
                    <a:pt x="1434" y="424"/>
                  </a:lnTo>
                  <a:lnTo>
                    <a:pt x="1432" y="426"/>
                  </a:lnTo>
                  <a:lnTo>
                    <a:pt x="1432" y="428"/>
                  </a:lnTo>
                  <a:lnTo>
                    <a:pt x="1434" y="430"/>
                  </a:lnTo>
                  <a:lnTo>
                    <a:pt x="1434" y="430"/>
                  </a:lnTo>
                  <a:lnTo>
                    <a:pt x="1436" y="428"/>
                  </a:lnTo>
                  <a:lnTo>
                    <a:pt x="1436" y="428"/>
                  </a:lnTo>
                  <a:lnTo>
                    <a:pt x="1438" y="428"/>
                  </a:lnTo>
                  <a:lnTo>
                    <a:pt x="1438" y="430"/>
                  </a:lnTo>
                  <a:lnTo>
                    <a:pt x="1439" y="430"/>
                  </a:lnTo>
                  <a:lnTo>
                    <a:pt x="1438" y="430"/>
                  </a:lnTo>
                  <a:lnTo>
                    <a:pt x="1436" y="431"/>
                  </a:lnTo>
                  <a:lnTo>
                    <a:pt x="1438" y="435"/>
                  </a:lnTo>
                  <a:lnTo>
                    <a:pt x="1439" y="435"/>
                  </a:lnTo>
                  <a:lnTo>
                    <a:pt x="1439" y="435"/>
                  </a:lnTo>
                  <a:lnTo>
                    <a:pt x="1441" y="439"/>
                  </a:lnTo>
                  <a:lnTo>
                    <a:pt x="1441" y="439"/>
                  </a:lnTo>
                  <a:lnTo>
                    <a:pt x="1443" y="441"/>
                  </a:lnTo>
                  <a:lnTo>
                    <a:pt x="1448" y="444"/>
                  </a:lnTo>
                  <a:lnTo>
                    <a:pt x="1450" y="450"/>
                  </a:lnTo>
                  <a:lnTo>
                    <a:pt x="1452" y="451"/>
                  </a:lnTo>
                  <a:lnTo>
                    <a:pt x="1456" y="451"/>
                  </a:lnTo>
                  <a:lnTo>
                    <a:pt x="1457" y="450"/>
                  </a:lnTo>
                  <a:lnTo>
                    <a:pt x="1457" y="448"/>
                  </a:lnTo>
                  <a:lnTo>
                    <a:pt x="1457" y="448"/>
                  </a:lnTo>
                  <a:lnTo>
                    <a:pt x="1459" y="448"/>
                  </a:lnTo>
                  <a:lnTo>
                    <a:pt x="1459" y="448"/>
                  </a:lnTo>
                  <a:lnTo>
                    <a:pt x="1459" y="450"/>
                  </a:lnTo>
                  <a:lnTo>
                    <a:pt x="1461" y="450"/>
                  </a:lnTo>
                  <a:lnTo>
                    <a:pt x="1461" y="451"/>
                  </a:lnTo>
                  <a:lnTo>
                    <a:pt x="1461" y="451"/>
                  </a:lnTo>
                  <a:lnTo>
                    <a:pt x="1485" y="444"/>
                  </a:lnTo>
                  <a:lnTo>
                    <a:pt x="1488" y="441"/>
                  </a:lnTo>
                  <a:lnTo>
                    <a:pt x="1488" y="441"/>
                  </a:lnTo>
                  <a:lnTo>
                    <a:pt x="1488" y="439"/>
                  </a:lnTo>
                  <a:lnTo>
                    <a:pt x="1494" y="441"/>
                  </a:lnTo>
                  <a:lnTo>
                    <a:pt x="1499" y="437"/>
                  </a:lnTo>
                  <a:lnTo>
                    <a:pt x="1503" y="431"/>
                  </a:lnTo>
                  <a:lnTo>
                    <a:pt x="1504" y="431"/>
                  </a:lnTo>
                  <a:lnTo>
                    <a:pt x="1506" y="430"/>
                  </a:lnTo>
                  <a:lnTo>
                    <a:pt x="1508" y="430"/>
                  </a:lnTo>
                  <a:lnTo>
                    <a:pt x="1513" y="419"/>
                  </a:lnTo>
                  <a:lnTo>
                    <a:pt x="1517" y="415"/>
                  </a:lnTo>
                  <a:lnTo>
                    <a:pt x="1517" y="413"/>
                  </a:lnTo>
                  <a:lnTo>
                    <a:pt x="1517" y="412"/>
                  </a:lnTo>
                  <a:lnTo>
                    <a:pt x="1517" y="412"/>
                  </a:lnTo>
                  <a:lnTo>
                    <a:pt x="1515" y="412"/>
                  </a:lnTo>
                  <a:lnTo>
                    <a:pt x="1515" y="410"/>
                  </a:lnTo>
                  <a:lnTo>
                    <a:pt x="1521" y="403"/>
                  </a:lnTo>
                  <a:lnTo>
                    <a:pt x="1521" y="403"/>
                  </a:lnTo>
                  <a:lnTo>
                    <a:pt x="1522" y="401"/>
                  </a:lnTo>
                  <a:lnTo>
                    <a:pt x="1530" y="394"/>
                  </a:lnTo>
                  <a:lnTo>
                    <a:pt x="1531" y="392"/>
                  </a:lnTo>
                  <a:lnTo>
                    <a:pt x="1533" y="392"/>
                  </a:lnTo>
                  <a:lnTo>
                    <a:pt x="1533" y="392"/>
                  </a:lnTo>
                  <a:lnTo>
                    <a:pt x="1533" y="394"/>
                  </a:lnTo>
                  <a:lnTo>
                    <a:pt x="1531" y="399"/>
                  </a:lnTo>
                  <a:lnTo>
                    <a:pt x="1530" y="404"/>
                  </a:lnTo>
                  <a:lnTo>
                    <a:pt x="1528" y="408"/>
                  </a:lnTo>
                  <a:lnTo>
                    <a:pt x="1530" y="412"/>
                  </a:lnTo>
                  <a:lnTo>
                    <a:pt x="1528" y="412"/>
                  </a:lnTo>
                  <a:lnTo>
                    <a:pt x="1528" y="413"/>
                  </a:lnTo>
                  <a:lnTo>
                    <a:pt x="1528" y="413"/>
                  </a:lnTo>
                  <a:lnTo>
                    <a:pt x="1531" y="412"/>
                  </a:lnTo>
                  <a:lnTo>
                    <a:pt x="1535" y="406"/>
                  </a:lnTo>
                  <a:lnTo>
                    <a:pt x="1537" y="399"/>
                  </a:lnTo>
                  <a:lnTo>
                    <a:pt x="1539" y="392"/>
                  </a:lnTo>
                  <a:lnTo>
                    <a:pt x="1535" y="386"/>
                  </a:lnTo>
                  <a:lnTo>
                    <a:pt x="1533" y="381"/>
                  </a:lnTo>
                  <a:lnTo>
                    <a:pt x="1530" y="377"/>
                  </a:lnTo>
                  <a:lnTo>
                    <a:pt x="1522" y="372"/>
                  </a:lnTo>
                  <a:lnTo>
                    <a:pt x="1506" y="357"/>
                  </a:lnTo>
                  <a:lnTo>
                    <a:pt x="1486" y="341"/>
                  </a:lnTo>
                  <a:lnTo>
                    <a:pt x="1475" y="341"/>
                  </a:lnTo>
                  <a:lnTo>
                    <a:pt x="1468" y="341"/>
                  </a:lnTo>
                  <a:lnTo>
                    <a:pt x="1463" y="345"/>
                  </a:lnTo>
                  <a:lnTo>
                    <a:pt x="1450" y="354"/>
                  </a:lnTo>
                  <a:lnTo>
                    <a:pt x="1448" y="359"/>
                  </a:lnTo>
                  <a:lnTo>
                    <a:pt x="1445" y="361"/>
                  </a:lnTo>
                  <a:lnTo>
                    <a:pt x="1443" y="363"/>
                  </a:lnTo>
                  <a:lnTo>
                    <a:pt x="1443" y="366"/>
                  </a:lnTo>
                  <a:lnTo>
                    <a:pt x="1439" y="372"/>
                  </a:lnTo>
                  <a:lnTo>
                    <a:pt x="1438" y="375"/>
                  </a:lnTo>
                  <a:lnTo>
                    <a:pt x="1436" y="377"/>
                  </a:lnTo>
                  <a:lnTo>
                    <a:pt x="1436" y="383"/>
                  </a:lnTo>
                  <a:lnTo>
                    <a:pt x="1436" y="386"/>
                  </a:lnTo>
                  <a:lnTo>
                    <a:pt x="1436" y="388"/>
                  </a:lnTo>
                  <a:lnTo>
                    <a:pt x="1436" y="390"/>
                  </a:lnTo>
                  <a:lnTo>
                    <a:pt x="1436" y="394"/>
                  </a:lnTo>
                  <a:lnTo>
                    <a:pt x="1436" y="395"/>
                  </a:lnTo>
                  <a:lnTo>
                    <a:pt x="1436" y="397"/>
                  </a:lnTo>
                  <a:lnTo>
                    <a:pt x="1434" y="401"/>
                  </a:lnTo>
                  <a:lnTo>
                    <a:pt x="1432" y="404"/>
                  </a:lnTo>
                  <a:lnTo>
                    <a:pt x="1432" y="404"/>
                  </a:lnTo>
                  <a:lnTo>
                    <a:pt x="1432" y="404"/>
                  </a:lnTo>
                  <a:lnTo>
                    <a:pt x="1432" y="406"/>
                  </a:lnTo>
                  <a:lnTo>
                    <a:pt x="1434" y="406"/>
                  </a:lnTo>
                  <a:lnTo>
                    <a:pt x="1434" y="408"/>
                  </a:lnTo>
                  <a:lnTo>
                    <a:pt x="1434" y="412"/>
                  </a:lnTo>
                  <a:lnTo>
                    <a:pt x="1432" y="412"/>
                  </a:lnTo>
                  <a:lnTo>
                    <a:pt x="1432" y="413"/>
                  </a:lnTo>
                  <a:lnTo>
                    <a:pt x="1432" y="413"/>
                  </a:lnTo>
                  <a:lnTo>
                    <a:pt x="1432" y="413"/>
                  </a:lnTo>
                  <a:lnTo>
                    <a:pt x="1432" y="413"/>
                  </a:lnTo>
                  <a:lnTo>
                    <a:pt x="1434" y="415"/>
                  </a:lnTo>
                  <a:close/>
                  <a:moveTo>
                    <a:pt x="1526" y="421"/>
                  </a:moveTo>
                  <a:lnTo>
                    <a:pt x="1524" y="421"/>
                  </a:lnTo>
                  <a:lnTo>
                    <a:pt x="1522" y="422"/>
                  </a:lnTo>
                  <a:lnTo>
                    <a:pt x="1522" y="424"/>
                  </a:lnTo>
                  <a:lnTo>
                    <a:pt x="1526" y="422"/>
                  </a:lnTo>
                  <a:lnTo>
                    <a:pt x="1528" y="421"/>
                  </a:lnTo>
                  <a:lnTo>
                    <a:pt x="1528" y="419"/>
                  </a:lnTo>
                  <a:lnTo>
                    <a:pt x="1526" y="419"/>
                  </a:lnTo>
                  <a:lnTo>
                    <a:pt x="1526" y="419"/>
                  </a:lnTo>
                  <a:lnTo>
                    <a:pt x="1526" y="421"/>
                  </a:lnTo>
                  <a:close/>
                  <a:moveTo>
                    <a:pt x="1501" y="439"/>
                  </a:moveTo>
                  <a:lnTo>
                    <a:pt x="1499" y="441"/>
                  </a:lnTo>
                  <a:lnTo>
                    <a:pt x="1497" y="442"/>
                  </a:lnTo>
                  <a:lnTo>
                    <a:pt x="1497" y="444"/>
                  </a:lnTo>
                  <a:lnTo>
                    <a:pt x="1499" y="442"/>
                  </a:lnTo>
                  <a:lnTo>
                    <a:pt x="1501" y="441"/>
                  </a:lnTo>
                  <a:lnTo>
                    <a:pt x="1503" y="439"/>
                  </a:lnTo>
                  <a:lnTo>
                    <a:pt x="1503" y="439"/>
                  </a:lnTo>
                  <a:lnTo>
                    <a:pt x="1501" y="439"/>
                  </a:lnTo>
                  <a:lnTo>
                    <a:pt x="1501" y="439"/>
                  </a:lnTo>
                  <a:close/>
                  <a:moveTo>
                    <a:pt x="1564" y="498"/>
                  </a:moveTo>
                  <a:lnTo>
                    <a:pt x="1566" y="498"/>
                  </a:lnTo>
                  <a:lnTo>
                    <a:pt x="1568" y="497"/>
                  </a:lnTo>
                  <a:lnTo>
                    <a:pt x="1569" y="497"/>
                  </a:lnTo>
                  <a:lnTo>
                    <a:pt x="1573" y="493"/>
                  </a:lnTo>
                  <a:lnTo>
                    <a:pt x="1577" y="493"/>
                  </a:lnTo>
                  <a:lnTo>
                    <a:pt x="1580" y="489"/>
                  </a:lnTo>
                  <a:lnTo>
                    <a:pt x="1595" y="486"/>
                  </a:lnTo>
                  <a:lnTo>
                    <a:pt x="1596" y="484"/>
                  </a:lnTo>
                  <a:lnTo>
                    <a:pt x="1587" y="484"/>
                  </a:lnTo>
                  <a:lnTo>
                    <a:pt x="1580" y="482"/>
                  </a:lnTo>
                  <a:lnTo>
                    <a:pt x="1566" y="493"/>
                  </a:lnTo>
                  <a:lnTo>
                    <a:pt x="1564" y="497"/>
                  </a:lnTo>
                  <a:lnTo>
                    <a:pt x="1562" y="497"/>
                  </a:lnTo>
                  <a:lnTo>
                    <a:pt x="1562" y="498"/>
                  </a:lnTo>
                  <a:lnTo>
                    <a:pt x="1562" y="498"/>
                  </a:lnTo>
                  <a:lnTo>
                    <a:pt x="1564" y="498"/>
                  </a:lnTo>
                  <a:lnTo>
                    <a:pt x="1564" y="498"/>
                  </a:lnTo>
                  <a:close/>
                  <a:moveTo>
                    <a:pt x="1463" y="455"/>
                  </a:moveTo>
                  <a:lnTo>
                    <a:pt x="1461" y="455"/>
                  </a:lnTo>
                  <a:lnTo>
                    <a:pt x="1461" y="457"/>
                  </a:lnTo>
                  <a:lnTo>
                    <a:pt x="1477" y="460"/>
                  </a:lnTo>
                  <a:lnTo>
                    <a:pt x="1479" y="460"/>
                  </a:lnTo>
                  <a:lnTo>
                    <a:pt x="1475" y="459"/>
                  </a:lnTo>
                  <a:lnTo>
                    <a:pt x="1474" y="459"/>
                  </a:lnTo>
                  <a:lnTo>
                    <a:pt x="1463" y="455"/>
                  </a:lnTo>
                  <a:close/>
                  <a:moveTo>
                    <a:pt x="372" y="1466"/>
                  </a:moveTo>
                  <a:lnTo>
                    <a:pt x="372" y="1465"/>
                  </a:lnTo>
                  <a:lnTo>
                    <a:pt x="372" y="1465"/>
                  </a:lnTo>
                  <a:lnTo>
                    <a:pt x="370" y="1463"/>
                  </a:lnTo>
                  <a:lnTo>
                    <a:pt x="370" y="1463"/>
                  </a:lnTo>
                  <a:lnTo>
                    <a:pt x="370" y="1461"/>
                  </a:lnTo>
                  <a:lnTo>
                    <a:pt x="369" y="1459"/>
                  </a:lnTo>
                  <a:lnTo>
                    <a:pt x="369" y="1459"/>
                  </a:lnTo>
                  <a:lnTo>
                    <a:pt x="369" y="1461"/>
                  </a:lnTo>
                  <a:lnTo>
                    <a:pt x="369" y="1465"/>
                  </a:lnTo>
                  <a:lnTo>
                    <a:pt x="369" y="1465"/>
                  </a:lnTo>
                  <a:lnTo>
                    <a:pt x="369" y="1465"/>
                  </a:lnTo>
                  <a:lnTo>
                    <a:pt x="370" y="1466"/>
                  </a:lnTo>
                  <a:lnTo>
                    <a:pt x="370" y="1468"/>
                  </a:lnTo>
                  <a:lnTo>
                    <a:pt x="370" y="1468"/>
                  </a:lnTo>
                  <a:lnTo>
                    <a:pt x="372" y="1468"/>
                  </a:lnTo>
                  <a:lnTo>
                    <a:pt x="372" y="1468"/>
                  </a:lnTo>
                  <a:lnTo>
                    <a:pt x="372" y="1466"/>
                  </a:lnTo>
                  <a:lnTo>
                    <a:pt x="372" y="1466"/>
                  </a:lnTo>
                  <a:lnTo>
                    <a:pt x="372" y="1466"/>
                  </a:lnTo>
                  <a:close/>
                  <a:moveTo>
                    <a:pt x="722" y="365"/>
                  </a:moveTo>
                  <a:lnTo>
                    <a:pt x="741" y="366"/>
                  </a:lnTo>
                  <a:lnTo>
                    <a:pt x="742" y="365"/>
                  </a:lnTo>
                  <a:lnTo>
                    <a:pt x="731" y="356"/>
                  </a:lnTo>
                  <a:lnTo>
                    <a:pt x="728" y="357"/>
                  </a:lnTo>
                  <a:lnTo>
                    <a:pt x="722" y="357"/>
                  </a:lnTo>
                  <a:lnTo>
                    <a:pt x="721" y="359"/>
                  </a:lnTo>
                  <a:lnTo>
                    <a:pt x="721" y="359"/>
                  </a:lnTo>
                  <a:lnTo>
                    <a:pt x="721" y="361"/>
                  </a:lnTo>
                  <a:lnTo>
                    <a:pt x="721" y="363"/>
                  </a:lnTo>
                  <a:lnTo>
                    <a:pt x="722" y="365"/>
                  </a:lnTo>
                  <a:close/>
                  <a:moveTo>
                    <a:pt x="1145" y="719"/>
                  </a:moveTo>
                  <a:lnTo>
                    <a:pt x="1150" y="722"/>
                  </a:lnTo>
                  <a:lnTo>
                    <a:pt x="1154" y="724"/>
                  </a:lnTo>
                  <a:lnTo>
                    <a:pt x="1156" y="724"/>
                  </a:lnTo>
                  <a:lnTo>
                    <a:pt x="1156" y="722"/>
                  </a:lnTo>
                  <a:lnTo>
                    <a:pt x="1156" y="719"/>
                  </a:lnTo>
                  <a:lnTo>
                    <a:pt x="1156" y="717"/>
                  </a:lnTo>
                  <a:lnTo>
                    <a:pt x="1154" y="713"/>
                  </a:lnTo>
                  <a:lnTo>
                    <a:pt x="1154" y="711"/>
                  </a:lnTo>
                  <a:lnTo>
                    <a:pt x="1150" y="710"/>
                  </a:lnTo>
                  <a:lnTo>
                    <a:pt x="1149" y="710"/>
                  </a:lnTo>
                  <a:lnTo>
                    <a:pt x="1147" y="710"/>
                  </a:lnTo>
                  <a:lnTo>
                    <a:pt x="1145" y="710"/>
                  </a:lnTo>
                  <a:lnTo>
                    <a:pt x="1143" y="713"/>
                  </a:lnTo>
                  <a:lnTo>
                    <a:pt x="1143" y="715"/>
                  </a:lnTo>
                  <a:lnTo>
                    <a:pt x="1145" y="719"/>
                  </a:lnTo>
                  <a:close/>
                  <a:moveTo>
                    <a:pt x="163" y="1947"/>
                  </a:moveTo>
                  <a:lnTo>
                    <a:pt x="161" y="1945"/>
                  </a:lnTo>
                  <a:lnTo>
                    <a:pt x="161" y="1945"/>
                  </a:lnTo>
                  <a:lnTo>
                    <a:pt x="157" y="1943"/>
                  </a:lnTo>
                  <a:lnTo>
                    <a:pt x="157" y="1943"/>
                  </a:lnTo>
                  <a:lnTo>
                    <a:pt x="159" y="1942"/>
                  </a:lnTo>
                  <a:lnTo>
                    <a:pt x="157" y="1942"/>
                  </a:lnTo>
                  <a:lnTo>
                    <a:pt x="157" y="1942"/>
                  </a:lnTo>
                  <a:lnTo>
                    <a:pt x="157" y="1940"/>
                  </a:lnTo>
                  <a:lnTo>
                    <a:pt x="157" y="1940"/>
                  </a:lnTo>
                  <a:lnTo>
                    <a:pt x="155" y="1940"/>
                  </a:lnTo>
                  <a:lnTo>
                    <a:pt x="154" y="1940"/>
                  </a:lnTo>
                  <a:lnTo>
                    <a:pt x="152" y="1940"/>
                  </a:lnTo>
                  <a:lnTo>
                    <a:pt x="152" y="1938"/>
                  </a:lnTo>
                  <a:lnTo>
                    <a:pt x="152" y="1936"/>
                  </a:lnTo>
                  <a:lnTo>
                    <a:pt x="150" y="1933"/>
                  </a:lnTo>
                  <a:lnTo>
                    <a:pt x="150" y="1931"/>
                  </a:lnTo>
                  <a:lnTo>
                    <a:pt x="150" y="1931"/>
                  </a:lnTo>
                  <a:lnTo>
                    <a:pt x="148" y="1931"/>
                  </a:lnTo>
                  <a:lnTo>
                    <a:pt x="148" y="1929"/>
                  </a:lnTo>
                  <a:lnTo>
                    <a:pt x="143" y="1931"/>
                  </a:lnTo>
                  <a:lnTo>
                    <a:pt x="134" y="1929"/>
                  </a:lnTo>
                  <a:lnTo>
                    <a:pt x="134" y="1929"/>
                  </a:lnTo>
                  <a:lnTo>
                    <a:pt x="128" y="1931"/>
                  </a:lnTo>
                  <a:lnTo>
                    <a:pt x="127" y="1933"/>
                  </a:lnTo>
                  <a:lnTo>
                    <a:pt x="127" y="1933"/>
                  </a:lnTo>
                  <a:lnTo>
                    <a:pt x="125" y="1933"/>
                  </a:lnTo>
                  <a:lnTo>
                    <a:pt x="125" y="1933"/>
                  </a:lnTo>
                  <a:lnTo>
                    <a:pt x="123" y="1933"/>
                  </a:lnTo>
                  <a:lnTo>
                    <a:pt x="121" y="1933"/>
                  </a:lnTo>
                  <a:lnTo>
                    <a:pt x="121" y="1931"/>
                  </a:lnTo>
                  <a:lnTo>
                    <a:pt x="121" y="1929"/>
                  </a:lnTo>
                  <a:lnTo>
                    <a:pt x="121" y="1929"/>
                  </a:lnTo>
                  <a:lnTo>
                    <a:pt x="121" y="1927"/>
                  </a:lnTo>
                  <a:lnTo>
                    <a:pt x="119" y="1927"/>
                  </a:lnTo>
                  <a:lnTo>
                    <a:pt x="117" y="1929"/>
                  </a:lnTo>
                  <a:lnTo>
                    <a:pt x="117" y="1929"/>
                  </a:lnTo>
                  <a:lnTo>
                    <a:pt x="117" y="1929"/>
                  </a:lnTo>
                  <a:lnTo>
                    <a:pt x="116" y="1927"/>
                  </a:lnTo>
                  <a:lnTo>
                    <a:pt x="114" y="1927"/>
                  </a:lnTo>
                  <a:lnTo>
                    <a:pt x="114" y="1927"/>
                  </a:lnTo>
                  <a:lnTo>
                    <a:pt x="112" y="1925"/>
                  </a:lnTo>
                  <a:lnTo>
                    <a:pt x="108" y="1925"/>
                  </a:lnTo>
                  <a:lnTo>
                    <a:pt x="107" y="1923"/>
                  </a:lnTo>
                  <a:lnTo>
                    <a:pt x="107" y="1923"/>
                  </a:lnTo>
                  <a:lnTo>
                    <a:pt x="103" y="1920"/>
                  </a:lnTo>
                  <a:lnTo>
                    <a:pt x="101" y="1918"/>
                  </a:lnTo>
                  <a:lnTo>
                    <a:pt x="96" y="1918"/>
                  </a:lnTo>
                  <a:lnTo>
                    <a:pt x="94" y="1918"/>
                  </a:lnTo>
                  <a:lnTo>
                    <a:pt x="90" y="1913"/>
                  </a:lnTo>
                  <a:lnTo>
                    <a:pt x="89" y="1911"/>
                  </a:lnTo>
                  <a:lnTo>
                    <a:pt x="89" y="1911"/>
                  </a:lnTo>
                  <a:lnTo>
                    <a:pt x="83" y="1914"/>
                  </a:lnTo>
                  <a:lnTo>
                    <a:pt x="85" y="1914"/>
                  </a:lnTo>
                  <a:lnTo>
                    <a:pt x="85" y="1916"/>
                  </a:lnTo>
                  <a:lnTo>
                    <a:pt x="85" y="1916"/>
                  </a:lnTo>
                  <a:lnTo>
                    <a:pt x="83" y="1918"/>
                  </a:lnTo>
                  <a:lnTo>
                    <a:pt x="83" y="1918"/>
                  </a:lnTo>
                  <a:lnTo>
                    <a:pt x="83" y="1918"/>
                  </a:lnTo>
                  <a:lnTo>
                    <a:pt x="83" y="1918"/>
                  </a:lnTo>
                  <a:lnTo>
                    <a:pt x="81" y="1918"/>
                  </a:lnTo>
                  <a:lnTo>
                    <a:pt x="81" y="1918"/>
                  </a:lnTo>
                  <a:lnTo>
                    <a:pt x="81" y="1918"/>
                  </a:lnTo>
                  <a:lnTo>
                    <a:pt x="81" y="1916"/>
                  </a:lnTo>
                  <a:lnTo>
                    <a:pt x="80" y="1918"/>
                  </a:lnTo>
                  <a:lnTo>
                    <a:pt x="80" y="1918"/>
                  </a:lnTo>
                  <a:lnTo>
                    <a:pt x="80" y="1918"/>
                  </a:lnTo>
                  <a:lnTo>
                    <a:pt x="80" y="1922"/>
                  </a:lnTo>
                  <a:lnTo>
                    <a:pt x="80" y="1922"/>
                  </a:lnTo>
                  <a:lnTo>
                    <a:pt x="80" y="1923"/>
                  </a:lnTo>
                  <a:lnTo>
                    <a:pt x="80" y="1923"/>
                  </a:lnTo>
                  <a:lnTo>
                    <a:pt x="80" y="1923"/>
                  </a:lnTo>
                  <a:lnTo>
                    <a:pt x="81" y="1934"/>
                  </a:lnTo>
                  <a:lnTo>
                    <a:pt x="83" y="1938"/>
                  </a:lnTo>
                  <a:lnTo>
                    <a:pt x="83" y="1940"/>
                  </a:lnTo>
                  <a:lnTo>
                    <a:pt x="81" y="1942"/>
                  </a:lnTo>
                  <a:lnTo>
                    <a:pt x="80" y="1942"/>
                  </a:lnTo>
                  <a:lnTo>
                    <a:pt x="76" y="1943"/>
                  </a:lnTo>
                  <a:lnTo>
                    <a:pt x="76" y="1943"/>
                  </a:lnTo>
                  <a:lnTo>
                    <a:pt x="76" y="1943"/>
                  </a:lnTo>
                  <a:lnTo>
                    <a:pt x="74" y="1945"/>
                  </a:lnTo>
                  <a:lnTo>
                    <a:pt x="74" y="1945"/>
                  </a:lnTo>
                  <a:lnTo>
                    <a:pt x="74" y="1943"/>
                  </a:lnTo>
                  <a:lnTo>
                    <a:pt x="74" y="1943"/>
                  </a:lnTo>
                  <a:lnTo>
                    <a:pt x="74" y="1943"/>
                  </a:lnTo>
                  <a:lnTo>
                    <a:pt x="72" y="1943"/>
                  </a:lnTo>
                  <a:lnTo>
                    <a:pt x="72" y="1943"/>
                  </a:lnTo>
                  <a:lnTo>
                    <a:pt x="69" y="1945"/>
                  </a:lnTo>
                  <a:lnTo>
                    <a:pt x="63" y="1943"/>
                  </a:lnTo>
                  <a:lnTo>
                    <a:pt x="62" y="1942"/>
                  </a:lnTo>
                  <a:lnTo>
                    <a:pt x="58" y="1940"/>
                  </a:lnTo>
                  <a:lnTo>
                    <a:pt x="49" y="1942"/>
                  </a:lnTo>
                  <a:lnTo>
                    <a:pt x="49" y="1942"/>
                  </a:lnTo>
                  <a:lnTo>
                    <a:pt x="49" y="1940"/>
                  </a:lnTo>
                  <a:lnTo>
                    <a:pt x="47" y="1940"/>
                  </a:lnTo>
                  <a:lnTo>
                    <a:pt x="47" y="1940"/>
                  </a:lnTo>
                  <a:lnTo>
                    <a:pt x="47" y="1938"/>
                  </a:lnTo>
                  <a:lnTo>
                    <a:pt x="47" y="1938"/>
                  </a:lnTo>
                  <a:lnTo>
                    <a:pt x="47" y="1938"/>
                  </a:lnTo>
                  <a:lnTo>
                    <a:pt x="47" y="1938"/>
                  </a:lnTo>
                  <a:lnTo>
                    <a:pt x="49" y="1938"/>
                  </a:lnTo>
                  <a:lnTo>
                    <a:pt x="54" y="1931"/>
                  </a:lnTo>
                  <a:lnTo>
                    <a:pt x="60" y="1925"/>
                  </a:lnTo>
                  <a:lnTo>
                    <a:pt x="62" y="1923"/>
                  </a:lnTo>
                  <a:lnTo>
                    <a:pt x="62" y="1922"/>
                  </a:lnTo>
                  <a:lnTo>
                    <a:pt x="63" y="1920"/>
                  </a:lnTo>
                  <a:lnTo>
                    <a:pt x="63" y="1920"/>
                  </a:lnTo>
                  <a:lnTo>
                    <a:pt x="65" y="1920"/>
                  </a:lnTo>
                  <a:lnTo>
                    <a:pt x="65" y="1918"/>
                  </a:lnTo>
                  <a:lnTo>
                    <a:pt x="65" y="1918"/>
                  </a:lnTo>
                  <a:lnTo>
                    <a:pt x="65" y="1918"/>
                  </a:lnTo>
                  <a:lnTo>
                    <a:pt x="65" y="1916"/>
                  </a:lnTo>
                  <a:lnTo>
                    <a:pt x="65" y="1916"/>
                  </a:lnTo>
                  <a:lnTo>
                    <a:pt x="65" y="1916"/>
                  </a:lnTo>
                  <a:lnTo>
                    <a:pt x="67" y="1916"/>
                  </a:lnTo>
                  <a:lnTo>
                    <a:pt x="67" y="1914"/>
                  </a:lnTo>
                  <a:lnTo>
                    <a:pt x="67" y="1914"/>
                  </a:lnTo>
                  <a:lnTo>
                    <a:pt x="67" y="1914"/>
                  </a:lnTo>
                  <a:lnTo>
                    <a:pt x="67" y="1914"/>
                  </a:lnTo>
                  <a:lnTo>
                    <a:pt x="69" y="1913"/>
                  </a:lnTo>
                  <a:lnTo>
                    <a:pt x="71" y="1913"/>
                  </a:lnTo>
                  <a:lnTo>
                    <a:pt x="71" y="1913"/>
                  </a:lnTo>
                  <a:lnTo>
                    <a:pt x="71" y="1913"/>
                  </a:lnTo>
                  <a:lnTo>
                    <a:pt x="67" y="1911"/>
                  </a:lnTo>
                  <a:lnTo>
                    <a:pt x="62" y="1920"/>
                  </a:lnTo>
                  <a:lnTo>
                    <a:pt x="62" y="1920"/>
                  </a:lnTo>
                  <a:lnTo>
                    <a:pt x="52" y="1931"/>
                  </a:lnTo>
                  <a:lnTo>
                    <a:pt x="45" y="1938"/>
                  </a:lnTo>
                  <a:lnTo>
                    <a:pt x="42" y="1940"/>
                  </a:lnTo>
                  <a:lnTo>
                    <a:pt x="38" y="1940"/>
                  </a:lnTo>
                  <a:lnTo>
                    <a:pt x="31" y="1940"/>
                  </a:lnTo>
                  <a:lnTo>
                    <a:pt x="27" y="1940"/>
                  </a:lnTo>
                  <a:lnTo>
                    <a:pt x="24" y="1940"/>
                  </a:lnTo>
                  <a:lnTo>
                    <a:pt x="22" y="1940"/>
                  </a:lnTo>
                  <a:lnTo>
                    <a:pt x="22" y="1940"/>
                  </a:lnTo>
                  <a:lnTo>
                    <a:pt x="20" y="1938"/>
                  </a:lnTo>
                  <a:lnTo>
                    <a:pt x="20" y="1938"/>
                  </a:lnTo>
                  <a:lnTo>
                    <a:pt x="18" y="1940"/>
                  </a:lnTo>
                  <a:lnTo>
                    <a:pt x="18" y="1942"/>
                  </a:lnTo>
                  <a:lnTo>
                    <a:pt x="16" y="1943"/>
                  </a:lnTo>
                  <a:lnTo>
                    <a:pt x="16" y="1945"/>
                  </a:lnTo>
                  <a:lnTo>
                    <a:pt x="16" y="1947"/>
                  </a:lnTo>
                  <a:lnTo>
                    <a:pt x="16" y="1947"/>
                  </a:lnTo>
                  <a:lnTo>
                    <a:pt x="18" y="1952"/>
                  </a:lnTo>
                  <a:lnTo>
                    <a:pt x="18" y="1954"/>
                  </a:lnTo>
                  <a:lnTo>
                    <a:pt x="18" y="1956"/>
                  </a:lnTo>
                  <a:lnTo>
                    <a:pt x="18" y="1956"/>
                  </a:lnTo>
                  <a:lnTo>
                    <a:pt x="16" y="1960"/>
                  </a:lnTo>
                  <a:lnTo>
                    <a:pt x="16" y="1961"/>
                  </a:lnTo>
                  <a:lnTo>
                    <a:pt x="16" y="1961"/>
                  </a:lnTo>
                  <a:lnTo>
                    <a:pt x="15" y="1963"/>
                  </a:lnTo>
                  <a:lnTo>
                    <a:pt x="15" y="1963"/>
                  </a:lnTo>
                  <a:lnTo>
                    <a:pt x="16" y="1965"/>
                  </a:lnTo>
                  <a:lnTo>
                    <a:pt x="15" y="1965"/>
                  </a:lnTo>
                  <a:lnTo>
                    <a:pt x="15" y="1965"/>
                  </a:lnTo>
                  <a:lnTo>
                    <a:pt x="15" y="1965"/>
                  </a:lnTo>
                  <a:lnTo>
                    <a:pt x="15" y="1965"/>
                  </a:lnTo>
                  <a:lnTo>
                    <a:pt x="15" y="1965"/>
                  </a:lnTo>
                  <a:lnTo>
                    <a:pt x="13" y="1970"/>
                  </a:lnTo>
                  <a:lnTo>
                    <a:pt x="7" y="1978"/>
                  </a:lnTo>
                  <a:lnTo>
                    <a:pt x="2" y="1981"/>
                  </a:lnTo>
                  <a:lnTo>
                    <a:pt x="2" y="1983"/>
                  </a:lnTo>
                  <a:lnTo>
                    <a:pt x="0" y="1983"/>
                  </a:lnTo>
                  <a:lnTo>
                    <a:pt x="0" y="1983"/>
                  </a:lnTo>
                  <a:lnTo>
                    <a:pt x="2" y="1983"/>
                  </a:lnTo>
                  <a:lnTo>
                    <a:pt x="4" y="1985"/>
                  </a:lnTo>
                  <a:lnTo>
                    <a:pt x="9" y="1985"/>
                  </a:lnTo>
                  <a:lnTo>
                    <a:pt x="18" y="1985"/>
                  </a:lnTo>
                  <a:lnTo>
                    <a:pt x="38" y="1987"/>
                  </a:lnTo>
                  <a:lnTo>
                    <a:pt x="67" y="1989"/>
                  </a:lnTo>
                  <a:lnTo>
                    <a:pt x="85" y="1989"/>
                  </a:lnTo>
                  <a:lnTo>
                    <a:pt x="107" y="1990"/>
                  </a:lnTo>
                  <a:lnTo>
                    <a:pt x="134" y="1992"/>
                  </a:lnTo>
                  <a:lnTo>
                    <a:pt x="146" y="1992"/>
                  </a:lnTo>
                  <a:lnTo>
                    <a:pt x="155" y="1992"/>
                  </a:lnTo>
                  <a:lnTo>
                    <a:pt x="159" y="1992"/>
                  </a:lnTo>
                  <a:lnTo>
                    <a:pt x="155" y="1987"/>
                  </a:lnTo>
                  <a:lnTo>
                    <a:pt x="155" y="1983"/>
                  </a:lnTo>
                  <a:lnTo>
                    <a:pt x="154" y="1979"/>
                  </a:lnTo>
                  <a:lnTo>
                    <a:pt x="155" y="1972"/>
                  </a:lnTo>
                  <a:lnTo>
                    <a:pt x="155" y="1969"/>
                  </a:lnTo>
                  <a:lnTo>
                    <a:pt x="155" y="1967"/>
                  </a:lnTo>
                  <a:lnTo>
                    <a:pt x="155" y="1967"/>
                  </a:lnTo>
                  <a:lnTo>
                    <a:pt x="155" y="1965"/>
                  </a:lnTo>
                  <a:lnTo>
                    <a:pt x="155" y="1963"/>
                  </a:lnTo>
                  <a:lnTo>
                    <a:pt x="155" y="1963"/>
                  </a:lnTo>
                  <a:lnTo>
                    <a:pt x="157" y="1961"/>
                  </a:lnTo>
                  <a:lnTo>
                    <a:pt x="157" y="1961"/>
                  </a:lnTo>
                  <a:lnTo>
                    <a:pt x="157" y="1961"/>
                  </a:lnTo>
                  <a:lnTo>
                    <a:pt x="157" y="1960"/>
                  </a:lnTo>
                  <a:lnTo>
                    <a:pt x="157" y="1960"/>
                  </a:lnTo>
                  <a:lnTo>
                    <a:pt x="157" y="1960"/>
                  </a:lnTo>
                  <a:lnTo>
                    <a:pt x="157" y="1960"/>
                  </a:lnTo>
                  <a:lnTo>
                    <a:pt x="157" y="1960"/>
                  </a:lnTo>
                  <a:lnTo>
                    <a:pt x="159" y="1958"/>
                  </a:lnTo>
                  <a:lnTo>
                    <a:pt x="159" y="1958"/>
                  </a:lnTo>
                  <a:lnTo>
                    <a:pt x="161" y="1958"/>
                  </a:lnTo>
                  <a:lnTo>
                    <a:pt x="161" y="1956"/>
                  </a:lnTo>
                  <a:lnTo>
                    <a:pt x="163" y="1954"/>
                  </a:lnTo>
                  <a:lnTo>
                    <a:pt x="163" y="1954"/>
                  </a:lnTo>
                  <a:lnTo>
                    <a:pt x="163" y="1952"/>
                  </a:lnTo>
                  <a:lnTo>
                    <a:pt x="163" y="1951"/>
                  </a:lnTo>
                  <a:lnTo>
                    <a:pt x="163" y="1947"/>
                  </a:lnTo>
                  <a:close/>
                  <a:moveTo>
                    <a:pt x="1878" y="191"/>
                  </a:moveTo>
                  <a:lnTo>
                    <a:pt x="1882" y="195"/>
                  </a:lnTo>
                  <a:lnTo>
                    <a:pt x="1884" y="195"/>
                  </a:lnTo>
                  <a:lnTo>
                    <a:pt x="1884" y="193"/>
                  </a:lnTo>
                  <a:lnTo>
                    <a:pt x="1882" y="191"/>
                  </a:lnTo>
                  <a:lnTo>
                    <a:pt x="1878" y="188"/>
                  </a:lnTo>
                  <a:lnTo>
                    <a:pt x="1876" y="189"/>
                  </a:lnTo>
                  <a:lnTo>
                    <a:pt x="1875" y="188"/>
                  </a:lnTo>
                  <a:lnTo>
                    <a:pt x="1875" y="186"/>
                  </a:lnTo>
                  <a:lnTo>
                    <a:pt x="1873" y="186"/>
                  </a:lnTo>
                  <a:lnTo>
                    <a:pt x="1871" y="184"/>
                  </a:lnTo>
                  <a:lnTo>
                    <a:pt x="1866" y="180"/>
                  </a:lnTo>
                  <a:lnTo>
                    <a:pt x="1866" y="184"/>
                  </a:lnTo>
                  <a:lnTo>
                    <a:pt x="1867" y="186"/>
                  </a:lnTo>
                  <a:lnTo>
                    <a:pt x="1869" y="188"/>
                  </a:lnTo>
                  <a:lnTo>
                    <a:pt x="1869" y="188"/>
                  </a:lnTo>
                  <a:lnTo>
                    <a:pt x="1867" y="188"/>
                  </a:lnTo>
                  <a:lnTo>
                    <a:pt x="1867" y="188"/>
                  </a:lnTo>
                  <a:lnTo>
                    <a:pt x="1869" y="191"/>
                  </a:lnTo>
                  <a:lnTo>
                    <a:pt x="1876" y="197"/>
                  </a:lnTo>
                  <a:lnTo>
                    <a:pt x="1880" y="197"/>
                  </a:lnTo>
                  <a:lnTo>
                    <a:pt x="1878" y="195"/>
                  </a:lnTo>
                  <a:lnTo>
                    <a:pt x="1875" y="193"/>
                  </a:lnTo>
                  <a:lnTo>
                    <a:pt x="1875" y="189"/>
                  </a:lnTo>
                  <a:lnTo>
                    <a:pt x="1875" y="191"/>
                  </a:lnTo>
                  <a:lnTo>
                    <a:pt x="1878" y="191"/>
                  </a:lnTo>
                  <a:close/>
                  <a:moveTo>
                    <a:pt x="1983" y="383"/>
                  </a:moveTo>
                  <a:lnTo>
                    <a:pt x="1983" y="381"/>
                  </a:lnTo>
                  <a:lnTo>
                    <a:pt x="1979" y="377"/>
                  </a:lnTo>
                  <a:lnTo>
                    <a:pt x="1963" y="366"/>
                  </a:lnTo>
                  <a:lnTo>
                    <a:pt x="1961" y="365"/>
                  </a:lnTo>
                  <a:lnTo>
                    <a:pt x="1961" y="366"/>
                  </a:lnTo>
                  <a:lnTo>
                    <a:pt x="1961" y="368"/>
                  </a:lnTo>
                  <a:lnTo>
                    <a:pt x="1976" y="379"/>
                  </a:lnTo>
                  <a:lnTo>
                    <a:pt x="1978" y="381"/>
                  </a:lnTo>
                  <a:lnTo>
                    <a:pt x="1979" y="386"/>
                  </a:lnTo>
                  <a:lnTo>
                    <a:pt x="1979" y="386"/>
                  </a:lnTo>
                  <a:lnTo>
                    <a:pt x="1981" y="390"/>
                  </a:lnTo>
                  <a:lnTo>
                    <a:pt x="1981" y="390"/>
                  </a:lnTo>
                  <a:lnTo>
                    <a:pt x="1983" y="390"/>
                  </a:lnTo>
                  <a:lnTo>
                    <a:pt x="1983" y="392"/>
                  </a:lnTo>
                  <a:lnTo>
                    <a:pt x="1985" y="392"/>
                  </a:lnTo>
                  <a:lnTo>
                    <a:pt x="1985" y="394"/>
                  </a:lnTo>
                  <a:lnTo>
                    <a:pt x="1985" y="392"/>
                  </a:lnTo>
                  <a:lnTo>
                    <a:pt x="1985" y="392"/>
                  </a:lnTo>
                  <a:lnTo>
                    <a:pt x="1985" y="388"/>
                  </a:lnTo>
                  <a:lnTo>
                    <a:pt x="1985" y="386"/>
                  </a:lnTo>
                  <a:lnTo>
                    <a:pt x="1983" y="385"/>
                  </a:lnTo>
                  <a:lnTo>
                    <a:pt x="1981" y="383"/>
                  </a:lnTo>
                  <a:lnTo>
                    <a:pt x="1981" y="383"/>
                  </a:lnTo>
                  <a:lnTo>
                    <a:pt x="1983" y="383"/>
                  </a:lnTo>
                  <a:close/>
                  <a:moveTo>
                    <a:pt x="1690" y="77"/>
                  </a:moveTo>
                  <a:lnTo>
                    <a:pt x="1690" y="77"/>
                  </a:lnTo>
                  <a:lnTo>
                    <a:pt x="1692" y="77"/>
                  </a:lnTo>
                  <a:lnTo>
                    <a:pt x="1692" y="77"/>
                  </a:lnTo>
                  <a:lnTo>
                    <a:pt x="1692" y="77"/>
                  </a:lnTo>
                  <a:lnTo>
                    <a:pt x="1690" y="76"/>
                  </a:lnTo>
                  <a:lnTo>
                    <a:pt x="1685" y="67"/>
                  </a:lnTo>
                  <a:lnTo>
                    <a:pt x="1683" y="65"/>
                  </a:lnTo>
                  <a:lnTo>
                    <a:pt x="1683" y="67"/>
                  </a:lnTo>
                  <a:lnTo>
                    <a:pt x="1681" y="67"/>
                  </a:lnTo>
                  <a:lnTo>
                    <a:pt x="1681" y="65"/>
                  </a:lnTo>
                  <a:lnTo>
                    <a:pt x="1680" y="67"/>
                  </a:lnTo>
                  <a:lnTo>
                    <a:pt x="1681" y="67"/>
                  </a:lnTo>
                  <a:lnTo>
                    <a:pt x="1683" y="68"/>
                  </a:lnTo>
                  <a:lnTo>
                    <a:pt x="1683" y="68"/>
                  </a:lnTo>
                  <a:lnTo>
                    <a:pt x="1683" y="72"/>
                  </a:lnTo>
                  <a:lnTo>
                    <a:pt x="1685" y="74"/>
                  </a:lnTo>
                  <a:lnTo>
                    <a:pt x="1690" y="77"/>
                  </a:lnTo>
                  <a:close/>
                  <a:moveTo>
                    <a:pt x="1593" y="3"/>
                  </a:moveTo>
                  <a:lnTo>
                    <a:pt x="1593" y="5"/>
                  </a:lnTo>
                  <a:lnTo>
                    <a:pt x="1595" y="7"/>
                  </a:lnTo>
                  <a:lnTo>
                    <a:pt x="1595" y="7"/>
                  </a:lnTo>
                  <a:lnTo>
                    <a:pt x="1595" y="7"/>
                  </a:lnTo>
                  <a:lnTo>
                    <a:pt x="1596" y="9"/>
                  </a:lnTo>
                  <a:lnTo>
                    <a:pt x="1596" y="11"/>
                  </a:lnTo>
                  <a:lnTo>
                    <a:pt x="1595" y="11"/>
                  </a:lnTo>
                  <a:lnTo>
                    <a:pt x="1595" y="12"/>
                  </a:lnTo>
                  <a:lnTo>
                    <a:pt x="1598" y="20"/>
                  </a:lnTo>
                  <a:lnTo>
                    <a:pt x="1598" y="21"/>
                  </a:lnTo>
                  <a:lnTo>
                    <a:pt x="1598" y="23"/>
                  </a:lnTo>
                  <a:lnTo>
                    <a:pt x="1600" y="25"/>
                  </a:lnTo>
                  <a:lnTo>
                    <a:pt x="1600" y="27"/>
                  </a:lnTo>
                  <a:lnTo>
                    <a:pt x="1600" y="29"/>
                  </a:lnTo>
                  <a:lnTo>
                    <a:pt x="1598" y="30"/>
                  </a:lnTo>
                  <a:lnTo>
                    <a:pt x="1598" y="32"/>
                  </a:lnTo>
                  <a:lnTo>
                    <a:pt x="1600" y="34"/>
                  </a:lnTo>
                  <a:lnTo>
                    <a:pt x="1602" y="38"/>
                  </a:lnTo>
                  <a:lnTo>
                    <a:pt x="1606" y="40"/>
                  </a:lnTo>
                  <a:lnTo>
                    <a:pt x="1607" y="40"/>
                  </a:lnTo>
                  <a:lnTo>
                    <a:pt x="1611" y="45"/>
                  </a:lnTo>
                  <a:lnTo>
                    <a:pt x="1613" y="47"/>
                  </a:lnTo>
                  <a:lnTo>
                    <a:pt x="1613" y="49"/>
                  </a:lnTo>
                  <a:lnTo>
                    <a:pt x="1613" y="49"/>
                  </a:lnTo>
                  <a:lnTo>
                    <a:pt x="1615" y="50"/>
                  </a:lnTo>
                  <a:lnTo>
                    <a:pt x="1615" y="50"/>
                  </a:lnTo>
                  <a:lnTo>
                    <a:pt x="1618" y="49"/>
                  </a:lnTo>
                  <a:lnTo>
                    <a:pt x="1620" y="47"/>
                  </a:lnTo>
                  <a:lnTo>
                    <a:pt x="1625" y="47"/>
                  </a:lnTo>
                  <a:lnTo>
                    <a:pt x="1629" y="45"/>
                  </a:lnTo>
                  <a:lnTo>
                    <a:pt x="1636" y="47"/>
                  </a:lnTo>
                  <a:lnTo>
                    <a:pt x="1634" y="45"/>
                  </a:lnTo>
                  <a:lnTo>
                    <a:pt x="1633" y="43"/>
                  </a:lnTo>
                  <a:lnTo>
                    <a:pt x="1631" y="40"/>
                  </a:lnTo>
                  <a:lnTo>
                    <a:pt x="1629" y="36"/>
                  </a:lnTo>
                  <a:lnTo>
                    <a:pt x="1631" y="36"/>
                  </a:lnTo>
                  <a:lnTo>
                    <a:pt x="1633" y="34"/>
                  </a:lnTo>
                  <a:lnTo>
                    <a:pt x="1634" y="30"/>
                  </a:lnTo>
                  <a:lnTo>
                    <a:pt x="1636" y="29"/>
                  </a:lnTo>
                  <a:lnTo>
                    <a:pt x="1636" y="32"/>
                  </a:lnTo>
                  <a:lnTo>
                    <a:pt x="1634" y="38"/>
                  </a:lnTo>
                  <a:lnTo>
                    <a:pt x="1636" y="41"/>
                  </a:lnTo>
                  <a:lnTo>
                    <a:pt x="1638" y="45"/>
                  </a:lnTo>
                  <a:lnTo>
                    <a:pt x="1642" y="47"/>
                  </a:lnTo>
                  <a:lnTo>
                    <a:pt x="1643" y="47"/>
                  </a:lnTo>
                  <a:lnTo>
                    <a:pt x="1642" y="45"/>
                  </a:lnTo>
                  <a:lnTo>
                    <a:pt x="1642" y="43"/>
                  </a:lnTo>
                  <a:lnTo>
                    <a:pt x="1642" y="41"/>
                  </a:lnTo>
                  <a:lnTo>
                    <a:pt x="1640" y="38"/>
                  </a:lnTo>
                  <a:lnTo>
                    <a:pt x="1642" y="36"/>
                  </a:lnTo>
                  <a:lnTo>
                    <a:pt x="1645" y="34"/>
                  </a:lnTo>
                  <a:lnTo>
                    <a:pt x="1647" y="32"/>
                  </a:lnTo>
                  <a:lnTo>
                    <a:pt x="1647" y="29"/>
                  </a:lnTo>
                  <a:lnTo>
                    <a:pt x="1647" y="25"/>
                  </a:lnTo>
                  <a:lnTo>
                    <a:pt x="1649" y="23"/>
                  </a:lnTo>
                  <a:lnTo>
                    <a:pt x="1649" y="21"/>
                  </a:lnTo>
                  <a:lnTo>
                    <a:pt x="1651" y="23"/>
                  </a:lnTo>
                  <a:lnTo>
                    <a:pt x="1651" y="29"/>
                  </a:lnTo>
                  <a:lnTo>
                    <a:pt x="1651" y="30"/>
                  </a:lnTo>
                  <a:lnTo>
                    <a:pt x="1654" y="34"/>
                  </a:lnTo>
                  <a:lnTo>
                    <a:pt x="1654" y="36"/>
                  </a:lnTo>
                  <a:lnTo>
                    <a:pt x="1654" y="40"/>
                  </a:lnTo>
                  <a:lnTo>
                    <a:pt x="1654" y="41"/>
                  </a:lnTo>
                  <a:lnTo>
                    <a:pt x="1652" y="45"/>
                  </a:lnTo>
                  <a:lnTo>
                    <a:pt x="1652" y="49"/>
                  </a:lnTo>
                  <a:lnTo>
                    <a:pt x="1654" y="49"/>
                  </a:lnTo>
                  <a:lnTo>
                    <a:pt x="1656" y="45"/>
                  </a:lnTo>
                  <a:lnTo>
                    <a:pt x="1658" y="45"/>
                  </a:lnTo>
                  <a:lnTo>
                    <a:pt x="1660" y="49"/>
                  </a:lnTo>
                  <a:lnTo>
                    <a:pt x="1660" y="52"/>
                  </a:lnTo>
                  <a:lnTo>
                    <a:pt x="1660" y="54"/>
                  </a:lnTo>
                  <a:lnTo>
                    <a:pt x="1663" y="54"/>
                  </a:lnTo>
                  <a:lnTo>
                    <a:pt x="1661" y="49"/>
                  </a:lnTo>
                  <a:lnTo>
                    <a:pt x="1663" y="49"/>
                  </a:lnTo>
                  <a:lnTo>
                    <a:pt x="1665" y="50"/>
                  </a:lnTo>
                  <a:lnTo>
                    <a:pt x="1665" y="52"/>
                  </a:lnTo>
                  <a:lnTo>
                    <a:pt x="1665" y="54"/>
                  </a:lnTo>
                  <a:lnTo>
                    <a:pt x="1665" y="56"/>
                  </a:lnTo>
                  <a:lnTo>
                    <a:pt x="1665" y="58"/>
                  </a:lnTo>
                  <a:lnTo>
                    <a:pt x="1667" y="59"/>
                  </a:lnTo>
                  <a:lnTo>
                    <a:pt x="1667" y="59"/>
                  </a:lnTo>
                  <a:lnTo>
                    <a:pt x="1669" y="58"/>
                  </a:lnTo>
                  <a:lnTo>
                    <a:pt x="1669" y="58"/>
                  </a:lnTo>
                  <a:lnTo>
                    <a:pt x="1671" y="58"/>
                  </a:lnTo>
                  <a:lnTo>
                    <a:pt x="1671" y="56"/>
                  </a:lnTo>
                  <a:lnTo>
                    <a:pt x="1671" y="54"/>
                  </a:lnTo>
                  <a:lnTo>
                    <a:pt x="1671" y="52"/>
                  </a:lnTo>
                  <a:lnTo>
                    <a:pt x="1672" y="52"/>
                  </a:lnTo>
                  <a:lnTo>
                    <a:pt x="1672" y="52"/>
                  </a:lnTo>
                  <a:lnTo>
                    <a:pt x="1674" y="52"/>
                  </a:lnTo>
                  <a:lnTo>
                    <a:pt x="1674" y="50"/>
                  </a:lnTo>
                  <a:lnTo>
                    <a:pt x="1674" y="49"/>
                  </a:lnTo>
                  <a:lnTo>
                    <a:pt x="1674" y="47"/>
                  </a:lnTo>
                  <a:lnTo>
                    <a:pt x="1672" y="45"/>
                  </a:lnTo>
                  <a:lnTo>
                    <a:pt x="1672" y="45"/>
                  </a:lnTo>
                  <a:lnTo>
                    <a:pt x="1674" y="43"/>
                  </a:lnTo>
                  <a:lnTo>
                    <a:pt x="1674" y="43"/>
                  </a:lnTo>
                  <a:lnTo>
                    <a:pt x="1676" y="43"/>
                  </a:lnTo>
                  <a:lnTo>
                    <a:pt x="1674" y="45"/>
                  </a:lnTo>
                  <a:lnTo>
                    <a:pt x="1676" y="49"/>
                  </a:lnTo>
                  <a:lnTo>
                    <a:pt x="1678" y="50"/>
                  </a:lnTo>
                  <a:lnTo>
                    <a:pt x="1678" y="54"/>
                  </a:lnTo>
                  <a:lnTo>
                    <a:pt x="1678" y="56"/>
                  </a:lnTo>
                  <a:lnTo>
                    <a:pt x="1680" y="54"/>
                  </a:lnTo>
                  <a:lnTo>
                    <a:pt x="1680" y="52"/>
                  </a:lnTo>
                  <a:lnTo>
                    <a:pt x="1680" y="49"/>
                  </a:lnTo>
                  <a:lnTo>
                    <a:pt x="1681" y="45"/>
                  </a:lnTo>
                  <a:lnTo>
                    <a:pt x="1683" y="41"/>
                  </a:lnTo>
                  <a:lnTo>
                    <a:pt x="1690" y="32"/>
                  </a:lnTo>
                  <a:lnTo>
                    <a:pt x="1690" y="32"/>
                  </a:lnTo>
                  <a:lnTo>
                    <a:pt x="1694" y="36"/>
                  </a:lnTo>
                  <a:lnTo>
                    <a:pt x="1690" y="41"/>
                  </a:lnTo>
                  <a:lnTo>
                    <a:pt x="1689" y="43"/>
                  </a:lnTo>
                  <a:lnTo>
                    <a:pt x="1689" y="45"/>
                  </a:lnTo>
                  <a:lnTo>
                    <a:pt x="1689" y="45"/>
                  </a:lnTo>
                  <a:lnTo>
                    <a:pt x="1689" y="47"/>
                  </a:lnTo>
                  <a:lnTo>
                    <a:pt x="1689" y="47"/>
                  </a:lnTo>
                  <a:lnTo>
                    <a:pt x="1687" y="49"/>
                  </a:lnTo>
                  <a:lnTo>
                    <a:pt x="1685" y="50"/>
                  </a:lnTo>
                  <a:lnTo>
                    <a:pt x="1685" y="50"/>
                  </a:lnTo>
                  <a:lnTo>
                    <a:pt x="1689" y="59"/>
                  </a:lnTo>
                  <a:lnTo>
                    <a:pt x="1690" y="65"/>
                  </a:lnTo>
                  <a:lnTo>
                    <a:pt x="1690" y="65"/>
                  </a:lnTo>
                  <a:lnTo>
                    <a:pt x="1690" y="68"/>
                  </a:lnTo>
                  <a:lnTo>
                    <a:pt x="1690" y="68"/>
                  </a:lnTo>
                  <a:lnTo>
                    <a:pt x="1692" y="72"/>
                  </a:lnTo>
                  <a:lnTo>
                    <a:pt x="1696" y="74"/>
                  </a:lnTo>
                  <a:lnTo>
                    <a:pt x="1699" y="72"/>
                  </a:lnTo>
                  <a:lnTo>
                    <a:pt x="1699" y="65"/>
                  </a:lnTo>
                  <a:lnTo>
                    <a:pt x="1699" y="61"/>
                  </a:lnTo>
                  <a:lnTo>
                    <a:pt x="1701" y="59"/>
                  </a:lnTo>
                  <a:lnTo>
                    <a:pt x="1714" y="54"/>
                  </a:lnTo>
                  <a:lnTo>
                    <a:pt x="1716" y="49"/>
                  </a:lnTo>
                  <a:lnTo>
                    <a:pt x="1717" y="49"/>
                  </a:lnTo>
                  <a:lnTo>
                    <a:pt x="1719" y="49"/>
                  </a:lnTo>
                  <a:lnTo>
                    <a:pt x="1719" y="49"/>
                  </a:lnTo>
                  <a:lnTo>
                    <a:pt x="1719" y="54"/>
                  </a:lnTo>
                  <a:lnTo>
                    <a:pt x="1717" y="56"/>
                  </a:lnTo>
                  <a:lnTo>
                    <a:pt x="1708" y="58"/>
                  </a:lnTo>
                  <a:lnTo>
                    <a:pt x="1707" y="59"/>
                  </a:lnTo>
                  <a:lnTo>
                    <a:pt x="1705" y="63"/>
                  </a:lnTo>
                  <a:lnTo>
                    <a:pt x="1705" y="67"/>
                  </a:lnTo>
                  <a:lnTo>
                    <a:pt x="1703" y="70"/>
                  </a:lnTo>
                  <a:lnTo>
                    <a:pt x="1701" y="74"/>
                  </a:lnTo>
                  <a:lnTo>
                    <a:pt x="1701" y="76"/>
                  </a:lnTo>
                  <a:lnTo>
                    <a:pt x="1694" y="79"/>
                  </a:lnTo>
                  <a:lnTo>
                    <a:pt x="1696" y="81"/>
                  </a:lnTo>
                  <a:lnTo>
                    <a:pt x="1698" y="86"/>
                  </a:lnTo>
                  <a:lnTo>
                    <a:pt x="1699" y="88"/>
                  </a:lnTo>
                  <a:lnTo>
                    <a:pt x="1699" y="88"/>
                  </a:lnTo>
                  <a:lnTo>
                    <a:pt x="1701" y="90"/>
                  </a:lnTo>
                  <a:lnTo>
                    <a:pt x="1703" y="88"/>
                  </a:lnTo>
                  <a:lnTo>
                    <a:pt x="1705" y="88"/>
                  </a:lnTo>
                  <a:lnTo>
                    <a:pt x="1707" y="90"/>
                  </a:lnTo>
                  <a:lnTo>
                    <a:pt x="1708" y="90"/>
                  </a:lnTo>
                  <a:lnTo>
                    <a:pt x="1708" y="92"/>
                  </a:lnTo>
                  <a:lnTo>
                    <a:pt x="1708" y="92"/>
                  </a:lnTo>
                  <a:lnTo>
                    <a:pt x="1708" y="94"/>
                  </a:lnTo>
                  <a:lnTo>
                    <a:pt x="1708" y="94"/>
                  </a:lnTo>
                  <a:lnTo>
                    <a:pt x="1712" y="97"/>
                  </a:lnTo>
                  <a:lnTo>
                    <a:pt x="1714" y="97"/>
                  </a:lnTo>
                  <a:lnTo>
                    <a:pt x="1714" y="96"/>
                  </a:lnTo>
                  <a:lnTo>
                    <a:pt x="1714" y="92"/>
                  </a:lnTo>
                  <a:lnTo>
                    <a:pt x="1714" y="90"/>
                  </a:lnTo>
                  <a:lnTo>
                    <a:pt x="1712" y="88"/>
                  </a:lnTo>
                  <a:lnTo>
                    <a:pt x="1716" y="88"/>
                  </a:lnTo>
                  <a:lnTo>
                    <a:pt x="1716" y="90"/>
                  </a:lnTo>
                  <a:lnTo>
                    <a:pt x="1717" y="92"/>
                  </a:lnTo>
                  <a:lnTo>
                    <a:pt x="1717" y="94"/>
                  </a:lnTo>
                  <a:lnTo>
                    <a:pt x="1719" y="94"/>
                  </a:lnTo>
                  <a:lnTo>
                    <a:pt x="1721" y="92"/>
                  </a:lnTo>
                  <a:lnTo>
                    <a:pt x="1721" y="90"/>
                  </a:lnTo>
                  <a:lnTo>
                    <a:pt x="1723" y="86"/>
                  </a:lnTo>
                  <a:lnTo>
                    <a:pt x="1725" y="85"/>
                  </a:lnTo>
                  <a:lnTo>
                    <a:pt x="1725" y="85"/>
                  </a:lnTo>
                  <a:lnTo>
                    <a:pt x="1726" y="85"/>
                  </a:lnTo>
                  <a:lnTo>
                    <a:pt x="1730" y="88"/>
                  </a:lnTo>
                  <a:lnTo>
                    <a:pt x="1730" y="88"/>
                  </a:lnTo>
                  <a:lnTo>
                    <a:pt x="1728" y="88"/>
                  </a:lnTo>
                  <a:lnTo>
                    <a:pt x="1726" y="88"/>
                  </a:lnTo>
                  <a:lnTo>
                    <a:pt x="1725" y="88"/>
                  </a:lnTo>
                  <a:lnTo>
                    <a:pt x="1726" y="92"/>
                  </a:lnTo>
                  <a:lnTo>
                    <a:pt x="1725" y="92"/>
                  </a:lnTo>
                  <a:lnTo>
                    <a:pt x="1725" y="92"/>
                  </a:lnTo>
                  <a:lnTo>
                    <a:pt x="1723" y="94"/>
                  </a:lnTo>
                  <a:lnTo>
                    <a:pt x="1723" y="96"/>
                  </a:lnTo>
                  <a:lnTo>
                    <a:pt x="1723" y="96"/>
                  </a:lnTo>
                  <a:lnTo>
                    <a:pt x="1721" y="96"/>
                  </a:lnTo>
                  <a:lnTo>
                    <a:pt x="1723" y="99"/>
                  </a:lnTo>
                  <a:lnTo>
                    <a:pt x="1725" y="99"/>
                  </a:lnTo>
                  <a:lnTo>
                    <a:pt x="1730" y="101"/>
                  </a:lnTo>
                  <a:lnTo>
                    <a:pt x="1730" y="101"/>
                  </a:lnTo>
                  <a:lnTo>
                    <a:pt x="1732" y="99"/>
                  </a:lnTo>
                  <a:lnTo>
                    <a:pt x="1734" y="99"/>
                  </a:lnTo>
                  <a:lnTo>
                    <a:pt x="1734" y="99"/>
                  </a:lnTo>
                  <a:lnTo>
                    <a:pt x="1734" y="101"/>
                  </a:lnTo>
                  <a:lnTo>
                    <a:pt x="1734" y="103"/>
                  </a:lnTo>
                  <a:lnTo>
                    <a:pt x="1734" y="103"/>
                  </a:lnTo>
                  <a:lnTo>
                    <a:pt x="1726" y="106"/>
                  </a:lnTo>
                  <a:lnTo>
                    <a:pt x="1723" y="105"/>
                  </a:lnTo>
                  <a:lnTo>
                    <a:pt x="1719" y="105"/>
                  </a:lnTo>
                  <a:lnTo>
                    <a:pt x="1717" y="105"/>
                  </a:lnTo>
                  <a:lnTo>
                    <a:pt x="1719" y="101"/>
                  </a:lnTo>
                  <a:lnTo>
                    <a:pt x="1721" y="101"/>
                  </a:lnTo>
                  <a:lnTo>
                    <a:pt x="1726" y="103"/>
                  </a:lnTo>
                  <a:lnTo>
                    <a:pt x="1723" y="99"/>
                  </a:lnTo>
                  <a:lnTo>
                    <a:pt x="1719" y="99"/>
                  </a:lnTo>
                  <a:lnTo>
                    <a:pt x="1712" y="101"/>
                  </a:lnTo>
                  <a:lnTo>
                    <a:pt x="1714" y="105"/>
                  </a:lnTo>
                  <a:lnTo>
                    <a:pt x="1719" y="112"/>
                  </a:lnTo>
                  <a:lnTo>
                    <a:pt x="1717" y="112"/>
                  </a:lnTo>
                  <a:lnTo>
                    <a:pt x="1712" y="108"/>
                  </a:lnTo>
                  <a:lnTo>
                    <a:pt x="1712" y="108"/>
                  </a:lnTo>
                  <a:lnTo>
                    <a:pt x="1710" y="108"/>
                  </a:lnTo>
                  <a:lnTo>
                    <a:pt x="1708" y="108"/>
                  </a:lnTo>
                  <a:lnTo>
                    <a:pt x="1707" y="106"/>
                  </a:lnTo>
                  <a:lnTo>
                    <a:pt x="1707" y="106"/>
                  </a:lnTo>
                  <a:lnTo>
                    <a:pt x="1705" y="106"/>
                  </a:lnTo>
                  <a:lnTo>
                    <a:pt x="1707" y="108"/>
                  </a:lnTo>
                  <a:lnTo>
                    <a:pt x="1701" y="108"/>
                  </a:lnTo>
                  <a:lnTo>
                    <a:pt x="1699" y="108"/>
                  </a:lnTo>
                  <a:lnTo>
                    <a:pt x="1698" y="106"/>
                  </a:lnTo>
                  <a:lnTo>
                    <a:pt x="1698" y="108"/>
                  </a:lnTo>
                  <a:lnTo>
                    <a:pt x="1698" y="110"/>
                  </a:lnTo>
                  <a:lnTo>
                    <a:pt x="1699" y="114"/>
                  </a:lnTo>
                  <a:lnTo>
                    <a:pt x="1707" y="121"/>
                  </a:lnTo>
                  <a:lnTo>
                    <a:pt x="1708" y="126"/>
                  </a:lnTo>
                  <a:lnTo>
                    <a:pt x="1708" y="128"/>
                  </a:lnTo>
                  <a:lnTo>
                    <a:pt x="1708" y="130"/>
                  </a:lnTo>
                  <a:lnTo>
                    <a:pt x="1708" y="132"/>
                  </a:lnTo>
                  <a:lnTo>
                    <a:pt x="1707" y="135"/>
                  </a:lnTo>
                  <a:lnTo>
                    <a:pt x="1707" y="137"/>
                  </a:lnTo>
                  <a:lnTo>
                    <a:pt x="1707" y="141"/>
                  </a:lnTo>
                  <a:lnTo>
                    <a:pt x="1707" y="142"/>
                  </a:lnTo>
                  <a:lnTo>
                    <a:pt x="1708" y="144"/>
                  </a:lnTo>
                  <a:lnTo>
                    <a:pt x="1707" y="146"/>
                  </a:lnTo>
                  <a:lnTo>
                    <a:pt x="1707" y="146"/>
                  </a:lnTo>
                  <a:lnTo>
                    <a:pt x="1705" y="144"/>
                  </a:lnTo>
                  <a:lnTo>
                    <a:pt x="1701" y="139"/>
                  </a:lnTo>
                  <a:lnTo>
                    <a:pt x="1701" y="139"/>
                  </a:lnTo>
                  <a:lnTo>
                    <a:pt x="1699" y="139"/>
                  </a:lnTo>
                  <a:lnTo>
                    <a:pt x="1699" y="139"/>
                  </a:lnTo>
                  <a:lnTo>
                    <a:pt x="1699" y="141"/>
                  </a:lnTo>
                  <a:lnTo>
                    <a:pt x="1698" y="141"/>
                  </a:lnTo>
                  <a:lnTo>
                    <a:pt x="1698" y="141"/>
                  </a:lnTo>
                  <a:lnTo>
                    <a:pt x="1698" y="141"/>
                  </a:lnTo>
                  <a:lnTo>
                    <a:pt x="1687" y="141"/>
                  </a:lnTo>
                  <a:lnTo>
                    <a:pt x="1690" y="142"/>
                  </a:lnTo>
                  <a:lnTo>
                    <a:pt x="1692" y="144"/>
                  </a:lnTo>
                  <a:lnTo>
                    <a:pt x="1696" y="148"/>
                  </a:lnTo>
                  <a:lnTo>
                    <a:pt x="1698" y="148"/>
                  </a:lnTo>
                  <a:lnTo>
                    <a:pt x="1699" y="152"/>
                  </a:lnTo>
                  <a:lnTo>
                    <a:pt x="1699" y="150"/>
                  </a:lnTo>
                  <a:lnTo>
                    <a:pt x="1699" y="148"/>
                  </a:lnTo>
                  <a:lnTo>
                    <a:pt x="1699" y="144"/>
                  </a:lnTo>
                  <a:lnTo>
                    <a:pt x="1699" y="142"/>
                  </a:lnTo>
                  <a:lnTo>
                    <a:pt x="1701" y="144"/>
                  </a:lnTo>
                  <a:lnTo>
                    <a:pt x="1701" y="144"/>
                  </a:lnTo>
                  <a:lnTo>
                    <a:pt x="1701" y="146"/>
                  </a:lnTo>
                  <a:lnTo>
                    <a:pt x="1701" y="146"/>
                  </a:lnTo>
                  <a:lnTo>
                    <a:pt x="1705" y="146"/>
                  </a:lnTo>
                  <a:lnTo>
                    <a:pt x="1705" y="148"/>
                  </a:lnTo>
                  <a:lnTo>
                    <a:pt x="1708" y="152"/>
                  </a:lnTo>
                  <a:lnTo>
                    <a:pt x="1708" y="152"/>
                  </a:lnTo>
                  <a:lnTo>
                    <a:pt x="1710" y="152"/>
                  </a:lnTo>
                  <a:lnTo>
                    <a:pt x="1712" y="150"/>
                  </a:lnTo>
                  <a:lnTo>
                    <a:pt x="1714" y="152"/>
                  </a:lnTo>
                  <a:lnTo>
                    <a:pt x="1716" y="153"/>
                  </a:lnTo>
                  <a:lnTo>
                    <a:pt x="1716" y="153"/>
                  </a:lnTo>
                  <a:lnTo>
                    <a:pt x="1717" y="153"/>
                  </a:lnTo>
                  <a:lnTo>
                    <a:pt x="1714" y="150"/>
                  </a:lnTo>
                  <a:lnTo>
                    <a:pt x="1714" y="150"/>
                  </a:lnTo>
                  <a:lnTo>
                    <a:pt x="1714" y="148"/>
                  </a:lnTo>
                  <a:lnTo>
                    <a:pt x="1716" y="148"/>
                  </a:lnTo>
                  <a:lnTo>
                    <a:pt x="1723" y="159"/>
                  </a:lnTo>
                  <a:lnTo>
                    <a:pt x="1725" y="159"/>
                  </a:lnTo>
                  <a:lnTo>
                    <a:pt x="1726" y="161"/>
                  </a:lnTo>
                  <a:lnTo>
                    <a:pt x="1730" y="159"/>
                  </a:lnTo>
                  <a:lnTo>
                    <a:pt x="1730" y="159"/>
                  </a:lnTo>
                  <a:lnTo>
                    <a:pt x="1732" y="161"/>
                  </a:lnTo>
                  <a:lnTo>
                    <a:pt x="1734" y="162"/>
                  </a:lnTo>
                  <a:lnTo>
                    <a:pt x="1736" y="162"/>
                  </a:lnTo>
                  <a:lnTo>
                    <a:pt x="1737" y="161"/>
                  </a:lnTo>
                  <a:lnTo>
                    <a:pt x="1736" y="159"/>
                  </a:lnTo>
                  <a:lnTo>
                    <a:pt x="1736" y="157"/>
                  </a:lnTo>
                  <a:lnTo>
                    <a:pt x="1736" y="155"/>
                  </a:lnTo>
                  <a:lnTo>
                    <a:pt x="1737" y="155"/>
                  </a:lnTo>
                  <a:lnTo>
                    <a:pt x="1737" y="155"/>
                  </a:lnTo>
                  <a:lnTo>
                    <a:pt x="1745" y="164"/>
                  </a:lnTo>
                  <a:lnTo>
                    <a:pt x="1746" y="164"/>
                  </a:lnTo>
                  <a:lnTo>
                    <a:pt x="1748" y="166"/>
                  </a:lnTo>
                  <a:lnTo>
                    <a:pt x="1750" y="166"/>
                  </a:lnTo>
                  <a:lnTo>
                    <a:pt x="1750" y="170"/>
                  </a:lnTo>
                  <a:lnTo>
                    <a:pt x="1752" y="171"/>
                  </a:lnTo>
                  <a:lnTo>
                    <a:pt x="1754" y="173"/>
                  </a:lnTo>
                  <a:lnTo>
                    <a:pt x="1761" y="175"/>
                  </a:lnTo>
                  <a:lnTo>
                    <a:pt x="1759" y="171"/>
                  </a:lnTo>
                  <a:lnTo>
                    <a:pt x="1757" y="170"/>
                  </a:lnTo>
                  <a:lnTo>
                    <a:pt x="1755" y="170"/>
                  </a:lnTo>
                  <a:lnTo>
                    <a:pt x="1754" y="168"/>
                  </a:lnTo>
                  <a:lnTo>
                    <a:pt x="1754" y="168"/>
                  </a:lnTo>
                  <a:lnTo>
                    <a:pt x="1754" y="168"/>
                  </a:lnTo>
                  <a:lnTo>
                    <a:pt x="1755" y="168"/>
                  </a:lnTo>
                  <a:lnTo>
                    <a:pt x="1746" y="161"/>
                  </a:lnTo>
                  <a:lnTo>
                    <a:pt x="1746" y="159"/>
                  </a:lnTo>
                  <a:lnTo>
                    <a:pt x="1746" y="157"/>
                  </a:lnTo>
                  <a:lnTo>
                    <a:pt x="1746" y="153"/>
                  </a:lnTo>
                  <a:lnTo>
                    <a:pt x="1748" y="153"/>
                  </a:lnTo>
                  <a:lnTo>
                    <a:pt x="1750" y="155"/>
                  </a:lnTo>
                  <a:lnTo>
                    <a:pt x="1750" y="153"/>
                  </a:lnTo>
                  <a:lnTo>
                    <a:pt x="1748" y="150"/>
                  </a:lnTo>
                  <a:lnTo>
                    <a:pt x="1748" y="148"/>
                  </a:lnTo>
                  <a:lnTo>
                    <a:pt x="1748" y="150"/>
                  </a:lnTo>
                  <a:lnTo>
                    <a:pt x="1750" y="152"/>
                  </a:lnTo>
                  <a:lnTo>
                    <a:pt x="1752" y="155"/>
                  </a:lnTo>
                  <a:lnTo>
                    <a:pt x="1757" y="157"/>
                  </a:lnTo>
                  <a:lnTo>
                    <a:pt x="1757" y="159"/>
                  </a:lnTo>
                  <a:lnTo>
                    <a:pt x="1759" y="161"/>
                  </a:lnTo>
                  <a:lnTo>
                    <a:pt x="1757" y="162"/>
                  </a:lnTo>
                  <a:lnTo>
                    <a:pt x="1757" y="164"/>
                  </a:lnTo>
                  <a:lnTo>
                    <a:pt x="1759" y="166"/>
                  </a:lnTo>
                  <a:lnTo>
                    <a:pt x="1759" y="168"/>
                  </a:lnTo>
                  <a:lnTo>
                    <a:pt x="1761" y="170"/>
                  </a:lnTo>
                  <a:lnTo>
                    <a:pt x="1761" y="171"/>
                  </a:lnTo>
                  <a:lnTo>
                    <a:pt x="1763" y="171"/>
                  </a:lnTo>
                  <a:lnTo>
                    <a:pt x="1766" y="173"/>
                  </a:lnTo>
                  <a:lnTo>
                    <a:pt x="1766" y="173"/>
                  </a:lnTo>
                  <a:lnTo>
                    <a:pt x="1768" y="175"/>
                  </a:lnTo>
                  <a:lnTo>
                    <a:pt x="1768" y="175"/>
                  </a:lnTo>
                  <a:lnTo>
                    <a:pt x="1768" y="177"/>
                  </a:lnTo>
                  <a:lnTo>
                    <a:pt x="1772" y="177"/>
                  </a:lnTo>
                  <a:lnTo>
                    <a:pt x="1772" y="177"/>
                  </a:lnTo>
                  <a:lnTo>
                    <a:pt x="1772" y="177"/>
                  </a:lnTo>
                  <a:lnTo>
                    <a:pt x="1772" y="179"/>
                  </a:lnTo>
                  <a:lnTo>
                    <a:pt x="1772" y="179"/>
                  </a:lnTo>
                  <a:lnTo>
                    <a:pt x="1775" y="182"/>
                  </a:lnTo>
                  <a:lnTo>
                    <a:pt x="1777" y="186"/>
                  </a:lnTo>
                  <a:lnTo>
                    <a:pt x="1781" y="189"/>
                  </a:lnTo>
                  <a:lnTo>
                    <a:pt x="1782" y="188"/>
                  </a:lnTo>
                  <a:lnTo>
                    <a:pt x="1782" y="184"/>
                  </a:lnTo>
                  <a:lnTo>
                    <a:pt x="1784" y="184"/>
                  </a:lnTo>
                  <a:lnTo>
                    <a:pt x="1786" y="184"/>
                  </a:lnTo>
                  <a:lnTo>
                    <a:pt x="1786" y="182"/>
                  </a:lnTo>
                  <a:lnTo>
                    <a:pt x="1786" y="180"/>
                  </a:lnTo>
                  <a:lnTo>
                    <a:pt x="1786" y="180"/>
                  </a:lnTo>
                  <a:lnTo>
                    <a:pt x="1788" y="180"/>
                  </a:lnTo>
                  <a:lnTo>
                    <a:pt x="1786" y="179"/>
                  </a:lnTo>
                  <a:lnTo>
                    <a:pt x="1784" y="173"/>
                  </a:lnTo>
                  <a:lnTo>
                    <a:pt x="1784" y="171"/>
                  </a:lnTo>
                  <a:lnTo>
                    <a:pt x="1784" y="170"/>
                  </a:lnTo>
                  <a:lnTo>
                    <a:pt x="1786" y="170"/>
                  </a:lnTo>
                  <a:lnTo>
                    <a:pt x="1786" y="168"/>
                  </a:lnTo>
                  <a:lnTo>
                    <a:pt x="1790" y="170"/>
                  </a:lnTo>
                  <a:lnTo>
                    <a:pt x="1792" y="168"/>
                  </a:lnTo>
                  <a:lnTo>
                    <a:pt x="1793" y="168"/>
                  </a:lnTo>
                  <a:lnTo>
                    <a:pt x="1793" y="170"/>
                  </a:lnTo>
                  <a:lnTo>
                    <a:pt x="1795" y="173"/>
                  </a:lnTo>
                  <a:lnTo>
                    <a:pt x="1797" y="173"/>
                  </a:lnTo>
                  <a:lnTo>
                    <a:pt x="1795" y="170"/>
                  </a:lnTo>
                  <a:lnTo>
                    <a:pt x="1793" y="168"/>
                  </a:lnTo>
                  <a:lnTo>
                    <a:pt x="1792" y="166"/>
                  </a:lnTo>
                  <a:lnTo>
                    <a:pt x="1790" y="166"/>
                  </a:lnTo>
                  <a:lnTo>
                    <a:pt x="1790" y="164"/>
                  </a:lnTo>
                  <a:lnTo>
                    <a:pt x="1793" y="161"/>
                  </a:lnTo>
                  <a:lnTo>
                    <a:pt x="1793" y="159"/>
                  </a:lnTo>
                  <a:lnTo>
                    <a:pt x="1793" y="159"/>
                  </a:lnTo>
                  <a:lnTo>
                    <a:pt x="1795" y="161"/>
                  </a:lnTo>
                  <a:lnTo>
                    <a:pt x="1797" y="162"/>
                  </a:lnTo>
                  <a:lnTo>
                    <a:pt x="1797" y="164"/>
                  </a:lnTo>
                  <a:lnTo>
                    <a:pt x="1806" y="168"/>
                  </a:lnTo>
                  <a:lnTo>
                    <a:pt x="1808" y="171"/>
                  </a:lnTo>
                  <a:lnTo>
                    <a:pt x="1810" y="175"/>
                  </a:lnTo>
                  <a:lnTo>
                    <a:pt x="1810" y="170"/>
                  </a:lnTo>
                  <a:lnTo>
                    <a:pt x="1808" y="168"/>
                  </a:lnTo>
                  <a:lnTo>
                    <a:pt x="1806" y="164"/>
                  </a:lnTo>
                  <a:lnTo>
                    <a:pt x="1802" y="164"/>
                  </a:lnTo>
                  <a:lnTo>
                    <a:pt x="1802" y="164"/>
                  </a:lnTo>
                  <a:lnTo>
                    <a:pt x="1802" y="162"/>
                  </a:lnTo>
                  <a:lnTo>
                    <a:pt x="1804" y="161"/>
                  </a:lnTo>
                  <a:lnTo>
                    <a:pt x="1806" y="164"/>
                  </a:lnTo>
                  <a:lnTo>
                    <a:pt x="1810" y="166"/>
                  </a:lnTo>
                  <a:lnTo>
                    <a:pt x="1810" y="168"/>
                  </a:lnTo>
                  <a:lnTo>
                    <a:pt x="1811" y="171"/>
                  </a:lnTo>
                  <a:lnTo>
                    <a:pt x="1813" y="175"/>
                  </a:lnTo>
                  <a:lnTo>
                    <a:pt x="1811" y="177"/>
                  </a:lnTo>
                  <a:lnTo>
                    <a:pt x="1810" y="177"/>
                  </a:lnTo>
                  <a:lnTo>
                    <a:pt x="1808" y="175"/>
                  </a:lnTo>
                  <a:lnTo>
                    <a:pt x="1810" y="179"/>
                  </a:lnTo>
                  <a:lnTo>
                    <a:pt x="1808" y="179"/>
                  </a:lnTo>
                  <a:lnTo>
                    <a:pt x="1806" y="177"/>
                  </a:lnTo>
                  <a:lnTo>
                    <a:pt x="1804" y="177"/>
                  </a:lnTo>
                  <a:lnTo>
                    <a:pt x="1802" y="175"/>
                  </a:lnTo>
                  <a:lnTo>
                    <a:pt x="1804" y="177"/>
                  </a:lnTo>
                  <a:lnTo>
                    <a:pt x="1808" y="180"/>
                  </a:lnTo>
                  <a:lnTo>
                    <a:pt x="1810" y="180"/>
                  </a:lnTo>
                  <a:lnTo>
                    <a:pt x="1813" y="180"/>
                  </a:lnTo>
                  <a:lnTo>
                    <a:pt x="1815" y="180"/>
                  </a:lnTo>
                  <a:lnTo>
                    <a:pt x="1815" y="182"/>
                  </a:lnTo>
                  <a:lnTo>
                    <a:pt x="1815" y="182"/>
                  </a:lnTo>
                  <a:lnTo>
                    <a:pt x="1817" y="184"/>
                  </a:lnTo>
                  <a:lnTo>
                    <a:pt x="1817" y="184"/>
                  </a:lnTo>
                  <a:lnTo>
                    <a:pt x="1817" y="184"/>
                  </a:lnTo>
                  <a:lnTo>
                    <a:pt x="1819" y="182"/>
                  </a:lnTo>
                  <a:lnTo>
                    <a:pt x="1820" y="182"/>
                  </a:lnTo>
                  <a:lnTo>
                    <a:pt x="1820" y="182"/>
                  </a:lnTo>
                  <a:lnTo>
                    <a:pt x="1822" y="184"/>
                  </a:lnTo>
                  <a:lnTo>
                    <a:pt x="1824" y="186"/>
                  </a:lnTo>
                  <a:lnTo>
                    <a:pt x="1824" y="184"/>
                  </a:lnTo>
                  <a:lnTo>
                    <a:pt x="1822" y="179"/>
                  </a:lnTo>
                  <a:lnTo>
                    <a:pt x="1815" y="175"/>
                  </a:lnTo>
                  <a:lnTo>
                    <a:pt x="1813" y="168"/>
                  </a:lnTo>
                  <a:lnTo>
                    <a:pt x="1815" y="170"/>
                  </a:lnTo>
                  <a:lnTo>
                    <a:pt x="1819" y="171"/>
                  </a:lnTo>
                  <a:lnTo>
                    <a:pt x="1820" y="173"/>
                  </a:lnTo>
                  <a:lnTo>
                    <a:pt x="1824" y="179"/>
                  </a:lnTo>
                  <a:lnTo>
                    <a:pt x="1829" y="182"/>
                  </a:lnTo>
                  <a:lnTo>
                    <a:pt x="1831" y="182"/>
                  </a:lnTo>
                  <a:lnTo>
                    <a:pt x="1831" y="180"/>
                  </a:lnTo>
                  <a:lnTo>
                    <a:pt x="1831" y="177"/>
                  </a:lnTo>
                  <a:lnTo>
                    <a:pt x="1824" y="175"/>
                  </a:lnTo>
                  <a:lnTo>
                    <a:pt x="1828" y="171"/>
                  </a:lnTo>
                  <a:lnTo>
                    <a:pt x="1831" y="173"/>
                  </a:lnTo>
                  <a:lnTo>
                    <a:pt x="1837" y="180"/>
                  </a:lnTo>
                  <a:lnTo>
                    <a:pt x="1840" y="182"/>
                  </a:lnTo>
                  <a:lnTo>
                    <a:pt x="1844" y="182"/>
                  </a:lnTo>
                  <a:lnTo>
                    <a:pt x="1847" y="182"/>
                  </a:lnTo>
                  <a:lnTo>
                    <a:pt x="1849" y="182"/>
                  </a:lnTo>
                  <a:lnTo>
                    <a:pt x="1851" y="186"/>
                  </a:lnTo>
                  <a:lnTo>
                    <a:pt x="1849" y="186"/>
                  </a:lnTo>
                  <a:lnTo>
                    <a:pt x="1847" y="186"/>
                  </a:lnTo>
                  <a:lnTo>
                    <a:pt x="1847" y="186"/>
                  </a:lnTo>
                  <a:lnTo>
                    <a:pt x="1846" y="186"/>
                  </a:lnTo>
                  <a:lnTo>
                    <a:pt x="1846" y="186"/>
                  </a:lnTo>
                  <a:lnTo>
                    <a:pt x="1847" y="188"/>
                  </a:lnTo>
                  <a:lnTo>
                    <a:pt x="1842" y="188"/>
                  </a:lnTo>
                  <a:lnTo>
                    <a:pt x="1846" y="189"/>
                  </a:lnTo>
                  <a:lnTo>
                    <a:pt x="1847" y="189"/>
                  </a:lnTo>
                  <a:lnTo>
                    <a:pt x="1849" y="189"/>
                  </a:lnTo>
                  <a:lnTo>
                    <a:pt x="1853" y="186"/>
                  </a:lnTo>
                  <a:lnTo>
                    <a:pt x="1855" y="186"/>
                  </a:lnTo>
                  <a:lnTo>
                    <a:pt x="1855" y="184"/>
                  </a:lnTo>
                  <a:lnTo>
                    <a:pt x="1855" y="184"/>
                  </a:lnTo>
                  <a:lnTo>
                    <a:pt x="1855" y="182"/>
                  </a:lnTo>
                  <a:lnTo>
                    <a:pt x="1851" y="180"/>
                  </a:lnTo>
                  <a:lnTo>
                    <a:pt x="1846" y="179"/>
                  </a:lnTo>
                  <a:lnTo>
                    <a:pt x="1846" y="177"/>
                  </a:lnTo>
                  <a:lnTo>
                    <a:pt x="1847" y="175"/>
                  </a:lnTo>
                  <a:lnTo>
                    <a:pt x="1849" y="175"/>
                  </a:lnTo>
                  <a:lnTo>
                    <a:pt x="1847" y="171"/>
                  </a:lnTo>
                  <a:lnTo>
                    <a:pt x="1844" y="170"/>
                  </a:lnTo>
                  <a:lnTo>
                    <a:pt x="1838" y="170"/>
                  </a:lnTo>
                  <a:lnTo>
                    <a:pt x="1840" y="171"/>
                  </a:lnTo>
                  <a:lnTo>
                    <a:pt x="1842" y="171"/>
                  </a:lnTo>
                  <a:lnTo>
                    <a:pt x="1842" y="173"/>
                  </a:lnTo>
                  <a:lnTo>
                    <a:pt x="1842" y="175"/>
                  </a:lnTo>
                  <a:lnTo>
                    <a:pt x="1840" y="175"/>
                  </a:lnTo>
                  <a:lnTo>
                    <a:pt x="1837" y="175"/>
                  </a:lnTo>
                  <a:lnTo>
                    <a:pt x="1835" y="173"/>
                  </a:lnTo>
                  <a:lnTo>
                    <a:pt x="1833" y="171"/>
                  </a:lnTo>
                  <a:lnTo>
                    <a:pt x="1835" y="171"/>
                  </a:lnTo>
                  <a:lnTo>
                    <a:pt x="1837" y="171"/>
                  </a:lnTo>
                  <a:lnTo>
                    <a:pt x="1837" y="170"/>
                  </a:lnTo>
                  <a:lnTo>
                    <a:pt x="1835" y="168"/>
                  </a:lnTo>
                  <a:lnTo>
                    <a:pt x="1833" y="168"/>
                  </a:lnTo>
                  <a:lnTo>
                    <a:pt x="1833" y="166"/>
                  </a:lnTo>
                  <a:lnTo>
                    <a:pt x="1838" y="166"/>
                  </a:lnTo>
                  <a:lnTo>
                    <a:pt x="1838" y="164"/>
                  </a:lnTo>
                  <a:lnTo>
                    <a:pt x="1837" y="164"/>
                  </a:lnTo>
                  <a:lnTo>
                    <a:pt x="1835" y="164"/>
                  </a:lnTo>
                  <a:lnTo>
                    <a:pt x="1835" y="164"/>
                  </a:lnTo>
                  <a:lnTo>
                    <a:pt x="1833" y="162"/>
                  </a:lnTo>
                  <a:lnTo>
                    <a:pt x="1833" y="161"/>
                  </a:lnTo>
                  <a:lnTo>
                    <a:pt x="1833" y="161"/>
                  </a:lnTo>
                  <a:lnTo>
                    <a:pt x="1835" y="161"/>
                  </a:lnTo>
                  <a:lnTo>
                    <a:pt x="1837" y="161"/>
                  </a:lnTo>
                  <a:lnTo>
                    <a:pt x="1838" y="162"/>
                  </a:lnTo>
                  <a:lnTo>
                    <a:pt x="1844" y="164"/>
                  </a:lnTo>
                  <a:lnTo>
                    <a:pt x="1844" y="164"/>
                  </a:lnTo>
                  <a:lnTo>
                    <a:pt x="1844" y="162"/>
                  </a:lnTo>
                  <a:lnTo>
                    <a:pt x="1846" y="161"/>
                  </a:lnTo>
                  <a:lnTo>
                    <a:pt x="1846" y="161"/>
                  </a:lnTo>
                  <a:lnTo>
                    <a:pt x="1846" y="159"/>
                  </a:lnTo>
                  <a:lnTo>
                    <a:pt x="1849" y="159"/>
                  </a:lnTo>
                  <a:lnTo>
                    <a:pt x="1851" y="159"/>
                  </a:lnTo>
                  <a:lnTo>
                    <a:pt x="1851" y="161"/>
                  </a:lnTo>
                  <a:lnTo>
                    <a:pt x="1851" y="162"/>
                  </a:lnTo>
                  <a:lnTo>
                    <a:pt x="1849" y="162"/>
                  </a:lnTo>
                  <a:lnTo>
                    <a:pt x="1847" y="162"/>
                  </a:lnTo>
                  <a:lnTo>
                    <a:pt x="1847" y="166"/>
                  </a:lnTo>
                  <a:lnTo>
                    <a:pt x="1847" y="168"/>
                  </a:lnTo>
                  <a:lnTo>
                    <a:pt x="1849" y="171"/>
                  </a:lnTo>
                  <a:lnTo>
                    <a:pt x="1851" y="175"/>
                  </a:lnTo>
                  <a:lnTo>
                    <a:pt x="1855" y="177"/>
                  </a:lnTo>
                  <a:lnTo>
                    <a:pt x="1858" y="177"/>
                  </a:lnTo>
                  <a:lnTo>
                    <a:pt x="1855" y="175"/>
                  </a:lnTo>
                  <a:lnTo>
                    <a:pt x="1853" y="173"/>
                  </a:lnTo>
                  <a:lnTo>
                    <a:pt x="1853" y="171"/>
                  </a:lnTo>
                  <a:lnTo>
                    <a:pt x="1855" y="171"/>
                  </a:lnTo>
                  <a:lnTo>
                    <a:pt x="1858" y="175"/>
                  </a:lnTo>
                  <a:lnTo>
                    <a:pt x="1873" y="182"/>
                  </a:lnTo>
                  <a:lnTo>
                    <a:pt x="1887" y="188"/>
                  </a:lnTo>
                  <a:lnTo>
                    <a:pt x="1889" y="188"/>
                  </a:lnTo>
                  <a:lnTo>
                    <a:pt x="1889" y="186"/>
                  </a:lnTo>
                  <a:lnTo>
                    <a:pt x="1887" y="184"/>
                  </a:lnTo>
                  <a:lnTo>
                    <a:pt x="1884" y="182"/>
                  </a:lnTo>
                  <a:lnTo>
                    <a:pt x="1882" y="180"/>
                  </a:lnTo>
                  <a:lnTo>
                    <a:pt x="1880" y="179"/>
                  </a:lnTo>
                  <a:lnTo>
                    <a:pt x="1880" y="179"/>
                  </a:lnTo>
                  <a:lnTo>
                    <a:pt x="1880" y="177"/>
                  </a:lnTo>
                  <a:lnTo>
                    <a:pt x="1880" y="177"/>
                  </a:lnTo>
                  <a:lnTo>
                    <a:pt x="1880" y="177"/>
                  </a:lnTo>
                  <a:lnTo>
                    <a:pt x="1880" y="175"/>
                  </a:lnTo>
                  <a:lnTo>
                    <a:pt x="1878" y="175"/>
                  </a:lnTo>
                  <a:lnTo>
                    <a:pt x="1876" y="177"/>
                  </a:lnTo>
                  <a:lnTo>
                    <a:pt x="1875" y="179"/>
                  </a:lnTo>
                  <a:lnTo>
                    <a:pt x="1866" y="175"/>
                  </a:lnTo>
                  <a:lnTo>
                    <a:pt x="1864" y="173"/>
                  </a:lnTo>
                  <a:lnTo>
                    <a:pt x="1862" y="171"/>
                  </a:lnTo>
                  <a:lnTo>
                    <a:pt x="1860" y="170"/>
                  </a:lnTo>
                  <a:lnTo>
                    <a:pt x="1860" y="168"/>
                  </a:lnTo>
                  <a:lnTo>
                    <a:pt x="1860" y="166"/>
                  </a:lnTo>
                  <a:lnTo>
                    <a:pt x="1862" y="166"/>
                  </a:lnTo>
                  <a:lnTo>
                    <a:pt x="1864" y="166"/>
                  </a:lnTo>
                  <a:lnTo>
                    <a:pt x="1867" y="171"/>
                  </a:lnTo>
                  <a:lnTo>
                    <a:pt x="1871" y="173"/>
                  </a:lnTo>
                  <a:lnTo>
                    <a:pt x="1871" y="173"/>
                  </a:lnTo>
                  <a:lnTo>
                    <a:pt x="1873" y="171"/>
                  </a:lnTo>
                  <a:lnTo>
                    <a:pt x="1873" y="171"/>
                  </a:lnTo>
                  <a:lnTo>
                    <a:pt x="1875" y="170"/>
                  </a:lnTo>
                  <a:lnTo>
                    <a:pt x="1876" y="171"/>
                  </a:lnTo>
                  <a:lnTo>
                    <a:pt x="1885" y="177"/>
                  </a:lnTo>
                  <a:lnTo>
                    <a:pt x="1894" y="180"/>
                  </a:lnTo>
                  <a:lnTo>
                    <a:pt x="1894" y="180"/>
                  </a:lnTo>
                  <a:lnTo>
                    <a:pt x="1894" y="179"/>
                  </a:lnTo>
                  <a:lnTo>
                    <a:pt x="1893" y="179"/>
                  </a:lnTo>
                  <a:lnTo>
                    <a:pt x="1893" y="179"/>
                  </a:lnTo>
                  <a:lnTo>
                    <a:pt x="1893" y="179"/>
                  </a:lnTo>
                  <a:lnTo>
                    <a:pt x="1893" y="177"/>
                  </a:lnTo>
                  <a:lnTo>
                    <a:pt x="1894" y="177"/>
                  </a:lnTo>
                  <a:lnTo>
                    <a:pt x="1896" y="177"/>
                  </a:lnTo>
                  <a:lnTo>
                    <a:pt x="1896" y="175"/>
                  </a:lnTo>
                  <a:lnTo>
                    <a:pt x="1896" y="171"/>
                  </a:lnTo>
                  <a:lnTo>
                    <a:pt x="1896" y="171"/>
                  </a:lnTo>
                  <a:lnTo>
                    <a:pt x="1898" y="170"/>
                  </a:lnTo>
                  <a:lnTo>
                    <a:pt x="1900" y="166"/>
                  </a:lnTo>
                  <a:lnTo>
                    <a:pt x="1898" y="164"/>
                  </a:lnTo>
                  <a:lnTo>
                    <a:pt x="1896" y="162"/>
                  </a:lnTo>
                  <a:lnTo>
                    <a:pt x="1894" y="161"/>
                  </a:lnTo>
                  <a:lnTo>
                    <a:pt x="1896" y="159"/>
                  </a:lnTo>
                  <a:lnTo>
                    <a:pt x="1896" y="161"/>
                  </a:lnTo>
                  <a:lnTo>
                    <a:pt x="1898" y="162"/>
                  </a:lnTo>
                  <a:lnTo>
                    <a:pt x="1900" y="162"/>
                  </a:lnTo>
                  <a:lnTo>
                    <a:pt x="1905" y="162"/>
                  </a:lnTo>
                  <a:lnTo>
                    <a:pt x="1896" y="153"/>
                  </a:lnTo>
                  <a:lnTo>
                    <a:pt x="1896" y="148"/>
                  </a:lnTo>
                  <a:lnTo>
                    <a:pt x="1887" y="150"/>
                  </a:lnTo>
                  <a:lnTo>
                    <a:pt x="1885" y="148"/>
                  </a:lnTo>
                  <a:lnTo>
                    <a:pt x="1884" y="146"/>
                  </a:lnTo>
                  <a:lnTo>
                    <a:pt x="1878" y="142"/>
                  </a:lnTo>
                  <a:lnTo>
                    <a:pt x="1876" y="142"/>
                  </a:lnTo>
                  <a:lnTo>
                    <a:pt x="1875" y="141"/>
                  </a:lnTo>
                  <a:lnTo>
                    <a:pt x="1871" y="137"/>
                  </a:lnTo>
                  <a:lnTo>
                    <a:pt x="1869" y="135"/>
                  </a:lnTo>
                  <a:lnTo>
                    <a:pt x="1869" y="133"/>
                  </a:lnTo>
                  <a:lnTo>
                    <a:pt x="1867" y="130"/>
                  </a:lnTo>
                  <a:lnTo>
                    <a:pt x="1866" y="128"/>
                  </a:lnTo>
                  <a:lnTo>
                    <a:pt x="1864" y="126"/>
                  </a:lnTo>
                  <a:lnTo>
                    <a:pt x="1862" y="126"/>
                  </a:lnTo>
                  <a:lnTo>
                    <a:pt x="1855" y="119"/>
                  </a:lnTo>
                  <a:lnTo>
                    <a:pt x="1851" y="112"/>
                  </a:lnTo>
                  <a:lnTo>
                    <a:pt x="1840" y="97"/>
                  </a:lnTo>
                  <a:lnTo>
                    <a:pt x="1828" y="81"/>
                  </a:lnTo>
                  <a:lnTo>
                    <a:pt x="1826" y="77"/>
                  </a:lnTo>
                  <a:lnTo>
                    <a:pt x="1826" y="74"/>
                  </a:lnTo>
                  <a:lnTo>
                    <a:pt x="1826" y="72"/>
                  </a:lnTo>
                  <a:lnTo>
                    <a:pt x="1824" y="63"/>
                  </a:lnTo>
                  <a:lnTo>
                    <a:pt x="1824" y="61"/>
                  </a:lnTo>
                  <a:lnTo>
                    <a:pt x="1822" y="58"/>
                  </a:lnTo>
                  <a:lnTo>
                    <a:pt x="1819" y="54"/>
                  </a:lnTo>
                  <a:lnTo>
                    <a:pt x="1817" y="50"/>
                  </a:lnTo>
                  <a:lnTo>
                    <a:pt x="1813" y="41"/>
                  </a:lnTo>
                  <a:lnTo>
                    <a:pt x="1813" y="38"/>
                  </a:lnTo>
                  <a:lnTo>
                    <a:pt x="1810" y="34"/>
                  </a:lnTo>
                  <a:lnTo>
                    <a:pt x="1806" y="25"/>
                  </a:lnTo>
                  <a:lnTo>
                    <a:pt x="1804" y="14"/>
                  </a:lnTo>
                  <a:lnTo>
                    <a:pt x="1801" y="3"/>
                  </a:lnTo>
                  <a:lnTo>
                    <a:pt x="1799" y="0"/>
                  </a:lnTo>
                  <a:lnTo>
                    <a:pt x="1593" y="0"/>
                  </a:lnTo>
                  <a:lnTo>
                    <a:pt x="1593" y="2"/>
                  </a:lnTo>
                  <a:lnTo>
                    <a:pt x="1593" y="3"/>
                  </a:lnTo>
                  <a:close/>
                  <a:moveTo>
                    <a:pt x="1945" y="236"/>
                  </a:moveTo>
                  <a:lnTo>
                    <a:pt x="1947" y="236"/>
                  </a:lnTo>
                  <a:lnTo>
                    <a:pt x="1947" y="236"/>
                  </a:lnTo>
                  <a:lnTo>
                    <a:pt x="1947" y="238"/>
                  </a:lnTo>
                  <a:lnTo>
                    <a:pt x="1945" y="240"/>
                  </a:lnTo>
                  <a:lnTo>
                    <a:pt x="1945" y="242"/>
                  </a:lnTo>
                  <a:lnTo>
                    <a:pt x="1947" y="242"/>
                  </a:lnTo>
                  <a:lnTo>
                    <a:pt x="1949" y="244"/>
                  </a:lnTo>
                  <a:lnTo>
                    <a:pt x="1949" y="244"/>
                  </a:lnTo>
                  <a:lnTo>
                    <a:pt x="1949" y="245"/>
                  </a:lnTo>
                  <a:lnTo>
                    <a:pt x="1949" y="245"/>
                  </a:lnTo>
                  <a:lnTo>
                    <a:pt x="1950" y="245"/>
                  </a:lnTo>
                  <a:lnTo>
                    <a:pt x="1950" y="244"/>
                  </a:lnTo>
                  <a:lnTo>
                    <a:pt x="1950" y="244"/>
                  </a:lnTo>
                  <a:lnTo>
                    <a:pt x="1952" y="244"/>
                  </a:lnTo>
                  <a:lnTo>
                    <a:pt x="1952" y="245"/>
                  </a:lnTo>
                  <a:lnTo>
                    <a:pt x="1952" y="247"/>
                  </a:lnTo>
                  <a:lnTo>
                    <a:pt x="1952" y="249"/>
                  </a:lnTo>
                  <a:lnTo>
                    <a:pt x="1952" y="249"/>
                  </a:lnTo>
                  <a:lnTo>
                    <a:pt x="1952" y="249"/>
                  </a:lnTo>
                  <a:lnTo>
                    <a:pt x="1952" y="249"/>
                  </a:lnTo>
                  <a:lnTo>
                    <a:pt x="1954" y="251"/>
                  </a:lnTo>
                  <a:lnTo>
                    <a:pt x="1950" y="251"/>
                  </a:lnTo>
                  <a:lnTo>
                    <a:pt x="1950" y="251"/>
                  </a:lnTo>
                  <a:lnTo>
                    <a:pt x="1950" y="253"/>
                  </a:lnTo>
                  <a:lnTo>
                    <a:pt x="1952" y="253"/>
                  </a:lnTo>
                  <a:lnTo>
                    <a:pt x="1952" y="254"/>
                  </a:lnTo>
                  <a:lnTo>
                    <a:pt x="1950" y="260"/>
                  </a:lnTo>
                  <a:lnTo>
                    <a:pt x="1958" y="271"/>
                  </a:lnTo>
                  <a:lnTo>
                    <a:pt x="1967" y="282"/>
                  </a:lnTo>
                  <a:lnTo>
                    <a:pt x="1970" y="285"/>
                  </a:lnTo>
                  <a:lnTo>
                    <a:pt x="1970" y="287"/>
                  </a:lnTo>
                  <a:lnTo>
                    <a:pt x="1970" y="287"/>
                  </a:lnTo>
                  <a:lnTo>
                    <a:pt x="1972" y="289"/>
                  </a:lnTo>
                  <a:lnTo>
                    <a:pt x="1972" y="289"/>
                  </a:lnTo>
                  <a:lnTo>
                    <a:pt x="1974" y="289"/>
                  </a:lnTo>
                  <a:lnTo>
                    <a:pt x="1974" y="291"/>
                  </a:lnTo>
                  <a:lnTo>
                    <a:pt x="1976" y="292"/>
                  </a:lnTo>
                  <a:lnTo>
                    <a:pt x="1978" y="291"/>
                  </a:lnTo>
                  <a:lnTo>
                    <a:pt x="1979" y="289"/>
                  </a:lnTo>
                  <a:lnTo>
                    <a:pt x="1976" y="285"/>
                  </a:lnTo>
                  <a:lnTo>
                    <a:pt x="1972" y="283"/>
                  </a:lnTo>
                  <a:lnTo>
                    <a:pt x="1972" y="283"/>
                  </a:lnTo>
                  <a:lnTo>
                    <a:pt x="1970" y="282"/>
                  </a:lnTo>
                  <a:lnTo>
                    <a:pt x="1970" y="280"/>
                  </a:lnTo>
                  <a:lnTo>
                    <a:pt x="1978" y="282"/>
                  </a:lnTo>
                  <a:lnTo>
                    <a:pt x="1981" y="283"/>
                  </a:lnTo>
                  <a:lnTo>
                    <a:pt x="1983" y="283"/>
                  </a:lnTo>
                  <a:lnTo>
                    <a:pt x="1985" y="285"/>
                  </a:lnTo>
                  <a:lnTo>
                    <a:pt x="1987" y="287"/>
                  </a:lnTo>
                  <a:lnTo>
                    <a:pt x="1988" y="287"/>
                  </a:lnTo>
                  <a:lnTo>
                    <a:pt x="1990" y="287"/>
                  </a:lnTo>
                  <a:lnTo>
                    <a:pt x="1992" y="287"/>
                  </a:lnTo>
                  <a:lnTo>
                    <a:pt x="1994" y="287"/>
                  </a:lnTo>
                  <a:lnTo>
                    <a:pt x="1997" y="291"/>
                  </a:lnTo>
                  <a:lnTo>
                    <a:pt x="2003" y="298"/>
                  </a:lnTo>
                  <a:lnTo>
                    <a:pt x="2005" y="300"/>
                  </a:lnTo>
                  <a:lnTo>
                    <a:pt x="2005" y="301"/>
                  </a:lnTo>
                  <a:lnTo>
                    <a:pt x="2003" y="303"/>
                  </a:lnTo>
                  <a:lnTo>
                    <a:pt x="2001" y="303"/>
                  </a:lnTo>
                  <a:lnTo>
                    <a:pt x="1999" y="303"/>
                  </a:lnTo>
                  <a:lnTo>
                    <a:pt x="1999" y="305"/>
                  </a:lnTo>
                  <a:lnTo>
                    <a:pt x="1999" y="307"/>
                  </a:lnTo>
                  <a:lnTo>
                    <a:pt x="2001" y="309"/>
                  </a:lnTo>
                  <a:lnTo>
                    <a:pt x="2001" y="310"/>
                  </a:lnTo>
                  <a:lnTo>
                    <a:pt x="2001" y="312"/>
                  </a:lnTo>
                  <a:lnTo>
                    <a:pt x="2012" y="316"/>
                  </a:lnTo>
                  <a:lnTo>
                    <a:pt x="2015" y="314"/>
                  </a:lnTo>
                  <a:lnTo>
                    <a:pt x="2017" y="316"/>
                  </a:lnTo>
                  <a:lnTo>
                    <a:pt x="2017" y="316"/>
                  </a:lnTo>
                  <a:lnTo>
                    <a:pt x="2017" y="318"/>
                  </a:lnTo>
                  <a:lnTo>
                    <a:pt x="2019" y="319"/>
                  </a:lnTo>
                  <a:lnTo>
                    <a:pt x="2019" y="319"/>
                  </a:lnTo>
                  <a:lnTo>
                    <a:pt x="2019" y="318"/>
                  </a:lnTo>
                  <a:lnTo>
                    <a:pt x="2019" y="316"/>
                  </a:lnTo>
                  <a:lnTo>
                    <a:pt x="2021" y="312"/>
                  </a:lnTo>
                  <a:lnTo>
                    <a:pt x="2023" y="312"/>
                  </a:lnTo>
                  <a:lnTo>
                    <a:pt x="2024" y="310"/>
                  </a:lnTo>
                  <a:lnTo>
                    <a:pt x="2028" y="312"/>
                  </a:lnTo>
                  <a:lnTo>
                    <a:pt x="2033" y="316"/>
                  </a:lnTo>
                  <a:lnTo>
                    <a:pt x="2035" y="316"/>
                  </a:lnTo>
                  <a:lnTo>
                    <a:pt x="2041" y="312"/>
                  </a:lnTo>
                  <a:lnTo>
                    <a:pt x="2041" y="310"/>
                  </a:lnTo>
                  <a:lnTo>
                    <a:pt x="2041" y="310"/>
                  </a:lnTo>
                  <a:lnTo>
                    <a:pt x="2046" y="310"/>
                  </a:lnTo>
                  <a:lnTo>
                    <a:pt x="2046" y="309"/>
                  </a:lnTo>
                  <a:lnTo>
                    <a:pt x="2044" y="307"/>
                  </a:lnTo>
                  <a:lnTo>
                    <a:pt x="2044" y="305"/>
                  </a:lnTo>
                  <a:lnTo>
                    <a:pt x="2046" y="303"/>
                  </a:lnTo>
                  <a:lnTo>
                    <a:pt x="2048" y="301"/>
                  </a:lnTo>
                  <a:lnTo>
                    <a:pt x="2048" y="300"/>
                  </a:lnTo>
                  <a:lnTo>
                    <a:pt x="2050" y="300"/>
                  </a:lnTo>
                  <a:lnTo>
                    <a:pt x="2050" y="300"/>
                  </a:lnTo>
                  <a:lnTo>
                    <a:pt x="2050" y="300"/>
                  </a:lnTo>
                  <a:lnTo>
                    <a:pt x="2050" y="298"/>
                  </a:lnTo>
                  <a:lnTo>
                    <a:pt x="2050" y="298"/>
                  </a:lnTo>
                  <a:lnTo>
                    <a:pt x="2050" y="296"/>
                  </a:lnTo>
                  <a:lnTo>
                    <a:pt x="2050" y="296"/>
                  </a:lnTo>
                  <a:lnTo>
                    <a:pt x="2048" y="294"/>
                  </a:lnTo>
                  <a:lnTo>
                    <a:pt x="2048" y="294"/>
                  </a:lnTo>
                  <a:lnTo>
                    <a:pt x="2048" y="292"/>
                  </a:lnTo>
                  <a:lnTo>
                    <a:pt x="2046" y="291"/>
                  </a:lnTo>
                  <a:lnTo>
                    <a:pt x="2046" y="291"/>
                  </a:lnTo>
                  <a:lnTo>
                    <a:pt x="2046" y="289"/>
                  </a:lnTo>
                  <a:lnTo>
                    <a:pt x="2046" y="285"/>
                  </a:lnTo>
                  <a:lnTo>
                    <a:pt x="2046" y="283"/>
                  </a:lnTo>
                  <a:lnTo>
                    <a:pt x="2046" y="282"/>
                  </a:lnTo>
                  <a:lnTo>
                    <a:pt x="2044" y="278"/>
                  </a:lnTo>
                  <a:lnTo>
                    <a:pt x="2043" y="276"/>
                  </a:lnTo>
                  <a:lnTo>
                    <a:pt x="2039" y="278"/>
                  </a:lnTo>
                  <a:lnTo>
                    <a:pt x="2039" y="276"/>
                  </a:lnTo>
                  <a:lnTo>
                    <a:pt x="2028" y="262"/>
                  </a:lnTo>
                  <a:lnTo>
                    <a:pt x="2026" y="260"/>
                  </a:lnTo>
                  <a:lnTo>
                    <a:pt x="2026" y="260"/>
                  </a:lnTo>
                  <a:lnTo>
                    <a:pt x="2024" y="256"/>
                  </a:lnTo>
                  <a:lnTo>
                    <a:pt x="2023" y="256"/>
                  </a:lnTo>
                  <a:lnTo>
                    <a:pt x="2021" y="256"/>
                  </a:lnTo>
                  <a:lnTo>
                    <a:pt x="2019" y="256"/>
                  </a:lnTo>
                  <a:lnTo>
                    <a:pt x="2015" y="253"/>
                  </a:lnTo>
                  <a:lnTo>
                    <a:pt x="2012" y="253"/>
                  </a:lnTo>
                  <a:lnTo>
                    <a:pt x="2012" y="251"/>
                  </a:lnTo>
                  <a:lnTo>
                    <a:pt x="2012" y="249"/>
                  </a:lnTo>
                  <a:lnTo>
                    <a:pt x="2012" y="247"/>
                  </a:lnTo>
                  <a:lnTo>
                    <a:pt x="2012" y="245"/>
                  </a:lnTo>
                  <a:lnTo>
                    <a:pt x="2010" y="245"/>
                  </a:lnTo>
                  <a:lnTo>
                    <a:pt x="2010" y="245"/>
                  </a:lnTo>
                  <a:lnTo>
                    <a:pt x="2008" y="245"/>
                  </a:lnTo>
                  <a:lnTo>
                    <a:pt x="2005" y="242"/>
                  </a:lnTo>
                  <a:lnTo>
                    <a:pt x="2001" y="242"/>
                  </a:lnTo>
                  <a:lnTo>
                    <a:pt x="1999" y="240"/>
                  </a:lnTo>
                  <a:lnTo>
                    <a:pt x="1999" y="238"/>
                  </a:lnTo>
                  <a:lnTo>
                    <a:pt x="1999" y="233"/>
                  </a:lnTo>
                  <a:lnTo>
                    <a:pt x="1999" y="231"/>
                  </a:lnTo>
                  <a:lnTo>
                    <a:pt x="1997" y="231"/>
                  </a:lnTo>
                  <a:lnTo>
                    <a:pt x="1996" y="229"/>
                  </a:lnTo>
                  <a:lnTo>
                    <a:pt x="1994" y="229"/>
                  </a:lnTo>
                  <a:lnTo>
                    <a:pt x="1990" y="218"/>
                  </a:lnTo>
                  <a:lnTo>
                    <a:pt x="1988" y="217"/>
                  </a:lnTo>
                  <a:lnTo>
                    <a:pt x="1979" y="207"/>
                  </a:lnTo>
                  <a:lnTo>
                    <a:pt x="1976" y="206"/>
                  </a:lnTo>
                  <a:lnTo>
                    <a:pt x="1976" y="206"/>
                  </a:lnTo>
                  <a:lnTo>
                    <a:pt x="1976" y="204"/>
                  </a:lnTo>
                  <a:lnTo>
                    <a:pt x="1974" y="202"/>
                  </a:lnTo>
                  <a:lnTo>
                    <a:pt x="1974" y="200"/>
                  </a:lnTo>
                  <a:lnTo>
                    <a:pt x="1972" y="202"/>
                  </a:lnTo>
                  <a:lnTo>
                    <a:pt x="1968" y="206"/>
                  </a:lnTo>
                  <a:lnTo>
                    <a:pt x="1967" y="206"/>
                  </a:lnTo>
                  <a:lnTo>
                    <a:pt x="1961" y="206"/>
                  </a:lnTo>
                  <a:lnTo>
                    <a:pt x="1959" y="207"/>
                  </a:lnTo>
                  <a:lnTo>
                    <a:pt x="1959" y="207"/>
                  </a:lnTo>
                  <a:lnTo>
                    <a:pt x="1959" y="209"/>
                  </a:lnTo>
                  <a:lnTo>
                    <a:pt x="1959" y="209"/>
                  </a:lnTo>
                  <a:lnTo>
                    <a:pt x="1959" y="209"/>
                  </a:lnTo>
                  <a:lnTo>
                    <a:pt x="1959" y="211"/>
                  </a:lnTo>
                  <a:lnTo>
                    <a:pt x="1959" y="211"/>
                  </a:lnTo>
                  <a:lnTo>
                    <a:pt x="1961" y="211"/>
                  </a:lnTo>
                  <a:lnTo>
                    <a:pt x="1961" y="213"/>
                  </a:lnTo>
                  <a:lnTo>
                    <a:pt x="1961" y="213"/>
                  </a:lnTo>
                  <a:lnTo>
                    <a:pt x="1959" y="215"/>
                  </a:lnTo>
                  <a:lnTo>
                    <a:pt x="1959" y="217"/>
                  </a:lnTo>
                  <a:lnTo>
                    <a:pt x="1959" y="217"/>
                  </a:lnTo>
                  <a:lnTo>
                    <a:pt x="1956" y="218"/>
                  </a:lnTo>
                  <a:lnTo>
                    <a:pt x="1956" y="218"/>
                  </a:lnTo>
                  <a:lnTo>
                    <a:pt x="1954" y="220"/>
                  </a:lnTo>
                  <a:lnTo>
                    <a:pt x="1954" y="222"/>
                  </a:lnTo>
                  <a:lnTo>
                    <a:pt x="1950" y="220"/>
                  </a:lnTo>
                  <a:lnTo>
                    <a:pt x="1949" y="220"/>
                  </a:lnTo>
                  <a:lnTo>
                    <a:pt x="1947" y="222"/>
                  </a:lnTo>
                  <a:lnTo>
                    <a:pt x="1949" y="222"/>
                  </a:lnTo>
                  <a:lnTo>
                    <a:pt x="1956" y="227"/>
                  </a:lnTo>
                  <a:lnTo>
                    <a:pt x="1956" y="227"/>
                  </a:lnTo>
                  <a:lnTo>
                    <a:pt x="1958" y="229"/>
                  </a:lnTo>
                  <a:lnTo>
                    <a:pt x="1961" y="233"/>
                  </a:lnTo>
                  <a:lnTo>
                    <a:pt x="1961" y="233"/>
                  </a:lnTo>
                  <a:lnTo>
                    <a:pt x="1963" y="235"/>
                  </a:lnTo>
                  <a:lnTo>
                    <a:pt x="1963" y="238"/>
                  </a:lnTo>
                  <a:lnTo>
                    <a:pt x="1963" y="238"/>
                  </a:lnTo>
                  <a:lnTo>
                    <a:pt x="1947" y="231"/>
                  </a:lnTo>
                  <a:lnTo>
                    <a:pt x="1943" y="231"/>
                  </a:lnTo>
                  <a:lnTo>
                    <a:pt x="1943" y="233"/>
                  </a:lnTo>
                  <a:lnTo>
                    <a:pt x="1943" y="236"/>
                  </a:lnTo>
                  <a:lnTo>
                    <a:pt x="1945" y="236"/>
                  </a:lnTo>
                  <a:close/>
                  <a:moveTo>
                    <a:pt x="1755" y="412"/>
                  </a:moveTo>
                  <a:lnTo>
                    <a:pt x="1755" y="412"/>
                  </a:lnTo>
                  <a:lnTo>
                    <a:pt x="1754" y="413"/>
                  </a:lnTo>
                  <a:lnTo>
                    <a:pt x="1754" y="413"/>
                  </a:lnTo>
                  <a:lnTo>
                    <a:pt x="1752" y="417"/>
                  </a:lnTo>
                  <a:lnTo>
                    <a:pt x="1752" y="417"/>
                  </a:lnTo>
                  <a:lnTo>
                    <a:pt x="1752" y="419"/>
                  </a:lnTo>
                  <a:lnTo>
                    <a:pt x="1752" y="419"/>
                  </a:lnTo>
                  <a:lnTo>
                    <a:pt x="1752" y="421"/>
                  </a:lnTo>
                  <a:lnTo>
                    <a:pt x="1754" y="421"/>
                  </a:lnTo>
                  <a:lnTo>
                    <a:pt x="1755" y="419"/>
                  </a:lnTo>
                  <a:lnTo>
                    <a:pt x="1757" y="419"/>
                  </a:lnTo>
                  <a:lnTo>
                    <a:pt x="1757" y="417"/>
                  </a:lnTo>
                  <a:lnTo>
                    <a:pt x="1757" y="413"/>
                  </a:lnTo>
                  <a:lnTo>
                    <a:pt x="1757" y="413"/>
                  </a:lnTo>
                  <a:lnTo>
                    <a:pt x="1755" y="412"/>
                  </a:lnTo>
                  <a:close/>
                  <a:moveTo>
                    <a:pt x="1795" y="422"/>
                  </a:moveTo>
                  <a:lnTo>
                    <a:pt x="1792" y="421"/>
                  </a:lnTo>
                  <a:lnTo>
                    <a:pt x="1790" y="421"/>
                  </a:lnTo>
                  <a:lnTo>
                    <a:pt x="1784" y="424"/>
                  </a:lnTo>
                  <a:lnTo>
                    <a:pt x="1784" y="424"/>
                  </a:lnTo>
                  <a:lnTo>
                    <a:pt x="1784" y="426"/>
                  </a:lnTo>
                  <a:lnTo>
                    <a:pt x="1786" y="426"/>
                  </a:lnTo>
                  <a:lnTo>
                    <a:pt x="1792" y="424"/>
                  </a:lnTo>
                  <a:lnTo>
                    <a:pt x="1797" y="426"/>
                  </a:lnTo>
                  <a:lnTo>
                    <a:pt x="1797" y="424"/>
                  </a:lnTo>
                  <a:lnTo>
                    <a:pt x="1795" y="422"/>
                  </a:lnTo>
                  <a:close/>
                  <a:moveTo>
                    <a:pt x="1683" y="88"/>
                  </a:moveTo>
                  <a:lnTo>
                    <a:pt x="1683" y="88"/>
                  </a:lnTo>
                  <a:lnTo>
                    <a:pt x="1681" y="86"/>
                  </a:lnTo>
                  <a:lnTo>
                    <a:pt x="1681" y="83"/>
                  </a:lnTo>
                  <a:lnTo>
                    <a:pt x="1683" y="81"/>
                  </a:lnTo>
                  <a:lnTo>
                    <a:pt x="1681" y="81"/>
                  </a:lnTo>
                  <a:lnTo>
                    <a:pt x="1680" y="79"/>
                  </a:lnTo>
                  <a:lnTo>
                    <a:pt x="1680" y="79"/>
                  </a:lnTo>
                  <a:lnTo>
                    <a:pt x="1678" y="79"/>
                  </a:lnTo>
                  <a:lnTo>
                    <a:pt x="1678" y="81"/>
                  </a:lnTo>
                  <a:lnTo>
                    <a:pt x="1676" y="81"/>
                  </a:lnTo>
                  <a:lnTo>
                    <a:pt x="1676" y="83"/>
                  </a:lnTo>
                  <a:lnTo>
                    <a:pt x="1678" y="81"/>
                  </a:lnTo>
                  <a:lnTo>
                    <a:pt x="1680" y="83"/>
                  </a:lnTo>
                  <a:lnTo>
                    <a:pt x="1680" y="83"/>
                  </a:lnTo>
                  <a:lnTo>
                    <a:pt x="1678" y="85"/>
                  </a:lnTo>
                  <a:lnTo>
                    <a:pt x="1676" y="85"/>
                  </a:lnTo>
                  <a:lnTo>
                    <a:pt x="1661" y="72"/>
                  </a:lnTo>
                  <a:lnTo>
                    <a:pt x="1661" y="70"/>
                  </a:lnTo>
                  <a:lnTo>
                    <a:pt x="1663" y="70"/>
                  </a:lnTo>
                  <a:lnTo>
                    <a:pt x="1665" y="70"/>
                  </a:lnTo>
                  <a:lnTo>
                    <a:pt x="1667" y="68"/>
                  </a:lnTo>
                  <a:lnTo>
                    <a:pt x="1665" y="67"/>
                  </a:lnTo>
                  <a:lnTo>
                    <a:pt x="1661" y="63"/>
                  </a:lnTo>
                  <a:lnTo>
                    <a:pt x="1660" y="63"/>
                  </a:lnTo>
                  <a:lnTo>
                    <a:pt x="1661" y="63"/>
                  </a:lnTo>
                  <a:lnTo>
                    <a:pt x="1663" y="63"/>
                  </a:lnTo>
                  <a:lnTo>
                    <a:pt x="1665" y="67"/>
                  </a:lnTo>
                  <a:lnTo>
                    <a:pt x="1667" y="68"/>
                  </a:lnTo>
                  <a:lnTo>
                    <a:pt x="1667" y="72"/>
                  </a:lnTo>
                  <a:lnTo>
                    <a:pt x="1669" y="74"/>
                  </a:lnTo>
                  <a:lnTo>
                    <a:pt x="1672" y="77"/>
                  </a:lnTo>
                  <a:lnTo>
                    <a:pt x="1674" y="77"/>
                  </a:lnTo>
                  <a:lnTo>
                    <a:pt x="1672" y="76"/>
                  </a:lnTo>
                  <a:lnTo>
                    <a:pt x="1672" y="74"/>
                  </a:lnTo>
                  <a:lnTo>
                    <a:pt x="1671" y="72"/>
                  </a:lnTo>
                  <a:lnTo>
                    <a:pt x="1671" y="72"/>
                  </a:lnTo>
                  <a:lnTo>
                    <a:pt x="1669" y="70"/>
                  </a:lnTo>
                  <a:lnTo>
                    <a:pt x="1669" y="65"/>
                  </a:lnTo>
                  <a:lnTo>
                    <a:pt x="1667" y="65"/>
                  </a:lnTo>
                  <a:lnTo>
                    <a:pt x="1667" y="63"/>
                  </a:lnTo>
                  <a:lnTo>
                    <a:pt x="1660" y="58"/>
                  </a:lnTo>
                  <a:lnTo>
                    <a:pt x="1658" y="58"/>
                  </a:lnTo>
                  <a:lnTo>
                    <a:pt x="1656" y="59"/>
                  </a:lnTo>
                  <a:lnTo>
                    <a:pt x="1656" y="61"/>
                  </a:lnTo>
                  <a:lnTo>
                    <a:pt x="1658" y="63"/>
                  </a:lnTo>
                  <a:lnTo>
                    <a:pt x="1660" y="67"/>
                  </a:lnTo>
                  <a:lnTo>
                    <a:pt x="1658" y="67"/>
                  </a:lnTo>
                  <a:lnTo>
                    <a:pt x="1658" y="67"/>
                  </a:lnTo>
                  <a:lnTo>
                    <a:pt x="1656" y="63"/>
                  </a:lnTo>
                  <a:lnTo>
                    <a:pt x="1654" y="61"/>
                  </a:lnTo>
                  <a:lnTo>
                    <a:pt x="1649" y="61"/>
                  </a:lnTo>
                  <a:lnTo>
                    <a:pt x="1647" y="61"/>
                  </a:lnTo>
                  <a:lnTo>
                    <a:pt x="1647" y="63"/>
                  </a:lnTo>
                  <a:lnTo>
                    <a:pt x="1645" y="63"/>
                  </a:lnTo>
                  <a:lnTo>
                    <a:pt x="1643" y="63"/>
                  </a:lnTo>
                  <a:lnTo>
                    <a:pt x="1642" y="63"/>
                  </a:lnTo>
                  <a:lnTo>
                    <a:pt x="1642" y="65"/>
                  </a:lnTo>
                  <a:lnTo>
                    <a:pt x="1634" y="67"/>
                  </a:lnTo>
                  <a:lnTo>
                    <a:pt x="1634" y="68"/>
                  </a:lnTo>
                  <a:lnTo>
                    <a:pt x="1633" y="68"/>
                  </a:lnTo>
                  <a:lnTo>
                    <a:pt x="1633" y="74"/>
                  </a:lnTo>
                  <a:lnTo>
                    <a:pt x="1634" y="76"/>
                  </a:lnTo>
                  <a:lnTo>
                    <a:pt x="1634" y="79"/>
                  </a:lnTo>
                  <a:lnTo>
                    <a:pt x="1640" y="83"/>
                  </a:lnTo>
                  <a:lnTo>
                    <a:pt x="1645" y="85"/>
                  </a:lnTo>
                  <a:lnTo>
                    <a:pt x="1647" y="83"/>
                  </a:lnTo>
                  <a:lnTo>
                    <a:pt x="1651" y="83"/>
                  </a:lnTo>
                  <a:lnTo>
                    <a:pt x="1652" y="85"/>
                  </a:lnTo>
                  <a:lnTo>
                    <a:pt x="1654" y="86"/>
                  </a:lnTo>
                  <a:lnTo>
                    <a:pt x="1656" y="88"/>
                  </a:lnTo>
                  <a:lnTo>
                    <a:pt x="1656" y="90"/>
                  </a:lnTo>
                  <a:lnTo>
                    <a:pt x="1656" y="92"/>
                  </a:lnTo>
                  <a:lnTo>
                    <a:pt x="1660" y="94"/>
                  </a:lnTo>
                  <a:lnTo>
                    <a:pt x="1661" y="96"/>
                  </a:lnTo>
                  <a:lnTo>
                    <a:pt x="1661" y="97"/>
                  </a:lnTo>
                  <a:lnTo>
                    <a:pt x="1661" y="99"/>
                  </a:lnTo>
                  <a:lnTo>
                    <a:pt x="1661" y="101"/>
                  </a:lnTo>
                  <a:lnTo>
                    <a:pt x="1661" y="103"/>
                  </a:lnTo>
                  <a:lnTo>
                    <a:pt x="1663" y="105"/>
                  </a:lnTo>
                  <a:lnTo>
                    <a:pt x="1661" y="106"/>
                  </a:lnTo>
                  <a:lnTo>
                    <a:pt x="1669" y="112"/>
                  </a:lnTo>
                  <a:lnTo>
                    <a:pt x="1671" y="112"/>
                  </a:lnTo>
                  <a:lnTo>
                    <a:pt x="1671" y="114"/>
                  </a:lnTo>
                  <a:lnTo>
                    <a:pt x="1671" y="117"/>
                  </a:lnTo>
                  <a:lnTo>
                    <a:pt x="1672" y="121"/>
                  </a:lnTo>
                  <a:lnTo>
                    <a:pt x="1672" y="123"/>
                  </a:lnTo>
                  <a:lnTo>
                    <a:pt x="1672" y="126"/>
                  </a:lnTo>
                  <a:lnTo>
                    <a:pt x="1676" y="126"/>
                  </a:lnTo>
                  <a:lnTo>
                    <a:pt x="1678" y="124"/>
                  </a:lnTo>
                  <a:lnTo>
                    <a:pt x="1680" y="123"/>
                  </a:lnTo>
                  <a:lnTo>
                    <a:pt x="1678" y="119"/>
                  </a:lnTo>
                  <a:lnTo>
                    <a:pt x="1676" y="119"/>
                  </a:lnTo>
                  <a:lnTo>
                    <a:pt x="1674" y="115"/>
                  </a:lnTo>
                  <a:lnTo>
                    <a:pt x="1674" y="110"/>
                  </a:lnTo>
                  <a:lnTo>
                    <a:pt x="1676" y="108"/>
                  </a:lnTo>
                  <a:lnTo>
                    <a:pt x="1676" y="106"/>
                  </a:lnTo>
                  <a:lnTo>
                    <a:pt x="1678" y="108"/>
                  </a:lnTo>
                  <a:lnTo>
                    <a:pt x="1678" y="108"/>
                  </a:lnTo>
                  <a:lnTo>
                    <a:pt x="1680" y="108"/>
                  </a:lnTo>
                  <a:lnTo>
                    <a:pt x="1680" y="106"/>
                  </a:lnTo>
                  <a:lnTo>
                    <a:pt x="1680" y="106"/>
                  </a:lnTo>
                  <a:lnTo>
                    <a:pt x="1680" y="105"/>
                  </a:lnTo>
                  <a:lnTo>
                    <a:pt x="1680" y="105"/>
                  </a:lnTo>
                  <a:lnTo>
                    <a:pt x="1680" y="103"/>
                  </a:lnTo>
                  <a:lnTo>
                    <a:pt x="1680" y="101"/>
                  </a:lnTo>
                  <a:lnTo>
                    <a:pt x="1681" y="99"/>
                  </a:lnTo>
                  <a:lnTo>
                    <a:pt x="1683" y="97"/>
                  </a:lnTo>
                  <a:lnTo>
                    <a:pt x="1683" y="96"/>
                  </a:lnTo>
                  <a:lnTo>
                    <a:pt x="1683" y="92"/>
                  </a:lnTo>
                  <a:lnTo>
                    <a:pt x="1683" y="92"/>
                  </a:lnTo>
                  <a:lnTo>
                    <a:pt x="1683" y="90"/>
                  </a:lnTo>
                  <a:lnTo>
                    <a:pt x="1683" y="88"/>
                  </a:lnTo>
                  <a:close/>
                  <a:moveTo>
                    <a:pt x="1768" y="422"/>
                  </a:moveTo>
                  <a:lnTo>
                    <a:pt x="1768" y="422"/>
                  </a:lnTo>
                  <a:lnTo>
                    <a:pt x="1768" y="422"/>
                  </a:lnTo>
                  <a:lnTo>
                    <a:pt x="1768" y="424"/>
                  </a:lnTo>
                  <a:lnTo>
                    <a:pt x="1770" y="426"/>
                  </a:lnTo>
                  <a:lnTo>
                    <a:pt x="1772" y="426"/>
                  </a:lnTo>
                  <a:lnTo>
                    <a:pt x="1773" y="426"/>
                  </a:lnTo>
                  <a:lnTo>
                    <a:pt x="1773" y="424"/>
                  </a:lnTo>
                  <a:lnTo>
                    <a:pt x="1773" y="422"/>
                  </a:lnTo>
                  <a:lnTo>
                    <a:pt x="1772" y="422"/>
                  </a:lnTo>
                  <a:lnTo>
                    <a:pt x="1768" y="422"/>
                  </a:lnTo>
                  <a:close/>
                  <a:moveTo>
                    <a:pt x="1732" y="515"/>
                  </a:moveTo>
                  <a:lnTo>
                    <a:pt x="1732" y="516"/>
                  </a:lnTo>
                  <a:lnTo>
                    <a:pt x="1732" y="516"/>
                  </a:lnTo>
                  <a:lnTo>
                    <a:pt x="1734" y="518"/>
                  </a:lnTo>
                  <a:lnTo>
                    <a:pt x="1737" y="515"/>
                  </a:lnTo>
                  <a:lnTo>
                    <a:pt x="1739" y="515"/>
                  </a:lnTo>
                  <a:lnTo>
                    <a:pt x="1739" y="513"/>
                  </a:lnTo>
                  <a:lnTo>
                    <a:pt x="1739" y="511"/>
                  </a:lnTo>
                  <a:lnTo>
                    <a:pt x="1739" y="509"/>
                  </a:lnTo>
                  <a:lnTo>
                    <a:pt x="1739" y="509"/>
                  </a:lnTo>
                  <a:lnTo>
                    <a:pt x="1739" y="507"/>
                  </a:lnTo>
                  <a:lnTo>
                    <a:pt x="1737" y="507"/>
                  </a:lnTo>
                  <a:lnTo>
                    <a:pt x="1737" y="507"/>
                  </a:lnTo>
                  <a:lnTo>
                    <a:pt x="1737" y="507"/>
                  </a:lnTo>
                  <a:lnTo>
                    <a:pt x="1739" y="507"/>
                  </a:lnTo>
                  <a:lnTo>
                    <a:pt x="1739" y="506"/>
                  </a:lnTo>
                  <a:lnTo>
                    <a:pt x="1739" y="506"/>
                  </a:lnTo>
                  <a:lnTo>
                    <a:pt x="1737" y="506"/>
                  </a:lnTo>
                  <a:lnTo>
                    <a:pt x="1734" y="509"/>
                  </a:lnTo>
                  <a:lnTo>
                    <a:pt x="1734" y="511"/>
                  </a:lnTo>
                  <a:lnTo>
                    <a:pt x="1732" y="513"/>
                  </a:lnTo>
                  <a:lnTo>
                    <a:pt x="1732" y="515"/>
                  </a:lnTo>
                  <a:lnTo>
                    <a:pt x="1732" y="515"/>
                  </a:lnTo>
                  <a:lnTo>
                    <a:pt x="1732" y="515"/>
                  </a:lnTo>
                  <a:close/>
                  <a:moveTo>
                    <a:pt x="815" y="999"/>
                  </a:moveTo>
                  <a:lnTo>
                    <a:pt x="816" y="1000"/>
                  </a:lnTo>
                  <a:lnTo>
                    <a:pt x="818" y="1004"/>
                  </a:lnTo>
                  <a:lnTo>
                    <a:pt x="820" y="1006"/>
                  </a:lnTo>
                  <a:lnTo>
                    <a:pt x="822" y="1004"/>
                  </a:lnTo>
                  <a:lnTo>
                    <a:pt x="824" y="1004"/>
                  </a:lnTo>
                  <a:lnTo>
                    <a:pt x="824" y="1002"/>
                  </a:lnTo>
                  <a:lnTo>
                    <a:pt x="824" y="1000"/>
                  </a:lnTo>
                  <a:lnTo>
                    <a:pt x="820" y="999"/>
                  </a:lnTo>
                  <a:lnTo>
                    <a:pt x="818" y="997"/>
                  </a:lnTo>
                  <a:lnTo>
                    <a:pt x="816" y="995"/>
                  </a:lnTo>
                  <a:lnTo>
                    <a:pt x="816" y="995"/>
                  </a:lnTo>
                  <a:lnTo>
                    <a:pt x="815" y="997"/>
                  </a:lnTo>
                  <a:lnTo>
                    <a:pt x="815" y="999"/>
                  </a:lnTo>
                  <a:lnTo>
                    <a:pt x="815" y="999"/>
                  </a:lnTo>
                  <a:close/>
                  <a:moveTo>
                    <a:pt x="825" y="912"/>
                  </a:moveTo>
                  <a:lnTo>
                    <a:pt x="825" y="912"/>
                  </a:lnTo>
                  <a:lnTo>
                    <a:pt x="825" y="912"/>
                  </a:lnTo>
                  <a:lnTo>
                    <a:pt x="825" y="912"/>
                  </a:lnTo>
                  <a:lnTo>
                    <a:pt x="829" y="910"/>
                  </a:lnTo>
                  <a:lnTo>
                    <a:pt x="831" y="910"/>
                  </a:lnTo>
                  <a:lnTo>
                    <a:pt x="833" y="910"/>
                  </a:lnTo>
                  <a:lnTo>
                    <a:pt x="834" y="908"/>
                  </a:lnTo>
                  <a:lnTo>
                    <a:pt x="834" y="908"/>
                  </a:lnTo>
                  <a:lnTo>
                    <a:pt x="833" y="908"/>
                  </a:lnTo>
                  <a:lnTo>
                    <a:pt x="831" y="908"/>
                  </a:lnTo>
                  <a:lnTo>
                    <a:pt x="825" y="908"/>
                  </a:lnTo>
                  <a:lnTo>
                    <a:pt x="824" y="908"/>
                  </a:lnTo>
                  <a:lnTo>
                    <a:pt x="824" y="908"/>
                  </a:lnTo>
                  <a:lnTo>
                    <a:pt x="824" y="907"/>
                  </a:lnTo>
                  <a:lnTo>
                    <a:pt x="824" y="907"/>
                  </a:lnTo>
                  <a:lnTo>
                    <a:pt x="822" y="907"/>
                  </a:lnTo>
                  <a:lnTo>
                    <a:pt x="822" y="905"/>
                  </a:lnTo>
                  <a:lnTo>
                    <a:pt x="822" y="905"/>
                  </a:lnTo>
                  <a:lnTo>
                    <a:pt x="820" y="905"/>
                  </a:lnTo>
                  <a:lnTo>
                    <a:pt x="822" y="905"/>
                  </a:lnTo>
                  <a:lnTo>
                    <a:pt x="820" y="905"/>
                  </a:lnTo>
                  <a:lnTo>
                    <a:pt x="820" y="905"/>
                  </a:lnTo>
                  <a:lnTo>
                    <a:pt x="818" y="905"/>
                  </a:lnTo>
                  <a:lnTo>
                    <a:pt x="818" y="907"/>
                  </a:lnTo>
                  <a:lnTo>
                    <a:pt x="818" y="908"/>
                  </a:lnTo>
                  <a:lnTo>
                    <a:pt x="818" y="910"/>
                  </a:lnTo>
                  <a:lnTo>
                    <a:pt x="822" y="912"/>
                  </a:lnTo>
                  <a:lnTo>
                    <a:pt x="824" y="912"/>
                  </a:lnTo>
                  <a:lnTo>
                    <a:pt x="824" y="912"/>
                  </a:lnTo>
                  <a:lnTo>
                    <a:pt x="825" y="912"/>
                  </a:lnTo>
                  <a:close/>
                  <a:moveTo>
                    <a:pt x="816" y="925"/>
                  </a:moveTo>
                  <a:lnTo>
                    <a:pt x="818" y="925"/>
                  </a:lnTo>
                  <a:lnTo>
                    <a:pt x="820" y="925"/>
                  </a:lnTo>
                  <a:lnTo>
                    <a:pt x="822" y="925"/>
                  </a:lnTo>
                  <a:lnTo>
                    <a:pt x="822" y="923"/>
                  </a:lnTo>
                  <a:lnTo>
                    <a:pt x="822" y="923"/>
                  </a:lnTo>
                  <a:lnTo>
                    <a:pt x="822" y="921"/>
                  </a:lnTo>
                  <a:lnTo>
                    <a:pt x="822" y="921"/>
                  </a:lnTo>
                  <a:lnTo>
                    <a:pt x="822" y="921"/>
                  </a:lnTo>
                  <a:lnTo>
                    <a:pt x="822" y="921"/>
                  </a:lnTo>
                  <a:lnTo>
                    <a:pt x="820" y="921"/>
                  </a:lnTo>
                  <a:lnTo>
                    <a:pt x="820" y="921"/>
                  </a:lnTo>
                  <a:lnTo>
                    <a:pt x="820" y="921"/>
                  </a:lnTo>
                  <a:lnTo>
                    <a:pt x="818" y="921"/>
                  </a:lnTo>
                  <a:lnTo>
                    <a:pt x="816" y="921"/>
                  </a:lnTo>
                  <a:lnTo>
                    <a:pt x="816" y="923"/>
                  </a:lnTo>
                  <a:lnTo>
                    <a:pt x="816" y="923"/>
                  </a:lnTo>
                  <a:lnTo>
                    <a:pt x="816" y="925"/>
                  </a:lnTo>
                  <a:lnTo>
                    <a:pt x="816" y="925"/>
                  </a:lnTo>
                  <a:close/>
                  <a:moveTo>
                    <a:pt x="1015" y="963"/>
                  </a:moveTo>
                  <a:lnTo>
                    <a:pt x="1013" y="964"/>
                  </a:lnTo>
                  <a:lnTo>
                    <a:pt x="1013" y="964"/>
                  </a:lnTo>
                  <a:lnTo>
                    <a:pt x="1013" y="964"/>
                  </a:lnTo>
                  <a:lnTo>
                    <a:pt x="1015" y="964"/>
                  </a:lnTo>
                  <a:lnTo>
                    <a:pt x="1015" y="964"/>
                  </a:lnTo>
                  <a:lnTo>
                    <a:pt x="1017" y="966"/>
                  </a:lnTo>
                  <a:lnTo>
                    <a:pt x="1019" y="966"/>
                  </a:lnTo>
                  <a:lnTo>
                    <a:pt x="1022" y="968"/>
                  </a:lnTo>
                  <a:lnTo>
                    <a:pt x="1024" y="968"/>
                  </a:lnTo>
                  <a:lnTo>
                    <a:pt x="1026" y="968"/>
                  </a:lnTo>
                  <a:lnTo>
                    <a:pt x="1028" y="970"/>
                  </a:lnTo>
                  <a:lnTo>
                    <a:pt x="1028" y="972"/>
                  </a:lnTo>
                  <a:lnTo>
                    <a:pt x="1029" y="975"/>
                  </a:lnTo>
                  <a:lnTo>
                    <a:pt x="1031" y="977"/>
                  </a:lnTo>
                  <a:lnTo>
                    <a:pt x="1038" y="977"/>
                  </a:lnTo>
                  <a:lnTo>
                    <a:pt x="1044" y="979"/>
                  </a:lnTo>
                  <a:lnTo>
                    <a:pt x="1044" y="977"/>
                  </a:lnTo>
                  <a:lnTo>
                    <a:pt x="1044" y="977"/>
                  </a:lnTo>
                  <a:lnTo>
                    <a:pt x="1044" y="977"/>
                  </a:lnTo>
                  <a:lnTo>
                    <a:pt x="1044" y="977"/>
                  </a:lnTo>
                  <a:lnTo>
                    <a:pt x="1044" y="975"/>
                  </a:lnTo>
                  <a:lnTo>
                    <a:pt x="1044" y="973"/>
                  </a:lnTo>
                  <a:lnTo>
                    <a:pt x="1044" y="973"/>
                  </a:lnTo>
                  <a:lnTo>
                    <a:pt x="1042" y="972"/>
                  </a:lnTo>
                  <a:lnTo>
                    <a:pt x="1038" y="972"/>
                  </a:lnTo>
                  <a:lnTo>
                    <a:pt x="1037" y="970"/>
                  </a:lnTo>
                  <a:lnTo>
                    <a:pt x="1035" y="968"/>
                  </a:lnTo>
                  <a:lnTo>
                    <a:pt x="1035" y="964"/>
                  </a:lnTo>
                  <a:lnTo>
                    <a:pt x="1035" y="964"/>
                  </a:lnTo>
                  <a:lnTo>
                    <a:pt x="1033" y="963"/>
                  </a:lnTo>
                  <a:lnTo>
                    <a:pt x="1031" y="961"/>
                  </a:lnTo>
                  <a:lnTo>
                    <a:pt x="1029" y="961"/>
                  </a:lnTo>
                  <a:lnTo>
                    <a:pt x="1026" y="963"/>
                  </a:lnTo>
                  <a:lnTo>
                    <a:pt x="1024" y="963"/>
                  </a:lnTo>
                  <a:lnTo>
                    <a:pt x="1022" y="961"/>
                  </a:lnTo>
                  <a:lnTo>
                    <a:pt x="1022" y="961"/>
                  </a:lnTo>
                  <a:lnTo>
                    <a:pt x="1020" y="961"/>
                  </a:lnTo>
                  <a:lnTo>
                    <a:pt x="1017" y="961"/>
                  </a:lnTo>
                  <a:lnTo>
                    <a:pt x="1015" y="963"/>
                  </a:lnTo>
                  <a:close/>
                  <a:moveTo>
                    <a:pt x="639" y="663"/>
                  </a:moveTo>
                  <a:lnTo>
                    <a:pt x="639" y="663"/>
                  </a:lnTo>
                  <a:lnTo>
                    <a:pt x="638" y="663"/>
                  </a:lnTo>
                  <a:lnTo>
                    <a:pt x="638" y="664"/>
                  </a:lnTo>
                  <a:lnTo>
                    <a:pt x="638" y="666"/>
                  </a:lnTo>
                  <a:lnTo>
                    <a:pt x="639" y="666"/>
                  </a:lnTo>
                  <a:lnTo>
                    <a:pt x="639" y="666"/>
                  </a:lnTo>
                  <a:lnTo>
                    <a:pt x="641" y="668"/>
                  </a:lnTo>
                  <a:lnTo>
                    <a:pt x="641" y="666"/>
                  </a:lnTo>
                  <a:lnTo>
                    <a:pt x="641" y="666"/>
                  </a:lnTo>
                  <a:lnTo>
                    <a:pt x="641" y="664"/>
                  </a:lnTo>
                  <a:lnTo>
                    <a:pt x="639" y="663"/>
                  </a:lnTo>
                  <a:close/>
                  <a:moveTo>
                    <a:pt x="2086" y="2019"/>
                  </a:moveTo>
                  <a:lnTo>
                    <a:pt x="2088" y="2017"/>
                  </a:lnTo>
                  <a:lnTo>
                    <a:pt x="2088" y="2017"/>
                  </a:lnTo>
                  <a:lnTo>
                    <a:pt x="2089" y="2016"/>
                  </a:lnTo>
                  <a:lnTo>
                    <a:pt x="2093" y="2017"/>
                  </a:lnTo>
                  <a:lnTo>
                    <a:pt x="2095" y="2017"/>
                  </a:lnTo>
                  <a:lnTo>
                    <a:pt x="2097" y="2021"/>
                  </a:lnTo>
                  <a:lnTo>
                    <a:pt x="2097" y="2021"/>
                  </a:lnTo>
                  <a:lnTo>
                    <a:pt x="2100" y="2023"/>
                  </a:lnTo>
                  <a:lnTo>
                    <a:pt x="2100" y="2025"/>
                  </a:lnTo>
                  <a:lnTo>
                    <a:pt x="2100" y="2026"/>
                  </a:lnTo>
                  <a:lnTo>
                    <a:pt x="2102" y="2026"/>
                  </a:lnTo>
                  <a:lnTo>
                    <a:pt x="2102" y="2026"/>
                  </a:lnTo>
                  <a:lnTo>
                    <a:pt x="2104" y="2025"/>
                  </a:lnTo>
                  <a:lnTo>
                    <a:pt x="2104" y="2025"/>
                  </a:lnTo>
                  <a:lnTo>
                    <a:pt x="2104" y="2023"/>
                  </a:lnTo>
                  <a:lnTo>
                    <a:pt x="2109" y="2023"/>
                  </a:lnTo>
                  <a:lnTo>
                    <a:pt x="2109" y="2023"/>
                  </a:lnTo>
                  <a:lnTo>
                    <a:pt x="2109" y="2023"/>
                  </a:lnTo>
                  <a:lnTo>
                    <a:pt x="2111" y="2023"/>
                  </a:lnTo>
                  <a:lnTo>
                    <a:pt x="2111" y="2021"/>
                  </a:lnTo>
                  <a:lnTo>
                    <a:pt x="2113" y="2021"/>
                  </a:lnTo>
                  <a:lnTo>
                    <a:pt x="2113" y="2023"/>
                  </a:lnTo>
                  <a:lnTo>
                    <a:pt x="2113" y="2023"/>
                  </a:lnTo>
                  <a:lnTo>
                    <a:pt x="2115" y="2025"/>
                  </a:lnTo>
                  <a:lnTo>
                    <a:pt x="2115" y="2025"/>
                  </a:lnTo>
                  <a:lnTo>
                    <a:pt x="2115" y="2026"/>
                  </a:lnTo>
                  <a:lnTo>
                    <a:pt x="2115" y="2026"/>
                  </a:lnTo>
                  <a:lnTo>
                    <a:pt x="2117" y="2026"/>
                  </a:lnTo>
                  <a:lnTo>
                    <a:pt x="2118" y="2026"/>
                  </a:lnTo>
                  <a:lnTo>
                    <a:pt x="2118" y="307"/>
                  </a:lnTo>
                  <a:lnTo>
                    <a:pt x="2111" y="305"/>
                  </a:lnTo>
                  <a:lnTo>
                    <a:pt x="2093" y="301"/>
                  </a:lnTo>
                  <a:lnTo>
                    <a:pt x="2091" y="300"/>
                  </a:lnTo>
                  <a:lnTo>
                    <a:pt x="2089" y="298"/>
                  </a:lnTo>
                  <a:lnTo>
                    <a:pt x="2088" y="296"/>
                  </a:lnTo>
                  <a:lnTo>
                    <a:pt x="2080" y="296"/>
                  </a:lnTo>
                  <a:lnTo>
                    <a:pt x="2080" y="294"/>
                  </a:lnTo>
                  <a:lnTo>
                    <a:pt x="2079" y="294"/>
                  </a:lnTo>
                  <a:lnTo>
                    <a:pt x="2079" y="291"/>
                  </a:lnTo>
                  <a:lnTo>
                    <a:pt x="2079" y="291"/>
                  </a:lnTo>
                  <a:lnTo>
                    <a:pt x="2077" y="291"/>
                  </a:lnTo>
                  <a:lnTo>
                    <a:pt x="2075" y="292"/>
                  </a:lnTo>
                  <a:lnTo>
                    <a:pt x="2075" y="294"/>
                  </a:lnTo>
                  <a:lnTo>
                    <a:pt x="2073" y="292"/>
                  </a:lnTo>
                  <a:lnTo>
                    <a:pt x="2071" y="291"/>
                  </a:lnTo>
                  <a:lnTo>
                    <a:pt x="2070" y="291"/>
                  </a:lnTo>
                  <a:lnTo>
                    <a:pt x="2061" y="292"/>
                  </a:lnTo>
                  <a:lnTo>
                    <a:pt x="2059" y="294"/>
                  </a:lnTo>
                  <a:lnTo>
                    <a:pt x="2059" y="296"/>
                  </a:lnTo>
                  <a:lnTo>
                    <a:pt x="2057" y="300"/>
                  </a:lnTo>
                  <a:lnTo>
                    <a:pt x="2057" y="301"/>
                  </a:lnTo>
                  <a:lnTo>
                    <a:pt x="2057" y="305"/>
                  </a:lnTo>
                  <a:lnTo>
                    <a:pt x="2059" y="307"/>
                  </a:lnTo>
                  <a:lnTo>
                    <a:pt x="2059" y="309"/>
                  </a:lnTo>
                  <a:lnTo>
                    <a:pt x="2059" y="310"/>
                  </a:lnTo>
                  <a:lnTo>
                    <a:pt x="2057" y="310"/>
                  </a:lnTo>
                  <a:lnTo>
                    <a:pt x="2057" y="309"/>
                  </a:lnTo>
                  <a:lnTo>
                    <a:pt x="2055" y="309"/>
                  </a:lnTo>
                  <a:lnTo>
                    <a:pt x="2055" y="310"/>
                  </a:lnTo>
                  <a:lnTo>
                    <a:pt x="2055" y="312"/>
                  </a:lnTo>
                  <a:lnTo>
                    <a:pt x="2055" y="314"/>
                  </a:lnTo>
                  <a:lnTo>
                    <a:pt x="2055" y="316"/>
                  </a:lnTo>
                  <a:lnTo>
                    <a:pt x="2057" y="318"/>
                  </a:lnTo>
                  <a:lnTo>
                    <a:pt x="2055" y="318"/>
                  </a:lnTo>
                  <a:lnTo>
                    <a:pt x="2033" y="319"/>
                  </a:lnTo>
                  <a:lnTo>
                    <a:pt x="2032" y="321"/>
                  </a:lnTo>
                  <a:lnTo>
                    <a:pt x="2030" y="325"/>
                  </a:lnTo>
                  <a:lnTo>
                    <a:pt x="2030" y="327"/>
                  </a:lnTo>
                  <a:lnTo>
                    <a:pt x="2030" y="329"/>
                  </a:lnTo>
                  <a:lnTo>
                    <a:pt x="2030" y="332"/>
                  </a:lnTo>
                  <a:lnTo>
                    <a:pt x="2030" y="334"/>
                  </a:lnTo>
                  <a:lnTo>
                    <a:pt x="2032" y="334"/>
                  </a:lnTo>
                  <a:lnTo>
                    <a:pt x="2033" y="336"/>
                  </a:lnTo>
                  <a:lnTo>
                    <a:pt x="2033" y="336"/>
                  </a:lnTo>
                  <a:lnTo>
                    <a:pt x="2033" y="338"/>
                  </a:lnTo>
                  <a:lnTo>
                    <a:pt x="2033" y="338"/>
                  </a:lnTo>
                  <a:lnTo>
                    <a:pt x="2033" y="339"/>
                  </a:lnTo>
                  <a:lnTo>
                    <a:pt x="2033" y="339"/>
                  </a:lnTo>
                  <a:lnTo>
                    <a:pt x="2035" y="343"/>
                  </a:lnTo>
                  <a:lnTo>
                    <a:pt x="2039" y="350"/>
                  </a:lnTo>
                  <a:lnTo>
                    <a:pt x="2039" y="350"/>
                  </a:lnTo>
                  <a:lnTo>
                    <a:pt x="2043" y="356"/>
                  </a:lnTo>
                  <a:lnTo>
                    <a:pt x="2044" y="357"/>
                  </a:lnTo>
                  <a:lnTo>
                    <a:pt x="2044" y="359"/>
                  </a:lnTo>
                  <a:lnTo>
                    <a:pt x="2044" y="361"/>
                  </a:lnTo>
                  <a:lnTo>
                    <a:pt x="2044" y="363"/>
                  </a:lnTo>
                  <a:lnTo>
                    <a:pt x="2044" y="363"/>
                  </a:lnTo>
                  <a:lnTo>
                    <a:pt x="2046" y="366"/>
                  </a:lnTo>
                  <a:lnTo>
                    <a:pt x="2048" y="366"/>
                  </a:lnTo>
                  <a:lnTo>
                    <a:pt x="2050" y="370"/>
                  </a:lnTo>
                  <a:lnTo>
                    <a:pt x="2052" y="372"/>
                  </a:lnTo>
                  <a:lnTo>
                    <a:pt x="2052" y="375"/>
                  </a:lnTo>
                  <a:lnTo>
                    <a:pt x="2052" y="377"/>
                  </a:lnTo>
                  <a:lnTo>
                    <a:pt x="2052" y="379"/>
                  </a:lnTo>
                  <a:lnTo>
                    <a:pt x="2052" y="388"/>
                  </a:lnTo>
                  <a:lnTo>
                    <a:pt x="2052" y="390"/>
                  </a:lnTo>
                  <a:lnTo>
                    <a:pt x="2052" y="394"/>
                  </a:lnTo>
                  <a:lnTo>
                    <a:pt x="2052" y="395"/>
                  </a:lnTo>
                  <a:lnTo>
                    <a:pt x="2053" y="397"/>
                  </a:lnTo>
                  <a:lnTo>
                    <a:pt x="2055" y="399"/>
                  </a:lnTo>
                  <a:lnTo>
                    <a:pt x="2059" y="399"/>
                  </a:lnTo>
                  <a:lnTo>
                    <a:pt x="2061" y="397"/>
                  </a:lnTo>
                  <a:lnTo>
                    <a:pt x="2059" y="397"/>
                  </a:lnTo>
                  <a:lnTo>
                    <a:pt x="2059" y="395"/>
                  </a:lnTo>
                  <a:lnTo>
                    <a:pt x="2059" y="395"/>
                  </a:lnTo>
                  <a:lnTo>
                    <a:pt x="2059" y="394"/>
                  </a:lnTo>
                  <a:lnTo>
                    <a:pt x="2059" y="392"/>
                  </a:lnTo>
                  <a:lnTo>
                    <a:pt x="2059" y="390"/>
                  </a:lnTo>
                  <a:lnTo>
                    <a:pt x="2059" y="390"/>
                  </a:lnTo>
                  <a:lnTo>
                    <a:pt x="2062" y="388"/>
                  </a:lnTo>
                  <a:lnTo>
                    <a:pt x="2064" y="392"/>
                  </a:lnTo>
                  <a:lnTo>
                    <a:pt x="2068" y="397"/>
                  </a:lnTo>
                  <a:lnTo>
                    <a:pt x="2070" y="403"/>
                  </a:lnTo>
                  <a:lnTo>
                    <a:pt x="2070" y="404"/>
                  </a:lnTo>
                  <a:lnTo>
                    <a:pt x="2070" y="408"/>
                  </a:lnTo>
                  <a:lnTo>
                    <a:pt x="2070" y="410"/>
                  </a:lnTo>
                  <a:lnTo>
                    <a:pt x="2070" y="412"/>
                  </a:lnTo>
                  <a:lnTo>
                    <a:pt x="2070" y="413"/>
                  </a:lnTo>
                  <a:lnTo>
                    <a:pt x="2070" y="415"/>
                  </a:lnTo>
                  <a:lnTo>
                    <a:pt x="2070" y="419"/>
                  </a:lnTo>
                  <a:lnTo>
                    <a:pt x="2070" y="421"/>
                  </a:lnTo>
                  <a:lnTo>
                    <a:pt x="2068" y="424"/>
                  </a:lnTo>
                  <a:lnTo>
                    <a:pt x="2070" y="424"/>
                  </a:lnTo>
                  <a:lnTo>
                    <a:pt x="2070" y="426"/>
                  </a:lnTo>
                  <a:lnTo>
                    <a:pt x="2070" y="426"/>
                  </a:lnTo>
                  <a:lnTo>
                    <a:pt x="2071" y="426"/>
                  </a:lnTo>
                  <a:lnTo>
                    <a:pt x="2066" y="428"/>
                  </a:lnTo>
                  <a:lnTo>
                    <a:pt x="2064" y="428"/>
                  </a:lnTo>
                  <a:lnTo>
                    <a:pt x="2061" y="431"/>
                  </a:lnTo>
                  <a:lnTo>
                    <a:pt x="2061" y="431"/>
                  </a:lnTo>
                  <a:lnTo>
                    <a:pt x="2059" y="437"/>
                  </a:lnTo>
                  <a:lnTo>
                    <a:pt x="2057" y="439"/>
                  </a:lnTo>
                  <a:lnTo>
                    <a:pt x="2050" y="450"/>
                  </a:lnTo>
                  <a:lnTo>
                    <a:pt x="2046" y="451"/>
                  </a:lnTo>
                  <a:lnTo>
                    <a:pt x="2026" y="457"/>
                  </a:lnTo>
                  <a:lnTo>
                    <a:pt x="2024" y="457"/>
                  </a:lnTo>
                  <a:lnTo>
                    <a:pt x="2019" y="453"/>
                  </a:lnTo>
                  <a:lnTo>
                    <a:pt x="2019" y="453"/>
                  </a:lnTo>
                  <a:lnTo>
                    <a:pt x="2014" y="457"/>
                  </a:lnTo>
                  <a:lnTo>
                    <a:pt x="2012" y="460"/>
                  </a:lnTo>
                  <a:lnTo>
                    <a:pt x="2010" y="464"/>
                  </a:lnTo>
                  <a:lnTo>
                    <a:pt x="2012" y="466"/>
                  </a:lnTo>
                  <a:lnTo>
                    <a:pt x="2012" y="466"/>
                  </a:lnTo>
                  <a:lnTo>
                    <a:pt x="2014" y="468"/>
                  </a:lnTo>
                  <a:lnTo>
                    <a:pt x="2015" y="471"/>
                  </a:lnTo>
                  <a:lnTo>
                    <a:pt x="2019" y="478"/>
                  </a:lnTo>
                  <a:lnTo>
                    <a:pt x="2021" y="480"/>
                  </a:lnTo>
                  <a:lnTo>
                    <a:pt x="2021" y="486"/>
                  </a:lnTo>
                  <a:lnTo>
                    <a:pt x="2021" y="487"/>
                  </a:lnTo>
                  <a:lnTo>
                    <a:pt x="2021" y="487"/>
                  </a:lnTo>
                  <a:lnTo>
                    <a:pt x="2017" y="495"/>
                  </a:lnTo>
                  <a:lnTo>
                    <a:pt x="2015" y="498"/>
                  </a:lnTo>
                  <a:lnTo>
                    <a:pt x="2006" y="506"/>
                  </a:lnTo>
                  <a:lnTo>
                    <a:pt x="1992" y="500"/>
                  </a:lnTo>
                  <a:lnTo>
                    <a:pt x="1978" y="497"/>
                  </a:lnTo>
                  <a:lnTo>
                    <a:pt x="1978" y="495"/>
                  </a:lnTo>
                  <a:lnTo>
                    <a:pt x="1976" y="491"/>
                  </a:lnTo>
                  <a:lnTo>
                    <a:pt x="1976" y="487"/>
                  </a:lnTo>
                  <a:lnTo>
                    <a:pt x="1976" y="486"/>
                  </a:lnTo>
                  <a:lnTo>
                    <a:pt x="1978" y="482"/>
                  </a:lnTo>
                  <a:lnTo>
                    <a:pt x="1978" y="480"/>
                  </a:lnTo>
                  <a:lnTo>
                    <a:pt x="1978" y="478"/>
                  </a:lnTo>
                  <a:lnTo>
                    <a:pt x="1979" y="478"/>
                  </a:lnTo>
                  <a:lnTo>
                    <a:pt x="1978" y="477"/>
                  </a:lnTo>
                  <a:lnTo>
                    <a:pt x="1978" y="475"/>
                  </a:lnTo>
                  <a:lnTo>
                    <a:pt x="1978" y="475"/>
                  </a:lnTo>
                  <a:lnTo>
                    <a:pt x="1976" y="473"/>
                  </a:lnTo>
                  <a:lnTo>
                    <a:pt x="1976" y="471"/>
                  </a:lnTo>
                  <a:lnTo>
                    <a:pt x="1976" y="469"/>
                  </a:lnTo>
                  <a:lnTo>
                    <a:pt x="1976" y="468"/>
                  </a:lnTo>
                  <a:lnTo>
                    <a:pt x="1976" y="466"/>
                  </a:lnTo>
                  <a:lnTo>
                    <a:pt x="1976" y="466"/>
                  </a:lnTo>
                  <a:lnTo>
                    <a:pt x="1978" y="464"/>
                  </a:lnTo>
                  <a:lnTo>
                    <a:pt x="1979" y="464"/>
                  </a:lnTo>
                  <a:lnTo>
                    <a:pt x="1979" y="462"/>
                  </a:lnTo>
                  <a:lnTo>
                    <a:pt x="1979" y="459"/>
                  </a:lnTo>
                  <a:lnTo>
                    <a:pt x="1981" y="457"/>
                  </a:lnTo>
                  <a:lnTo>
                    <a:pt x="1983" y="455"/>
                  </a:lnTo>
                  <a:lnTo>
                    <a:pt x="1985" y="453"/>
                  </a:lnTo>
                  <a:lnTo>
                    <a:pt x="1987" y="453"/>
                  </a:lnTo>
                  <a:lnTo>
                    <a:pt x="1990" y="455"/>
                  </a:lnTo>
                  <a:lnTo>
                    <a:pt x="1992" y="455"/>
                  </a:lnTo>
                  <a:lnTo>
                    <a:pt x="1994" y="453"/>
                  </a:lnTo>
                  <a:lnTo>
                    <a:pt x="1994" y="448"/>
                  </a:lnTo>
                  <a:lnTo>
                    <a:pt x="1994" y="446"/>
                  </a:lnTo>
                  <a:lnTo>
                    <a:pt x="1978" y="428"/>
                  </a:lnTo>
                  <a:lnTo>
                    <a:pt x="1970" y="422"/>
                  </a:lnTo>
                  <a:lnTo>
                    <a:pt x="1967" y="422"/>
                  </a:lnTo>
                  <a:lnTo>
                    <a:pt x="1968" y="421"/>
                  </a:lnTo>
                  <a:lnTo>
                    <a:pt x="1970" y="419"/>
                  </a:lnTo>
                  <a:lnTo>
                    <a:pt x="1979" y="417"/>
                  </a:lnTo>
                  <a:lnTo>
                    <a:pt x="1979" y="415"/>
                  </a:lnTo>
                  <a:lnTo>
                    <a:pt x="1981" y="415"/>
                  </a:lnTo>
                  <a:lnTo>
                    <a:pt x="1983" y="415"/>
                  </a:lnTo>
                  <a:lnTo>
                    <a:pt x="1985" y="415"/>
                  </a:lnTo>
                  <a:lnTo>
                    <a:pt x="1983" y="413"/>
                  </a:lnTo>
                  <a:lnTo>
                    <a:pt x="1983" y="413"/>
                  </a:lnTo>
                  <a:lnTo>
                    <a:pt x="1967" y="413"/>
                  </a:lnTo>
                  <a:lnTo>
                    <a:pt x="1952" y="421"/>
                  </a:lnTo>
                  <a:lnTo>
                    <a:pt x="1938" y="426"/>
                  </a:lnTo>
                  <a:lnTo>
                    <a:pt x="1936" y="428"/>
                  </a:lnTo>
                  <a:lnTo>
                    <a:pt x="1936" y="428"/>
                  </a:lnTo>
                  <a:lnTo>
                    <a:pt x="1936" y="430"/>
                  </a:lnTo>
                  <a:lnTo>
                    <a:pt x="1936" y="431"/>
                  </a:lnTo>
                  <a:lnTo>
                    <a:pt x="1936" y="431"/>
                  </a:lnTo>
                  <a:lnTo>
                    <a:pt x="1936" y="433"/>
                  </a:lnTo>
                  <a:lnTo>
                    <a:pt x="1936" y="433"/>
                  </a:lnTo>
                  <a:lnTo>
                    <a:pt x="1936" y="435"/>
                  </a:lnTo>
                  <a:lnTo>
                    <a:pt x="1936" y="435"/>
                  </a:lnTo>
                  <a:lnTo>
                    <a:pt x="1936" y="435"/>
                  </a:lnTo>
                  <a:lnTo>
                    <a:pt x="1936" y="437"/>
                  </a:lnTo>
                  <a:lnTo>
                    <a:pt x="1936" y="437"/>
                  </a:lnTo>
                  <a:lnTo>
                    <a:pt x="1936" y="437"/>
                  </a:lnTo>
                  <a:lnTo>
                    <a:pt x="1936" y="437"/>
                  </a:lnTo>
                  <a:lnTo>
                    <a:pt x="1938" y="439"/>
                  </a:lnTo>
                  <a:lnTo>
                    <a:pt x="1938" y="439"/>
                  </a:lnTo>
                  <a:lnTo>
                    <a:pt x="1938" y="439"/>
                  </a:lnTo>
                  <a:lnTo>
                    <a:pt x="1936" y="441"/>
                  </a:lnTo>
                  <a:lnTo>
                    <a:pt x="1936" y="441"/>
                  </a:lnTo>
                  <a:lnTo>
                    <a:pt x="1936" y="442"/>
                  </a:lnTo>
                  <a:lnTo>
                    <a:pt x="1938" y="442"/>
                  </a:lnTo>
                  <a:lnTo>
                    <a:pt x="1938" y="444"/>
                  </a:lnTo>
                  <a:lnTo>
                    <a:pt x="1941" y="444"/>
                  </a:lnTo>
                  <a:lnTo>
                    <a:pt x="1941" y="444"/>
                  </a:lnTo>
                  <a:lnTo>
                    <a:pt x="1943" y="446"/>
                  </a:lnTo>
                  <a:lnTo>
                    <a:pt x="1945" y="446"/>
                  </a:lnTo>
                  <a:lnTo>
                    <a:pt x="1943" y="450"/>
                  </a:lnTo>
                  <a:lnTo>
                    <a:pt x="1943" y="451"/>
                  </a:lnTo>
                  <a:lnTo>
                    <a:pt x="1940" y="450"/>
                  </a:lnTo>
                  <a:lnTo>
                    <a:pt x="1941" y="448"/>
                  </a:lnTo>
                  <a:lnTo>
                    <a:pt x="1940" y="446"/>
                  </a:lnTo>
                  <a:lnTo>
                    <a:pt x="1936" y="444"/>
                  </a:lnTo>
                  <a:lnTo>
                    <a:pt x="1936" y="444"/>
                  </a:lnTo>
                  <a:lnTo>
                    <a:pt x="1936" y="442"/>
                  </a:lnTo>
                  <a:lnTo>
                    <a:pt x="1934" y="439"/>
                  </a:lnTo>
                  <a:lnTo>
                    <a:pt x="1932" y="437"/>
                  </a:lnTo>
                  <a:lnTo>
                    <a:pt x="1932" y="437"/>
                  </a:lnTo>
                  <a:lnTo>
                    <a:pt x="1932" y="437"/>
                  </a:lnTo>
                  <a:lnTo>
                    <a:pt x="1932" y="435"/>
                  </a:lnTo>
                  <a:lnTo>
                    <a:pt x="1934" y="431"/>
                  </a:lnTo>
                  <a:lnTo>
                    <a:pt x="1934" y="430"/>
                  </a:lnTo>
                  <a:lnTo>
                    <a:pt x="1934" y="428"/>
                  </a:lnTo>
                  <a:lnTo>
                    <a:pt x="1931" y="430"/>
                  </a:lnTo>
                  <a:lnTo>
                    <a:pt x="1922" y="433"/>
                  </a:lnTo>
                  <a:lnTo>
                    <a:pt x="1920" y="435"/>
                  </a:lnTo>
                  <a:lnTo>
                    <a:pt x="1920" y="437"/>
                  </a:lnTo>
                  <a:lnTo>
                    <a:pt x="1920" y="439"/>
                  </a:lnTo>
                  <a:lnTo>
                    <a:pt x="1922" y="441"/>
                  </a:lnTo>
                  <a:lnTo>
                    <a:pt x="1922" y="441"/>
                  </a:lnTo>
                  <a:lnTo>
                    <a:pt x="1922" y="442"/>
                  </a:lnTo>
                  <a:lnTo>
                    <a:pt x="1920" y="448"/>
                  </a:lnTo>
                  <a:lnTo>
                    <a:pt x="1903" y="450"/>
                  </a:lnTo>
                  <a:lnTo>
                    <a:pt x="1902" y="451"/>
                  </a:lnTo>
                  <a:lnTo>
                    <a:pt x="1900" y="455"/>
                  </a:lnTo>
                  <a:lnTo>
                    <a:pt x="1900" y="457"/>
                  </a:lnTo>
                  <a:lnTo>
                    <a:pt x="1896" y="460"/>
                  </a:lnTo>
                  <a:lnTo>
                    <a:pt x="1894" y="462"/>
                  </a:lnTo>
                  <a:lnTo>
                    <a:pt x="1893" y="469"/>
                  </a:lnTo>
                  <a:lnTo>
                    <a:pt x="1893" y="471"/>
                  </a:lnTo>
                  <a:lnTo>
                    <a:pt x="1889" y="473"/>
                  </a:lnTo>
                  <a:lnTo>
                    <a:pt x="1876" y="477"/>
                  </a:lnTo>
                  <a:lnTo>
                    <a:pt x="1866" y="473"/>
                  </a:lnTo>
                  <a:lnTo>
                    <a:pt x="1857" y="464"/>
                  </a:lnTo>
                  <a:lnTo>
                    <a:pt x="1857" y="464"/>
                  </a:lnTo>
                  <a:lnTo>
                    <a:pt x="1855" y="464"/>
                  </a:lnTo>
                  <a:lnTo>
                    <a:pt x="1853" y="464"/>
                  </a:lnTo>
                  <a:lnTo>
                    <a:pt x="1851" y="464"/>
                  </a:lnTo>
                  <a:lnTo>
                    <a:pt x="1847" y="469"/>
                  </a:lnTo>
                  <a:lnTo>
                    <a:pt x="1847" y="471"/>
                  </a:lnTo>
                  <a:lnTo>
                    <a:pt x="1849" y="466"/>
                  </a:lnTo>
                  <a:lnTo>
                    <a:pt x="1847" y="466"/>
                  </a:lnTo>
                  <a:lnTo>
                    <a:pt x="1833" y="466"/>
                  </a:lnTo>
                  <a:lnTo>
                    <a:pt x="1829" y="466"/>
                  </a:lnTo>
                  <a:lnTo>
                    <a:pt x="1824" y="462"/>
                  </a:lnTo>
                  <a:lnTo>
                    <a:pt x="1822" y="460"/>
                  </a:lnTo>
                  <a:lnTo>
                    <a:pt x="1820" y="462"/>
                  </a:lnTo>
                  <a:lnTo>
                    <a:pt x="1811" y="469"/>
                  </a:lnTo>
                  <a:lnTo>
                    <a:pt x="1808" y="473"/>
                  </a:lnTo>
                  <a:lnTo>
                    <a:pt x="1802" y="473"/>
                  </a:lnTo>
                  <a:lnTo>
                    <a:pt x="1797" y="473"/>
                  </a:lnTo>
                  <a:lnTo>
                    <a:pt x="1792" y="475"/>
                  </a:lnTo>
                  <a:lnTo>
                    <a:pt x="1784" y="480"/>
                  </a:lnTo>
                  <a:lnTo>
                    <a:pt x="1782" y="480"/>
                  </a:lnTo>
                  <a:lnTo>
                    <a:pt x="1782" y="480"/>
                  </a:lnTo>
                  <a:lnTo>
                    <a:pt x="1782" y="482"/>
                  </a:lnTo>
                  <a:lnTo>
                    <a:pt x="1782" y="482"/>
                  </a:lnTo>
                  <a:lnTo>
                    <a:pt x="1782" y="484"/>
                  </a:lnTo>
                  <a:lnTo>
                    <a:pt x="1777" y="486"/>
                  </a:lnTo>
                  <a:lnTo>
                    <a:pt x="1777" y="486"/>
                  </a:lnTo>
                  <a:lnTo>
                    <a:pt x="1775" y="489"/>
                  </a:lnTo>
                  <a:lnTo>
                    <a:pt x="1775" y="491"/>
                  </a:lnTo>
                  <a:lnTo>
                    <a:pt x="1773" y="491"/>
                  </a:lnTo>
                  <a:lnTo>
                    <a:pt x="1772" y="491"/>
                  </a:lnTo>
                  <a:lnTo>
                    <a:pt x="1770" y="497"/>
                  </a:lnTo>
                  <a:lnTo>
                    <a:pt x="1768" y="498"/>
                  </a:lnTo>
                  <a:lnTo>
                    <a:pt x="1768" y="500"/>
                  </a:lnTo>
                  <a:lnTo>
                    <a:pt x="1768" y="504"/>
                  </a:lnTo>
                  <a:lnTo>
                    <a:pt x="1768" y="506"/>
                  </a:lnTo>
                  <a:lnTo>
                    <a:pt x="1768" y="507"/>
                  </a:lnTo>
                  <a:lnTo>
                    <a:pt x="1764" y="507"/>
                  </a:lnTo>
                  <a:lnTo>
                    <a:pt x="1766" y="509"/>
                  </a:lnTo>
                  <a:lnTo>
                    <a:pt x="1768" y="511"/>
                  </a:lnTo>
                  <a:lnTo>
                    <a:pt x="1768" y="513"/>
                  </a:lnTo>
                  <a:lnTo>
                    <a:pt x="1768" y="516"/>
                  </a:lnTo>
                  <a:lnTo>
                    <a:pt x="1768" y="518"/>
                  </a:lnTo>
                  <a:lnTo>
                    <a:pt x="1766" y="520"/>
                  </a:lnTo>
                  <a:lnTo>
                    <a:pt x="1766" y="522"/>
                  </a:lnTo>
                  <a:lnTo>
                    <a:pt x="1766" y="524"/>
                  </a:lnTo>
                  <a:lnTo>
                    <a:pt x="1766" y="525"/>
                  </a:lnTo>
                  <a:lnTo>
                    <a:pt x="1764" y="527"/>
                  </a:lnTo>
                  <a:lnTo>
                    <a:pt x="1764" y="527"/>
                  </a:lnTo>
                  <a:lnTo>
                    <a:pt x="1759" y="527"/>
                  </a:lnTo>
                  <a:lnTo>
                    <a:pt x="1757" y="527"/>
                  </a:lnTo>
                  <a:lnTo>
                    <a:pt x="1755" y="524"/>
                  </a:lnTo>
                  <a:lnTo>
                    <a:pt x="1750" y="511"/>
                  </a:lnTo>
                  <a:lnTo>
                    <a:pt x="1750" y="509"/>
                  </a:lnTo>
                  <a:lnTo>
                    <a:pt x="1748" y="507"/>
                  </a:lnTo>
                  <a:lnTo>
                    <a:pt x="1746" y="509"/>
                  </a:lnTo>
                  <a:lnTo>
                    <a:pt x="1734" y="522"/>
                  </a:lnTo>
                  <a:lnTo>
                    <a:pt x="1732" y="522"/>
                  </a:lnTo>
                  <a:lnTo>
                    <a:pt x="1732" y="518"/>
                  </a:lnTo>
                  <a:lnTo>
                    <a:pt x="1730" y="515"/>
                  </a:lnTo>
                  <a:lnTo>
                    <a:pt x="1732" y="513"/>
                  </a:lnTo>
                  <a:lnTo>
                    <a:pt x="1734" y="507"/>
                  </a:lnTo>
                  <a:lnTo>
                    <a:pt x="1732" y="507"/>
                  </a:lnTo>
                  <a:lnTo>
                    <a:pt x="1730" y="509"/>
                  </a:lnTo>
                  <a:lnTo>
                    <a:pt x="1726" y="516"/>
                  </a:lnTo>
                  <a:lnTo>
                    <a:pt x="1725" y="520"/>
                  </a:lnTo>
                  <a:lnTo>
                    <a:pt x="1721" y="520"/>
                  </a:lnTo>
                  <a:lnTo>
                    <a:pt x="1717" y="520"/>
                  </a:lnTo>
                  <a:lnTo>
                    <a:pt x="1716" y="520"/>
                  </a:lnTo>
                  <a:lnTo>
                    <a:pt x="1714" y="518"/>
                  </a:lnTo>
                  <a:lnTo>
                    <a:pt x="1712" y="516"/>
                  </a:lnTo>
                  <a:lnTo>
                    <a:pt x="1696" y="515"/>
                  </a:lnTo>
                  <a:lnTo>
                    <a:pt x="1690" y="518"/>
                  </a:lnTo>
                  <a:lnTo>
                    <a:pt x="1689" y="518"/>
                  </a:lnTo>
                  <a:lnTo>
                    <a:pt x="1685" y="516"/>
                  </a:lnTo>
                  <a:lnTo>
                    <a:pt x="1683" y="515"/>
                  </a:lnTo>
                  <a:lnTo>
                    <a:pt x="1683" y="511"/>
                  </a:lnTo>
                  <a:lnTo>
                    <a:pt x="1687" y="506"/>
                  </a:lnTo>
                  <a:lnTo>
                    <a:pt x="1689" y="504"/>
                  </a:lnTo>
                  <a:lnTo>
                    <a:pt x="1689" y="504"/>
                  </a:lnTo>
                  <a:lnTo>
                    <a:pt x="1689" y="504"/>
                  </a:lnTo>
                  <a:lnTo>
                    <a:pt x="1690" y="504"/>
                  </a:lnTo>
                  <a:lnTo>
                    <a:pt x="1690" y="504"/>
                  </a:lnTo>
                  <a:lnTo>
                    <a:pt x="1692" y="502"/>
                  </a:lnTo>
                  <a:lnTo>
                    <a:pt x="1694" y="500"/>
                  </a:lnTo>
                  <a:lnTo>
                    <a:pt x="1694" y="500"/>
                  </a:lnTo>
                  <a:lnTo>
                    <a:pt x="1699" y="502"/>
                  </a:lnTo>
                  <a:lnTo>
                    <a:pt x="1703" y="506"/>
                  </a:lnTo>
                  <a:lnTo>
                    <a:pt x="1705" y="506"/>
                  </a:lnTo>
                  <a:lnTo>
                    <a:pt x="1707" y="504"/>
                  </a:lnTo>
                  <a:lnTo>
                    <a:pt x="1705" y="502"/>
                  </a:lnTo>
                  <a:lnTo>
                    <a:pt x="1705" y="500"/>
                  </a:lnTo>
                  <a:lnTo>
                    <a:pt x="1705" y="500"/>
                  </a:lnTo>
                  <a:lnTo>
                    <a:pt x="1703" y="498"/>
                  </a:lnTo>
                  <a:lnTo>
                    <a:pt x="1701" y="497"/>
                  </a:lnTo>
                  <a:lnTo>
                    <a:pt x="1703" y="495"/>
                  </a:lnTo>
                  <a:lnTo>
                    <a:pt x="1705" y="495"/>
                  </a:lnTo>
                  <a:lnTo>
                    <a:pt x="1708" y="500"/>
                  </a:lnTo>
                  <a:lnTo>
                    <a:pt x="1712" y="504"/>
                  </a:lnTo>
                  <a:lnTo>
                    <a:pt x="1712" y="504"/>
                  </a:lnTo>
                  <a:lnTo>
                    <a:pt x="1714" y="504"/>
                  </a:lnTo>
                  <a:lnTo>
                    <a:pt x="1714" y="500"/>
                  </a:lnTo>
                  <a:lnTo>
                    <a:pt x="1716" y="498"/>
                  </a:lnTo>
                  <a:lnTo>
                    <a:pt x="1717" y="498"/>
                  </a:lnTo>
                  <a:lnTo>
                    <a:pt x="1719" y="498"/>
                  </a:lnTo>
                  <a:lnTo>
                    <a:pt x="1719" y="495"/>
                  </a:lnTo>
                  <a:lnTo>
                    <a:pt x="1719" y="495"/>
                  </a:lnTo>
                  <a:lnTo>
                    <a:pt x="1719" y="491"/>
                  </a:lnTo>
                  <a:lnTo>
                    <a:pt x="1719" y="491"/>
                  </a:lnTo>
                  <a:lnTo>
                    <a:pt x="1719" y="487"/>
                  </a:lnTo>
                  <a:lnTo>
                    <a:pt x="1717" y="484"/>
                  </a:lnTo>
                  <a:lnTo>
                    <a:pt x="1717" y="482"/>
                  </a:lnTo>
                  <a:lnTo>
                    <a:pt x="1717" y="480"/>
                  </a:lnTo>
                  <a:lnTo>
                    <a:pt x="1716" y="478"/>
                  </a:lnTo>
                  <a:lnTo>
                    <a:pt x="1714" y="473"/>
                  </a:lnTo>
                  <a:lnTo>
                    <a:pt x="1712" y="471"/>
                  </a:lnTo>
                  <a:lnTo>
                    <a:pt x="1710" y="468"/>
                  </a:lnTo>
                  <a:lnTo>
                    <a:pt x="1708" y="464"/>
                  </a:lnTo>
                  <a:lnTo>
                    <a:pt x="1708" y="460"/>
                  </a:lnTo>
                  <a:lnTo>
                    <a:pt x="1710" y="460"/>
                  </a:lnTo>
                  <a:lnTo>
                    <a:pt x="1712" y="459"/>
                  </a:lnTo>
                  <a:lnTo>
                    <a:pt x="1714" y="457"/>
                  </a:lnTo>
                  <a:lnTo>
                    <a:pt x="1714" y="453"/>
                  </a:lnTo>
                  <a:lnTo>
                    <a:pt x="1714" y="450"/>
                  </a:lnTo>
                  <a:lnTo>
                    <a:pt x="1714" y="448"/>
                  </a:lnTo>
                  <a:lnTo>
                    <a:pt x="1714" y="446"/>
                  </a:lnTo>
                  <a:lnTo>
                    <a:pt x="1714" y="446"/>
                  </a:lnTo>
                  <a:lnTo>
                    <a:pt x="1716" y="442"/>
                  </a:lnTo>
                  <a:lnTo>
                    <a:pt x="1716" y="441"/>
                  </a:lnTo>
                  <a:lnTo>
                    <a:pt x="1717" y="441"/>
                  </a:lnTo>
                  <a:lnTo>
                    <a:pt x="1719" y="441"/>
                  </a:lnTo>
                  <a:lnTo>
                    <a:pt x="1719" y="439"/>
                  </a:lnTo>
                  <a:lnTo>
                    <a:pt x="1723" y="435"/>
                  </a:lnTo>
                  <a:lnTo>
                    <a:pt x="1723" y="431"/>
                  </a:lnTo>
                  <a:lnTo>
                    <a:pt x="1721" y="431"/>
                  </a:lnTo>
                  <a:lnTo>
                    <a:pt x="1708" y="428"/>
                  </a:lnTo>
                  <a:lnTo>
                    <a:pt x="1707" y="430"/>
                  </a:lnTo>
                  <a:lnTo>
                    <a:pt x="1707" y="430"/>
                  </a:lnTo>
                  <a:lnTo>
                    <a:pt x="1708" y="431"/>
                  </a:lnTo>
                  <a:lnTo>
                    <a:pt x="1708" y="431"/>
                  </a:lnTo>
                  <a:lnTo>
                    <a:pt x="1708" y="431"/>
                  </a:lnTo>
                  <a:lnTo>
                    <a:pt x="1708" y="433"/>
                  </a:lnTo>
                  <a:lnTo>
                    <a:pt x="1705" y="431"/>
                  </a:lnTo>
                  <a:lnTo>
                    <a:pt x="1703" y="431"/>
                  </a:lnTo>
                  <a:lnTo>
                    <a:pt x="1703" y="428"/>
                  </a:lnTo>
                  <a:lnTo>
                    <a:pt x="1703" y="428"/>
                  </a:lnTo>
                  <a:lnTo>
                    <a:pt x="1701" y="426"/>
                  </a:lnTo>
                  <a:lnTo>
                    <a:pt x="1703" y="426"/>
                  </a:lnTo>
                  <a:lnTo>
                    <a:pt x="1721" y="422"/>
                  </a:lnTo>
                  <a:lnTo>
                    <a:pt x="1741" y="419"/>
                  </a:lnTo>
                  <a:lnTo>
                    <a:pt x="1745" y="417"/>
                  </a:lnTo>
                  <a:lnTo>
                    <a:pt x="1748" y="417"/>
                  </a:lnTo>
                  <a:lnTo>
                    <a:pt x="1748" y="417"/>
                  </a:lnTo>
                  <a:lnTo>
                    <a:pt x="1748" y="417"/>
                  </a:lnTo>
                  <a:lnTo>
                    <a:pt x="1748" y="417"/>
                  </a:lnTo>
                  <a:lnTo>
                    <a:pt x="1750" y="417"/>
                  </a:lnTo>
                  <a:lnTo>
                    <a:pt x="1750" y="415"/>
                  </a:lnTo>
                  <a:lnTo>
                    <a:pt x="1750" y="415"/>
                  </a:lnTo>
                  <a:lnTo>
                    <a:pt x="1750" y="413"/>
                  </a:lnTo>
                  <a:lnTo>
                    <a:pt x="1750" y="413"/>
                  </a:lnTo>
                  <a:lnTo>
                    <a:pt x="1748" y="412"/>
                  </a:lnTo>
                  <a:lnTo>
                    <a:pt x="1739" y="412"/>
                  </a:lnTo>
                  <a:lnTo>
                    <a:pt x="1737" y="413"/>
                  </a:lnTo>
                  <a:lnTo>
                    <a:pt x="1728" y="413"/>
                  </a:lnTo>
                  <a:lnTo>
                    <a:pt x="1716" y="417"/>
                  </a:lnTo>
                  <a:lnTo>
                    <a:pt x="1694" y="424"/>
                  </a:lnTo>
                  <a:lnTo>
                    <a:pt x="1689" y="430"/>
                  </a:lnTo>
                  <a:lnTo>
                    <a:pt x="1685" y="431"/>
                  </a:lnTo>
                  <a:lnTo>
                    <a:pt x="1681" y="435"/>
                  </a:lnTo>
                  <a:lnTo>
                    <a:pt x="1676" y="437"/>
                  </a:lnTo>
                  <a:lnTo>
                    <a:pt x="1669" y="442"/>
                  </a:lnTo>
                  <a:lnTo>
                    <a:pt x="1663" y="446"/>
                  </a:lnTo>
                  <a:lnTo>
                    <a:pt x="1645" y="460"/>
                  </a:lnTo>
                  <a:lnTo>
                    <a:pt x="1642" y="462"/>
                  </a:lnTo>
                  <a:lnTo>
                    <a:pt x="1638" y="464"/>
                  </a:lnTo>
                  <a:lnTo>
                    <a:pt x="1636" y="468"/>
                  </a:lnTo>
                  <a:lnTo>
                    <a:pt x="1636" y="469"/>
                  </a:lnTo>
                  <a:lnTo>
                    <a:pt x="1638" y="471"/>
                  </a:lnTo>
                  <a:lnTo>
                    <a:pt x="1643" y="471"/>
                  </a:lnTo>
                  <a:lnTo>
                    <a:pt x="1643" y="469"/>
                  </a:lnTo>
                  <a:lnTo>
                    <a:pt x="1645" y="469"/>
                  </a:lnTo>
                  <a:lnTo>
                    <a:pt x="1647" y="464"/>
                  </a:lnTo>
                  <a:lnTo>
                    <a:pt x="1647" y="464"/>
                  </a:lnTo>
                  <a:lnTo>
                    <a:pt x="1649" y="462"/>
                  </a:lnTo>
                  <a:lnTo>
                    <a:pt x="1651" y="462"/>
                  </a:lnTo>
                  <a:lnTo>
                    <a:pt x="1652" y="460"/>
                  </a:lnTo>
                  <a:lnTo>
                    <a:pt x="1654" y="460"/>
                  </a:lnTo>
                  <a:lnTo>
                    <a:pt x="1654" y="462"/>
                  </a:lnTo>
                  <a:lnTo>
                    <a:pt x="1654" y="464"/>
                  </a:lnTo>
                  <a:lnTo>
                    <a:pt x="1654" y="466"/>
                  </a:lnTo>
                  <a:lnTo>
                    <a:pt x="1652" y="466"/>
                  </a:lnTo>
                  <a:lnTo>
                    <a:pt x="1647" y="466"/>
                  </a:lnTo>
                  <a:lnTo>
                    <a:pt x="1647" y="468"/>
                  </a:lnTo>
                  <a:lnTo>
                    <a:pt x="1647" y="468"/>
                  </a:lnTo>
                  <a:lnTo>
                    <a:pt x="1647" y="469"/>
                  </a:lnTo>
                  <a:lnTo>
                    <a:pt x="1649" y="473"/>
                  </a:lnTo>
                  <a:lnTo>
                    <a:pt x="1649" y="473"/>
                  </a:lnTo>
                  <a:lnTo>
                    <a:pt x="1649" y="475"/>
                  </a:lnTo>
                  <a:lnTo>
                    <a:pt x="1651" y="477"/>
                  </a:lnTo>
                  <a:lnTo>
                    <a:pt x="1651" y="477"/>
                  </a:lnTo>
                  <a:lnTo>
                    <a:pt x="1651" y="478"/>
                  </a:lnTo>
                  <a:lnTo>
                    <a:pt x="1652" y="480"/>
                  </a:lnTo>
                  <a:lnTo>
                    <a:pt x="1656" y="480"/>
                  </a:lnTo>
                  <a:lnTo>
                    <a:pt x="1658" y="482"/>
                  </a:lnTo>
                  <a:lnTo>
                    <a:pt x="1658" y="484"/>
                  </a:lnTo>
                  <a:lnTo>
                    <a:pt x="1660" y="486"/>
                  </a:lnTo>
                  <a:lnTo>
                    <a:pt x="1658" y="489"/>
                  </a:lnTo>
                  <a:lnTo>
                    <a:pt x="1658" y="491"/>
                  </a:lnTo>
                  <a:lnTo>
                    <a:pt x="1656" y="493"/>
                  </a:lnTo>
                  <a:lnTo>
                    <a:pt x="1652" y="493"/>
                  </a:lnTo>
                  <a:lnTo>
                    <a:pt x="1651" y="495"/>
                  </a:lnTo>
                  <a:lnTo>
                    <a:pt x="1647" y="502"/>
                  </a:lnTo>
                  <a:lnTo>
                    <a:pt x="1645" y="502"/>
                  </a:lnTo>
                  <a:lnTo>
                    <a:pt x="1643" y="504"/>
                  </a:lnTo>
                  <a:lnTo>
                    <a:pt x="1642" y="506"/>
                  </a:lnTo>
                  <a:lnTo>
                    <a:pt x="1640" y="506"/>
                  </a:lnTo>
                  <a:lnTo>
                    <a:pt x="1638" y="506"/>
                  </a:lnTo>
                  <a:lnTo>
                    <a:pt x="1636" y="507"/>
                  </a:lnTo>
                  <a:lnTo>
                    <a:pt x="1636" y="507"/>
                  </a:lnTo>
                  <a:lnTo>
                    <a:pt x="1634" y="507"/>
                  </a:lnTo>
                  <a:lnTo>
                    <a:pt x="1631" y="500"/>
                  </a:lnTo>
                  <a:lnTo>
                    <a:pt x="1629" y="498"/>
                  </a:lnTo>
                  <a:lnTo>
                    <a:pt x="1631" y="497"/>
                  </a:lnTo>
                  <a:lnTo>
                    <a:pt x="1634" y="495"/>
                  </a:lnTo>
                  <a:lnTo>
                    <a:pt x="1636" y="493"/>
                  </a:lnTo>
                  <a:lnTo>
                    <a:pt x="1638" y="491"/>
                  </a:lnTo>
                  <a:lnTo>
                    <a:pt x="1636" y="489"/>
                  </a:lnTo>
                  <a:lnTo>
                    <a:pt x="1636" y="489"/>
                  </a:lnTo>
                  <a:lnTo>
                    <a:pt x="1636" y="487"/>
                  </a:lnTo>
                  <a:lnTo>
                    <a:pt x="1638" y="486"/>
                  </a:lnTo>
                  <a:lnTo>
                    <a:pt x="1638" y="486"/>
                  </a:lnTo>
                  <a:lnTo>
                    <a:pt x="1640" y="486"/>
                  </a:lnTo>
                  <a:lnTo>
                    <a:pt x="1640" y="486"/>
                  </a:lnTo>
                  <a:lnTo>
                    <a:pt x="1640" y="484"/>
                  </a:lnTo>
                  <a:lnTo>
                    <a:pt x="1636" y="482"/>
                  </a:lnTo>
                  <a:lnTo>
                    <a:pt x="1631" y="482"/>
                  </a:lnTo>
                  <a:lnTo>
                    <a:pt x="1627" y="484"/>
                  </a:lnTo>
                  <a:lnTo>
                    <a:pt x="1625" y="486"/>
                  </a:lnTo>
                  <a:lnTo>
                    <a:pt x="1625" y="484"/>
                  </a:lnTo>
                  <a:lnTo>
                    <a:pt x="1625" y="484"/>
                  </a:lnTo>
                  <a:lnTo>
                    <a:pt x="1625" y="482"/>
                  </a:lnTo>
                  <a:lnTo>
                    <a:pt x="1625" y="482"/>
                  </a:lnTo>
                  <a:lnTo>
                    <a:pt x="1625" y="480"/>
                  </a:lnTo>
                  <a:lnTo>
                    <a:pt x="1629" y="480"/>
                  </a:lnTo>
                  <a:lnTo>
                    <a:pt x="1631" y="477"/>
                  </a:lnTo>
                  <a:lnTo>
                    <a:pt x="1633" y="475"/>
                  </a:lnTo>
                  <a:lnTo>
                    <a:pt x="1633" y="471"/>
                  </a:lnTo>
                  <a:lnTo>
                    <a:pt x="1631" y="471"/>
                  </a:lnTo>
                  <a:lnTo>
                    <a:pt x="1625" y="477"/>
                  </a:lnTo>
                  <a:lnTo>
                    <a:pt x="1607" y="484"/>
                  </a:lnTo>
                  <a:lnTo>
                    <a:pt x="1602" y="484"/>
                  </a:lnTo>
                  <a:lnTo>
                    <a:pt x="1600" y="486"/>
                  </a:lnTo>
                  <a:lnTo>
                    <a:pt x="1598" y="489"/>
                  </a:lnTo>
                  <a:lnTo>
                    <a:pt x="1600" y="489"/>
                  </a:lnTo>
                  <a:lnTo>
                    <a:pt x="1602" y="489"/>
                  </a:lnTo>
                  <a:lnTo>
                    <a:pt x="1600" y="491"/>
                  </a:lnTo>
                  <a:lnTo>
                    <a:pt x="1598" y="493"/>
                  </a:lnTo>
                  <a:lnTo>
                    <a:pt x="1596" y="493"/>
                  </a:lnTo>
                  <a:lnTo>
                    <a:pt x="1595" y="491"/>
                  </a:lnTo>
                  <a:lnTo>
                    <a:pt x="1593" y="493"/>
                  </a:lnTo>
                  <a:lnTo>
                    <a:pt x="1589" y="497"/>
                  </a:lnTo>
                  <a:lnTo>
                    <a:pt x="1582" y="498"/>
                  </a:lnTo>
                  <a:lnTo>
                    <a:pt x="1580" y="498"/>
                  </a:lnTo>
                  <a:lnTo>
                    <a:pt x="1578" y="500"/>
                  </a:lnTo>
                  <a:lnTo>
                    <a:pt x="1577" y="502"/>
                  </a:lnTo>
                  <a:lnTo>
                    <a:pt x="1575" y="504"/>
                  </a:lnTo>
                  <a:lnTo>
                    <a:pt x="1569" y="504"/>
                  </a:lnTo>
                  <a:lnTo>
                    <a:pt x="1568" y="504"/>
                  </a:lnTo>
                  <a:lnTo>
                    <a:pt x="1564" y="504"/>
                  </a:lnTo>
                  <a:lnTo>
                    <a:pt x="1562" y="500"/>
                  </a:lnTo>
                  <a:lnTo>
                    <a:pt x="1560" y="498"/>
                  </a:lnTo>
                  <a:lnTo>
                    <a:pt x="1560" y="500"/>
                  </a:lnTo>
                  <a:lnTo>
                    <a:pt x="1559" y="504"/>
                  </a:lnTo>
                  <a:lnTo>
                    <a:pt x="1557" y="506"/>
                  </a:lnTo>
                  <a:lnTo>
                    <a:pt x="1555" y="509"/>
                  </a:lnTo>
                  <a:lnTo>
                    <a:pt x="1544" y="520"/>
                  </a:lnTo>
                  <a:lnTo>
                    <a:pt x="1540" y="522"/>
                  </a:lnTo>
                  <a:lnTo>
                    <a:pt x="1535" y="525"/>
                  </a:lnTo>
                  <a:lnTo>
                    <a:pt x="1531" y="527"/>
                  </a:lnTo>
                  <a:lnTo>
                    <a:pt x="1528" y="534"/>
                  </a:lnTo>
                  <a:lnTo>
                    <a:pt x="1526" y="536"/>
                  </a:lnTo>
                  <a:lnTo>
                    <a:pt x="1524" y="538"/>
                  </a:lnTo>
                  <a:lnTo>
                    <a:pt x="1522" y="542"/>
                  </a:lnTo>
                  <a:lnTo>
                    <a:pt x="1515" y="549"/>
                  </a:lnTo>
                  <a:lnTo>
                    <a:pt x="1517" y="545"/>
                  </a:lnTo>
                  <a:lnTo>
                    <a:pt x="1521" y="542"/>
                  </a:lnTo>
                  <a:lnTo>
                    <a:pt x="1522" y="538"/>
                  </a:lnTo>
                  <a:lnTo>
                    <a:pt x="1521" y="538"/>
                  </a:lnTo>
                  <a:lnTo>
                    <a:pt x="1512" y="545"/>
                  </a:lnTo>
                  <a:lnTo>
                    <a:pt x="1504" y="553"/>
                  </a:lnTo>
                  <a:lnTo>
                    <a:pt x="1497" y="556"/>
                  </a:lnTo>
                  <a:lnTo>
                    <a:pt x="1488" y="563"/>
                  </a:lnTo>
                  <a:lnTo>
                    <a:pt x="1481" y="567"/>
                  </a:lnTo>
                  <a:lnTo>
                    <a:pt x="1479" y="569"/>
                  </a:lnTo>
                  <a:lnTo>
                    <a:pt x="1470" y="571"/>
                  </a:lnTo>
                  <a:lnTo>
                    <a:pt x="1465" y="569"/>
                  </a:lnTo>
                  <a:lnTo>
                    <a:pt x="1461" y="567"/>
                  </a:lnTo>
                  <a:lnTo>
                    <a:pt x="1456" y="560"/>
                  </a:lnTo>
                  <a:lnTo>
                    <a:pt x="1454" y="558"/>
                  </a:lnTo>
                  <a:lnTo>
                    <a:pt x="1452" y="560"/>
                  </a:lnTo>
                  <a:lnTo>
                    <a:pt x="1461" y="572"/>
                  </a:lnTo>
                  <a:lnTo>
                    <a:pt x="1461" y="578"/>
                  </a:lnTo>
                  <a:lnTo>
                    <a:pt x="1463" y="580"/>
                  </a:lnTo>
                  <a:lnTo>
                    <a:pt x="1461" y="581"/>
                  </a:lnTo>
                  <a:lnTo>
                    <a:pt x="1461" y="583"/>
                  </a:lnTo>
                  <a:lnTo>
                    <a:pt x="1461" y="585"/>
                  </a:lnTo>
                  <a:lnTo>
                    <a:pt x="1461" y="587"/>
                  </a:lnTo>
                  <a:lnTo>
                    <a:pt x="1463" y="587"/>
                  </a:lnTo>
                  <a:lnTo>
                    <a:pt x="1465" y="585"/>
                  </a:lnTo>
                  <a:lnTo>
                    <a:pt x="1466" y="587"/>
                  </a:lnTo>
                  <a:lnTo>
                    <a:pt x="1468" y="589"/>
                  </a:lnTo>
                  <a:lnTo>
                    <a:pt x="1468" y="590"/>
                  </a:lnTo>
                  <a:lnTo>
                    <a:pt x="1470" y="590"/>
                  </a:lnTo>
                  <a:lnTo>
                    <a:pt x="1475" y="594"/>
                  </a:lnTo>
                  <a:lnTo>
                    <a:pt x="1475" y="594"/>
                  </a:lnTo>
                  <a:lnTo>
                    <a:pt x="1474" y="596"/>
                  </a:lnTo>
                  <a:lnTo>
                    <a:pt x="1474" y="596"/>
                  </a:lnTo>
                  <a:lnTo>
                    <a:pt x="1475" y="596"/>
                  </a:lnTo>
                  <a:lnTo>
                    <a:pt x="1475" y="596"/>
                  </a:lnTo>
                  <a:lnTo>
                    <a:pt x="1477" y="598"/>
                  </a:lnTo>
                  <a:lnTo>
                    <a:pt x="1475" y="599"/>
                  </a:lnTo>
                  <a:lnTo>
                    <a:pt x="1474" y="599"/>
                  </a:lnTo>
                  <a:lnTo>
                    <a:pt x="1472" y="598"/>
                  </a:lnTo>
                  <a:lnTo>
                    <a:pt x="1470" y="596"/>
                  </a:lnTo>
                  <a:lnTo>
                    <a:pt x="1472" y="594"/>
                  </a:lnTo>
                  <a:lnTo>
                    <a:pt x="1468" y="592"/>
                  </a:lnTo>
                  <a:lnTo>
                    <a:pt x="1457" y="590"/>
                  </a:lnTo>
                  <a:lnTo>
                    <a:pt x="1457" y="590"/>
                  </a:lnTo>
                  <a:lnTo>
                    <a:pt x="1457" y="590"/>
                  </a:lnTo>
                  <a:lnTo>
                    <a:pt x="1459" y="590"/>
                  </a:lnTo>
                  <a:lnTo>
                    <a:pt x="1459" y="590"/>
                  </a:lnTo>
                  <a:lnTo>
                    <a:pt x="1457" y="589"/>
                  </a:lnTo>
                  <a:lnTo>
                    <a:pt x="1456" y="589"/>
                  </a:lnTo>
                  <a:lnTo>
                    <a:pt x="1448" y="594"/>
                  </a:lnTo>
                  <a:lnTo>
                    <a:pt x="1447" y="594"/>
                  </a:lnTo>
                  <a:lnTo>
                    <a:pt x="1445" y="594"/>
                  </a:lnTo>
                  <a:lnTo>
                    <a:pt x="1439" y="592"/>
                  </a:lnTo>
                  <a:lnTo>
                    <a:pt x="1438" y="590"/>
                  </a:lnTo>
                  <a:lnTo>
                    <a:pt x="1434" y="592"/>
                  </a:lnTo>
                  <a:lnTo>
                    <a:pt x="1432" y="594"/>
                  </a:lnTo>
                  <a:lnTo>
                    <a:pt x="1432" y="596"/>
                  </a:lnTo>
                  <a:lnTo>
                    <a:pt x="1429" y="599"/>
                  </a:lnTo>
                  <a:lnTo>
                    <a:pt x="1427" y="603"/>
                  </a:lnTo>
                  <a:lnTo>
                    <a:pt x="1427" y="605"/>
                  </a:lnTo>
                  <a:lnTo>
                    <a:pt x="1425" y="605"/>
                  </a:lnTo>
                  <a:lnTo>
                    <a:pt x="1425" y="603"/>
                  </a:lnTo>
                  <a:lnTo>
                    <a:pt x="1427" y="601"/>
                  </a:lnTo>
                  <a:lnTo>
                    <a:pt x="1427" y="599"/>
                  </a:lnTo>
                  <a:lnTo>
                    <a:pt x="1427" y="598"/>
                  </a:lnTo>
                  <a:lnTo>
                    <a:pt x="1425" y="596"/>
                  </a:lnTo>
                  <a:lnTo>
                    <a:pt x="1423" y="596"/>
                  </a:lnTo>
                  <a:lnTo>
                    <a:pt x="1414" y="603"/>
                  </a:lnTo>
                  <a:lnTo>
                    <a:pt x="1412" y="605"/>
                  </a:lnTo>
                  <a:lnTo>
                    <a:pt x="1414" y="608"/>
                  </a:lnTo>
                  <a:lnTo>
                    <a:pt x="1418" y="618"/>
                  </a:lnTo>
                  <a:lnTo>
                    <a:pt x="1420" y="621"/>
                  </a:lnTo>
                  <a:lnTo>
                    <a:pt x="1420" y="623"/>
                  </a:lnTo>
                  <a:lnTo>
                    <a:pt x="1420" y="627"/>
                  </a:lnTo>
                  <a:lnTo>
                    <a:pt x="1418" y="628"/>
                  </a:lnTo>
                  <a:lnTo>
                    <a:pt x="1412" y="634"/>
                  </a:lnTo>
                  <a:lnTo>
                    <a:pt x="1410" y="637"/>
                  </a:lnTo>
                  <a:lnTo>
                    <a:pt x="1410" y="637"/>
                  </a:lnTo>
                  <a:lnTo>
                    <a:pt x="1410" y="641"/>
                  </a:lnTo>
                  <a:lnTo>
                    <a:pt x="1410" y="643"/>
                  </a:lnTo>
                  <a:lnTo>
                    <a:pt x="1410" y="643"/>
                  </a:lnTo>
                  <a:lnTo>
                    <a:pt x="1410" y="646"/>
                  </a:lnTo>
                  <a:lnTo>
                    <a:pt x="1412" y="646"/>
                  </a:lnTo>
                  <a:lnTo>
                    <a:pt x="1410" y="648"/>
                  </a:lnTo>
                  <a:lnTo>
                    <a:pt x="1410" y="650"/>
                  </a:lnTo>
                  <a:lnTo>
                    <a:pt x="1407" y="655"/>
                  </a:lnTo>
                  <a:lnTo>
                    <a:pt x="1407" y="655"/>
                  </a:lnTo>
                  <a:lnTo>
                    <a:pt x="1407" y="657"/>
                  </a:lnTo>
                  <a:lnTo>
                    <a:pt x="1407" y="659"/>
                  </a:lnTo>
                  <a:lnTo>
                    <a:pt x="1409" y="663"/>
                  </a:lnTo>
                  <a:lnTo>
                    <a:pt x="1409" y="664"/>
                  </a:lnTo>
                  <a:lnTo>
                    <a:pt x="1409" y="664"/>
                  </a:lnTo>
                  <a:lnTo>
                    <a:pt x="1409" y="672"/>
                  </a:lnTo>
                  <a:lnTo>
                    <a:pt x="1409" y="677"/>
                  </a:lnTo>
                  <a:lnTo>
                    <a:pt x="1409" y="681"/>
                  </a:lnTo>
                  <a:lnTo>
                    <a:pt x="1407" y="683"/>
                  </a:lnTo>
                  <a:lnTo>
                    <a:pt x="1405" y="683"/>
                  </a:lnTo>
                  <a:lnTo>
                    <a:pt x="1403" y="686"/>
                  </a:lnTo>
                  <a:lnTo>
                    <a:pt x="1401" y="688"/>
                  </a:lnTo>
                  <a:lnTo>
                    <a:pt x="1401" y="690"/>
                  </a:lnTo>
                  <a:lnTo>
                    <a:pt x="1401" y="692"/>
                  </a:lnTo>
                  <a:lnTo>
                    <a:pt x="1401" y="693"/>
                  </a:lnTo>
                  <a:lnTo>
                    <a:pt x="1401" y="695"/>
                  </a:lnTo>
                  <a:lnTo>
                    <a:pt x="1401" y="697"/>
                  </a:lnTo>
                  <a:lnTo>
                    <a:pt x="1401" y="697"/>
                  </a:lnTo>
                  <a:lnTo>
                    <a:pt x="1401" y="699"/>
                  </a:lnTo>
                  <a:lnTo>
                    <a:pt x="1401" y="695"/>
                  </a:lnTo>
                  <a:lnTo>
                    <a:pt x="1400" y="693"/>
                  </a:lnTo>
                  <a:lnTo>
                    <a:pt x="1394" y="690"/>
                  </a:lnTo>
                  <a:lnTo>
                    <a:pt x="1392" y="690"/>
                  </a:lnTo>
                  <a:lnTo>
                    <a:pt x="1373" y="699"/>
                  </a:lnTo>
                  <a:lnTo>
                    <a:pt x="1371" y="699"/>
                  </a:lnTo>
                  <a:lnTo>
                    <a:pt x="1369" y="701"/>
                  </a:lnTo>
                  <a:lnTo>
                    <a:pt x="1364" y="701"/>
                  </a:lnTo>
                  <a:lnTo>
                    <a:pt x="1351" y="704"/>
                  </a:lnTo>
                  <a:lnTo>
                    <a:pt x="1349" y="706"/>
                  </a:lnTo>
                  <a:lnTo>
                    <a:pt x="1347" y="710"/>
                  </a:lnTo>
                  <a:lnTo>
                    <a:pt x="1344" y="711"/>
                  </a:lnTo>
                  <a:lnTo>
                    <a:pt x="1342" y="713"/>
                  </a:lnTo>
                  <a:lnTo>
                    <a:pt x="1340" y="713"/>
                  </a:lnTo>
                  <a:lnTo>
                    <a:pt x="1342" y="713"/>
                  </a:lnTo>
                  <a:lnTo>
                    <a:pt x="1345" y="708"/>
                  </a:lnTo>
                  <a:lnTo>
                    <a:pt x="1347" y="706"/>
                  </a:lnTo>
                  <a:lnTo>
                    <a:pt x="1349" y="702"/>
                  </a:lnTo>
                  <a:lnTo>
                    <a:pt x="1349" y="702"/>
                  </a:lnTo>
                  <a:lnTo>
                    <a:pt x="1351" y="702"/>
                  </a:lnTo>
                  <a:lnTo>
                    <a:pt x="1353" y="702"/>
                  </a:lnTo>
                  <a:lnTo>
                    <a:pt x="1353" y="699"/>
                  </a:lnTo>
                  <a:lnTo>
                    <a:pt x="1351" y="697"/>
                  </a:lnTo>
                  <a:lnTo>
                    <a:pt x="1349" y="697"/>
                  </a:lnTo>
                  <a:lnTo>
                    <a:pt x="1347" y="697"/>
                  </a:lnTo>
                  <a:lnTo>
                    <a:pt x="1336" y="701"/>
                  </a:lnTo>
                  <a:lnTo>
                    <a:pt x="1324" y="702"/>
                  </a:lnTo>
                  <a:lnTo>
                    <a:pt x="1324" y="702"/>
                  </a:lnTo>
                  <a:lnTo>
                    <a:pt x="1322" y="701"/>
                  </a:lnTo>
                  <a:lnTo>
                    <a:pt x="1322" y="699"/>
                  </a:lnTo>
                  <a:lnTo>
                    <a:pt x="1320" y="699"/>
                  </a:lnTo>
                  <a:lnTo>
                    <a:pt x="1315" y="695"/>
                  </a:lnTo>
                  <a:lnTo>
                    <a:pt x="1313" y="693"/>
                  </a:lnTo>
                  <a:lnTo>
                    <a:pt x="1313" y="692"/>
                  </a:lnTo>
                  <a:lnTo>
                    <a:pt x="1311" y="688"/>
                  </a:lnTo>
                  <a:lnTo>
                    <a:pt x="1311" y="684"/>
                  </a:lnTo>
                  <a:lnTo>
                    <a:pt x="1306" y="674"/>
                  </a:lnTo>
                  <a:lnTo>
                    <a:pt x="1304" y="670"/>
                  </a:lnTo>
                  <a:lnTo>
                    <a:pt x="1304" y="666"/>
                  </a:lnTo>
                  <a:lnTo>
                    <a:pt x="1302" y="661"/>
                  </a:lnTo>
                  <a:lnTo>
                    <a:pt x="1297" y="657"/>
                  </a:lnTo>
                  <a:lnTo>
                    <a:pt x="1293" y="655"/>
                  </a:lnTo>
                  <a:lnTo>
                    <a:pt x="1288" y="654"/>
                  </a:lnTo>
                  <a:lnTo>
                    <a:pt x="1282" y="650"/>
                  </a:lnTo>
                  <a:lnTo>
                    <a:pt x="1280" y="648"/>
                  </a:lnTo>
                  <a:lnTo>
                    <a:pt x="1275" y="645"/>
                  </a:lnTo>
                  <a:lnTo>
                    <a:pt x="1270" y="639"/>
                  </a:lnTo>
                  <a:lnTo>
                    <a:pt x="1268" y="636"/>
                  </a:lnTo>
                  <a:lnTo>
                    <a:pt x="1268" y="634"/>
                  </a:lnTo>
                  <a:lnTo>
                    <a:pt x="1268" y="630"/>
                  </a:lnTo>
                  <a:lnTo>
                    <a:pt x="1268" y="628"/>
                  </a:lnTo>
                  <a:lnTo>
                    <a:pt x="1268" y="627"/>
                  </a:lnTo>
                  <a:lnTo>
                    <a:pt x="1268" y="625"/>
                  </a:lnTo>
                  <a:lnTo>
                    <a:pt x="1270" y="618"/>
                  </a:lnTo>
                  <a:lnTo>
                    <a:pt x="1273" y="612"/>
                  </a:lnTo>
                  <a:lnTo>
                    <a:pt x="1277" y="608"/>
                  </a:lnTo>
                  <a:lnTo>
                    <a:pt x="1280" y="605"/>
                  </a:lnTo>
                  <a:lnTo>
                    <a:pt x="1284" y="605"/>
                  </a:lnTo>
                  <a:lnTo>
                    <a:pt x="1288" y="605"/>
                  </a:lnTo>
                  <a:lnTo>
                    <a:pt x="1289" y="601"/>
                  </a:lnTo>
                  <a:lnTo>
                    <a:pt x="1289" y="599"/>
                  </a:lnTo>
                  <a:lnTo>
                    <a:pt x="1289" y="596"/>
                  </a:lnTo>
                  <a:lnTo>
                    <a:pt x="1289" y="594"/>
                  </a:lnTo>
                  <a:lnTo>
                    <a:pt x="1289" y="592"/>
                  </a:lnTo>
                  <a:lnTo>
                    <a:pt x="1289" y="592"/>
                  </a:lnTo>
                  <a:lnTo>
                    <a:pt x="1288" y="592"/>
                  </a:lnTo>
                  <a:lnTo>
                    <a:pt x="1288" y="590"/>
                  </a:lnTo>
                  <a:lnTo>
                    <a:pt x="1288" y="589"/>
                  </a:lnTo>
                  <a:lnTo>
                    <a:pt x="1289" y="587"/>
                  </a:lnTo>
                  <a:lnTo>
                    <a:pt x="1295" y="587"/>
                  </a:lnTo>
                  <a:lnTo>
                    <a:pt x="1302" y="583"/>
                  </a:lnTo>
                  <a:lnTo>
                    <a:pt x="1322" y="581"/>
                  </a:lnTo>
                  <a:lnTo>
                    <a:pt x="1333" y="576"/>
                  </a:lnTo>
                  <a:lnTo>
                    <a:pt x="1340" y="574"/>
                  </a:lnTo>
                  <a:lnTo>
                    <a:pt x="1344" y="574"/>
                  </a:lnTo>
                  <a:lnTo>
                    <a:pt x="1347" y="574"/>
                  </a:lnTo>
                  <a:lnTo>
                    <a:pt x="1347" y="574"/>
                  </a:lnTo>
                  <a:lnTo>
                    <a:pt x="1351" y="576"/>
                  </a:lnTo>
                  <a:lnTo>
                    <a:pt x="1354" y="576"/>
                  </a:lnTo>
                  <a:lnTo>
                    <a:pt x="1356" y="574"/>
                  </a:lnTo>
                  <a:lnTo>
                    <a:pt x="1358" y="571"/>
                  </a:lnTo>
                  <a:lnTo>
                    <a:pt x="1358" y="567"/>
                  </a:lnTo>
                  <a:lnTo>
                    <a:pt x="1356" y="565"/>
                  </a:lnTo>
                  <a:lnTo>
                    <a:pt x="1356" y="565"/>
                  </a:lnTo>
                  <a:lnTo>
                    <a:pt x="1356" y="562"/>
                  </a:lnTo>
                  <a:lnTo>
                    <a:pt x="1354" y="558"/>
                  </a:lnTo>
                  <a:lnTo>
                    <a:pt x="1354" y="558"/>
                  </a:lnTo>
                  <a:lnTo>
                    <a:pt x="1354" y="556"/>
                  </a:lnTo>
                  <a:lnTo>
                    <a:pt x="1354" y="556"/>
                  </a:lnTo>
                  <a:lnTo>
                    <a:pt x="1354" y="554"/>
                  </a:lnTo>
                  <a:lnTo>
                    <a:pt x="1353" y="553"/>
                  </a:lnTo>
                  <a:lnTo>
                    <a:pt x="1351" y="553"/>
                  </a:lnTo>
                  <a:lnTo>
                    <a:pt x="1351" y="551"/>
                  </a:lnTo>
                  <a:lnTo>
                    <a:pt x="1349" y="549"/>
                  </a:lnTo>
                  <a:lnTo>
                    <a:pt x="1349" y="545"/>
                  </a:lnTo>
                  <a:lnTo>
                    <a:pt x="1349" y="543"/>
                  </a:lnTo>
                  <a:lnTo>
                    <a:pt x="1349" y="540"/>
                  </a:lnTo>
                  <a:lnTo>
                    <a:pt x="1349" y="538"/>
                  </a:lnTo>
                  <a:lnTo>
                    <a:pt x="1349" y="538"/>
                  </a:lnTo>
                  <a:lnTo>
                    <a:pt x="1349" y="536"/>
                  </a:lnTo>
                  <a:lnTo>
                    <a:pt x="1349" y="536"/>
                  </a:lnTo>
                  <a:lnTo>
                    <a:pt x="1349" y="534"/>
                  </a:lnTo>
                  <a:lnTo>
                    <a:pt x="1345" y="534"/>
                  </a:lnTo>
                  <a:lnTo>
                    <a:pt x="1347" y="534"/>
                  </a:lnTo>
                  <a:lnTo>
                    <a:pt x="1347" y="534"/>
                  </a:lnTo>
                  <a:lnTo>
                    <a:pt x="1349" y="533"/>
                  </a:lnTo>
                  <a:lnTo>
                    <a:pt x="1345" y="527"/>
                  </a:lnTo>
                  <a:lnTo>
                    <a:pt x="1344" y="525"/>
                  </a:lnTo>
                  <a:lnTo>
                    <a:pt x="1342" y="524"/>
                  </a:lnTo>
                  <a:lnTo>
                    <a:pt x="1340" y="522"/>
                  </a:lnTo>
                  <a:lnTo>
                    <a:pt x="1340" y="522"/>
                  </a:lnTo>
                  <a:lnTo>
                    <a:pt x="1336" y="522"/>
                  </a:lnTo>
                  <a:lnTo>
                    <a:pt x="1336" y="522"/>
                  </a:lnTo>
                  <a:lnTo>
                    <a:pt x="1333" y="518"/>
                  </a:lnTo>
                  <a:lnTo>
                    <a:pt x="1331" y="515"/>
                  </a:lnTo>
                  <a:lnTo>
                    <a:pt x="1326" y="509"/>
                  </a:lnTo>
                  <a:lnTo>
                    <a:pt x="1324" y="507"/>
                  </a:lnTo>
                  <a:lnTo>
                    <a:pt x="1324" y="507"/>
                  </a:lnTo>
                  <a:lnTo>
                    <a:pt x="1324" y="506"/>
                  </a:lnTo>
                  <a:lnTo>
                    <a:pt x="1322" y="502"/>
                  </a:lnTo>
                  <a:lnTo>
                    <a:pt x="1322" y="502"/>
                  </a:lnTo>
                  <a:lnTo>
                    <a:pt x="1322" y="500"/>
                  </a:lnTo>
                  <a:lnTo>
                    <a:pt x="1320" y="498"/>
                  </a:lnTo>
                  <a:lnTo>
                    <a:pt x="1320" y="498"/>
                  </a:lnTo>
                  <a:lnTo>
                    <a:pt x="1320" y="497"/>
                  </a:lnTo>
                  <a:lnTo>
                    <a:pt x="1320" y="495"/>
                  </a:lnTo>
                  <a:lnTo>
                    <a:pt x="1320" y="493"/>
                  </a:lnTo>
                  <a:lnTo>
                    <a:pt x="1318" y="489"/>
                  </a:lnTo>
                  <a:lnTo>
                    <a:pt x="1317" y="489"/>
                  </a:lnTo>
                  <a:lnTo>
                    <a:pt x="1300" y="480"/>
                  </a:lnTo>
                  <a:lnTo>
                    <a:pt x="1288" y="477"/>
                  </a:lnTo>
                  <a:lnTo>
                    <a:pt x="1270" y="475"/>
                  </a:lnTo>
                  <a:lnTo>
                    <a:pt x="1248" y="475"/>
                  </a:lnTo>
                  <a:lnTo>
                    <a:pt x="1234" y="478"/>
                  </a:lnTo>
                  <a:lnTo>
                    <a:pt x="1221" y="475"/>
                  </a:lnTo>
                  <a:lnTo>
                    <a:pt x="1215" y="471"/>
                  </a:lnTo>
                  <a:lnTo>
                    <a:pt x="1214" y="469"/>
                  </a:lnTo>
                  <a:lnTo>
                    <a:pt x="1212" y="469"/>
                  </a:lnTo>
                  <a:lnTo>
                    <a:pt x="1212" y="468"/>
                  </a:lnTo>
                  <a:lnTo>
                    <a:pt x="1208" y="468"/>
                  </a:lnTo>
                  <a:lnTo>
                    <a:pt x="1206" y="466"/>
                  </a:lnTo>
                  <a:lnTo>
                    <a:pt x="1203" y="464"/>
                  </a:lnTo>
                  <a:lnTo>
                    <a:pt x="1203" y="464"/>
                  </a:lnTo>
                  <a:lnTo>
                    <a:pt x="1196" y="460"/>
                  </a:lnTo>
                  <a:lnTo>
                    <a:pt x="1190" y="460"/>
                  </a:lnTo>
                  <a:lnTo>
                    <a:pt x="1188" y="460"/>
                  </a:lnTo>
                  <a:lnTo>
                    <a:pt x="1185" y="460"/>
                  </a:lnTo>
                  <a:lnTo>
                    <a:pt x="1187" y="464"/>
                  </a:lnTo>
                  <a:lnTo>
                    <a:pt x="1188" y="468"/>
                  </a:lnTo>
                  <a:lnTo>
                    <a:pt x="1208" y="486"/>
                  </a:lnTo>
                  <a:lnTo>
                    <a:pt x="1230" y="506"/>
                  </a:lnTo>
                  <a:lnTo>
                    <a:pt x="1234" y="511"/>
                  </a:lnTo>
                  <a:lnTo>
                    <a:pt x="1234" y="513"/>
                  </a:lnTo>
                  <a:lnTo>
                    <a:pt x="1234" y="516"/>
                  </a:lnTo>
                  <a:lnTo>
                    <a:pt x="1234" y="518"/>
                  </a:lnTo>
                  <a:lnTo>
                    <a:pt x="1232" y="527"/>
                  </a:lnTo>
                  <a:lnTo>
                    <a:pt x="1232" y="529"/>
                  </a:lnTo>
                  <a:lnTo>
                    <a:pt x="1232" y="531"/>
                  </a:lnTo>
                  <a:lnTo>
                    <a:pt x="1232" y="533"/>
                  </a:lnTo>
                  <a:lnTo>
                    <a:pt x="1232" y="534"/>
                  </a:lnTo>
                  <a:lnTo>
                    <a:pt x="1230" y="538"/>
                  </a:lnTo>
                  <a:lnTo>
                    <a:pt x="1230" y="543"/>
                  </a:lnTo>
                  <a:lnTo>
                    <a:pt x="1232" y="545"/>
                  </a:lnTo>
                  <a:lnTo>
                    <a:pt x="1232" y="545"/>
                  </a:lnTo>
                  <a:lnTo>
                    <a:pt x="1235" y="543"/>
                  </a:lnTo>
                  <a:lnTo>
                    <a:pt x="1237" y="542"/>
                  </a:lnTo>
                  <a:lnTo>
                    <a:pt x="1239" y="542"/>
                  </a:lnTo>
                  <a:lnTo>
                    <a:pt x="1243" y="542"/>
                  </a:lnTo>
                  <a:lnTo>
                    <a:pt x="1243" y="542"/>
                  </a:lnTo>
                  <a:lnTo>
                    <a:pt x="1239" y="543"/>
                  </a:lnTo>
                  <a:lnTo>
                    <a:pt x="1230" y="549"/>
                  </a:lnTo>
                  <a:lnTo>
                    <a:pt x="1228" y="551"/>
                  </a:lnTo>
                  <a:lnTo>
                    <a:pt x="1230" y="551"/>
                  </a:lnTo>
                  <a:lnTo>
                    <a:pt x="1232" y="551"/>
                  </a:lnTo>
                  <a:lnTo>
                    <a:pt x="1232" y="553"/>
                  </a:lnTo>
                  <a:lnTo>
                    <a:pt x="1232" y="553"/>
                  </a:lnTo>
                  <a:lnTo>
                    <a:pt x="1230" y="553"/>
                  </a:lnTo>
                  <a:lnTo>
                    <a:pt x="1228" y="554"/>
                  </a:lnTo>
                  <a:lnTo>
                    <a:pt x="1228" y="560"/>
                  </a:lnTo>
                  <a:lnTo>
                    <a:pt x="1230" y="560"/>
                  </a:lnTo>
                  <a:lnTo>
                    <a:pt x="1234" y="558"/>
                  </a:lnTo>
                  <a:lnTo>
                    <a:pt x="1235" y="560"/>
                  </a:lnTo>
                  <a:lnTo>
                    <a:pt x="1234" y="562"/>
                  </a:lnTo>
                  <a:lnTo>
                    <a:pt x="1234" y="563"/>
                  </a:lnTo>
                  <a:lnTo>
                    <a:pt x="1232" y="565"/>
                  </a:lnTo>
                  <a:lnTo>
                    <a:pt x="1230" y="565"/>
                  </a:lnTo>
                  <a:lnTo>
                    <a:pt x="1226" y="565"/>
                  </a:lnTo>
                  <a:lnTo>
                    <a:pt x="1226" y="565"/>
                  </a:lnTo>
                  <a:lnTo>
                    <a:pt x="1226" y="567"/>
                  </a:lnTo>
                  <a:lnTo>
                    <a:pt x="1226" y="571"/>
                  </a:lnTo>
                  <a:lnTo>
                    <a:pt x="1226" y="571"/>
                  </a:lnTo>
                  <a:lnTo>
                    <a:pt x="1226" y="572"/>
                  </a:lnTo>
                  <a:lnTo>
                    <a:pt x="1228" y="574"/>
                  </a:lnTo>
                  <a:lnTo>
                    <a:pt x="1228" y="574"/>
                  </a:lnTo>
                  <a:lnTo>
                    <a:pt x="1228" y="576"/>
                  </a:lnTo>
                  <a:lnTo>
                    <a:pt x="1228" y="578"/>
                  </a:lnTo>
                  <a:lnTo>
                    <a:pt x="1228" y="580"/>
                  </a:lnTo>
                  <a:lnTo>
                    <a:pt x="1228" y="581"/>
                  </a:lnTo>
                  <a:lnTo>
                    <a:pt x="1228" y="583"/>
                  </a:lnTo>
                  <a:lnTo>
                    <a:pt x="1226" y="587"/>
                  </a:lnTo>
                  <a:lnTo>
                    <a:pt x="1224" y="589"/>
                  </a:lnTo>
                  <a:lnTo>
                    <a:pt x="1226" y="589"/>
                  </a:lnTo>
                  <a:lnTo>
                    <a:pt x="1228" y="589"/>
                  </a:lnTo>
                  <a:lnTo>
                    <a:pt x="1228" y="589"/>
                  </a:lnTo>
                  <a:lnTo>
                    <a:pt x="1230" y="590"/>
                  </a:lnTo>
                  <a:lnTo>
                    <a:pt x="1230" y="592"/>
                  </a:lnTo>
                  <a:lnTo>
                    <a:pt x="1228" y="594"/>
                  </a:lnTo>
                  <a:lnTo>
                    <a:pt x="1228" y="594"/>
                  </a:lnTo>
                  <a:lnTo>
                    <a:pt x="1226" y="594"/>
                  </a:lnTo>
                  <a:lnTo>
                    <a:pt x="1226" y="594"/>
                  </a:lnTo>
                  <a:lnTo>
                    <a:pt x="1226" y="594"/>
                  </a:lnTo>
                  <a:lnTo>
                    <a:pt x="1226" y="592"/>
                  </a:lnTo>
                  <a:lnTo>
                    <a:pt x="1226" y="592"/>
                  </a:lnTo>
                  <a:lnTo>
                    <a:pt x="1226" y="592"/>
                  </a:lnTo>
                  <a:lnTo>
                    <a:pt x="1224" y="592"/>
                  </a:lnTo>
                  <a:lnTo>
                    <a:pt x="1224" y="592"/>
                  </a:lnTo>
                  <a:lnTo>
                    <a:pt x="1223" y="594"/>
                  </a:lnTo>
                  <a:lnTo>
                    <a:pt x="1223" y="596"/>
                  </a:lnTo>
                  <a:lnTo>
                    <a:pt x="1223" y="598"/>
                  </a:lnTo>
                  <a:lnTo>
                    <a:pt x="1223" y="599"/>
                  </a:lnTo>
                  <a:lnTo>
                    <a:pt x="1223" y="601"/>
                  </a:lnTo>
                  <a:lnTo>
                    <a:pt x="1223" y="607"/>
                  </a:lnTo>
                  <a:lnTo>
                    <a:pt x="1215" y="627"/>
                  </a:lnTo>
                  <a:lnTo>
                    <a:pt x="1212" y="637"/>
                  </a:lnTo>
                  <a:lnTo>
                    <a:pt x="1210" y="645"/>
                  </a:lnTo>
                  <a:lnTo>
                    <a:pt x="1210" y="650"/>
                  </a:lnTo>
                  <a:lnTo>
                    <a:pt x="1210" y="652"/>
                  </a:lnTo>
                  <a:lnTo>
                    <a:pt x="1210" y="655"/>
                  </a:lnTo>
                  <a:lnTo>
                    <a:pt x="1212" y="657"/>
                  </a:lnTo>
                  <a:lnTo>
                    <a:pt x="1215" y="659"/>
                  </a:lnTo>
                  <a:lnTo>
                    <a:pt x="1217" y="661"/>
                  </a:lnTo>
                  <a:lnTo>
                    <a:pt x="1219" y="659"/>
                  </a:lnTo>
                  <a:lnTo>
                    <a:pt x="1221" y="661"/>
                  </a:lnTo>
                  <a:lnTo>
                    <a:pt x="1224" y="659"/>
                  </a:lnTo>
                  <a:lnTo>
                    <a:pt x="1226" y="661"/>
                  </a:lnTo>
                  <a:lnTo>
                    <a:pt x="1230" y="663"/>
                  </a:lnTo>
                  <a:lnTo>
                    <a:pt x="1230" y="664"/>
                  </a:lnTo>
                  <a:lnTo>
                    <a:pt x="1232" y="664"/>
                  </a:lnTo>
                  <a:lnTo>
                    <a:pt x="1234" y="668"/>
                  </a:lnTo>
                  <a:lnTo>
                    <a:pt x="1235" y="668"/>
                  </a:lnTo>
                  <a:lnTo>
                    <a:pt x="1235" y="670"/>
                  </a:lnTo>
                  <a:lnTo>
                    <a:pt x="1241" y="668"/>
                  </a:lnTo>
                  <a:lnTo>
                    <a:pt x="1239" y="670"/>
                  </a:lnTo>
                  <a:lnTo>
                    <a:pt x="1239" y="670"/>
                  </a:lnTo>
                  <a:lnTo>
                    <a:pt x="1237" y="672"/>
                  </a:lnTo>
                  <a:lnTo>
                    <a:pt x="1237" y="674"/>
                  </a:lnTo>
                  <a:lnTo>
                    <a:pt x="1241" y="677"/>
                  </a:lnTo>
                  <a:lnTo>
                    <a:pt x="1243" y="679"/>
                  </a:lnTo>
                  <a:lnTo>
                    <a:pt x="1243" y="681"/>
                  </a:lnTo>
                  <a:lnTo>
                    <a:pt x="1243" y="683"/>
                  </a:lnTo>
                  <a:lnTo>
                    <a:pt x="1246" y="686"/>
                  </a:lnTo>
                  <a:lnTo>
                    <a:pt x="1246" y="688"/>
                  </a:lnTo>
                  <a:lnTo>
                    <a:pt x="1246" y="690"/>
                  </a:lnTo>
                  <a:lnTo>
                    <a:pt x="1246" y="692"/>
                  </a:lnTo>
                  <a:lnTo>
                    <a:pt x="1248" y="692"/>
                  </a:lnTo>
                  <a:lnTo>
                    <a:pt x="1246" y="693"/>
                  </a:lnTo>
                  <a:lnTo>
                    <a:pt x="1246" y="695"/>
                  </a:lnTo>
                  <a:lnTo>
                    <a:pt x="1246" y="701"/>
                  </a:lnTo>
                  <a:lnTo>
                    <a:pt x="1244" y="704"/>
                  </a:lnTo>
                  <a:lnTo>
                    <a:pt x="1241" y="706"/>
                  </a:lnTo>
                  <a:lnTo>
                    <a:pt x="1241" y="708"/>
                  </a:lnTo>
                  <a:lnTo>
                    <a:pt x="1241" y="711"/>
                  </a:lnTo>
                  <a:lnTo>
                    <a:pt x="1244" y="715"/>
                  </a:lnTo>
                  <a:lnTo>
                    <a:pt x="1244" y="719"/>
                  </a:lnTo>
                  <a:lnTo>
                    <a:pt x="1244" y="720"/>
                  </a:lnTo>
                  <a:lnTo>
                    <a:pt x="1246" y="722"/>
                  </a:lnTo>
                  <a:lnTo>
                    <a:pt x="1248" y="722"/>
                  </a:lnTo>
                  <a:lnTo>
                    <a:pt x="1248" y="722"/>
                  </a:lnTo>
                  <a:lnTo>
                    <a:pt x="1250" y="722"/>
                  </a:lnTo>
                  <a:lnTo>
                    <a:pt x="1250" y="724"/>
                  </a:lnTo>
                  <a:lnTo>
                    <a:pt x="1246" y="724"/>
                  </a:lnTo>
                  <a:lnTo>
                    <a:pt x="1243" y="726"/>
                  </a:lnTo>
                  <a:lnTo>
                    <a:pt x="1241" y="730"/>
                  </a:lnTo>
                  <a:lnTo>
                    <a:pt x="1241" y="731"/>
                  </a:lnTo>
                  <a:lnTo>
                    <a:pt x="1241" y="739"/>
                  </a:lnTo>
                  <a:lnTo>
                    <a:pt x="1241" y="742"/>
                  </a:lnTo>
                  <a:lnTo>
                    <a:pt x="1239" y="744"/>
                  </a:lnTo>
                  <a:lnTo>
                    <a:pt x="1239" y="744"/>
                  </a:lnTo>
                  <a:lnTo>
                    <a:pt x="1234" y="749"/>
                  </a:lnTo>
                  <a:lnTo>
                    <a:pt x="1234" y="751"/>
                  </a:lnTo>
                  <a:lnTo>
                    <a:pt x="1234" y="755"/>
                  </a:lnTo>
                  <a:lnTo>
                    <a:pt x="1232" y="757"/>
                  </a:lnTo>
                  <a:lnTo>
                    <a:pt x="1230" y="760"/>
                  </a:lnTo>
                  <a:lnTo>
                    <a:pt x="1230" y="762"/>
                  </a:lnTo>
                  <a:lnTo>
                    <a:pt x="1228" y="767"/>
                  </a:lnTo>
                  <a:lnTo>
                    <a:pt x="1226" y="775"/>
                  </a:lnTo>
                  <a:lnTo>
                    <a:pt x="1226" y="780"/>
                  </a:lnTo>
                  <a:lnTo>
                    <a:pt x="1226" y="787"/>
                  </a:lnTo>
                  <a:lnTo>
                    <a:pt x="1226" y="789"/>
                  </a:lnTo>
                  <a:lnTo>
                    <a:pt x="1230" y="793"/>
                  </a:lnTo>
                  <a:lnTo>
                    <a:pt x="1230" y="796"/>
                  </a:lnTo>
                  <a:lnTo>
                    <a:pt x="1230" y="800"/>
                  </a:lnTo>
                  <a:lnTo>
                    <a:pt x="1228" y="805"/>
                  </a:lnTo>
                  <a:lnTo>
                    <a:pt x="1228" y="807"/>
                  </a:lnTo>
                  <a:lnTo>
                    <a:pt x="1230" y="811"/>
                  </a:lnTo>
                  <a:lnTo>
                    <a:pt x="1230" y="814"/>
                  </a:lnTo>
                  <a:lnTo>
                    <a:pt x="1232" y="818"/>
                  </a:lnTo>
                  <a:lnTo>
                    <a:pt x="1230" y="823"/>
                  </a:lnTo>
                  <a:lnTo>
                    <a:pt x="1230" y="820"/>
                  </a:lnTo>
                  <a:lnTo>
                    <a:pt x="1226" y="811"/>
                  </a:lnTo>
                  <a:lnTo>
                    <a:pt x="1224" y="807"/>
                  </a:lnTo>
                  <a:lnTo>
                    <a:pt x="1223" y="805"/>
                  </a:lnTo>
                  <a:lnTo>
                    <a:pt x="1223" y="804"/>
                  </a:lnTo>
                  <a:lnTo>
                    <a:pt x="1223" y="802"/>
                  </a:lnTo>
                  <a:lnTo>
                    <a:pt x="1224" y="802"/>
                  </a:lnTo>
                  <a:lnTo>
                    <a:pt x="1224" y="800"/>
                  </a:lnTo>
                  <a:lnTo>
                    <a:pt x="1224" y="798"/>
                  </a:lnTo>
                  <a:lnTo>
                    <a:pt x="1224" y="796"/>
                  </a:lnTo>
                  <a:lnTo>
                    <a:pt x="1221" y="793"/>
                  </a:lnTo>
                  <a:lnTo>
                    <a:pt x="1219" y="789"/>
                  </a:lnTo>
                  <a:lnTo>
                    <a:pt x="1217" y="787"/>
                  </a:lnTo>
                  <a:lnTo>
                    <a:pt x="1214" y="784"/>
                  </a:lnTo>
                  <a:lnTo>
                    <a:pt x="1214" y="784"/>
                  </a:lnTo>
                  <a:lnTo>
                    <a:pt x="1210" y="784"/>
                  </a:lnTo>
                  <a:lnTo>
                    <a:pt x="1208" y="784"/>
                  </a:lnTo>
                  <a:lnTo>
                    <a:pt x="1206" y="784"/>
                  </a:lnTo>
                  <a:lnTo>
                    <a:pt x="1205" y="786"/>
                  </a:lnTo>
                  <a:lnTo>
                    <a:pt x="1205" y="786"/>
                  </a:lnTo>
                  <a:lnTo>
                    <a:pt x="1203" y="787"/>
                  </a:lnTo>
                  <a:lnTo>
                    <a:pt x="1201" y="787"/>
                  </a:lnTo>
                  <a:lnTo>
                    <a:pt x="1199" y="789"/>
                  </a:lnTo>
                  <a:lnTo>
                    <a:pt x="1197" y="789"/>
                  </a:lnTo>
                  <a:lnTo>
                    <a:pt x="1196" y="791"/>
                  </a:lnTo>
                  <a:lnTo>
                    <a:pt x="1196" y="791"/>
                  </a:lnTo>
                  <a:lnTo>
                    <a:pt x="1192" y="795"/>
                  </a:lnTo>
                  <a:lnTo>
                    <a:pt x="1190" y="798"/>
                  </a:lnTo>
                  <a:lnTo>
                    <a:pt x="1192" y="798"/>
                  </a:lnTo>
                  <a:lnTo>
                    <a:pt x="1197" y="800"/>
                  </a:lnTo>
                  <a:lnTo>
                    <a:pt x="1197" y="802"/>
                  </a:lnTo>
                  <a:lnTo>
                    <a:pt x="1197" y="804"/>
                  </a:lnTo>
                  <a:lnTo>
                    <a:pt x="1197" y="809"/>
                  </a:lnTo>
                  <a:lnTo>
                    <a:pt x="1197" y="807"/>
                  </a:lnTo>
                  <a:lnTo>
                    <a:pt x="1196" y="804"/>
                  </a:lnTo>
                  <a:lnTo>
                    <a:pt x="1194" y="802"/>
                  </a:lnTo>
                  <a:lnTo>
                    <a:pt x="1192" y="802"/>
                  </a:lnTo>
                  <a:lnTo>
                    <a:pt x="1190" y="802"/>
                  </a:lnTo>
                  <a:lnTo>
                    <a:pt x="1190" y="802"/>
                  </a:lnTo>
                  <a:lnTo>
                    <a:pt x="1188" y="800"/>
                  </a:lnTo>
                  <a:lnTo>
                    <a:pt x="1188" y="798"/>
                  </a:lnTo>
                  <a:lnTo>
                    <a:pt x="1187" y="795"/>
                  </a:lnTo>
                  <a:lnTo>
                    <a:pt x="1187" y="795"/>
                  </a:lnTo>
                  <a:lnTo>
                    <a:pt x="1188" y="793"/>
                  </a:lnTo>
                  <a:lnTo>
                    <a:pt x="1190" y="793"/>
                  </a:lnTo>
                  <a:lnTo>
                    <a:pt x="1192" y="793"/>
                  </a:lnTo>
                  <a:lnTo>
                    <a:pt x="1192" y="791"/>
                  </a:lnTo>
                  <a:lnTo>
                    <a:pt x="1192" y="789"/>
                  </a:lnTo>
                  <a:lnTo>
                    <a:pt x="1194" y="787"/>
                  </a:lnTo>
                  <a:lnTo>
                    <a:pt x="1196" y="786"/>
                  </a:lnTo>
                  <a:lnTo>
                    <a:pt x="1197" y="784"/>
                  </a:lnTo>
                  <a:lnTo>
                    <a:pt x="1205" y="780"/>
                  </a:lnTo>
                  <a:lnTo>
                    <a:pt x="1206" y="776"/>
                  </a:lnTo>
                  <a:lnTo>
                    <a:pt x="1206" y="773"/>
                  </a:lnTo>
                  <a:lnTo>
                    <a:pt x="1205" y="771"/>
                  </a:lnTo>
                  <a:lnTo>
                    <a:pt x="1199" y="766"/>
                  </a:lnTo>
                  <a:lnTo>
                    <a:pt x="1197" y="766"/>
                  </a:lnTo>
                  <a:lnTo>
                    <a:pt x="1192" y="766"/>
                  </a:lnTo>
                  <a:lnTo>
                    <a:pt x="1190" y="764"/>
                  </a:lnTo>
                  <a:lnTo>
                    <a:pt x="1190" y="760"/>
                  </a:lnTo>
                  <a:lnTo>
                    <a:pt x="1188" y="755"/>
                  </a:lnTo>
                  <a:lnTo>
                    <a:pt x="1187" y="753"/>
                  </a:lnTo>
                  <a:lnTo>
                    <a:pt x="1185" y="753"/>
                  </a:lnTo>
                  <a:lnTo>
                    <a:pt x="1178" y="753"/>
                  </a:lnTo>
                  <a:lnTo>
                    <a:pt x="1168" y="755"/>
                  </a:lnTo>
                  <a:lnTo>
                    <a:pt x="1159" y="757"/>
                  </a:lnTo>
                  <a:lnTo>
                    <a:pt x="1149" y="758"/>
                  </a:lnTo>
                  <a:lnTo>
                    <a:pt x="1150" y="757"/>
                  </a:lnTo>
                  <a:lnTo>
                    <a:pt x="1154" y="753"/>
                  </a:lnTo>
                  <a:lnTo>
                    <a:pt x="1154" y="751"/>
                  </a:lnTo>
                  <a:lnTo>
                    <a:pt x="1154" y="749"/>
                  </a:lnTo>
                  <a:lnTo>
                    <a:pt x="1140" y="742"/>
                  </a:lnTo>
                  <a:lnTo>
                    <a:pt x="1132" y="740"/>
                  </a:lnTo>
                  <a:lnTo>
                    <a:pt x="1129" y="740"/>
                  </a:lnTo>
                  <a:lnTo>
                    <a:pt x="1127" y="744"/>
                  </a:lnTo>
                  <a:lnTo>
                    <a:pt x="1123" y="755"/>
                  </a:lnTo>
                  <a:lnTo>
                    <a:pt x="1114" y="769"/>
                  </a:lnTo>
                  <a:lnTo>
                    <a:pt x="1103" y="782"/>
                  </a:lnTo>
                  <a:lnTo>
                    <a:pt x="1103" y="784"/>
                  </a:lnTo>
                  <a:lnTo>
                    <a:pt x="1103" y="784"/>
                  </a:lnTo>
                  <a:lnTo>
                    <a:pt x="1103" y="786"/>
                  </a:lnTo>
                  <a:lnTo>
                    <a:pt x="1103" y="786"/>
                  </a:lnTo>
                  <a:lnTo>
                    <a:pt x="1100" y="787"/>
                  </a:lnTo>
                  <a:lnTo>
                    <a:pt x="1096" y="791"/>
                  </a:lnTo>
                  <a:lnTo>
                    <a:pt x="1096" y="791"/>
                  </a:lnTo>
                  <a:lnTo>
                    <a:pt x="1094" y="791"/>
                  </a:lnTo>
                  <a:lnTo>
                    <a:pt x="1093" y="795"/>
                  </a:lnTo>
                  <a:lnTo>
                    <a:pt x="1093" y="795"/>
                  </a:lnTo>
                  <a:lnTo>
                    <a:pt x="1091" y="796"/>
                  </a:lnTo>
                  <a:lnTo>
                    <a:pt x="1089" y="798"/>
                  </a:lnTo>
                  <a:lnTo>
                    <a:pt x="1076" y="802"/>
                  </a:lnTo>
                  <a:lnTo>
                    <a:pt x="1073" y="805"/>
                  </a:lnTo>
                  <a:lnTo>
                    <a:pt x="1062" y="807"/>
                  </a:lnTo>
                  <a:lnTo>
                    <a:pt x="1057" y="809"/>
                  </a:lnTo>
                  <a:lnTo>
                    <a:pt x="1053" y="814"/>
                  </a:lnTo>
                  <a:lnTo>
                    <a:pt x="1046" y="829"/>
                  </a:lnTo>
                  <a:lnTo>
                    <a:pt x="1035" y="840"/>
                  </a:lnTo>
                  <a:lnTo>
                    <a:pt x="1024" y="847"/>
                  </a:lnTo>
                  <a:lnTo>
                    <a:pt x="1020" y="849"/>
                  </a:lnTo>
                  <a:lnTo>
                    <a:pt x="1013" y="854"/>
                  </a:lnTo>
                  <a:lnTo>
                    <a:pt x="1010" y="861"/>
                  </a:lnTo>
                  <a:lnTo>
                    <a:pt x="1008" y="863"/>
                  </a:lnTo>
                  <a:lnTo>
                    <a:pt x="1008" y="865"/>
                  </a:lnTo>
                  <a:lnTo>
                    <a:pt x="1008" y="869"/>
                  </a:lnTo>
                  <a:lnTo>
                    <a:pt x="1008" y="870"/>
                  </a:lnTo>
                  <a:lnTo>
                    <a:pt x="1008" y="874"/>
                  </a:lnTo>
                  <a:lnTo>
                    <a:pt x="1008" y="879"/>
                  </a:lnTo>
                  <a:lnTo>
                    <a:pt x="1008" y="881"/>
                  </a:lnTo>
                  <a:lnTo>
                    <a:pt x="1008" y="885"/>
                  </a:lnTo>
                  <a:lnTo>
                    <a:pt x="1011" y="888"/>
                  </a:lnTo>
                  <a:lnTo>
                    <a:pt x="1015" y="894"/>
                  </a:lnTo>
                  <a:lnTo>
                    <a:pt x="1028" y="917"/>
                  </a:lnTo>
                  <a:lnTo>
                    <a:pt x="1028" y="919"/>
                  </a:lnTo>
                  <a:lnTo>
                    <a:pt x="1033" y="923"/>
                  </a:lnTo>
                  <a:lnTo>
                    <a:pt x="1035" y="925"/>
                  </a:lnTo>
                  <a:lnTo>
                    <a:pt x="1035" y="926"/>
                  </a:lnTo>
                  <a:lnTo>
                    <a:pt x="1037" y="928"/>
                  </a:lnTo>
                  <a:lnTo>
                    <a:pt x="1037" y="928"/>
                  </a:lnTo>
                  <a:lnTo>
                    <a:pt x="1037" y="930"/>
                  </a:lnTo>
                  <a:lnTo>
                    <a:pt x="1038" y="932"/>
                  </a:lnTo>
                  <a:lnTo>
                    <a:pt x="1040" y="934"/>
                  </a:lnTo>
                  <a:lnTo>
                    <a:pt x="1040" y="935"/>
                  </a:lnTo>
                  <a:lnTo>
                    <a:pt x="1042" y="948"/>
                  </a:lnTo>
                  <a:lnTo>
                    <a:pt x="1044" y="950"/>
                  </a:lnTo>
                  <a:lnTo>
                    <a:pt x="1044" y="952"/>
                  </a:lnTo>
                  <a:lnTo>
                    <a:pt x="1046" y="952"/>
                  </a:lnTo>
                  <a:lnTo>
                    <a:pt x="1047" y="954"/>
                  </a:lnTo>
                  <a:lnTo>
                    <a:pt x="1047" y="955"/>
                  </a:lnTo>
                  <a:lnTo>
                    <a:pt x="1047" y="955"/>
                  </a:lnTo>
                  <a:lnTo>
                    <a:pt x="1046" y="954"/>
                  </a:lnTo>
                  <a:lnTo>
                    <a:pt x="1044" y="954"/>
                  </a:lnTo>
                  <a:lnTo>
                    <a:pt x="1042" y="955"/>
                  </a:lnTo>
                  <a:lnTo>
                    <a:pt x="1042" y="957"/>
                  </a:lnTo>
                  <a:lnTo>
                    <a:pt x="1042" y="957"/>
                  </a:lnTo>
                  <a:lnTo>
                    <a:pt x="1042" y="959"/>
                  </a:lnTo>
                  <a:lnTo>
                    <a:pt x="1042" y="959"/>
                  </a:lnTo>
                  <a:lnTo>
                    <a:pt x="1042" y="961"/>
                  </a:lnTo>
                  <a:lnTo>
                    <a:pt x="1042" y="961"/>
                  </a:lnTo>
                  <a:lnTo>
                    <a:pt x="1044" y="963"/>
                  </a:lnTo>
                  <a:lnTo>
                    <a:pt x="1046" y="970"/>
                  </a:lnTo>
                  <a:lnTo>
                    <a:pt x="1046" y="972"/>
                  </a:lnTo>
                  <a:lnTo>
                    <a:pt x="1047" y="973"/>
                  </a:lnTo>
                  <a:lnTo>
                    <a:pt x="1047" y="975"/>
                  </a:lnTo>
                  <a:lnTo>
                    <a:pt x="1047" y="977"/>
                  </a:lnTo>
                  <a:lnTo>
                    <a:pt x="1047" y="979"/>
                  </a:lnTo>
                  <a:lnTo>
                    <a:pt x="1047" y="981"/>
                  </a:lnTo>
                  <a:lnTo>
                    <a:pt x="1046" y="981"/>
                  </a:lnTo>
                  <a:lnTo>
                    <a:pt x="1042" y="981"/>
                  </a:lnTo>
                  <a:lnTo>
                    <a:pt x="1040" y="979"/>
                  </a:lnTo>
                  <a:lnTo>
                    <a:pt x="1040" y="979"/>
                  </a:lnTo>
                  <a:lnTo>
                    <a:pt x="1033" y="979"/>
                  </a:lnTo>
                  <a:lnTo>
                    <a:pt x="1031" y="979"/>
                  </a:lnTo>
                  <a:lnTo>
                    <a:pt x="1029" y="977"/>
                  </a:lnTo>
                  <a:lnTo>
                    <a:pt x="1028" y="973"/>
                  </a:lnTo>
                  <a:lnTo>
                    <a:pt x="1024" y="972"/>
                  </a:lnTo>
                  <a:lnTo>
                    <a:pt x="1017" y="966"/>
                  </a:lnTo>
                  <a:lnTo>
                    <a:pt x="1013" y="964"/>
                  </a:lnTo>
                  <a:lnTo>
                    <a:pt x="1013" y="966"/>
                  </a:lnTo>
                  <a:lnTo>
                    <a:pt x="1011" y="968"/>
                  </a:lnTo>
                  <a:lnTo>
                    <a:pt x="1011" y="972"/>
                  </a:lnTo>
                  <a:lnTo>
                    <a:pt x="1011" y="975"/>
                  </a:lnTo>
                  <a:lnTo>
                    <a:pt x="1013" y="973"/>
                  </a:lnTo>
                  <a:lnTo>
                    <a:pt x="1015" y="972"/>
                  </a:lnTo>
                  <a:lnTo>
                    <a:pt x="1017" y="972"/>
                  </a:lnTo>
                  <a:lnTo>
                    <a:pt x="1019" y="973"/>
                  </a:lnTo>
                  <a:lnTo>
                    <a:pt x="1017" y="973"/>
                  </a:lnTo>
                  <a:lnTo>
                    <a:pt x="1013" y="975"/>
                  </a:lnTo>
                  <a:lnTo>
                    <a:pt x="1013" y="975"/>
                  </a:lnTo>
                  <a:lnTo>
                    <a:pt x="1010" y="977"/>
                  </a:lnTo>
                  <a:lnTo>
                    <a:pt x="1010" y="977"/>
                  </a:lnTo>
                  <a:lnTo>
                    <a:pt x="1010" y="979"/>
                  </a:lnTo>
                  <a:lnTo>
                    <a:pt x="1008" y="979"/>
                  </a:lnTo>
                  <a:lnTo>
                    <a:pt x="1001" y="981"/>
                  </a:lnTo>
                  <a:lnTo>
                    <a:pt x="993" y="977"/>
                  </a:lnTo>
                  <a:lnTo>
                    <a:pt x="992" y="973"/>
                  </a:lnTo>
                  <a:lnTo>
                    <a:pt x="988" y="972"/>
                  </a:lnTo>
                  <a:lnTo>
                    <a:pt x="988" y="970"/>
                  </a:lnTo>
                  <a:lnTo>
                    <a:pt x="986" y="968"/>
                  </a:lnTo>
                  <a:lnTo>
                    <a:pt x="984" y="968"/>
                  </a:lnTo>
                  <a:lnTo>
                    <a:pt x="979" y="966"/>
                  </a:lnTo>
                  <a:lnTo>
                    <a:pt x="973" y="963"/>
                  </a:lnTo>
                  <a:lnTo>
                    <a:pt x="968" y="959"/>
                  </a:lnTo>
                  <a:lnTo>
                    <a:pt x="964" y="957"/>
                  </a:lnTo>
                  <a:lnTo>
                    <a:pt x="963" y="957"/>
                  </a:lnTo>
                  <a:lnTo>
                    <a:pt x="959" y="957"/>
                  </a:lnTo>
                  <a:lnTo>
                    <a:pt x="952" y="954"/>
                  </a:lnTo>
                  <a:lnTo>
                    <a:pt x="946" y="952"/>
                  </a:lnTo>
                  <a:lnTo>
                    <a:pt x="945" y="950"/>
                  </a:lnTo>
                  <a:lnTo>
                    <a:pt x="945" y="948"/>
                  </a:lnTo>
                  <a:lnTo>
                    <a:pt x="943" y="948"/>
                  </a:lnTo>
                  <a:lnTo>
                    <a:pt x="943" y="950"/>
                  </a:lnTo>
                  <a:lnTo>
                    <a:pt x="943" y="952"/>
                  </a:lnTo>
                  <a:lnTo>
                    <a:pt x="946" y="954"/>
                  </a:lnTo>
                  <a:lnTo>
                    <a:pt x="946" y="954"/>
                  </a:lnTo>
                  <a:lnTo>
                    <a:pt x="945" y="957"/>
                  </a:lnTo>
                  <a:lnTo>
                    <a:pt x="943" y="957"/>
                  </a:lnTo>
                  <a:lnTo>
                    <a:pt x="941" y="955"/>
                  </a:lnTo>
                  <a:lnTo>
                    <a:pt x="939" y="955"/>
                  </a:lnTo>
                  <a:lnTo>
                    <a:pt x="936" y="959"/>
                  </a:lnTo>
                  <a:lnTo>
                    <a:pt x="934" y="959"/>
                  </a:lnTo>
                  <a:lnTo>
                    <a:pt x="932" y="959"/>
                  </a:lnTo>
                  <a:lnTo>
                    <a:pt x="930" y="959"/>
                  </a:lnTo>
                  <a:lnTo>
                    <a:pt x="930" y="961"/>
                  </a:lnTo>
                  <a:lnTo>
                    <a:pt x="930" y="963"/>
                  </a:lnTo>
                  <a:lnTo>
                    <a:pt x="930" y="964"/>
                  </a:lnTo>
                  <a:lnTo>
                    <a:pt x="930" y="966"/>
                  </a:lnTo>
                  <a:lnTo>
                    <a:pt x="928" y="966"/>
                  </a:lnTo>
                  <a:lnTo>
                    <a:pt x="927" y="966"/>
                  </a:lnTo>
                  <a:lnTo>
                    <a:pt x="927" y="968"/>
                  </a:lnTo>
                  <a:lnTo>
                    <a:pt x="925" y="968"/>
                  </a:lnTo>
                  <a:lnTo>
                    <a:pt x="925" y="970"/>
                  </a:lnTo>
                  <a:lnTo>
                    <a:pt x="925" y="968"/>
                  </a:lnTo>
                  <a:lnTo>
                    <a:pt x="923" y="968"/>
                  </a:lnTo>
                  <a:lnTo>
                    <a:pt x="927" y="966"/>
                  </a:lnTo>
                  <a:lnTo>
                    <a:pt x="927" y="964"/>
                  </a:lnTo>
                  <a:lnTo>
                    <a:pt x="928" y="964"/>
                  </a:lnTo>
                  <a:lnTo>
                    <a:pt x="928" y="963"/>
                  </a:lnTo>
                  <a:lnTo>
                    <a:pt x="927" y="963"/>
                  </a:lnTo>
                  <a:lnTo>
                    <a:pt x="923" y="957"/>
                  </a:lnTo>
                  <a:lnTo>
                    <a:pt x="923" y="955"/>
                  </a:lnTo>
                  <a:lnTo>
                    <a:pt x="925" y="954"/>
                  </a:lnTo>
                  <a:lnTo>
                    <a:pt x="927" y="952"/>
                  </a:lnTo>
                  <a:lnTo>
                    <a:pt x="930" y="952"/>
                  </a:lnTo>
                  <a:lnTo>
                    <a:pt x="934" y="954"/>
                  </a:lnTo>
                  <a:lnTo>
                    <a:pt x="934" y="952"/>
                  </a:lnTo>
                  <a:lnTo>
                    <a:pt x="936" y="950"/>
                  </a:lnTo>
                  <a:lnTo>
                    <a:pt x="937" y="952"/>
                  </a:lnTo>
                  <a:lnTo>
                    <a:pt x="939" y="954"/>
                  </a:lnTo>
                  <a:lnTo>
                    <a:pt x="941" y="954"/>
                  </a:lnTo>
                  <a:lnTo>
                    <a:pt x="941" y="952"/>
                  </a:lnTo>
                  <a:lnTo>
                    <a:pt x="941" y="952"/>
                  </a:lnTo>
                  <a:lnTo>
                    <a:pt x="939" y="950"/>
                  </a:lnTo>
                  <a:lnTo>
                    <a:pt x="941" y="948"/>
                  </a:lnTo>
                  <a:lnTo>
                    <a:pt x="941" y="944"/>
                  </a:lnTo>
                  <a:lnTo>
                    <a:pt x="939" y="944"/>
                  </a:lnTo>
                  <a:lnTo>
                    <a:pt x="934" y="944"/>
                  </a:lnTo>
                  <a:lnTo>
                    <a:pt x="928" y="946"/>
                  </a:lnTo>
                  <a:lnTo>
                    <a:pt x="923" y="944"/>
                  </a:lnTo>
                  <a:lnTo>
                    <a:pt x="912" y="937"/>
                  </a:lnTo>
                  <a:lnTo>
                    <a:pt x="907" y="932"/>
                  </a:lnTo>
                  <a:lnTo>
                    <a:pt x="907" y="930"/>
                  </a:lnTo>
                  <a:lnTo>
                    <a:pt x="907" y="926"/>
                  </a:lnTo>
                  <a:lnTo>
                    <a:pt x="907" y="925"/>
                  </a:lnTo>
                  <a:lnTo>
                    <a:pt x="905" y="923"/>
                  </a:lnTo>
                  <a:lnTo>
                    <a:pt x="903" y="923"/>
                  </a:lnTo>
                  <a:lnTo>
                    <a:pt x="899" y="921"/>
                  </a:lnTo>
                  <a:lnTo>
                    <a:pt x="896" y="919"/>
                  </a:lnTo>
                  <a:lnTo>
                    <a:pt x="892" y="916"/>
                  </a:lnTo>
                  <a:lnTo>
                    <a:pt x="887" y="914"/>
                  </a:lnTo>
                  <a:lnTo>
                    <a:pt x="883" y="910"/>
                  </a:lnTo>
                  <a:lnTo>
                    <a:pt x="878" y="908"/>
                  </a:lnTo>
                  <a:lnTo>
                    <a:pt x="874" y="907"/>
                  </a:lnTo>
                  <a:lnTo>
                    <a:pt x="872" y="907"/>
                  </a:lnTo>
                  <a:lnTo>
                    <a:pt x="871" y="907"/>
                  </a:lnTo>
                  <a:lnTo>
                    <a:pt x="869" y="908"/>
                  </a:lnTo>
                  <a:lnTo>
                    <a:pt x="867" y="908"/>
                  </a:lnTo>
                  <a:lnTo>
                    <a:pt x="861" y="910"/>
                  </a:lnTo>
                  <a:lnTo>
                    <a:pt x="861" y="912"/>
                  </a:lnTo>
                  <a:lnTo>
                    <a:pt x="865" y="914"/>
                  </a:lnTo>
                  <a:lnTo>
                    <a:pt x="865" y="917"/>
                  </a:lnTo>
                  <a:lnTo>
                    <a:pt x="865" y="919"/>
                  </a:lnTo>
                  <a:lnTo>
                    <a:pt x="863" y="923"/>
                  </a:lnTo>
                  <a:lnTo>
                    <a:pt x="863" y="925"/>
                  </a:lnTo>
                  <a:lnTo>
                    <a:pt x="861" y="928"/>
                  </a:lnTo>
                  <a:lnTo>
                    <a:pt x="861" y="930"/>
                  </a:lnTo>
                  <a:lnTo>
                    <a:pt x="861" y="932"/>
                  </a:lnTo>
                  <a:lnTo>
                    <a:pt x="860" y="934"/>
                  </a:lnTo>
                  <a:lnTo>
                    <a:pt x="856" y="934"/>
                  </a:lnTo>
                  <a:lnTo>
                    <a:pt x="854" y="935"/>
                  </a:lnTo>
                  <a:lnTo>
                    <a:pt x="852" y="939"/>
                  </a:lnTo>
                  <a:lnTo>
                    <a:pt x="851" y="939"/>
                  </a:lnTo>
                  <a:lnTo>
                    <a:pt x="849" y="935"/>
                  </a:lnTo>
                  <a:lnTo>
                    <a:pt x="845" y="935"/>
                  </a:lnTo>
                  <a:lnTo>
                    <a:pt x="843" y="937"/>
                  </a:lnTo>
                  <a:lnTo>
                    <a:pt x="845" y="941"/>
                  </a:lnTo>
                  <a:lnTo>
                    <a:pt x="845" y="943"/>
                  </a:lnTo>
                  <a:lnTo>
                    <a:pt x="845" y="944"/>
                  </a:lnTo>
                  <a:lnTo>
                    <a:pt x="851" y="946"/>
                  </a:lnTo>
                  <a:lnTo>
                    <a:pt x="849" y="948"/>
                  </a:lnTo>
                  <a:lnTo>
                    <a:pt x="847" y="946"/>
                  </a:lnTo>
                  <a:lnTo>
                    <a:pt x="847" y="948"/>
                  </a:lnTo>
                  <a:lnTo>
                    <a:pt x="847" y="950"/>
                  </a:lnTo>
                  <a:lnTo>
                    <a:pt x="847" y="952"/>
                  </a:lnTo>
                  <a:lnTo>
                    <a:pt x="847" y="954"/>
                  </a:lnTo>
                  <a:lnTo>
                    <a:pt x="849" y="955"/>
                  </a:lnTo>
                  <a:lnTo>
                    <a:pt x="849" y="961"/>
                  </a:lnTo>
                  <a:lnTo>
                    <a:pt x="854" y="961"/>
                  </a:lnTo>
                  <a:lnTo>
                    <a:pt x="856" y="961"/>
                  </a:lnTo>
                  <a:lnTo>
                    <a:pt x="858" y="964"/>
                  </a:lnTo>
                  <a:lnTo>
                    <a:pt x="860" y="970"/>
                  </a:lnTo>
                  <a:lnTo>
                    <a:pt x="863" y="975"/>
                  </a:lnTo>
                  <a:lnTo>
                    <a:pt x="874" y="991"/>
                  </a:lnTo>
                  <a:lnTo>
                    <a:pt x="878" y="999"/>
                  </a:lnTo>
                  <a:lnTo>
                    <a:pt x="885" y="1002"/>
                  </a:lnTo>
                  <a:lnTo>
                    <a:pt x="889" y="1004"/>
                  </a:lnTo>
                  <a:lnTo>
                    <a:pt x="890" y="1002"/>
                  </a:lnTo>
                  <a:lnTo>
                    <a:pt x="896" y="999"/>
                  </a:lnTo>
                  <a:lnTo>
                    <a:pt x="898" y="999"/>
                  </a:lnTo>
                  <a:lnTo>
                    <a:pt x="899" y="999"/>
                  </a:lnTo>
                  <a:lnTo>
                    <a:pt x="901" y="1000"/>
                  </a:lnTo>
                  <a:lnTo>
                    <a:pt x="903" y="1000"/>
                  </a:lnTo>
                  <a:lnTo>
                    <a:pt x="905" y="999"/>
                  </a:lnTo>
                  <a:lnTo>
                    <a:pt x="905" y="995"/>
                  </a:lnTo>
                  <a:lnTo>
                    <a:pt x="907" y="993"/>
                  </a:lnTo>
                  <a:lnTo>
                    <a:pt x="908" y="993"/>
                  </a:lnTo>
                  <a:lnTo>
                    <a:pt x="910" y="993"/>
                  </a:lnTo>
                  <a:lnTo>
                    <a:pt x="912" y="995"/>
                  </a:lnTo>
                  <a:lnTo>
                    <a:pt x="912" y="995"/>
                  </a:lnTo>
                  <a:lnTo>
                    <a:pt x="912" y="1000"/>
                  </a:lnTo>
                  <a:lnTo>
                    <a:pt x="914" y="1002"/>
                  </a:lnTo>
                  <a:lnTo>
                    <a:pt x="919" y="1000"/>
                  </a:lnTo>
                  <a:lnTo>
                    <a:pt x="919" y="1002"/>
                  </a:lnTo>
                  <a:lnTo>
                    <a:pt x="917" y="1002"/>
                  </a:lnTo>
                  <a:lnTo>
                    <a:pt x="917" y="1002"/>
                  </a:lnTo>
                  <a:lnTo>
                    <a:pt x="917" y="1004"/>
                  </a:lnTo>
                  <a:lnTo>
                    <a:pt x="917" y="1004"/>
                  </a:lnTo>
                  <a:lnTo>
                    <a:pt x="919" y="1006"/>
                  </a:lnTo>
                  <a:lnTo>
                    <a:pt x="921" y="1008"/>
                  </a:lnTo>
                  <a:lnTo>
                    <a:pt x="923" y="1008"/>
                  </a:lnTo>
                  <a:lnTo>
                    <a:pt x="923" y="1009"/>
                  </a:lnTo>
                  <a:lnTo>
                    <a:pt x="921" y="1011"/>
                  </a:lnTo>
                  <a:lnTo>
                    <a:pt x="917" y="1013"/>
                  </a:lnTo>
                  <a:lnTo>
                    <a:pt x="916" y="1015"/>
                  </a:lnTo>
                  <a:lnTo>
                    <a:pt x="917" y="1019"/>
                  </a:lnTo>
                  <a:lnTo>
                    <a:pt x="919" y="1020"/>
                  </a:lnTo>
                  <a:lnTo>
                    <a:pt x="921" y="1022"/>
                  </a:lnTo>
                  <a:lnTo>
                    <a:pt x="923" y="1024"/>
                  </a:lnTo>
                  <a:lnTo>
                    <a:pt x="923" y="1026"/>
                  </a:lnTo>
                  <a:lnTo>
                    <a:pt x="927" y="1037"/>
                  </a:lnTo>
                  <a:lnTo>
                    <a:pt x="927" y="1038"/>
                  </a:lnTo>
                  <a:lnTo>
                    <a:pt x="925" y="1042"/>
                  </a:lnTo>
                  <a:lnTo>
                    <a:pt x="921" y="1047"/>
                  </a:lnTo>
                  <a:lnTo>
                    <a:pt x="921" y="1049"/>
                  </a:lnTo>
                  <a:lnTo>
                    <a:pt x="919" y="1049"/>
                  </a:lnTo>
                  <a:lnTo>
                    <a:pt x="916" y="1053"/>
                  </a:lnTo>
                  <a:lnTo>
                    <a:pt x="912" y="1055"/>
                  </a:lnTo>
                  <a:lnTo>
                    <a:pt x="907" y="1055"/>
                  </a:lnTo>
                  <a:lnTo>
                    <a:pt x="905" y="1055"/>
                  </a:lnTo>
                  <a:lnTo>
                    <a:pt x="903" y="1056"/>
                  </a:lnTo>
                  <a:lnTo>
                    <a:pt x="901" y="1060"/>
                  </a:lnTo>
                  <a:lnTo>
                    <a:pt x="903" y="1062"/>
                  </a:lnTo>
                  <a:lnTo>
                    <a:pt x="901" y="1064"/>
                  </a:lnTo>
                  <a:lnTo>
                    <a:pt x="898" y="1065"/>
                  </a:lnTo>
                  <a:lnTo>
                    <a:pt x="894" y="1067"/>
                  </a:lnTo>
                  <a:lnTo>
                    <a:pt x="887" y="1064"/>
                  </a:lnTo>
                  <a:lnTo>
                    <a:pt x="885" y="1064"/>
                  </a:lnTo>
                  <a:lnTo>
                    <a:pt x="885" y="1064"/>
                  </a:lnTo>
                  <a:lnTo>
                    <a:pt x="885" y="1062"/>
                  </a:lnTo>
                  <a:lnTo>
                    <a:pt x="885" y="1062"/>
                  </a:lnTo>
                  <a:lnTo>
                    <a:pt x="883" y="1060"/>
                  </a:lnTo>
                  <a:lnTo>
                    <a:pt x="881" y="1056"/>
                  </a:lnTo>
                  <a:lnTo>
                    <a:pt x="881" y="1056"/>
                  </a:lnTo>
                  <a:lnTo>
                    <a:pt x="880" y="1055"/>
                  </a:lnTo>
                  <a:lnTo>
                    <a:pt x="872" y="1055"/>
                  </a:lnTo>
                  <a:lnTo>
                    <a:pt x="871" y="1055"/>
                  </a:lnTo>
                  <a:lnTo>
                    <a:pt x="869" y="1051"/>
                  </a:lnTo>
                  <a:lnTo>
                    <a:pt x="869" y="1051"/>
                  </a:lnTo>
                  <a:lnTo>
                    <a:pt x="867" y="1051"/>
                  </a:lnTo>
                  <a:lnTo>
                    <a:pt x="865" y="1053"/>
                  </a:lnTo>
                  <a:lnTo>
                    <a:pt x="865" y="1053"/>
                  </a:lnTo>
                  <a:lnTo>
                    <a:pt x="863" y="1053"/>
                  </a:lnTo>
                  <a:lnTo>
                    <a:pt x="861" y="1051"/>
                  </a:lnTo>
                  <a:lnTo>
                    <a:pt x="861" y="1051"/>
                  </a:lnTo>
                  <a:lnTo>
                    <a:pt x="860" y="1049"/>
                  </a:lnTo>
                  <a:lnTo>
                    <a:pt x="856" y="1051"/>
                  </a:lnTo>
                  <a:lnTo>
                    <a:pt x="856" y="1051"/>
                  </a:lnTo>
                  <a:lnTo>
                    <a:pt x="854" y="1049"/>
                  </a:lnTo>
                  <a:lnTo>
                    <a:pt x="852" y="1049"/>
                  </a:lnTo>
                  <a:lnTo>
                    <a:pt x="852" y="1047"/>
                  </a:lnTo>
                  <a:lnTo>
                    <a:pt x="851" y="1047"/>
                  </a:lnTo>
                  <a:lnTo>
                    <a:pt x="849" y="1046"/>
                  </a:lnTo>
                  <a:lnTo>
                    <a:pt x="847" y="1046"/>
                  </a:lnTo>
                  <a:lnTo>
                    <a:pt x="845" y="1046"/>
                  </a:lnTo>
                  <a:lnTo>
                    <a:pt x="845" y="1046"/>
                  </a:lnTo>
                  <a:lnTo>
                    <a:pt x="842" y="1044"/>
                  </a:lnTo>
                  <a:lnTo>
                    <a:pt x="840" y="1044"/>
                  </a:lnTo>
                  <a:lnTo>
                    <a:pt x="836" y="1042"/>
                  </a:lnTo>
                  <a:lnTo>
                    <a:pt x="834" y="1040"/>
                  </a:lnTo>
                  <a:lnTo>
                    <a:pt x="834" y="1038"/>
                  </a:lnTo>
                  <a:lnTo>
                    <a:pt x="836" y="1038"/>
                  </a:lnTo>
                  <a:lnTo>
                    <a:pt x="834" y="1037"/>
                  </a:lnTo>
                  <a:lnTo>
                    <a:pt x="833" y="1035"/>
                  </a:lnTo>
                  <a:lnTo>
                    <a:pt x="833" y="1031"/>
                  </a:lnTo>
                  <a:lnTo>
                    <a:pt x="833" y="1029"/>
                  </a:lnTo>
                  <a:lnTo>
                    <a:pt x="833" y="1029"/>
                  </a:lnTo>
                  <a:lnTo>
                    <a:pt x="833" y="1028"/>
                  </a:lnTo>
                  <a:lnTo>
                    <a:pt x="831" y="1026"/>
                  </a:lnTo>
                  <a:lnTo>
                    <a:pt x="829" y="1024"/>
                  </a:lnTo>
                  <a:lnTo>
                    <a:pt x="827" y="1020"/>
                  </a:lnTo>
                  <a:lnTo>
                    <a:pt x="825" y="1020"/>
                  </a:lnTo>
                  <a:lnTo>
                    <a:pt x="824" y="1019"/>
                  </a:lnTo>
                  <a:lnTo>
                    <a:pt x="822" y="1020"/>
                  </a:lnTo>
                  <a:lnTo>
                    <a:pt x="822" y="1020"/>
                  </a:lnTo>
                  <a:lnTo>
                    <a:pt x="820" y="1020"/>
                  </a:lnTo>
                  <a:lnTo>
                    <a:pt x="820" y="1019"/>
                  </a:lnTo>
                  <a:lnTo>
                    <a:pt x="820" y="1017"/>
                  </a:lnTo>
                  <a:lnTo>
                    <a:pt x="818" y="1015"/>
                  </a:lnTo>
                  <a:lnTo>
                    <a:pt x="818" y="1015"/>
                  </a:lnTo>
                  <a:lnTo>
                    <a:pt x="816" y="1013"/>
                  </a:lnTo>
                  <a:lnTo>
                    <a:pt x="816" y="1013"/>
                  </a:lnTo>
                  <a:lnTo>
                    <a:pt x="816" y="1009"/>
                  </a:lnTo>
                  <a:lnTo>
                    <a:pt x="815" y="1006"/>
                  </a:lnTo>
                  <a:lnTo>
                    <a:pt x="813" y="1004"/>
                  </a:lnTo>
                  <a:lnTo>
                    <a:pt x="807" y="1002"/>
                  </a:lnTo>
                  <a:lnTo>
                    <a:pt x="804" y="999"/>
                  </a:lnTo>
                  <a:lnTo>
                    <a:pt x="800" y="995"/>
                  </a:lnTo>
                  <a:lnTo>
                    <a:pt x="800" y="997"/>
                  </a:lnTo>
                  <a:lnTo>
                    <a:pt x="800" y="999"/>
                  </a:lnTo>
                  <a:lnTo>
                    <a:pt x="800" y="999"/>
                  </a:lnTo>
                  <a:lnTo>
                    <a:pt x="802" y="1000"/>
                  </a:lnTo>
                  <a:lnTo>
                    <a:pt x="802" y="1004"/>
                  </a:lnTo>
                  <a:lnTo>
                    <a:pt x="800" y="1006"/>
                  </a:lnTo>
                  <a:lnTo>
                    <a:pt x="798" y="1006"/>
                  </a:lnTo>
                  <a:lnTo>
                    <a:pt x="795" y="1008"/>
                  </a:lnTo>
                  <a:lnTo>
                    <a:pt x="791" y="1009"/>
                  </a:lnTo>
                  <a:lnTo>
                    <a:pt x="789" y="1009"/>
                  </a:lnTo>
                  <a:lnTo>
                    <a:pt x="787" y="1008"/>
                  </a:lnTo>
                  <a:lnTo>
                    <a:pt x="787" y="1006"/>
                  </a:lnTo>
                  <a:lnTo>
                    <a:pt x="787" y="1004"/>
                  </a:lnTo>
                  <a:lnTo>
                    <a:pt x="787" y="1002"/>
                  </a:lnTo>
                  <a:lnTo>
                    <a:pt x="787" y="1000"/>
                  </a:lnTo>
                  <a:lnTo>
                    <a:pt x="786" y="1000"/>
                  </a:lnTo>
                  <a:lnTo>
                    <a:pt x="780" y="999"/>
                  </a:lnTo>
                  <a:lnTo>
                    <a:pt x="778" y="999"/>
                  </a:lnTo>
                  <a:lnTo>
                    <a:pt x="777" y="997"/>
                  </a:lnTo>
                  <a:lnTo>
                    <a:pt x="775" y="995"/>
                  </a:lnTo>
                  <a:lnTo>
                    <a:pt x="771" y="995"/>
                  </a:lnTo>
                  <a:lnTo>
                    <a:pt x="769" y="991"/>
                  </a:lnTo>
                  <a:lnTo>
                    <a:pt x="771" y="990"/>
                  </a:lnTo>
                  <a:lnTo>
                    <a:pt x="771" y="986"/>
                  </a:lnTo>
                  <a:lnTo>
                    <a:pt x="769" y="984"/>
                  </a:lnTo>
                  <a:lnTo>
                    <a:pt x="768" y="982"/>
                  </a:lnTo>
                  <a:lnTo>
                    <a:pt x="768" y="982"/>
                  </a:lnTo>
                  <a:lnTo>
                    <a:pt x="764" y="982"/>
                  </a:lnTo>
                  <a:lnTo>
                    <a:pt x="762" y="982"/>
                  </a:lnTo>
                  <a:lnTo>
                    <a:pt x="762" y="981"/>
                  </a:lnTo>
                  <a:lnTo>
                    <a:pt x="760" y="981"/>
                  </a:lnTo>
                  <a:lnTo>
                    <a:pt x="760" y="979"/>
                  </a:lnTo>
                  <a:lnTo>
                    <a:pt x="759" y="979"/>
                  </a:lnTo>
                  <a:lnTo>
                    <a:pt x="759" y="979"/>
                  </a:lnTo>
                  <a:lnTo>
                    <a:pt x="762" y="979"/>
                  </a:lnTo>
                  <a:lnTo>
                    <a:pt x="762" y="979"/>
                  </a:lnTo>
                  <a:lnTo>
                    <a:pt x="764" y="979"/>
                  </a:lnTo>
                  <a:lnTo>
                    <a:pt x="766" y="977"/>
                  </a:lnTo>
                  <a:lnTo>
                    <a:pt x="768" y="975"/>
                  </a:lnTo>
                  <a:lnTo>
                    <a:pt x="769" y="973"/>
                  </a:lnTo>
                  <a:lnTo>
                    <a:pt x="769" y="972"/>
                  </a:lnTo>
                  <a:lnTo>
                    <a:pt x="768" y="970"/>
                  </a:lnTo>
                  <a:lnTo>
                    <a:pt x="768" y="966"/>
                  </a:lnTo>
                  <a:lnTo>
                    <a:pt x="762" y="963"/>
                  </a:lnTo>
                  <a:lnTo>
                    <a:pt x="762" y="963"/>
                  </a:lnTo>
                  <a:lnTo>
                    <a:pt x="764" y="961"/>
                  </a:lnTo>
                  <a:lnTo>
                    <a:pt x="766" y="961"/>
                  </a:lnTo>
                  <a:lnTo>
                    <a:pt x="768" y="959"/>
                  </a:lnTo>
                  <a:lnTo>
                    <a:pt x="769" y="959"/>
                  </a:lnTo>
                  <a:lnTo>
                    <a:pt x="771" y="957"/>
                  </a:lnTo>
                  <a:lnTo>
                    <a:pt x="769" y="954"/>
                  </a:lnTo>
                  <a:lnTo>
                    <a:pt x="769" y="954"/>
                  </a:lnTo>
                  <a:lnTo>
                    <a:pt x="768" y="955"/>
                  </a:lnTo>
                  <a:lnTo>
                    <a:pt x="766" y="955"/>
                  </a:lnTo>
                  <a:lnTo>
                    <a:pt x="762" y="955"/>
                  </a:lnTo>
                  <a:lnTo>
                    <a:pt x="762" y="955"/>
                  </a:lnTo>
                  <a:lnTo>
                    <a:pt x="760" y="955"/>
                  </a:lnTo>
                  <a:lnTo>
                    <a:pt x="759" y="954"/>
                  </a:lnTo>
                  <a:lnTo>
                    <a:pt x="760" y="952"/>
                  </a:lnTo>
                  <a:lnTo>
                    <a:pt x="764" y="952"/>
                  </a:lnTo>
                  <a:lnTo>
                    <a:pt x="766" y="950"/>
                  </a:lnTo>
                  <a:lnTo>
                    <a:pt x="768" y="948"/>
                  </a:lnTo>
                  <a:lnTo>
                    <a:pt x="768" y="946"/>
                  </a:lnTo>
                  <a:lnTo>
                    <a:pt x="768" y="944"/>
                  </a:lnTo>
                  <a:lnTo>
                    <a:pt x="768" y="944"/>
                  </a:lnTo>
                  <a:lnTo>
                    <a:pt x="768" y="943"/>
                  </a:lnTo>
                  <a:lnTo>
                    <a:pt x="766" y="943"/>
                  </a:lnTo>
                  <a:lnTo>
                    <a:pt x="766" y="941"/>
                  </a:lnTo>
                  <a:lnTo>
                    <a:pt x="766" y="941"/>
                  </a:lnTo>
                  <a:lnTo>
                    <a:pt x="766" y="939"/>
                  </a:lnTo>
                  <a:lnTo>
                    <a:pt x="764" y="937"/>
                  </a:lnTo>
                  <a:lnTo>
                    <a:pt x="766" y="937"/>
                  </a:lnTo>
                  <a:lnTo>
                    <a:pt x="766" y="937"/>
                  </a:lnTo>
                  <a:lnTo>
                    <a:pt x="764" y="937"/>
                  </a:lnTo>
                  <a:lnTo>
                    <a:pt x="764" y="937"/>
                  </a:lnTo>
                  <a:lnTo>
                    <a:pt x="764" y="937"/>
                  </a:lnTo>
                  <a:lnTo>
                    <a:pt x="762" y="935"/>
                  </a:lnTo>
                  <a:lnTo>
                    <a:pt x="762" y="934"/>
                  </a:lnTo>
                  <a:lnTo>
                    <a:pt x="760" y="932"/>
                  </a:lnTo>
                  <a:lnTo>
                    <a:pt x="759" y="930"/>
                  </a:lnTo>
                  <a:lnTo>
                    <a:pt x="757" y="930"/>
                  </a:lnTo>
                  <a:lnTo>
                    <a:pt x="757" y="926"/>
                  </a:lnTo>
                  <a:lnTo>
                    <a:pt x="759" y="926"/>
                  </a:lnTo>
                  <a:lnTo>
                    <a:pt x="760" y="926"/>
                  </a:lnTo>
                  <a:lnTo>
                    <a:pt x="760" y="925"/>
                  </a:lnTo>
                  <a:lnTo>
                    <a:pt x="762" y="921"/>
                  </a:lnTo>
                  <a:lnTo>
                    <a:pt x="760" y="921"/>
                  </a:lnTo>
                  <a:lnTo>
                    <a:pt x="759" y="921"/>
                  </a:lnTo>
                  <a:lnTo>
                    <a:pt x="759" y="919"/>
                  </a:lnTo>
                  <a:lnTo>
                    <a:pt x="760" y="917"/>
                  </a:lnTo>
                  <a:lnTo>
                    <a:pt x="760" y="916"/>
                  </a:lnTo>
                  <a:lnTo>
                    <a:pt x="760" y="914"/>
                  </a:lnTo>
                  <a:lnTo>
                    <a:pt x="755" y="914"/>
                  </a:lnTo>
                  <a:lnTo>
                    <a:pt x="755" y="912"/>
                  </a:lnTo>
                  <a:lnTo>
                    <a:pt x="755" y="908"/>
                  </a:lnTo>
                  <a:lnTo>
                    <a:pt x="753" y="908"/>
                  </a:lnTo>
                  <a:lnTo>
                    <a:pt x="753" y="907"/>
                  </a:lnTo>
                  <a:lnTo>
                    <a:pt x="753" y="907"/>
                  </a:lnTo>
                  <a:lnTo>
                    <a:pt x="755" y="907"/>
                  </a:lnTo>
                  <a:lnTo>
                    <a:pt x="755" y="905"/>
                  </a:lnTo>
                  <a:lnTo>
                    <a:pt x="755" y="903"/>
                  </a:lnTo>
                  <a:lnTo>
                    <a:pt x="755" y="903"/>
                  </a:lnTo>
                  <a:lnTo>
                    <a:pt x="753" y="901"/>
                  </a:lnTo>
                  <a:lnTo>
                    <a:pt x="753" y="899"/>
                  </a:lnTo>
                  <a:lnTo>
                    <a:pt x="751" y="899"/>
                  </a:lnTo>
                  <a:lnTo>
                    <a:pt x="753" y="898"/>
                  </a:lnTo>
                  <a:lnTo>
                    <a:pt x="751" y="898"/>
                  </a:lnTo>
                  <a:lnTo>
                    <a:pt x="750" y="898"/>
                  </a:lnTo>
                  <a:lnTo>
                    <a:pt x="748" y="896"/>
                  </a:lnTo>
                  <a:lnTo>
                    <a:pt x="748" y="894"/>
                  </a:lnTo>
                  <a:lnTo>
                    <a:pt x="748" y="894"/>
                  </a:lnTo>
                  <a:lnTo>
                    <a:pt x="746" y="894"/>
                  </a:lnTo>
                  <a:lnTo>
                    <a:pt x="746" y="894"/>
                  </a:lnTo>
                  <a:lnTo>
                    <a:pt x="744" y="892"/>
                  </a:lnTo>
                  <a:lnTo>
                    <a:pt x="744" y="888"/>
                  </a:lnTo>
                  <a:lnTo>
                    <a:pt x="746" y="888"/>
                  </a:lnTo>
                  <a:lnTo>
                    <a:pt x="746" y="885"/>
                  </a:lnTo>
                  <a:lnTo>
                    <a:pt x="744" y="883"/>
                  </a:lnTo>
                  <a:lnTo>
                    <a:pt x="744" y="883"/>
                  </a:lnTo>
                  <a:lnTo>
                    <a:pt x="737" y="881"/>
                  </a:lnTo>
                  <a:lnTo>
                    <a:pt x="737" y="879"/>
                  </a:lnTo>
                  <a:lnTo>
                    <a:pt x="741" y="879"/>
                  </a:lnTo>
                  <a:lnTo>
                    <a:pt x="741" y="879"/>
                  </a:lnTo>
                  <a:lnTo>
                    <a:pt x="741" y="878"/>
                  </a:lnTo>
                  <a:lnTo>
                    <a:pt x="741" y="878"/>
                  </a:lnTo>
                  <a:lnTo>
                    <a:pt x="739" y="878"/>
                  </a:lnTo>
                  <a:lnTo>
                    <a:pt x="741" y="878"/>
                  </a:lnTo>
                  <a:lnTo>
                    <a:pt x="741" y="878"/>
                  </a:lnTo>
                  <a:lnTo>
                    <a:pt x="742" y="876"/>
                  </a:lnTo>
                  <a:lnTo>
                    <a:pt x="742" y="876"/>
                  </a:lnTo>
                  <a:lnTo>
                    <a:pt x="744" y="878"/>
                  </a:lnTo>
                  <a:lnTo>
                    <a:pt x="744" y="878"/>
                  </a:lnTo>
                  <a:lnTo>
                    <a:pt x="746" y="878"/>
                  </a:lnTo>
                  <a:lnTo>
                    <a:pt x="746" y="878"/>
                  </a:lnTo>
                  <a:lnTo>
                    <a:pt x="746" y="874"/>
                  </a:lnTo>
                  <a:lnTo>
                    <a:pt x="746" y="872"/>
                  </a:lnTo>
                  <a:lnTo>
                    <a:pt x="750" y="872"/>
                  </a:lnTo>
                  <a:lnTo>
                    <a:pt x="753" y="874"/>
                  </a:lnTo>
                  <a:lnTo>
                    <a:pt x="755" y="874"/>
                  </a:lnTo>
                  <a:lnTo>
                    <a:pt x="755" y="872"/>
                  </a:lnTo>
                  <a:lnTo>
                    <a:pt x="755" y="870"/>
                  </a:lnTo>
                  <a:lnTo>
                    <a:pt x="755" y="870"/>
                  </a:lnTo>
                  <a:lnTo>
                    <a:pt x="753" y="869"/>
                  </a:lnTo>
                  <a:lnTo>
                    <a:pt x="753" y="869"/>
                  </a:lnTo>
                  <a:lnTo>
                    <a:pt x="755" y="867"/>
                  </a:lnTo>
                  <a:lnTo>
                    <a:pt x="757" y="865"/>
                  </a:lnTo>
                  <a:lnTo>
                    <a:pt x="759" y="861"/>
                  </a:lnTo>
                  <a:lnTo>
                    <a:pt x="759" y="858"/>
                  </a:lnTo>
                  <a:lnTo>
                    <a:pt x="760" y="856"/>
                  </a:lnTo>
                  <a:lnTo>
                    <a:pt x="760" y="856"/>
                  </a:lnTo>
                  <a:lnTo>
                    <a:pt x="760" y="854"/>
                  </a:lnTo>
                  <a:lnTo>
                    <a:pt x="759" y="851"/>
                  </a:lnTo>
                  <a:lnTo>
                    <a:pt x="759" y="849"/>
                  </a:lnTo>
                  <a:lnTo>
                    <a:pt x="759" y="847"/>
                  </a:lnTo>
                  <a:lnTo>
                    <a:pt x="757" y="847"/>
                  </a:lnTo>
                  <a:lnTo>
                    <a:pt x="757" y="845"/>
                  </a:lnTo>
                  <a:lnTo>
                    <a:pt x="757" y="845"/>
                  </a:lnTo>
                  <a:lnTo>
                    <a:pt x="759" y="843"/>
                  </a:lnTo>
                  <a:lnTo>
                    <a:pt x="759" y="843"/>
                  </a:lnTo>
                  <a:lnTo>
                    <a:pt x="759" y="842"/>
                  </a:lnTo>
                  <a:lnTo>
                    <a:pt x="759" y="840"/>
                  </a:lnTo>
                  <a:lnTo>
                    <a:pt x="757" y="840"/>
                  </a:lnTo>
                  <a:lnTo>
                    <a:pt x="755" y="840"/>
                  </a:lnTo>
                  <a:lnTo>
                    <a:pt x="757" y="840"/>
                  </a:lnTo>
                  <a:lnTo>
                    <a:pt x="755" y="834"/>
                  </a:lnTo>
                  <a:lnTo>
                    <a:pt x="755" y="834"/>
                  </a:lnTo>
                  <a:lnTo>
                    <a:pt x="755" y="834"/>
                  </a:lnTo>
                  <a:lnTo>
                    <a:pt x="755" y="829"/>
                  </a:lnTo>
                  <a:lnTo>
                    <a:pt x="757" y="831"/>
                  </a:lnTo>
                  <a:lnTo>
                    <a:pt x="760" y="834"/>
                  </a:lnTo>
                  <a:lnTo>
                    <a:pt x="766" y="842"/>
                  </a:lnTo>
                  <a:lnTo>
                    <a:pt x="768" y="843"/>
                  </a:lnTo>
                  <a:lnTo>
                    <a:pt x="768" y="842"/>
                  </a:lnTo>
                  <a:lnTo>
                    <a:pt x="769" y="842"/>
                  </a:lnTo>
                  <a:lnTo>
                    <a:pt x="769" y="840"/>
                  </a:lnTo>
                  <a:lnTo>
                    <a:pt x="768" y="838"/>
                  </a:lnTo>
                  <a:lnTo>
                    <a:pt x="766" y="836"/>
                  </a:lnTo>
                  <a:lnTo>
                    <a:pt x="766" y="836"/>
                  </a:lnTo>
                  <a:lnTo>
                    <a:pt x="764" y="834"/>
                  </a:lnTo>
                  <a:lnTo>
                    <a:pt x="764" y="832"/>
                  </a:lnTo>
                  <a:lnTo>
                    <a:pt x="766" y="832"/>
                  </a:lnTo>
                  <a:lnTo>
                    <a:pt x="766" y="831"/>
                  </a:lnTo>
                  <a:lnTo>
                    <a:pt x="766" y="829"/>
                  </a:lnTo>
                  <a:lnTo>
                    <a:pt x="766" y="829"/>
                  </a:lnTo>
                  <a:lnTo>
                    <a:pt x="766" y="827"/>
                  </a:lnTo>
                  <a:lnTo>
                    <a:pt x="764" y="827"/>
                  </a:lnTo>
                  <a:lnTo>
                    <a:pt x="764" y="827"/>
                  </a:lnTo>
                  <a:lnTo>
                    <a:pt x="762" y="825"/>
                  </a:lnTo>
                  <a:lnTo>
                    <a:pt x="764" y="822"/>
                  </a:lnTo>
                  <a:lnTo>
                    <a:pt x="764" y="822"/>
                  </a:lnTo>
                  <a:lnTo>
                    <a:pt x="764" y="820"/>
                  </a:lnTo>
                  <a:lnTo>
                    <a:pt x="764" y="818"/>
                  </a:lnTo>
                  <a:lnTo>
                    <a:pt x="764" y="818"/>
                  </a:lnTo>
                  <a:lnTo>
                    <a:pt x="764" y="818"/>
                  </a:lnTo>
                  <a:lnTo>
                    <a:pt x="762" y="818"/>
                  </a:lnTo>
                  <a:lnTo>
                    <a:pt x="762" y="818"/>
                  </a:lnTo>
                  <a:lnTo>
                    <a:pt x="760" y="816"/>
                  </a:lnTo>
                  <a:lnTo>
                    <a:pt x="760" y="816"/>
                  </a:lnTo>
                  <a:lnTo>
                    <a:pt x="759" y="816"/>
                  </a:lnTo>
                  <a:lnTo>
                    <a:pt x="757" y="818"/>
                  </a:lnTo>
                  <a:lnTo>
                    <a:pt x="757" y="818"/>
                  </a:lnTo>
                  <a:lnTo>
                    <a:pt x="757" y="818"/>
                  </a:lnTo>
                  <a:lnTo>
                    <a:pt x="757" y="816"/>
                  </a:lnTo>
                  <a:lnTo>
                    <a:pt x="757" y="814"/>
                  </a:lnTo>
                  <a:lnTo>
                    <a:pt x="757" y="814"/>
                  </a:lnTo>
                  <a:lnTo>
                    <a:pt x="755" y="814"/>
                  </a:lnTo>
                  <a:lnTo>
                    <a:pt x="755" y="813"/>
                  </a:lnTo>
                  <a:lnTo>
                    <a:pt x="755" y="813"/>
                  </a:lnTo>
                  <a:lnTo>
                    <a:pt x="757" y="811"/>
                  </a:lnTo>
                  <a:lnTo>
                    <a:pt x="757" y="809"/>
                  </a:lnTo>
                  <a:lnTo>
                    <a:pt x="757" y="807"/>
                  </a:lnTo>
                  <a:lnTo>
                    <a:pt x="757" y="807"/>
                  </a:lnTo>
                  <a:lnTo>
                    <a:pt x="755" y="804"/>
                  </a:lnTo>
                  <a:lnTo>
                    <a:pt x="753" y="804"/>
                  </a:lnTo>
                  <a:lnTo>
                    <a:pt x="753" y="802"/>
                  </a:lnTo>
                  <a:lnTo>
                    <a:pt x="751" y="800"/>
                  </a:lnTo>
                  <a:lnTo>
                    <a:pt x="750" y="798"/>
                  </a:lnTo>
                  <a:lnTo>
                    <a:pt x="750" y="795"/>
                  </a:lnTo>
                  <a:lnTo>
                    <a:pt x="748" y="793"/>
                  </a:lnTo>
                  <a:lnTo>
                    <a:pt x="748" y="795"/>
                  </a:lnTo>
                  <a:lnTo>
                    <a:pt x="746" y="793"/>
                  </a:lnTo>
                  <a:lnTo>
                    <a:pt x="737" y="786"/>
                  </a:lnTo>
                  <a:lnTo>
                    <a:pt x="735" y="786"/>
                  </a:lnTo>
                  <a:lnTo>
                    <a:pt x="735" y="786"/>
                  </a:lnTo>
                  <a:lnTo>
                    <a:pt x="733" y="784"/>
                  </a:lnTo>
                  <a:lnTo>
                    <a:pt x="730" y="784"/>
                  </a:lnTo>
                  <a:lnTo>
                    <a:pt x="728" y="784"/>
                  </a:lnTo>
                  <a:lnTo>
                    <a:pt x="728" y="782"/>
                  </a:lnTo>
                  <a:lnTo>
                    <a:pt x="730" y="782"/>
                  </a:lnTo>
                  <a:lnTo>
                    <a:pt x="730" y="780"/>
                  </a:lnTo>
                  <a:lnTo>
                    <a:pt x="730" y="778"/>
                  </a:lnTo>
                  <a:lnTo>
                    <a:pt x="730" y="778"/>
                  </a:lnTo>
                  <a:lnTo>
                    <a:pt x="728" y="776"/>
                  </a:lnTo>
                  <a:lnTo>
                    <a:pt x="726" y="776"/>
                  </a:lnTo>
                  <a:lnTo>
                    <a:pt x="726" y="776"/>
                  </a:lnTo>
                  <a:lnTo>
                    <a:pt x="721" y="775"/>
                  </a:lnTo>
                  <a:lnTo>
                    <a:pt x="719" y="776"/>
                  </a:lnTo>
                  <a:lnTo>
                    <a:pt x="717" y="776"/>
                  </a:lnTo>
                  <a:lnTo>
                    <a:pt x="717" y="778"/>
                  </a:lnTo>
                  <a:lnTo>
                    <a:pt x="717" y="778"/>
                  </a:lnTo>
                  <a:lnTo>
                    <a:pt x="715" y="776"/>
                  </a:lnTo>
                  <a:lnTo>
                    <a:pt x="715" y="776"/>
                  </a:lnTo>
                  <a:lnTo>
                    <a:pt x="715" y="775"/>
                  </a:lnTo>
                  <a:lnTo>
                    <a:pt x="715" y="775"/>
                  </a:lnTo>
                  <a:lnTo>
                    <a:pt x="715" y="773"/>
                  </a:lnTo>
                  <a:lnTo>
                    <a:pt x="703" y="767"/>
                  </a:lnTo>
                  <a:lnTo>
                    <a:pt x="703" y="767"/>
                  </a:lnTo>
                  <a:lnTo>
                    <a:pt x="703" y="767"/>
                  </a:lnTo>
                  <a:lnTo>
                    <a:pt x="703" y="766"/>
                  </a:lnTo>
                  <a:lnTo>
                    <a:pt x="701" y="766"/>
                  </a:lnTo>
                  <a:lnTo>
                    <a:pt x="695" y="767"/>
                  </a:lnTo>
                  <a:lnTo>
                    <a:pt x="686" y="767"/>
                  </a:lnTo>
                  <a:lnTo>
                    <a:pt x="688" y="766"/>
                  </a:lnTo>
                  <a:lnTo>
                    <a:pt x="690" y="764"/>
                  </a:lnTo>
                  <a:lnTo>
                    <a:pt x="695" y="764"/>
                  </a:lnTo>
                  <a:lnTo>
                    <a:pt x="703" y="764"/>
                  </a:lnTo>
                  <a:lnTo>
                    <a:pt x="704" y="762"/>
                  </a:lnTo>
                  <a:lnTo>
                    <a:pt x="703" y="760"/>
                  </a:lnTo>
                  <a:lnTo>
                    <a:pt x="699" y="758"/>
                  </a:lnTo>
                  <a:lnTo>
                    <a:pt x="697" y="757"/>
                  </a:lnTo>
                  <a:lnTo>
                    <a:pt x="699" y="755"/>
                  </a:lnTo>
                  <a:lnTo>
                    <a:pt x="706" y="755"/>
                  </a:lnTo>
                  <a:lnTo>
                    <a:pt x="708" y="753"/>
                  </a:lnTo>
                  <a:lnTo>
                    <a:pt x="706" y="751"/>
                  </a:lnTo>
                  <a:lnTo>
                    <a:pt x="703" y="751"/>
                  </a:lnTo>
                  <a:lnTo>
                    <a:pt x="701" y="749"/>
                  </a:lnTo>
                  <a:lnTo>
                    <a:pt x="701" y="748"/>
                  </a:lnTo>
                  <a:lnTo>
                    <a:pt x="703" y="748"/>
                  </a:lnTo>
                  <a:lnTo>
                    <a:pt x="703" y="748"/>
                  </a:lnTo>
                  <a:lnTo>
                    <a:pt x="703" y="746"/>
                  </a:lnTo>
                  <a:lnTo>
                    <a:pt x="701" y="744"/>
                  </a:lnTo>
                  <a:lnTo>
                    <a:pt x="701" y="744"/>
                  </a:lnTo>
                  <a:lnTo>
                    <a:pt x="697" y="748"/>
                  </a:lnTo>
                  <a:lnTo>
                    <a:pt x="697" y="749"/>
                  </a:lnTo>
                  <a:lnTo>
                    <a:pt x="688" y="748"/>
                  </a:lnTo>
                  <a:lnTo>
                    <a:pt x="688" y="746"/>
                  </a:lnTo>
                  <a:lnTo>
                    <a:pt x="686" y="744"/>
                  </a:lnTo>
                  <a:lnTo>
                    <a:pt x="686" y="744"/>
                  </a:lnTo>
                  <a:lnTo>
                    <a:pt x="686" y="744"/>
                  </a:lnTo>
                  <a:lnTo>
                    <a:pt x="686" y="742"/>
                  </a:lnTo>
                  <a:lnTo>
                    <a:pt x="686" y="742"/>
                  </a:lnTo>
                  <a:lnTo>
                    <a:pt x="686" y="742"/>
                  </a:lnTo>
                  <a:lnTo>
                    <a:pt x="683" y="740"/>
                  </a:lnTo>
                  <a:lnTo>
                    <a:pt x="681" y="740"/>
                  </a:lnTo>
                  <a:lnTo>
                    <a:pt x="681" y="740"/>
                  </a:lnTo>
                  <a:lnTo>
                    <a:pt x="675" y="744"/>
                  </a:lnTo>
                  <a:lnTo>
                    <a:pt x="674" y="744"/>
                  </a:lnTo>
                  <a:lnTo>
                    <a:pt x="670" y="742"/>
                  </a:lnTo>
                  <a:lnTo>
                    <a:pt x="668" y="740"/>
                  </a:lnTo>
                  <a:lnTo>
                    <a:pt x="670" y="739"/>
                  </a:lnTo>
                  <a:lnTo>
                    <a:pt x="672" y="739"/>
                  </a:lnTo>
                  <a:lnTo>
                    <a:pt x="675" y="737"/>
                  </a:lnTo>
                  <a:lnTo>
                    <a:pt x="677" y="739"/>
                  </a:lnTo>
                  <a:lnTo>
                    <a:pt x="679" y="737"/>
                  </a:lnTo>
                  <a:lnTo>
                    <a:pt x="679" y="737"/>
                  </a:lnTo>
                  <a:lnTo>
                    <a:pt x="681" y="737"/>
                  </a:lnTo>
                  <a:lnTo>
                    <a:pt x="681" y="737"/>
                  </a:lnTo>
                  <a:lnTo>
                    <a:pt x="679" y="735"/>
                  </a:lnTo>
                  <a:lnTo>
                    <a:pt x="679" y="735"/>
                  </a:lnTo>
                  <a:lnTo>
                    <a:pt x="679" y="735"/>
                  </a:lnTo>
                  <a:lnTo>
                    <a:pt x="681" y="735"/>
                  </a:lnTo>
                  <a:lnTo>
                    <a:pt x="695" y="742"/>
                  </a:lnTo>
                  <a:lnTo>
                    <a:pt x="697" y="740"/>
                  </a:lnTo>
                  <a:lnTo>
                    <a:pt x="697" y="739"/>
                  </a:lnTo>
                  <a:lnTo>
                    <a:pt x="695" y="739"/>
                  </a:lnTo>
                  <a:lnTo>
                    <a:pt x="695" y="737"/>
                  </a:lnTo>
                  <a:lnTo>
                    <a:pt x="694" y="737"/>
                  </a:lnTo>
                  <a:lnTo>
                    <a:pt x="694" y="735"/>
                  </a:lnTo>
                  <a:lnTo>
                    <a:pt x="692" y="733"/>
                  </a:lnTo>
                  <a:lnTo>
                    <a:pt x="685" y="730"/>
                  </a:lnTo>
                  <a:lnTo>
                    <a:pt x="683" y="730"/>
                  </a:lnTo>
                  <a:lnTo>
                    <a:pt x="683" y="730"/>
                  </a:lnTo>
                  <a:lnTo>
                    <a:pt x="683" y="730"/>
                  </a:lnTo>
                  <a:lnTo>
                    <a:pt x="683" y="731"/>
                  </a:lnTo>
                  <a:lnTo>
                    <a:pt x="683" y="731"/>
                  </a:lnTo>
                  <a:lnTo>
                    <a:pt x="681" y="731"/>
                  </a:lnTo>
                  <a:lnTo>
                    <a:pt x="681" y="731"/>
                  </a:lnTo>
                  <a:lnTo>
                    <a:pt x="677" y="731"/>
                  </a:lnTo>
                  <a:lnTo>
                    <a:pt x="677" y="733"/>
                  </a:lnTo>
                  <a:lnTo>
                    <a:pt x="675" y="733"/>
                  </a:lnTo>
                  <a:lnTo>
                    <a:pt x="677" y="735"/>
                  </a:lnTo>
                  <a:lnTo>
                    <a:pt x="666" y="735"/>
                  </a:lnTo>
                  <a:lnTo>
                    <a:pt x="665" y="731"/>
                  </a:lnTo>
                  <a:lnTo>
                    <a:pt x="668" y="731"/>
                  </a:lnTo>
                  <a:lnTo>
                    <a:pt x="670" y="731"/>
                  </a:lnTo>
                  <a:lnTo>
                    <a:pt x="672" y="733"/>
                  </a:lnTo>
                  <a:lnTo>
                    <a:pt x="674" y="733"/>
                  </a:lnTo>
                  <a:lnTo>
                    <a:pt x="674" y="731"/>
                  </a:lnTo>
                  <a:lnTo>
                    <a:pt x="675" y="730"/>
                  </a:lnTo>
                  <a:lnTo>
                    <a:pt x="677" y="728"/>
                  </a:lnTo>
                  <a:lnTo>
                    <a:pt x="677" y="726"/>
                  </a:lnTo>
                  <a:lnTo>
                    <a:pt x="679" y="726"/>
                  </a:lnTo>
                  <a:lnTo>
                    <a:pt x="683" y="726"/>
                  </a:lnTo>
                  <a:lnTo>
                    <a:pt x="686" y="728"/>
                  </a:lnTo>
                  <a:lnTo>
                    <a:pt x="686" y="728"/>
                  </a:lnTo>
                  <a:lnTo>
                    <a:pt x="688" y="726"/>
                  </a:lnTo>
                  <a:lnTo>
                    <a:pt x="686" y="724"/>
                  </a:lnTo>
                  <a:lnTo>
                    <a:pt x="681" y="720"/>
                  </a:lnTo>
                  <a:lnTo>
                    <a:pt x="670" y="720"/>
                  </a:lnTo>
                  <a:lnTo>
                    <a:pt x="659" y="713"/>
                  </a:lnTo>
                  <a:lnTo>
                    <a:pt x="661" y="715"/>
                  </a:lnTo>
                  <a:lnTo>
                    <a:pt x="666" y="715"/>
                  </a:lnTo>
                  <a:lnTo>
                    <a:pt x="668" y="713"/>
                  </a:lnTo>
                  <a:lnTo>
                    <a:pt x="668" y="713"/>
                  </a:lnTo>
                  <a:lnTo>
                    <a:pt x="666" y="710"/>
                  </a:lnTo>
                  <a:lnTo>
                    <a:pt x="666" y="710"/>
                  </a:lnTo>
                  <a:lnTo>
                    <a:pt x="666" y="710"/>
                  </a:lnTo>
                  <a:lnTo>
                    <a:pt x="656" y="706"/>
                  </a:lnTo>
                  <a:lnTo>
                    <a:pt x="654" y="706"/>
                  </a:lnTo>
                  <a:lnTo>
                    <a:pt x="656" y="702"/>
                  </a:lnTo>
                  <a:lnTo>
                    <a:pt x="654" y="701"/>
                  </a:lnTo>
                  <a:lnTo>
                    <a:pt x="650" y="699"/>
                  </a:lnTo>
                  <a:lnTo>
                    <a:pt x="648" y="695"/>
                  </a:lnTo>
                  <a:lnTo>
                    <a:pt x="647" y="695"/>
                  </a:lnTo>
                  <a:lnTo>
                    <a:pt x="643" y="695"/>
                  </a:lnTo>
                  <a:lnTo>
                    <a:pt x="643" y="695"/>
                  </a:lnTo>
                  <a:lnTo>
                    <a:pt x="645" y="693"/>
                  </a:lnTo>
                  <a:lnTo>
                    <a:pt x="645" y="692"/>
                  </a:lnTo>
                  <a:lnTo>
                    <a:pt x="645" y="690"/>
                  </a:lnTo>
                  <a:lnTo>
                    <a:pt x="645" y="690"/>
                  </a:lnTo>
                  <a:lnTo>
                    <a:pt x="647" y="690"/>
                  </a:lnTo>
                  <a:lnTo>
                    <a:pt x="645" y="688"/>
                  </a:lnTo>
                  <a:lnTo>
                    <a:pt x="641" y="688"/>
                  </a:lnTo>
                  <a:lnTo>
                    <a:pt x="641" y="686"/>
                  </a:lnTo>
                  <a:lnTo>
                    <a:pt x="643" y="686"/>
                  </a:lnTo>
                  <a:lnTo>
                    <a:pt x="647" y="688"/>
                  </a:lnTo>
                  <a:lnTo>
                    <a:pt x="648" y="686"/>
                  </a:lnTo>
                  <a:lnTo>
                    <a:pt x="648" y="684"/>
                  </a:lnTo>
                  <a:lnTo>
                    <a:pt x="648" y="683"/>
                  </a:lnTo>
                  <a:lnTo>
                    <a:pt x="648" y="681"/>
                  </a:lnTo>
                  <a:lnTo>
                    <a:pt x="648" y="679"/>
                  </a:lnTo>
                  <a:lnTo>
                    <a:pt x="647" y="677"/>
                  </a:lnTo>
                  <a:lnTo>
                    <a:pt x="641" y="674"/>
                  </a:lnTo>
                  <a:lnTo>
                    <a:pt x="641" y="674"/>
                  </a:lnTo>
                  <a:lnTo>
                    <a:pt x="639" y="674"/>
                  </a:lnTo>
                  <a:lnTo>
                    <a:pt x="638" y="674"/>
                  </a:lnTo>
                  <a:lnTo>
                    <a:pt x="636" y="672"/>
                  </a:lnTo>
                  <a:lnTo>
                    <a:pt x="638" y="672"/>
                  </a:lnTo>
                  <a:lnTo>
                    <a:pt x="638" y="672"/>
                  </a:lnTo>
                  <a:lnTo>
                    <a:pt x="639" y="672"/>
                  </a:lnTo>
                  <a:lnTo>
                    <a:pt x="638" y="670"/>
                  </a:lnTo>
                  <a:lnTo>
                    <a:pt x="636" y="668"/>
                  </a:lnTo>
                  <a:lnTo>
                    <a:pt x="634" y="664"/>
                  </a:lnTo>
                  <a:lnTo>
                    <a:pt x="632" y="664"/>
                  </a:lnTo>
                  <a:lnTo>
                    <a:pt x="632" y="664"/>
                  </a:lnTo>
                  <a:lnTo>
                    <a:pt x="625" y="666"/>
                  </a:lnTo>
                  <a:lnTo>
                    <a:pt x="616" y="664"/>
                  </a:lnTo>
                  <a:lnTo>
                    <a:pt x="618" y="663"/>
                  </a:lnTo>
                  <a:lnTo>
                    <a:pt x="618" y="661"/>
                  </a:lnTo>
                  <a:lnTo>
                    <a:pt x="614" y="661"/>
                  </a:lnTo>
                  <a:lnTo>
                    <a:pt x="614" y="659"/>
                  </a:lnTo>
                  <a:lnTo>
                    <a:pt x="616" y="659"/>
                  </a:lnTo>
                  <a:lnTo>
                    <a:pt x="618" y="659"/>
                  </a:lnTo>
                  <a:lnTo>
                    <a:pt x="623" y="663"/>
                  </a:lnTo>
                  <a:lnTo>
                    <a:pt x="625" y="663"/>
                  </a:lnTo>
                  <a:lnTo>
                    <a:pt x="630" y="661"/>
                  </a:lnTo>
                  <a:lnTo>
                    <a:pt x="634" y="663"/>
                  </a:lnTo>
                  <a:lnTo>
                    <a:pt x="634" y="663"/>
                  </a:lnTo>
                  <a:lnTo>
                    <a:pt x="636" y="661"/>
                  </a:lnTo>
                  <a:lnTo>
                    <a:pt x="638" y="661"/>
                  </a:lnTo>
                  <a:lnTo>
                    <a:pt x="639" y="661"/>
                  </a:lnTo>
                  <a:lnTo>
                    <a:pt x="641" y="661"/>
                  </a:lnTo>
                  <a:lnTo>
                    <a:pt x="643" y="663"/>
                  </a:lnTo>
                  <a:lnTo>
                    <a:pt x="643" y="664"/>
                  </a:lnTo>
                  <a:lnTo>
                    <a:pt x="654" y="664"/>
                  </a:lnTo>
                  <a:lnTo>
                    <a:pt x="657" y="668"/>
                  </a:lnTo>
                  <a:lnTo>
                    <a:pt x="659" y="670"/>
                  </a:lnTo>
                  <a:lnTo>
                    <a:pt x="661" y="670"/>
                  </a:lnTo>
                  <a:lnTo>
                    <a:pt x="668" y="668"/>
                  </a:lnTo>
                  <a:lnTo>
                    <a:pt x="670" y="670"/>
                  </a:lnTo>
                  <a:lnTo>
                    <a:pt x="668" y="670"/>
                  </a:lnTo>
                  <a:lnTo>
                    <a:pt x="665" y="672"/>
                  </a:lnTo>
                  <a:lnTo>
                    <a:pt x="663" y="674"/>
                  </a:lnTo>
                  <a:lnTo>
                    <a:pt x="661" y="675"/>
                  </a:lnTo>
                  <a:lnTo>
                    <a:pt x="661" y="677"/>
                  </a:lnTo>
                  <a:lnTo>
                    <a:pt x="661" y="679"/>
                  </a:lnTo>
                  <a:lnTo>
                    <a:pt x="663" y="683"/>
                  </a:lnTo>
                  <a:lnTo>
                    <a:pt x="663" y="684"/>
                  </a:lnTo>
                  <a:lnTo>
                    <a:pt x="675" y="699"/>
                  </a:lnTo>
                  <a:lnTo>
                    <a:pt x="695" y="715"/>
                  </a:lnTo>
                  <a:lnTo>
                    <a:pt x="697" y="717"/>
                  </a:lnTo>
                  <a:lnTo>
                    <a:pt x="699" y="715"/>
                  </a:lnTo>
                  <a:lnTo>
                    <a:pt x="699" y="713"/>
                  </a:lnTo>
                  <a:lnTo>
                    <a:pt x="697" y="711"/>
                  </a:lnTo>
                  <a:lnTo>
                    <a:pt x="695" y="710"/>
                  </a:lnTo>
                  <a:lnTo>
                    <a:pt x="697" y="711"/>
                  </a:lnTo>
                  <a:lnTo>
                    <a:pt x="699" y="713"/>
                  </a:lnTo>
                  <a:lnTo>
                    <a:pt x="699" y="713"/>
                  </a:lnTo>
                  <a:lnTo>
                    <a:pt x="699" y="713"/>
                  </a:lnTo>
                  <a:lnTo>
                    <a:pt x="699" y="711"/>
                  </a:lnTo>
                  <a:lnTo>
                    <a:pt x="699" y="711"/>
                  </a:lnTo>
                  <a:lnTo>
                    <a:pt x="697" y="710"/>
                  </a:lnTo>
                  <a:lnTo>
                    <a:pt x="697" y="708"/>
                  </a:lnTo>
                  <a:lnTo>
                    <a:pt x="699" y="710"/>
                  </a:lnTo>
                  <a:lnTo>
                    <a:pt x="701" y="711"/>
                  </a:lnTo>
                  <a:lnTo>
                    <a:pt x="703" y="713"/>
                  </a:lnTo>
                  <a:lnTo>
                    <a:pt x="699" y="710"/>
                  </a:lnTo>
                  <a:lnTo>
                    <a:pt x="697" y="706"/>
                  </a:lnTo>
                  <a:lnTo>
                    <a:pt x="697" y="702"/>
                  </a:lnTo>
                  <a:lnTo>
                    <a:pt x="699" y="704"/>
                  </a:lnTo>
                  <a:lnTo>
                    <a:pt x="699" y="706"/>
                  </a:lnTo>
                  <a:lnTo>
                    <a:pt x="701" y="708"/>
                  </a:lnTo>
                  <a:lnTo>
                    <a:pt x="701" y="706"/>
                  </a:lnTo>
                  <a:lnTo>
                    <a:pt x="701" y="704"/>
                  </a:lnTo>
                  <a:lnTo>
                    <a:pt x="701" y="702"/>
                  </a:lnTo>
                  <a:lnTo>
                    <a:pt x="703" y="704"/>
                  </a:lnTo>
                  <a:lnTo>
                    <a:pt x="703" y="706"/>
                  </a:lnTo>
                  <a:lnTo>
                    <a:pt x="703" y="706"/>
                  </a:lnTo>
                  <a:lnTo>
                    <a:pt x="704" y="706"/>
                  </a:lnTo>
                  <a:lnTo>
                    <a:pt x="706" y="706"/>
                  </a:lnTo>
                  <a:lnTo>
                    <a:pt x="706" y="708"/>
                  </a:lnTo>
                  <a:lnTo>
                    <a:pt x="710" y="711"/>
                  </a:lnTo>
                  <a:lnTo>
                    <a:pt x="710" y="713"/>
                  </a:lnTo>
                  <a:lnTo>
                    <a:pt x="712" y="717"/>
                  </a:lnTo>
                  <a:lnTo>
                    <a:pt x="713" y="720"/>
                  </a:lnTo>
                  <a:lnTo>
                    <a:pt x="713" y="720"/>
                  </a:lnTo>
                  <a:lnTo>
                    <a:pt x="715" y="719"/>
                  </a:lnTo>
                  <a:lnTo>
                    <a:pt x="715" y="719"/>
                  </a:lnTo>
                  <a:lnTo>
                    <a:pt x="715" y="717"/>
                  </a:lnTo>
                  <a:lnTo>
                    <a:pt x="715" y="717"/>
                  </a:lnTo>
                  <a:lnTo>
                    <a:pt x="715" y="719"/>
                  </a:lnTo>
                  <a:lnTo>
                    <a:pt x="717" y="720"/>
                  </a:lnTo>
                  <a:lnTo>
                    <a:pt x="717" y="720"/>
                  </a:lnTo>
                  <a:lnTo>
                    <a:pt x="719" y="720"/>
                  </a:lnTo>
                  <a:lnTo>
                    <a:pt x="722" y="720"/>
                  </a:lnTo>
                  <a:lnTo>
                    <a:pt x="722" y="720"/>
                  </a:lnTo>
                  <a:lnTo>
                    <a:pt x="722" y="719"/>
                  </a:lnTo>
                  <a:lnTo>
                    <a:pt x="722" y="719"/>
                  </a:lnTo>
                  <a:lnTo>
                    <a:pt x="722" y="719"/>
                  </a:lnTo>
                  <a:lnTo>
                    <a:pt x="722" y="720"/>
                  </a:lnTo>
                  <a:lnTo>
                    <a:pt x="724" y="720"/>
                  </a:lnTo>
                  <a:lnTo>
                    <a:pt x="724" y="719"/>
                  </a:lnTo>
                  <a:lnTo>
                    <a:pt x="726" y="717"/>
                  </a:lnTo>
                  <a:lnTo>
                    <a:pt x="726" y="715"/>
                  </a:lnTo>
                  <a:lnTo>
                    <a:pt x="728" y="713"/>
                  </a:lnTo>
                  <a:lnTo>
                    <a:pt x="728" y="711"/>
                  </a:lnTo>
                  <a:lnTo>
                    <a:pt x="728" y="710"/>
                  </a:lnTo>
                  <a:lnTo>
                    <a:pt x="728" y="710"/>
                  </a:lnTo>
                  <a:lnTo>
                    <a:pt x="730" y="710"/>
                  </a:lnTo>
                  <a:lnTo>
                    <a:pt x="730" y="711"/>
                  </a:lnTo>
                  <a:lnTo>
                    <a:pt x="730" y="711"/>
                  </a:lnTo>
                  <a:lnTo>
                    <a:pt x="730" y="713"/>
                  </a:lnTo>
                  <a:lnTo>
                    <a:pt x="730" y="715"/>
                  </a:lnTo>
                  <a:lnTo>
                    <a:pt x="728" y="717"/>
                  </a:lnTo>
                  <a:lnTo>
                    <a:pt x="728" y="719"/>
                  </a:lnTo>
                  <a:lnTo>
                    <a:pt x="726" y="722"/>
                  </a:lnTo>
                  <a:lnTo>
                    <a:pt x="728" y="722"/>
                  </a:lnTo>
                  <a:lnTo>
                    <a:pt x="728" y="722"/>
                  </a:lnTo>
                  <a:lnTo>
                    <a:pt x="728" y="722"/>
                  </a:lnTo>
                  <a:lnTo>
                    <a:pt x="730" y="720"/>
                  </a:lnTo>
                  <a:lnTo>
                    <a:pt x="730" y="720"/>
                  </a:lnTo>
                  <a:lnTo>
                    <a:pt x="730" y="720"/>
                  </a:lnTo>
                  <a:lnTo>
                    <a:pt x="731" y="722"/>
                  </a:lnTo>
                  <a:lnTo>
                    <a:pt x="731" y="722"/>
                  </a:lnTo>
                  <a:lnTo>
                    <a:pt x="735" y="722"/>
                  </a:lnTo>
                  <a:lnTo>
                    <a:pt x="744" y="726"/>
                  </a:lnTo>
                  <a:lnTo>
                    <a:pt x="746" y="726"/>
                  </a:lnTo>
                  <a:lnTo>
                    <a:pt x="746" y="724"/>
                  </a:lnTo>
                  <a:lnTo>
                    <a:pt x="746" y="724"/>
                  </a:lnTo>
                  <a:lnTo>
                    <a:pt x="748" y="724"/>
                  </a:lnTo>
                  <a:lnTo>
                    <a:pt x="748" y="726"/>
                  </a:lnTo>
                  <a:lnTo>
                    <a:pt x="746" y="728"/>
                  </a:lnTo>
                  <a:lnTo>
                    <a:pt x="744" y="728"/>
                  </a:lnTo>
                  <a:lnTo>
                    <a:pt x="742" y="726"/>
                  </a:lnTo>
                  <a:lnTo>
                    <a:pt x="741" y="726"/>
                  </a:lnTo>
                  <a:lnTo>
                    <a:pt x="739" y="728"/>
                  </a:lnTo>
                  <a:lnTo>
                    <a:pt x="741" y="730"/>
                  </a:lnTo>
                  <a:lnTo>
                    <a:pt x="741" y="733"/>
                  </a:lnTo>
                  <a:lnTo>
                    <a:pt x="742" y="739"/>
                  </a:lnTo>
                  <a:lnTo>
                    <a:pt x="746" y="740"/>
                  </a:lnTo>
                  <a:lnTo>
                    <a:pt x="748" y="740"/>
                  </a:lnTo>
                  <a:lnTo>
                    <a:pt x="750" y="739"/>
                  </a:lnTo>
                  <a:lnTo>
                    <a:pt x="753" y="737"/>
                  </a:lnTo>
                  <a:lnTo>
                    <a:pt x="757" y="733"/>
                  </a:lnTo>
                  <a:lnTo>
                    <a:pt x="762" y="730"/>
                  </a:lnTo>
                  <a:lnTo>
                    <a:pt x="766" y="731"/>
                  </a:lnTo>
                  <a:lnTo>
                    <a:pt x="780" y="746"/>
                  </a:lnTo>
                  <a:lnTo>
                    <a:pt x="782" y="748"/>
                  </a:lnTo>
                  <a:lnTo>
                    <a:pt x="787" y="749"/>
                  </a:lnTo>
                  <a:lnTo>
                    <a:pt x="791" y="755"/>
                  </a:lnTo>
                  <a:lnTo>
                    <a:pt x="800" y="758"/>
                  </a:lnTo>
                  <a:lnTo>
                    <a:pt x="806" y="758"/>
                  </a:lnTo>
                  <a:lnTo>
                    <a:pt x="809" y="762"/>
                  </a:lnTo>
                  <a:lnTo>
                    <a:pt x="822" y="764"/>
                  </a:lnTo>
                  <a:lnTo>
                    <a:pt x="834" y="767"/>
                  </a:lnTo>
                  <a:lnTo>
                    <a:pt x="842" y="769"/>
                  </a:lnTo>
                  <a:lnTo>
                    <a:pt x="847" y="769"/>
                  </a:lnTo>
                  <a:lnTo>
                    <a:pt x="852" y="771"/>
                  </a:lnTo>
                  <a:lnTo>
                    <a:pt x="860" y="769"/>
                  </a:lnTo>
                  <a:lnTo>
                    <a:pt x="863" y="771"/>
                  </a:lnTo>
                  <a:lnTo>
                    <a:pt x="865" y="771"/>
                  </a:lnTo>
                  <a:lnTo>
                    <a:pt x="885" y="778"/>
                  </a:lnTo>
                  <a:lnTo>
                    <a:pt x="889" y="782"/>
                  </a:lnTo>
                  <a:lnTo>
                    <a:pt x="894" y="782"/>
                  </a:lnTo>
                  <a:lnTo>
                    <a:pt x="899" y="789"/>
                  </a:lnTo>
                  <a:lnTo>
                    <a:pt x="905" y="791"/>
                  </a:lnTo>
                  <a:lnTo>
                    <a:pt x="912" y="793"/>
                  </a:lnTo>
                  <a:lnTo>
                    <a:pt x="917" y="796"/>
                  </a:lnTo>
                  <a:lnTo>
                    <a:pt x="934" y="798"/>
                  </a:lnTo>
                  <a:lnTo>
                    <a:pt x="950" y="800"/>
                  </a:lnTo>
                  <a:lnTo>
                    <a:pt x="968" y="795"/>
                  </a:lnTo>
                  <a:lnTo>
                    <a:pt x="970" y="793"/>
                  </a:lnTo>
                  <a:lnTo>
                    <a:pt x="970" y="793"/>
                  </a:lnTo>
                  <a:lnTo>
                    <a:pt x="975" y="793"/>
                  </a:lnTo>
                  <a:lnTo>
                    <a:pt x="988" y="789"/>
                  </a:lnTo>
                  <a:lnTo>
                    <a:pt x="992" y="789"/>
                  </a:lnTo>
                  <a:lnTo>
                    <a:pt x="995" y="784"/>
                  </a:lnTo>
                  <a:lnTo>
                    <a:pt x="1006" y="780"/>
                  </a:lnTo>
                  <a:lnTo>
                    <a:pt x="1010" y="778"/>
                  </a:lnTo>
                  <a:lnTo>
                    <a:pt x="1011" y="778"/>
                  </a:lnTo>
                  <a:lnTo>
                    <a:pt x="1013" y="776"/>
                  </a:lnTo>
                  <a:lnTo>
                    <a:pt x="1026" y="771"/>
                  </a:lnTo>
                  <a:lnTo>
                    <a:pt x="1029" y="766"/>
                  </a:lnTo>
                  <a:lnTo>
                    <a:pt x="1037" y="758"/>
                  </a:lnTo>
                  <a:lnTo>
                    <a:pt x="1042" y="758"/>
                  </a:lnTo>
                  <a:lnTo>
                    <a:pt x="1044" y="757"/>
                  </a:lnTo>
                  <a:lnTo>
                    <a:pt x="1047" y="751"/>
                  </a:lnTo>
                  <a:lnTo>
                    <a:pt x="1049" y="749"/>
                  </a:lnTo>
                  <a:lnTo>
                    <a:pt x="1051" y="748"/>
                  </a:lnTo>
                  <a:lnTo>
                    <a:pt x="1051" y="744"/>
                  </a:lnTo>
                  <a:lnTo>
                    <a:pt x="1053" y="744"/>
                  </a:lnTo>
                  <a:lnTo>
                    <a:pt x="1055" y="742"/>
                  </a:lnTo>
                  <a:lnTo>
                    <a:pt x="1057" y="740"/>
                  </a:lnTo>
                  <a:lnTo>
                    <a:pt x="1058" y="739"/>
                  </a:lnTo>
                  <a:lnTo>
                    <a:pt x="1058" y="739"/>
                  </a:lnTo>
                  <a:lnTo>
                    <a:pt x="1057" y="737"/>
                  </a:lnTo>
                  <a:lnTo>
                    <a:pt x="1058" y="735"/>
                  </a:lnTo>
                  <a:lnTo>
                    <a:pt x="1058" y="733"/>
                  </a:lnTo>
                  <a:lnTo>
                    <a:pt x="1058" y="731"/>
                  </a:lnTo>
                  <a:lnTo>
                    <a:pt x="1060" y="731"/>
                  </a:lnTo>
                  <a:lnTo>
                    <a:pt x="1062" y="730"/>
                  </a:lnTo>
                  <a:lnTo>
                    <a:pt x="1062" y="730"/>
                  </a:lnTo>
                  <a:lnTo>
                    <a:pt x="1064" y="728"/>
                  </a:lnTo>
                  <a:lnTo>
                    <a:pt x="1064" y="726"/>
                  </a:lnTo>
                  <a:lnTo>
                    <a:pt x="1067" y="722"/>
                  </a:lnTo>
                  <a:lnTo>
                    <a:pt x="1073" y="713"/>
                  </a:lnTo>
                  <a:lnTo>
                    <a:pt x="1078" y="708"/>
                  </a:lnTo>
                  <a:lnTo>
                    <a:pt x="1080" y="706"/>
                  </a:lnTo>
                  <a:lnTo>
                    <a:pt x="1085" y="693"/>
                  </a:lnTo>
                  <a:lnTo>
                    <a:pt x="1087" y="688"/>
                  </a:lnTo>
                  <a:lnTo>
                    <a:pt x="1087" y="686"/>
                  </a:lnTo>
                  <a:lnTo>
                    <a:pt x="1085" y="684"/>
                  </a:lnTo>
                  <a:lnTo>
                    <a:pt x="1085" y="683"/>
                  </a:lnTo>
                  <a:lnTo>
                    <a:pt x="1085" y="683"/>
                  </a:lnTo>
                  <a:lnTo>
                    <a:pt x="1085" y="681"/>
                  </a:lnTo>
                  <a:lnTo>
                    <a:pt x="1087" y="681"/>
                  </a:lnTo>
                  <a:lnTo>
                    <a:pt x="1087" y="681"/>
                  </a:lnTo>
                  <a:lnTo>
                    <a:pt x="1089" y="681"/>
                  </a:lnTo>
                  <a:lnTo>
                    <a:pt x="1089" y="679"/>
                  </a:lnTo>
                  <a:lnTo>
                    <a:pt x="1089" y="679"/>
                  </a:lnTo>
                  <a:lnTo>
                    <a:pt x="1089" y="677"/>
                  </a:lnTo>
                  <a:lnTo>
                    <a:pt x="1089" y="675"/>
                  </a:lnTo>
                  <a:lnTo>
                    <a:pt x="1089" y="670"/>
                  </a:lnTo>
                  <a:lnTo>
                    <a:pt x="1089" y="668"/>
                  </a:lnTo>
                  <a:lnTo>
                    <a:pt x="1091" y="668"/>
                  </a:lnTo>
                  <a:lnTo>
                    <a:pt x="1091" y="666"/>
                  </a:lnTo>
                  <a:lnTo>
                    <a:pt x="1091" y="664"/>
                  </a:lnTo>
                  <a:lnTo>
                    <a:pt x="1091" y="663"/>
                  </a:lnTo>
                  <a:lnTo>
                    <a:pt x="1089" y="663"/>
                  </a:lnTo>
                  <a:lnTo>
                    <a:pt x="1089" y="661"/>
                  </a:lnTo>
                  <a:lnTo>
                    <a:pt x="1089" y="659"/>
                  </a:lnTo>
                  <a:lnTo>
                    <a:pt x="1089" y="657"/>
                  </a:lnTo>
                  <a:lnTo>
                    <a:pt x="1089" y="655"/>
                  </a:lnTo>
                  <a:lnTo>
                    <a:pt x="1089" y="654"/>
                  </a:lnTo>
                  <a:lnTo>
                    <a:pt x="1089" y="652"/>
                  </a:lnTo>
                  <a:lnTo>
                    <a:pt x="1087" y="652"/>
                  </a:lnTo>
                  <a:lnTo>
                    <a:pt x="1087" y="650"/>
                  </a:lnTo>
                  <a:lnTo>
                    <a:pt x="1085" y="652"/>
                  </a:lnTo>
                  <a:lnTo>
                    <a:pt x="1085" y="652"/>
                  </a:lnTo>
                  <a:lnTo>
                    <a:pt x="1084" y="654"/>
                  </a:lnTo>
                  <a:lnTo>
                    <a:pt x="1078" y="650"/>
                  </a:lnTo>
                  <a:lnTo>
                    <a:pt x="1076" y="648"/>
                  </a:lnTo>
                  <a:lnTo>
                    <a:pt x="1078" y="645"/>
                  </a:lnTo>
                  <a:lnTo>
                    <a:pt x="1078" y="641"/>
                  </a:lnTo>
                  <a:lnTo>
                    <a:pt x="1078" y="637"/>
                  </a:lnTo>
                  <a:lnTo>
                    <a:pt x="1078" y="632"/>
                  </a:lnTo>
                  <a:lnTo>
                    <a:pt x="1078" y="630"/>
                  </a:lnTo>
                  <a:lnTo>
                    <a:pt x="1078" y="628"/>
                  </a:lnTo>
                  <a:lnTo>
                    <a:pt x="1080" y="627"/>
                  </a:lnTo>
                  <a:lnTo>
                    <a:pt x="1078" y="627"/>
                  </a:lnTo>
                  <a:lnTo>
                    <a:pt x="1078" y="623"/>
                  </a:lnTo>
                  <a:lnTo>
                    <a:pt x="1076" y="621"/>
                  </a:lnTo>
                  <a:lnTo>
                    <a:pt x="1075" y="621"/>
                  </a:lnTo>
                  <a:lnTo>
                    <a:pt x="1071" y="621"/>
                  </a:lnTo>
                  <a:lnTo>
                    <a:pt x="1071" y="619"/>
                  </a:lnTo>
                  <a:lnTo>
                    <a:pt x="1071" y="618"/>
                  </a:lnTo>
                  <a:lnTo>
                    <a:pt x="1073" y="614"/>
                  </a:lnTo>
                  <a:lnTo>
                    <a:pt x="1073" y="614"/>
                  </a:lnTo>
                  <a:lnTo>
                    <a:pt x="1073" y="614"/>
                  </a:lnTo>
                  <a:lnTo>
                    <a:pt x="1073" y="612"/>
                  </a:lnTo>
                  <a:lnTo>
                    <a:pt x="1073" y="612"/>
                  </a:lnTo>
                  <a:lnTo>
                    <a:pt x="1073" y="610"/>
                  </a:lnTo>
                  <a:lnTo>
                    <a:pt x="1071" y="608"/>
                  </a:lnTo>
                  <a:lnTo>
                    <a:pt x="1071" y="608"/>
                  </a:lnTo>
                  <a:lnTo>
                    <a:pt x="1073" y="605"/>
                  </a:lnTo>
                  <a:lnTo>
                    <a:pt x="1073" y="603"/>
                  </a:lnTo>
                  <a:lnTo>
                    <a:pt x="1075" y="601"/>
                  </a:lnTo>
                  <a:lnTo>
                    <a:pt x="1075" y="596"/>
                  </a:lnTo>
                  <a:lnTo>
                    <a:pt x="1073" y="592"/>
                  </a:lnTo>
                  <a:lnTo>
                    <a:pt x="1073" y="590"/>
                  </a:lnTo>
                  <a:lnTo>
                    <a:pt x="1069" y="587"/>
                  </a:lnTo>
                  <a:lnTo>
                    <a:pt x="1067" y="585"/>
                  </a:lnTo>
                  <a:lnTo>
                    <a:pt x="1064" y="587"/>
                  </a:lnTo>
                  <a:lnTo>
                    <a:pt x="1062" y="587"/>
                  </a:lnTo>
                  <a:lnTo>
                    <a:pt x="1058" y="581"/>
                  </a:lnTo>
                  <a:lnTo>
                    <a:pt x="1057" y="580"/>
                  </a:lnTo>
                  <a:lnTo>
                    <a:pt x="1057" y="580"/>
                  </a:lnTo>
                  <a:lnTo>
                    <a:pt x="1055" y="578"/>
                  </a:lnTo>
                  <a:lnTo>
                    <a:pt x="1055" y="576"/>
                  </a:lnTo>
                  <a:lnTo>
                    <a:pt x="1055" y="574"/>
                  </a:lnTo>
                  <a:lnTo>
                    <a:pt x="1053" y="576"/>
                  </a:lnTo>
                  <a:lnTo>
                    <a:pt x="1051" y="576"/>
                  </a:lnTo>
                  <a:lnTo>
                    <a:pt x="1051" y="576"/>
                  </a:lnTo>
                  <a:lnTo>
                    <a:pt x="1049" y="576"/>
                  </a:lnTo>
                  <a:lnTo>
                    <a:pt x="1049" y="576"/>
                  </a:lnTo>
                  <a:lnTo>
                    <a:pt x="1049" y="578"/>
                  </a:lnTo>
                  <a:lnTo>
                    <a:pt x="1049" y="578"/>
                  </a:lnTo>
                  <a:lnTo>
                    <a:pt x="1049" y="580"/>
                  </a:lnTo>
                  <a:lnTo>
                    <a:pt x="1049" y="583"/>
                  </a:lnTo>
                  <a:lnTo>
                    <a:pt x="1047" y="583"/>
                  </a:lnTo>
                  <a:lnTo>
                    <a:pt x="1046" y="581"/>
                  </a:lnTo>
                  <a:lnTo>
                    <a:pt x="1040" y="578"/>
                  </a:lnTo>
                  <a:lnTo>
                    <a:pt x="1038" y="571"/>
                  </a:lnTo>
                  <a:lnTo>
                    <a:pt x="1038" y="571"/>
                  </a:lnTo>
                  <a:lnTo>
                    <a:pt x="1040" y="571"/>
                  </a:lnTo>
                  <a:lnTo>
                    <a:pt x="1042" y="571"/>
                  </a:lnTo>
                  <a:lnTo>
                    <a:pt x="1042" y="569"/>
                  </a:lnTo>
                  <a:lnTo>
                    <a:pt x="1042" y="567"/>
                  </a:lnTo>
                  <a:lnTo>
                    <a:pt x="1040" y="563"/>
                  </a:lnTo>
                  <a:lnTo>
                    <a:pt x="1038" y="563"/>
                  </a:lnTo>
                  <a:lnTo>
                    <a:pt x="1038" y="563"/>
                  </a:lnTo>
                  <a:lnTo>
                    <a:pt x="1038" y="563"/>
                  </a:lnTo>
                  <a:lnTo>
                    <a:pt x="1037" y="563"/>
                  </a:lnTo>
                  <a:lnTo>
                    <a:pt x="1037" y="563"/>
                  </a:lnTo>
                  <a:lnTo>
                    <a:pt x="1037" y="562"/>
                  </a:lnTo>
                  <a:lnTo>
                    <a:pt x="1037" y="562"/>
                  </a:lnTo>
                  <a:lnTo>
                    <a:pt x="1029" y="556"/>
                  </a:lnTo>
                  <a:lnTo>
                    <a:pt x="1028" y="554"/>
                  </a:lnTo>
                  <a:lnTo>
                    <a:pt x="1026" y="551"/>
                  </a:lnTo>
                  <a:lnTo>
                    <a:pt x="1024" y="549"/>
                  </a:lnTo>
                  <a:lnTo>
                    <a:pt x="1024" y="549"/>
                  </a:lnTo>
                  <a:lnTo>
                    <a:pt x="1022" y="549"/>
                  </a:lnTo>
                  <a:lnTo>
                    <a:pt x="1022" y="547"/>
                  </a:lnTo>
                  <a:lnTo>
                    <a:pt x="1020" y="547"/>
                  </a:lnTo>
                  <a:lnTo>
                    <a:pt x="1019" y="542"/>
                  </a:lnTo>
                  <a:lnTo>
                    <a:pt x="1019" y="538"/>
                  </a:lnTo>
                  <a:lnTo>
                    <a:pt x="1019" y="536"/>
                  </a:lnTo>
                  <a:lnTo>
                    <a:pt x="1017" y="534"/>
                  </a:lnTo>
                  <a:lnTo>
                    <a:pt x="1017" y="534"/>
                  </a:lnTo>
                  <a:lnTo>
                    <a:pt x="1015" y="533"/>
                  </a:lnTo>
                  <a:lnTo>
                    <a:pt x="1011" y="529"/>
                  </a:lnTo>
                  <a:lnTo>
                    <a:pt x="1010" y="527"/>
                  </a:lnTo>
                  <a:lnTo>
                    <a:pt x="1008" y="527"/>
                  </a:lnTo>
                  <a:lnTo>
                    <a:pt x="1008" y="527"/>
                  </a:lnTo>
                  <a:lnTo>
                    <a:pt x="1008" y="529"/>
                  </a:lnTo>
                  <a:lnTo>
                    <a:pt x="1011" y="533"/>
                  </a:lnTo>
                  <a:lnTo>
                    <a:pt x="1011" y="534"/>
                  </a:lnTo>
                  <a:lnTo>
                    <a:pt x="1013" y="540"/>
                  </a:lnTo>
                  <a:lnTo>
                    <a:pt x="1015" y="542"/>
                  </a:lnTo>
                  <a:lnTo>
                    <a:pt x="1015" y="543"/>
                  </a:lnTo>
                  <a:lnTo>
                    <a:pt x="1015" y="543"/>
                  </a:lnTo>
                  <a:lnTo>
                    <a:pt x="1013" y="545"/>
                  </a:lnTo>
                  <a:lnTo>
                    <a:pt x="1013" y="545"/>
                  </a:lnTo>
                  <a:lnTo>
                    <a:pt x="1013" y="543"/>
                  </a:lnTo>
                  <a:lnTo>
                    <a:pt x="1011" y="543"/>
                  </a:lnTo>
                  <a:lnTo>
                    <a:pt x="1008" y="543"/>
                  </a:lnTo>
                  <a:lnTo>
                    <a:pt x="1006" y="542"/>
                  </a:lnTo>
                  <a:lnTo>
                    <a:pt x="1002" y="542"/>
                  </a:lnTo>
                  <a:lnTo>
                    <a:pt x="997" y="540"/>
                  </a:lnTo>
                  <a:lnTo>
                    <a:pt x="990" y="531"/>
                  </a:lnTo>
                  <a:lnTo>
                    <a:pt x="984" y="527"/>
                  </a:lnTo>
                  <a:lnTo>
                    <a:pt x="973" y="516"/>
                  </a:lnTo>
                  <a:lnTo>
                    <a:pt x="970" y="515"/>
                  </a:lnTo>
                  <a:lnTo>
                    <a:pt x="968" y="513"/>
                  </a:lnTo>
                  <a:lnTo>
                    <a:pt x="970" y="511"/>
                  </a:lnTo>
                  <a:lnTo>
                    <a:pt x="968" y="509"/>
                  </a:lnTo>
                  <a:lnTo>
                    <a:pt x="968" y="509"/>
                  </a:lnTo>
                  <a:lnTo>
                    <a:pt x="966" y="507"/>
                  </a:lnTo>
                  <a:lnTo>
                    <a:pt x="961" y="506"/>
                  </a:lnTo>
                  <a:lnTo>
                    <a:pt x="959" y="506"/>
                  </a:lnTo>
                  <a:lnTo>
                    <a:pt x="955" y="498"/>
                  </a:lnTo>
                  <a:lnTo>
                    <a:pt x="954" y="498"/>
                  </a:lnTo>
                  <a:lnTo>
                    <a:pt x="952" y="498"/>
                  </a:lnTo>
                  <a:lnTo>
                    <a:pt x="952" y="498"/>
                  </a:lnTo>
                  <a:lnTo>
                    <a:pt x="952" y="502"/>
                  </a:lnTo>
                  <a:lnTo>
                    <a:pt x="952" y="502"/>
                  </a:lnTo>
                  <a:lnTo>
                    <a:pt x="948" y="500"/>
                  </a:lnTo>
                  <a:lnTo>
                    <a:pt x="946" y="500"/>
                  </a:lnTo>
                  <a:lnTo>
                    <a:pt x="946" y="502"/>
                  </a:lnTo>
                  <a:lnTo>
                    <a:pt x="948" y="502"/>
                  </a:lnTo>
                  <a:lnTo>
                    <a:pt x="952" y="506"/>
                  </a:lnTo>
                  <a:lnTo>
                    <a:pt x="957" y="509"/>
                  </a:lnTo>
                  <a:lnTo>
                    <a:pt x="959" y="511"/>
                  </a:lnTo>
                  <a:lnTo>
                    <a:pt x="957" y="511"/>
                  </a:lnTo>
                  <a:lnTo>
                    <a:pt x="946" y="504"/>
                  </a:lnTo>
                  <a:lnTo>
                    <a:pt x="945" y="504"/>
                  </a:lnTo>
                  <a:lnTo>
                    <a:pt x="945" y="504"/>
                  </a:lnTo>
                  <a:lnTo>
                    <a:pt x="945" y="502"/>
                  </a:lnTo>
                  <a:lnTo>
                    <a:pt x="943" y="502"/>
                  </a:lnTo>
                  <a:lnTo>
                    <a:pt x="943" y="502"/>
                  </a:lnTo>
                  <a:lnTo>
                    <a:pt x="943" y="504"/>
                  </a:lnTo>
                  <a:lnTo>
                    <a:pt x="943" y="504"/>
                  </a:lnTo>
                  <a:lnTo>
                    <a:pt x="943" y="506"/>
                  </a:lnTo>
                  <a:lnTo>
                    <a:pt x="941" y="504"/>
                  </a:lnTo>
                  <a:lnTo>
                    <a:pt x="941" y="497"/>
                  </a:lnTo>
                  <a:lnTo>
                    <a:pt x="939" y="493"/>
                  </a:lnTo>
                  <a:lnTo>
                    <a:pt x="937" y="491"/>
                  </a:lnTo>
                  <a:lnTo>
                    <a:pt x="937" y="489"/>
                  </a:lnTo>
                  <a:lnTo>
                    <a:pt x="932" y="487"/>
                  </a:lnTo>
                  <a:lnTo>
                    <a:pt x="932" y="487"/>
                  </a:lnTo>
                  <a:lnTo>
                    <a:pt x="932" y="486"/>
                  </a:lnTo>
                  <a:lnTo>
                    <a:pt x="932" y="486"/>
                  </a:lnTo>
                  <a:lnTo>
                    <a:pt x="932" y="486"/>
                  </a:lnTo>
                  <a:lnTo>
                    <a:pt x="932" y="486"/>
                  </a:lnTo>
                  <a:lnTo>
                    <a:pt x="930" y="484"/>
                  </a:lnTo>
                  <a:lnTo>
                    <a:pt x="928" y="482"/>
                  </a:lnTo>
                  <a:lnTo>
                    <a:pt x="927" y="482"/>
                  </a:lnTo>
                  <a:lnTo>
                    <a:pt x="925" y="482"/>
                  </a:lnTo>
                  <a:lnTo>
                    <a:pt x="925" y="480"/>
                  </a:lnTo>
                  <a:lnTo>
                    <a:pt x="925" y="478"/>
                  </a:lnTo>
                  <a:lnTo>
                    <a:pt x="923" y="477"/>
                  </a:lnTo>
                  <a:lnTo>
                    <a:pt x="923" y="475"/>
                  </a:lnTo>
                  <a:lnTo>
                    <a:pt x="921" y="473"/>
                  </a:lnTo>
                  <a:lnTo>
                    <a:pt x="919" y="469"/>
                  </a:lnTo>
                  <a:lnTo>
                    <a:pt x="912" y="460"/>
                  </a:lnTo>
                  <a:lnTo>
                    <a:pt x="908" y="457"/>
                  </a:lnTo>
                  <a:lnTo>
                    <a:pt x="907" y="455"/>
                  </a:lnTo>
                  <a:lnTo>
                    <a:pt x="905" y="453"/>
                  </a:lnTo>
                  <a:lnTo>
                    <a:pt x="901" y="451"/>
                  </a:lnTo>
                  <a:lnTo>
                    <a:pt x="901" y="451"/>
                  </a:lnTo>
                  <a:lnTo>
                    <a:pt x="899" y="450"/>
                  </a:lnTo>
                  <a:lnTo>
                    <a:pt x="898" y="450"/>
                  </a:lnTo>
                  <a:lnTo>
                    <a:pt x="896" y="450"/>
                  </a:lnTo>
                  <a:lnTo>
                    <a:pt x="894" y="450"/>
                  </a:lnTo>
                  <a:lnTo>
                    <a:pt x="894" y="450"/>
                  </a:lnTo>
                  <a:lnTo>
                    <a:pt x="894" y="448"/>
                  </a:lnTo>
                  <a:lnTo>
                    <a:pt x="892" y="448"/>
                  </a:lnTo>
                  <a:lnTo>
                    <a:pt x="890" y="444"/>
                  </a:lnTo>
                  <a:lnTo>
                    <a:pt x="889" y="442"/>
                  </a:lnTo>
                  <a:lnTo>
                    <a:pt x="887" y="442"/>
                  </a:lnTo>
                  <a:lnTo>
                    <a:pt x="885" y="441"/>
                  </a:lnTo>
                  <a:lnTo>
                    <a:pt x="883" y="441"/>
                  </a:lnTo>
                  <a:lnTo>
                    <a:pt x="883" y="439"/>
                  </a:lnTo>
                  <a:lnTo>
                    <a:pt x="883" y="437"/>
                  </a:lnTo>
                  <a:lnTo>
                    <a:pt x="881" y="435"/>
                  </a:lnTo>
                  <a:lnTo>
                    <a:pt x="881" y="435"/>
                  </a:lnTo>
                  <a:lnTo>
                    <a:pt x="876" y="433"/>
                  </a:lnTo>
                  <a:lnTo>
                    <a:pt x="874" y="431"/>
                  </a:lnTo>
                  <a:lnTo>
                    <a:pt x="872" y="430"/>
                  </a:lnTo>
                  <a:lnTo>
                    <a:pt x="872" y="428"/>
                  </a:lnTo>
                  <a:lnTo>
                    <a:pt x="863" y="421"/>
                  </a:lnTo>
                  <a:lnTo>
                    <a:pt x="861" y="421"/>
                  </a:lnTo>
                  <a:lnTo>
                    <a:pt x="860" y="421"/>
                  </a:lnTo>
                  <a:lnTo>
                    <a:pt x="860" y="419"/>
                  </a:lnTo>
                  <a:lnTo>
                    <a:pt x="860" y="419"/>
                  </a:lnTo>
                  <a:lnTo>
                    <a:pt x="858" y="417"/>
                  </a:lnTo>
                  <a:lnTo>
                    <a:pt x="858" y="417"/>
                  </a:lnTo>
                  <a:lnTo>
                    <a:pt x="858" y="417"/>
                  </a:lnTo>
                  <a:lnTo>
                    <a:pt x="856" y="417"/>
                  </a:lnTo>
                  <a:lnTo>
                    <a:pt x="856" y="417"/>
                  </a:lnTo>
                  <a:lnTo>
                    <a:pt x="847" y="410"/>
                  </a:lnTo>
                  <a:lnTo>
                    <a:pt x="836" y="406"/>
                  </a:lnTo>
                  <a:lnTo>
                    <a:pt x="834" y="403"/>
                  </a:lnTo>
                  <a:lnTo>
                    <a:pt x="834" y="401"/>
                  </a:lnTo>
                  <a:lnTo>
                    <a:pt x="834" y="399"/>
                  </a:lnTo>
                  <a:lnTo>
                    <a:pt x="825" y="395"/>
                  </a:lnTo>
                  <a:lnTo>
                    <a:pt x="825" y="395"/>
                  </a:lnTo>
                  <a:lnTo>
                    <a:pt x="824" y="395"/>
                  </a:lnTo>
                  <a:lnTo>
                    <a:pt x="824" y="395"/>
                  </a:lnTo>
                  <a:lnTo>
                    <a:pt x="822" y="392"/>
                  </a:lnTo>
                  <a:lnTo>
                    <a:pt x="822" y="390"/>
                  </a:lnTo>
                  <a:lnTo>
                    <a:pt x="820" y="388"/>
                  </a:lnTo>
                  <a:lnTo>
                    <a:pt x="818" y="388"/>
                  </a:lnTo>
                  <a:lnTo>
                    <a:pt x="815" y="386"/>
                  </a:lnTo>
                  <a:lnTo>
                    <a:pt x="811" y="386"/>
                  </a:lnTo>
                  <a:lnTo>
                    <a:pt x="787" y="375"/>
                  </a:lnTo>
                  <a:lnTo>
                    <a:pt x="786" y="375"/>
                  </a:lnTo>
                  <a:lnTo>
                    <a:pt x="780" y="374"/>
                  </a:lnTo>
                  <a:lnTo>
                    <a:pt x="778" y="375"/>
                  </a:lnTo>
                  <a:lnTo>
                    <a:pt x="780" y="377"/>
                  </a:lnTo>
                  <a:lnTo>
                    <a:pt x="784" y="381"/>
                  </a:lnTo>
                  <a:lnTo>
                    <a:pt x="784" y="383"/>
                  </a:lnTo>
                  <a:lnTo>
                    <a:pt x="784" y="385"/>
                  </a:lnTo>
                  <a:lnTo>
                    <a:pt x="782" y="385"/>
                  </a:lnTo>
                  <a:lnTo>
                    <a:pt x="782" y="386"/>
                  </a:lnTo>
                  <a:lnTo>
                    <a:pt x="780" y="388"/>
                  </a:lnTo>
                  <a:lnTo>
                    <a:pt x="780" y="388"/>
                  </a:lnTo>
                  <a:lnTo>
                    <a:pt x="780" y="388"/>
                  </a:lnTo>
                  <a:lnTo>
                    <a:pt x="778" y="388"/>
                  </a:lnTo>
                  <a:lnTo>
                    <a:pt x="778" y="386"/>
                  </a:lnTo>
                  <a:lnTo>
                    <a:pt x="778" y="386"/>
                  </a:lnTo>
                  <a:lnTo>
                    <a:pt x="778" y="385"/>
                  </a:lnTo>
                  <a:lnTo>
                    <a:pt x="778" y="385"/>
                  </a:lnTo>
                  <a:lnTo>
                    <a:pt x="778" y="383"/>
                  </a:lnTo>
                  <a:lnTo>
                    <a:pt x="777" y="383"/>
                  </a:lnTo>
                  <a:lnTo>
                    <a:pt x="775" y="383"/>
                  </a:lnTo>
                  <a:lnTo>
                    <a:pt x="773" y="383"/>
                  </a:lnTo>
                  <a:lnTo>
                    <a:pt x="771" y="385"/>
                  </a:lnTo>
                  <a:lnTo>
                    <a:pt x="771" y="385"/>
                  </a:lnTo>
                  <a:lnTo>
                    <a:pt x="769" y="386"/>
                  </a:lnTo>
                  <a:lnTo>
                    <a:pt x="769" y="386"/>
                  </a:lnTo>
                  <a:lnTo>
                    <a:pt x="769" y="385"/>
                  </a:lnTo>
                  <a:lnTo>
                    <a:pt x="769" y="383"/>
                  </a:lnTo>
                  <a:lnTo>
                    <a:pt x="771" y="381"/>
                  </a:lnTo>
                  <a:lnTo>
                    <a:pt x="755" y="379"/>
                  </a:lnTo>
                  <a:lnTo>
                    <a:pt x="753" y="379"/>
                  </a:lnTo>
                  <a:lnTo>
                    <a:pt x="751" y="375"/>
                  </a:lnTo>
                  <a:lnTo>
                    <a:pt x="751" y="375"/>
                  </a:lnTo>
                  <a:lnTo>
                    <a:pt x="748" y="375"/>
                  </a:lnTo>
                  <a:lnTo>
                    <a:pt x="744" y="374"/>
                  </a:lnTo>
                  <a:lnTo>
                    <a:pt x="742" y="372"/>
                  </a:lnTo>
                  <a:lnTo>
                    <a:pt x="742" y="370"/>
                  </a:lnTo>
                  <a:lnTo>
                    <a:pt x="728" y="368"/>
                  </a:lnTo>
                  <a:lnTo>
                    <a:pt x="713" y="366"/>
                  </a:lnTo>
                  <a:lnTo>
                    <a:pt x="713" y="368"/>
                  </a:lnTo>
                  <a:lnTo>
                    <a:pt x="715" y="368"/>
                  </a:lnTo>
                  <a:lnTo>
                    <a:pt x="715" y="370"/>
                  </a:lnTo>
                  <a:lnTo>
                    <a:pt x="713" y="370"/>
                  </a:lnTo>
                  <a:lnTo>
                    <a:pt x="713" y="370"/>
                  </a:lnTo>
                  <a:lnTo>
                    <a:pt x="712" y="370"/>
                  </a:lnTo>
                  <a:lnTo>
                    <a:pt x="712" y="370"/>
                  </a:lnTo>
                  <a:lnTo>
                    <a:pt x="710" y="368"/>
                  </a:lnTo>
                  <a:lnTo>
                    <a:pt x="708" y="370"/>
                  </a:lnTo>
                  <a:lnTo>
                    <a:pt x="708" y="370"/>
                  </a:lnTo>
                  <a:lnTo>
                    <a:pt x="708" y="370"/>
                  </a:lnTo>
                  <a:lnTo>
                    <a:pt x="708" y="370"/>
                  </a:lnTo>
                  <a:lnTo>
                    <a:pt x="708" y="368"/>
                  </a:lnTo>
                  <a:lnTo>
                    <a:pt x="708" y="366"/>
                  </a:lnTo>
                  <a:lnTo>
                    <a:pt x="708" y="366"/>
                  </a:lnTo>
                  <a:lnTo>
                    <a:pt x="703" y="368"/>
                  </a:lnTo>
                  <a:lnTo>
                    <a:pt x="701" y="368"/>
                  </a:lnTo>
                  <a:lnTo>
                    <a:pt x="699" y="370"/>
                  </a:lnTo>
                  <a:lnTo>
                    <a:pt x="699" y="372"/>
                  </a:lnTo>
                  <a:lnTo>
                    <a:pt x="699" y="374"/>
                  </a:lnTo>
                  <a:lnTo>
                    <a:pt x="699" y="375"/>
                  </a:lnTo>
                  <a:lnTo>
                    <a:pt x="699" y="375"/>
                  </a:lnTo>
                  <a:lnTo>
                    <a:pt x="699" y="375"/>
                  </a:lnTo>
                  <a:lnTo>
                    <a:pt x="701" y="377"/>
                  </a:lnTo>
                  <a:lnTo>
                    <a:pt x="701" y="377"/>
                  </a:lnTo>
                  <a:lnTo>
                    <a:pt x="701" y="377"/>
                  </a:lnTo>
                  <a:lnTo>
                    <a:pt x="699" y="379"/>
                  </a:lnTo>
                  <a:lnTo>
                    <a:pt x="699" y="379"/>
                  </a:lnTo>
                  <a:lnTo>
                    <a:pt x="701" y="385"/>
                  </a:lnTo>
                  <a:lnTo>
                    <a:pt x="701" y="386"/>
                  </a:lnTo>
                  <a:lnTo>
                    <a:pt x="699" y="388"/>
                  </a:lnTo>
                  <a:lnTo>
                    <a:pt x="699" y="388"/>
                  </a:lnTo>
                  <a:lnTo>
                    <a:pt x="695" y="392"/>
                  </a:lnTo>
                  <a:lnTo>
                    <a:pt x="694" y="394"/>
                  </a:lnTo>
                  <a:lnTo>
                    <a:pt x="694" y="395"/>
                  </a:lnTo>
                  <a:lnTo>
                    <a:pt x="692" y="399"/>
                  </a:lnTo>
                  <a:lnTo>
                    <a:pt x="690" y="401"/>
                  </a:lnTo>
                  <a:lnTo>
                    <a:pt x="686" y="401"/>
                  </a:lnTo>
                  <a:lnTo>
                    <a:pt x="683" y="403"/>
                  </a:lnTo>
                  <a:lnTo>
                    <a:pt x="677" y="403"/>
                  </a:lnTo>
                  <a:lnTo>
                    <a:pt x="674" y="406"/>
                  </a:lnTo>
                  <a:lnTo>
                    <a:pt x="674" y="410"/>
                  </a:lnTo>
                  <a:lnTo>
                    <a:pt x="674" y="417"/>
                  </a:lnTo>
                  <a:lnTo>
                    <a:pt x="672" y="421"/>
                  </a:lnTo>
                  <a:lnTo>
                    <a:pt x="672" y="417"/>
                  </a:lnTo>
                  <a:lnTo>
                    <a:pt x="672" y="413"/>
                  </a:lnTo>
                  <a:lnTo>
                    <a:pt x="672" y="408"/>
                  </a:lnTo>
                  <a:lnTo>
                    <a:pt x="672" y="406"/>
                  </a:lnTo>
                  <a:lnTo>
                    <a:pt x="674" y="403"/>
                  </a:lnTo>
                  <a:lnTo>
                    <a:pt x="677" y="401"/>
                  </a:lnTo>
                  <a:lnTo>
                    <a:pt x="679" y="401"/>
                  </a:lnTo>
                  <a:lnTo>
                    <a:pt x="683" y="399"/>
                  </a:lnTo>
                  <a:lnTo>
                    <a:pt x="686" y="397"/>
                  </a:lnTo>
                  <a:lnTo>
                    <a:pt x="686" y="397"/>
                  </a:lnTo>
                  <a:lnTo>
                    <a:pt x="692" y="392"/>
                  </a:lnTo>
                  <a:lnTo>
                    <a:pt x="697" y="388"/>
                  </a:lnTo>
                  <a:lnTo>
                    <a:pt x="699" y="385"/>
                  </a:lnTo>
                  <a:lnTo>
                    <a:pt x="697" y="383"/>
                  </a:lnTo>
                  <a:lnTo>
                    <a:pt x="695" y="383"/>
                  </a:lnTo>
                  <a:lnTo>
                    <a:pt x="694" y="385"/>
                  </a:lnTo>
                  <a:lnTo>
                    <a:pt x="692" y="385"/>
                  </a:lnTo>
                  <a:lnTo>
                    <a:pt x="692" y="381"/>
                  </a:lnTo>
                  <a:lnTo>
                    <a:pt x="690" y="381"/>
                  </a:lnTo>
                  <a:lnTo>
                    <a:pt x="686" y="381"/>
                  </a:lnTo>
                  <a:lnTo>
                    <a:pt x="686" y="379"/>
                  </a:lnTo>
                  <a:lnTo>
                    <a:pt x="688" y="379"/>
                  </a:lnTo>
                  <a:lnTo>
                    <a:pt x="690" y="379"/>
                  </a:lnTo>
                  <a:lnTo>
                    <a:pt x="695" y="375"/>
                  </a:lnTo>
                  <a:lnTo>
                    <a:pt x="694" y="374"/>
                  </a:lnTo>
                  <a:lnTo>
                    <a:pt x="692" y="374"/>
                  </a:lnTo>
                  <a:lnTo>
                    <a:pt x="686" y="374"/>
                  </a:lnTo>
                  <a:lnTo>
                    <a:pt x="686" y="375"/>
                  </a:lnTo>
                  <a:lnTo>
                    <a:pt x="685" y="375"/>
                  </a:lnTo>
                  <a:lnTo>
                    <a:pt x="685" y="375"/>
                  </a:lnTo>
                  <a:lnTo>
                    <a:pt x="683" y="375"/>
                  </a:lnTo>
                  <a:lnTo>
                    <a:pt x="685" y="374"/>
                  </a:lnTo>
                  <a:lnTo>
                    <a:pt x="688" y="372"/>
                  </a:lnTo>
                  <a:lnTo>
                    <a:pt x="690" y="370"/>
                  </a:lnTo>
                  <a:lnTo>
                    <a:pt x="692" y="368"/>
                  </a:lnTo>
                  <a:lnTo>
                    <a:pt x="695" y="363"/>
                  </a:lnTo>
                  <a:lnTo>
                    <a:pt x="695" y="361"/>
                  </a:lnTo>
                  <a:lnTo>
                    <a:pt x="694" y="361"/>
                  </a:lnTo>
                  <a:lnTo>
                    <a:pt x="692" y="361"/>
                  </a:lnTo>
                  <a:lnTo>
                    <a:pt x="694" y="359"/>
                  </a:lnTo>
                  <a:lnTo>
                    <a:pt x="695" y="357"/>
                  </a:lnTo>
                  <a:lnTo>
                    <a:pt x="697" y="357"/>
                  </a:lnTo>
                  <a:lnTo>
                    <a:pt x="697" y="354"/>
                  </a:lnTo>
                  <a:lnTo>
                    <a:pt x="695" y="352"/>
                  </a:lnTo>
                  <a:lnTo>
                    <a:pt x="694" y="350"/>
                  </a:lnTo>
                  <a:lnTo>
                    <a:pt x="692" y="350"/>
                  </a:lnTo>
                  <a:lnTo>
                    <a:pt x="690" y="352"/>
                  </a:lnTo>
                  <a:lnTo>
                    <a:pt x="690" y="352"/>
                  </a:lnTo>
                  <a:lnTo>
                    <a:pt x="688" y="352"/>
                  </a:lnTo>
                  <a:lnTo>
                    <a:pt x="688" y="350"/>
                  </a:lnTo>
                  <a:lnTo>
                    <a:pt x="686" y="350"/>
                  </a:lnTo>
                  <a:lnTo>
                    <a:pt x="686" y="352"/>
                  </a:lnTo>
                  <a:lnTo>
                    <a:pt x="670" y="357"/>
                  </a:lnTo>
                  <a:lnTo>
                    <a:pt x="670" y="359"/>
                  </a:lnTo>
                  <a:lnTo>
                    <a:pt x="668" y="361"/>
                  </a:lnTo>
                  <a:lnTo>
                    <a:pt x="666" y="365"/>
                  </a:lnTo>
                  <a:lnTo>
                    <a:pt x="666" y="368"/>
                  </a:lnTo>
                  <a:lnTo>
                    <a:pt x="666" y="370"/>
                  </a:lnTo>
                  <a:lnTo>
                    <a:pt x="666" y="370"/>
                  </a:lnTo>
                  <a:lnTo>
                    <a:pt x="665" y="370"/>
                  </a:lnTo>
                  <a:lnTo>
                    <a:pt x="665" y="370"/>
                  </a:lnTo>
                  <a:lnTo>
                    <a:pt x="665" y="370"/>
                  </a:lnTo>
                  <a:lnTo>
                    <a:pt x="665" y="370"/>
                  </a:lnTo>
                  <a:lnTo>
                    <a:pt x="663" y="372"/>
                  </a:lnTo>
                  <a:lnTo>
                    <a:pt x="663" y="372"/>
                  </a:lnTo>
                  <a:lnTo>
                    <a:pt x="661" y="372"/>
                  </a:lnTo>
                  <a:lnTo>
                    <a:pt x="661" y="370"/>
                  </a:lnTo>
                  <a:lnTo>
                    <a:pt x="663" y="368"/>
                  </a:lnTo>
                  <a:lnTo>
                    <a:pt x="663" y="366"/>
                  </a:lnTo>
                  <a:lnTo>
                    <a:pt x="665" y="363"/>
                  </a:lnTo>
                  <a:lnTo>
                    <a:pt x="675" y="347"/>
                  </a:lnTo>
                  <a:lnTo>
                    <a:pt x="670" y="347"/>
                  </a:lnTo>
                  <a:lnTo>
                    <a:pt x="666" y="348"/>
                  </a:lnTo>
                  <a:lnTo>
                    <a:pt x="659" y="356"/>
                  </a:lnTo>
                  <a:lnTo>
                    <a:pt x="661" y="352"/>
                  </a:lnTo>
                  <a:lnTo>
                    <a:pt x="663" y="348"/>
                  </a:lnTo>
                  <a:lnTo>
                    <a:pt x="666" y="345"/>
                  </a:lnTo>
                  <a:lnTo>
                    <a:pt x="665" y="345"/>
                  </a:lnTo>
                  <a:lnTo>
                    <a:pt x="663" y="345"/>
                  </a:lnTo>
                  <a:lnTo>
                    <a:pt x="661" y="345"/>
                  </a:lnTo>
                  <a:lnTo>
                    <a:pt x="656" y="343"/>
                  </a:lnTo>
                  <a:lnTo>
                    <a:pt x="654" y="343"/>
                  </a:lnTo>
                  <a:lnTo>
                    <a:pt x="654" y="343"/>
                  </a:lnTo>
                  <a:lnTo>
                    <a:pt x="652" y="345"/>
                  </a:lnTo>
                  <a:lnTo>
                    <a:pt x="650" y="345"/>
                  </a:lnTo>
                  <a:lnTo>
                    <a:pt x="648" y="343"/>
                  </a:lnTo>
                  <a:lnTo>
                    <a:pt x="648" y="341"/>
                  </a:lnTo>
                  <a:lnTo>
                    <a:pt x="648" y="343"/>
                  </a:lnTo>
                  <a:lnTo>
                    <a:pt x="648" y="343"/>
                  </a:lnTo>
                  <a:lnTo>
                    <a:pt x="648" y="345"/>
                  </a:lnTo>
                  <a:lnTo>
                    <a:pt x="648" y="345"/>
                  </a:lnTo>
                  <a:lnTo>
                    <a:pt x="647" y="345"/>
                  </a:lnTo>
                  <a:lnTo>
                    <a:pt x="647" y="345"/>
                  </a:lnTo>
                  <a:lnTo>
                    <a:pt x="645" y="343"/>
                  </a:lnTo>
                  <a:lnTo>
                    <a:pt x="643" y="345"/>
                  </a:lnTo>
                  <a:lnTo>
                    <a:pt x="643" y="345"/>
                  </a:lnTo>
                  <a:lnTo>
                    <a:pt x="643" y="347"/>
                  </a:lnTo>
                  <a:lnTo>
                    <a:pt x="643" y="348"/>
                  </a:lnTo>
                  <a:lnTo>
                    <a:pt x="641" y="348"/>
                  </a:lnTo>
                  <a:lnTo>
                    <a:pt x="641" y="348"/>
                  </a:lnTo>
                  <a:lnTo>
                    <a:pt x="641" y="348"/>
                  </a:lnTo>
                  <a:lnTo>
                    <a:pt x="636" y="354"/>
                  </a:lnTo>
                  <a:lnTo>
                    <a:pt x="632" y="354"/>
                  </a:lnTo>
                  <a:lnTo>
                    <a:pt x="630" y="352"/>
                  </a:lnTo>
                  <a:lnTo>
                    <a:pt x="632" y="352"/>
                  </a:lnTo>
                  <a:lnTo>
                    <a:pt x="638" y="348"/>
                  </a:lnTo>
                  <a:lnTo>
                    <a:pt x="639" y="348"/>
                  </a:lnTo>
                  <a:lnTo>
                    <a:pt x="639" y="347"/>
                  </a:lnTo>
                  <a:lnTo>
                    <a:pt x="641" y="343"/>
                  </a:lnTo>
                  <a:lnTo>
                    <a:pt x="643" y="343"/>
                  </a:lnTo>
                  <a:lnTo>
                    <a:pt x="643" y="343"/>
                  </a:lnTo>
                  <a:lnTo>
                    <a:pt x="645" y="343"/>
                  </a:lnTo>
                  <a:lnTo>
                    <a:pt x="645" y="343"/>
                  </a:lnTo>
                  <a:lnTo>
                    <a:pt x="647" y="341"/>
                  </a:lnTo>
                  <a:lnTo>
                    <a:pt x="643" y="338"/>
                  </a:lnTo>
                  <a:lnTo>
                    <a:pt x="641" y="338"/>
                  </a:lnTo>
                  <a:lnTo>
                    <a:pt x="641" y="338"/>
                  </a:lnTo>
                  <a:lnTo>
                    <a:pt x="643" y="334"/>
                  </a:lnTo>
                  <a:lnTo>
                    <a:pt x="643" y="334"/>
                  </a:lnTo>
                  <a:lnTo>
                    <a:pt x="643" y="332"/>
                  </a:lnTo>
                  <a:lnTo>
                    <a:pt x="641" y="332"/>
                  </a:lnTo>
                  <a:lnTo>
                    <a:pt x="641" y="330"/>
                  </a:lnTo>
                  <a:lnTo>
                    <a:pt x="641" y="330"/>
                  </a:lnTo>
                  <a:lnTo>
                    <a:pt x="636" y="332"/>
                  </a:lnTo>
                  <a:lnTo>
                    <a:pt x="634" y="332"/>
                  </a:lnTo>
                  <a:lnTo>
                    <a:pt x="630" y="330"/>
                  </a:lnTo>
                  <a:lnTo>
                    <a:pt x="629" y="329"/>
                  </a:lnTo>
                  <a:lnTo>
                    <a:pt x="625" y="330"/>
                  </a:lnTo>
                  <a:lnTo>
                    <a:pt x="621" y="334"/>
                  </a:lnTo>
                  <a:lnTo>
                    <a:pt x="621" y="332"/>
                  </a:lnTo>
                  <a:lnTo>
                    <a:pt x="623" y="330"/>
                  </a:lnTo>
                  <a:lnTo>
                    <a:pt x="623" y="329"/>
                  </a:lnTo>
                  <a:lnTo>
                    <a:pt x="625" y="327"/>
                  </a:lnTo>
                  <a:lnTo>
                    <a:pt x="623" y="323"/>
                  </a:lnTo>
                  <a:lnTo>
                    <a:pt x="623" y="323"/>
                  </a:lnTo>
                  <a:lnTo>
                    <a:pt x="621" y="323"/>
                  </a:lnTo>
                  <a:lnTo>
                    <a:pt x="620" y="321"/>
                  </a:lnTo>
                  <a:lnTo>
                    <a:pt x="625" y="319"/>
                  </a:lnTo>
                  <a:lnTo>
                    <a:pt x="627" y="318"/>
                  </a:lnTo>
                  <a:lnTo>
                    <a:pt x="627" y="314"/>
                  </a:lnTo>
                  <a:lnTo>
                    <a:pt x="627" y="310"/>
                  </a:lnTo>
                  <a:lnTo>
                    <a:pt x="627" y="309"/>
                  </a:lnTo>
                  <a:lnTo>
                    <a:pt x="627" y="309"/>
                  </a:lnTo>
                  <a:lnTo>
                    <a:pt x="627" y="307"/>
                  </a:lnTo>
                  <a:lnTo>
                    <a:pt x="627" y="307"/>
                  </a:lnTo>
                  <a:lnTo>
                    <a:pt x="629" y="307"/>
                  </a:lnTo>
                  <a:lnTo>
                    <a:pt x="629" y="309"/>
                  </a:lnTo>
                  <a:lnTo>
                    <a:pt x="630" y="310"/>
                  </a:lnTo>
                  <a:lnTo>
                    <a:pt x="630" y="312"/>
                  </a:lnTo>
                  <a:lnTo>
                    <a:pt x="630" y="314"/>
                  </a:lnTo>
                  <a:lnTo>
                    <a:pt x="630" y="316"/>
                  </a:lnTo>
                  <a:lnTo>
                    <a:pt x="630" y="318"/>
                  </a:lnTo>
                  <a:lnTo>
                    <a:pt x="630" y="318"/>
                  </a:lnTo>
                  <a:lnTo>
                    <a:pt x="629" y="318"/>
                  </a:lnTo>
                  <a:lnTo>
                    <a:pt x="629" y="319"/>
                  </a:lnTo>
                  <a:lnTo>
                    <a:pt x="629" y="319"/>
                  </a:lnTo>
                  <a:lnTo>
                    <a:pt x="630" y="321"/>
                  </a:lnTo>
                  <a:lnTo>
                    <a:pt x="630" y="321"/>
                  </a:lnTo>
                  <a:lnTo>
                    <a:pt x="632" y="321"/>
                  </a:lnTo>
                  <a:lnTo>
                    <a:pt x="639" y="323"/>
                  </a:lnTo>
                  <a:lnTo>
                    <a:pt x="641" y="321"/>
                  </a:lnTo>
                  <a:lnTo>
                    <a:pt x="643" y="321"/>
                  </a:lnTo>
                  <a:lnTo>
                    <a:pt x="647" y="325"/>
                  </a:lnTo>
                  <a:lnTo>
                    <a:pt x="665" y="332"/>
                  </a:lnTo>
                  <a:lnTo>
                    <a:pt x="674" y="327"/>
                  </a:lnTo>
                  <a:lnTo>
                    <a:pt x="675" y="325"/>
                  </a:lnTo>
                  <a:lnTo>
                    <a:pt x="677" y="321"/>
                  </a:lnTo>
                  <a:lnTo>
                    <a:pt x="677" y="321"/>
                  </a:lnTo>
                  <a:lnTo>
                    <a:pt x="677" y="319"/>
                  </a:lnTo>
                  <a:lnTo>
                    <a:pt x="677" y="319"/>
                  </a:lnTo>
                  <a:lnTo>
                    <a:pt x="677" y="319"/>
                  </a:lnTo>
                  <a:lnTo>
                    <a:pt x="677" y="318"/>
                  </a:lnTo>
                  <a:lnTo>
                    <a:pt x="677" y="316"/>
                  </a:lnTo>
                  <a:lnTo>
                    <a:pt x="677" y="316"/>
                  </a:lnTo>
                  <a:lnTo>
                    <a:pt x="677" y="310"/>
                  </a:lnTo>
                  <a:lnTo>
                    <a:pt x="677" y="310"/>
                  </a:lnTo>
                  <a:lnTo>
                    <a:pt x="677" y="309"/>
                  </a:lnTo>
                  <a:lnTo>
                    <a:pt x="675" y="307"/>
                  </a:lnTo>
                  <a:lnTo>
                    <a:pt x="675" y="309"/>
                  </a:lnTo>
                  <a:lnTo>
                    <a:pt x="674" y="309"/>
                  </a:lnTo>
                  <a:lnTo>
                    <a:pt x="674" y="309"/>
                  </a:lnTo>
                  <a:lnTo>
                    <a:pt x="672" y="305"/>
                  </a:lnTo>
                  <a:lnTo>
                    <a:pt x="666" y="303"/>
                  </a:lnTo>
                  <a:lnTo>
                    <a:pt x="657" y="301"/>
                  </a:lnTo>
                  <a:lnTo>
                    <a:pt x="652" y="303"/>
                  </a:lnTo>
                  <a:lnTo>
                    <a:pt x="647" y="300"/>
                  </a:lnTo>
                  <a:lnTo>
                    <a:pt x="647" y="298"/>
                  </a:lnTo>
                  <a:lnTo>
                    <a:pt x="647" y="298"/>
                  </a:lnTo>
                  <a:lnTo>
                    <a:pt x="647" y="296"/>
                  </a:lnTo>
                  <a:lnTo>
                    <a:pt x="645" y="292"/>
                  </a:lnTo>
                  <a:lnTo>
                    <a:pt x="641" y="289"/>
                  </a:lnTo>
                  <a:lnTo>
                    <a:pt x="639" y="289"/>
                  </a:lnTo>
                  <a:lnTo>
                    <a:pt x="634" y="289"/>
                  </a:lnTo>
                  <a:lnTo>
                    <a:pt x="634" y="287"/>
                  </a:lnTo>
                  <a:lnTo>
                    <a:pt x="623" y="276"/>
                  </a:lnTo>
                  <a:lnTo>
                    <a:pt x="620" y="274"/>
                  </a:lnTo>
                  <a:lnTo>
                    <a:pt x="620" y="274"/>
                  </a:lnTo>
                  <a:lnTo>
                    <a:pt x="618" y="276"/>
                  </a:lnTo>
                  <a:lnTo>
                    <a:pt x="618" y="278"/>
                  </a:lnTo>
                  <a:lnTo>
                    <a:pt x="616" y="280"/>
                  </a:lnTo>
                  <a:lnTo>
                    <a:pt x="618" y="282"/>
                  </a:lnTo>
                  <a:lnTo>
                    <a:pt x="620" y="285"/>
                  </a:lnTo>
                  <a:lnTo>
                    <a:pt x="620" y="285"/>
                  </a:lnTo>
                  <a:lnTo>
                    <a:pt x="620" y="287"/>
                  </a:lnTo>
                  <a:lnTo>
                    <a:pt x="620" y="289"/>
                  </a:lnTo>
                  <a:lnTo>
                    <a:pt x="620" y="289"/>
                  </a:lnTo>
                  <a:lnTo>
                    <a:pt x="621" y="291"/>
                  </a:lnTo>
                  <a:lnTo>
                    <a:pt x="623" y="294"/>
                  </a:lnTo>
                  <a:lnTo>
                    <a:pt x="625" y="298"/>
                  </a:lnTo>
                  <a:lnTo>
                    <a:pt x="627" y="300"/>
                  </a:lnTo>
                  <a:lnTo>
                    <a:pt x="627" y="300"/>
                  </a:lnTo>
                  <a:lnTo>
                    <a:pt x="627" y="301"/>
                  </a:lnTo>
                  <a:lnTo>
                    <a:pt x="627" y="301"/>
                  </a:lnTo>
                  <a:lnTo>
                    <a:pt x="625" y="301"/>
                  </a:lnTo>
                  <a:lnTo>
                    <a:pt x="625" y="301"/>
                  </a:lnTo>
                  <a:lnTo>
                    <a:pt x="625" y="303"/>
                  </a:lnTo>
                  <a:lnTo>
                    <a:pt x="623" y="303"/>
                  </a:lnTo>
                  <a:lnTo>
                    <a:pt x="623" y="303"/>
                  </a:lnTo>
                  <a:lnTo>
                    <a:pt x="620" y="298"/>
                  </a:lnTo>
                  <a:lnTo>
                    <a:pt x="616" y="296"/>
                  </a:lnTo>
                  <a:lnTo>
                    <a:pt x="614" y="292"/>
                  </a:lnTo>
                  <a:lnTo>
                    <a:pt x="614" y="292"/>
                  </a:lnTo>
                  <a:lnTo>
                    <a:pt x="609" y="292"/>
                  </a:lnTo>
                  <a:lnTo>
                    <a:pt x="607" y="294"/>
                  </a:lnTo>
                  <a:lnTo>
                    <a:pt x="607" y="296"/>
                  </a:lnTo>
                  <a:lnTo>
                    <a:pt x="607" y="298"/>
                  </a:lnTo>
                  <a:lnTo>
                    <a:pt x="607" y="301"/>
                  </a:lnTo>
                  <a:lnTo>
                    <a:pt x="607" y="305"/>
                  </a:lnTo>
                  <a:lnTo>
                    <a:pt x="607" y="309"/>
                  </a:lnTo>
                  <a:lnTo>
                    <a:pt x="607" y="309"/>
                  </a:lnTo>
                  <a:lnTo>
                    <a:pt x="607" y="310"/>
                  </a:lnTo>
                  <a:lnTo>
                    <a:pt x="610" y="312"/>
                  </a:lnTo>
                  <a:lnTo>
                    <a:pt x="610" y="314"/>
                  </a:lnTo>
                  <a:lnTo>
                    <a:pt x="612" y="316"/>
                  </a:lnTo>
                  <a:lnTo>
                    <a:pt x="600" y="314"/>
                  </a:lnTo>
                  <a:lnTo>
                    <a:pt x="598" y="314"/>
                  </a:lnTo>
                  <a:lnTo>
                    <a:pt x="598" y="316"/>
                  </a:lnTo>
                  <a:lnTo>
                    <a:pt x="598" y="316"/>
                  </a:lnTo>
                  <a:lnTo>
                    <a:pt x="594" y="314"/>
                  </a:lnTo>
                  <a:lnTo>
                    <a:pt x="594" y="316"/>
                  </a:lnTo>
                  <a:lnTo>
                    <a:pt x="589" y="325"/>
                  </a:lnTo>
                  <a:lnTo>
                    <a:pt x="587" y="327"/>
                  </a:lnTo>
                  <a:lnTo>
                    <a:pt x="585" y="327"/>
                  </a:lnTo>
                  <a:lnTo>
                    <a:pt x="589" y="323"/>
                  </a:lnTo>
                  <a:lnTo>
                    <a:pt x="589" y="321"/>
                  </a:lnTo>
                  <a:lnTo>
                    <a:pt x="589" y="321"/>
                  </a:lnTo>
                  <a:lnTo>
                    <a:pt x="589" y="319"/>
                  </a:lnTo>
                  <a:lnTo>
                    <a:pt x="589" y="318"/>
                  </a:lnTo>
                  <a:lnTo>
                    <a:pt x="591" y="318"/>
                  </a:lnTo>
                  <a:lnTo>
                    <a:pt x="591" y="318"/>
                  </a:lnTo>
                  <a:lnTo>
                    <a:pt x="591" y="318"/>
                  </a:lnTo>
                  <a:lnTo>
                    <a:pt x="591" y="316"/>
                  </a:lnTo>
                  <a:lnTo>
                    <a:pt x="591" y="316"/>
                  </a:lnTo>
                  <a:lnTo>
                    <a:pt x="592" y="312"/>
                  </a:lnTo>
                  <a:lnTo>
                    <a:pt x="591" y="310"/>
                  </a:lnTo>
                  <a:lnTo>
                    <a:pt x="591" y="310"/>
                  </a:lnTo>
                  <a:lnTo>
                    <a:pt x="589" y="310"/>
                  </a:lnTo>
                  <a:lnTo>
                    <a:pt x="587" y="307"/>
                  </a:lnTo>
                  <a:lnTo>
                    <a:pt x="585" y="305"/>
                  </a:lnTo>
                  <a:lnTo>
                    <a:pt x="583" y="305"/>
                  </a:lnTo>
                  <a:lnTo>
                    <a:pt x="583" y="305"/>
                  </a:lnTo>
                  <a:lnTo>
                    <a:pt x="582" y="307"/>
                  </a:lnTo>
                  <a:lnTo>
                    <a:pt x="582" y="307"/>
                  </a:lnTo>
                  <a:lnTo>
                    <a:pt x="582" y="307"/>
                  </a:lnTo>
                  <a:lnTo>
                    <a:pt x="580" y="305"/>
                  </a:lnTo>
                  <a:lnTo>
                    <a:pt x="578" y="303"/>
                  </a:lnTo>
                  <a:lnTo>
                    <a:pt x="573" y="303"/>
                  </a:lnTo>
                  <a:lnTo>
                    <a:pt x="564" y="300"/>
                  </a:lnTo>
                  <a:lnTo>
                    <a:pt x="564" y="300"/>
                  </a:lnTo>
                  <a:lnTo>
                    <a:pt x="564" y="305"/>
                  </a:lnTo>
                  <a:lnTo>
                    <a:pt x="565" y="307"/>
                  </a:lnTo>
                  <a:lnTo>
                    <a:pt x="565" y="309"/>
                  </a:lnTo>
                  <a:lnTo>
                    <a:pt x="565" y="312"/>
                  </a:lnTo>
                  <a:lnTo>
                    <a:pt x="565" y="312"/>
                  </a:lnTo>
                  <a:lnTo>
                    <a:pt x="565" y="314"/>
                  </a:lnTo>
                  <a:lnTo>
                    <a:pt x="565" y="316"/>
                  </a:lnTo>
                  <a:lnTo>
                    <a:pt x="567" y="318"/>
                  </a:lnTo>
                  <a:lnTo>
                    <a:pt x="567" y="330"/>
                  </a:lnTo>
                  <a:lnTo>
                    <a:pt x="567" y="332"/>
                  </a:lnTo>
                  <a:lnTo>
                    <a:pt x="565" y="338"/>
                  </a:lnTo>
                  <a:lnTo>
                    <a:pt x="564" y="339"/>
                  </a:lnTo>
                  <a:lnTo>
                    <a:pt x="558" y="339"/>
                  </a:lnTo>
                  <a:lnTo>
                    <a:pt x="547" y="338"/>
                  </a:lnTo>
                  <a:lnTo>
                    <a:pt x="545" y="338"/>
                  </a:lnTo>
                  <a:lnTo>
                    <a:pt x="536" y="327"/>
                  </a:lnTo>
                  <a:lnTo>
                    <a:pt x="533" y="323"/>
                  </a:lnTo>
                  <a:lnTo>
                    <a:pt x="531" y="323"/>
                  </a:lnTo>
                  <a:lnTo>
                    <a:pt x="527" y="323"/>
                  </a:lnTo>
                  <a:lnTo>
                    <a:pt x="527" y="323"/>
                  </a:lnTo>
                  <a:lnTo>
                    <a:pt x="527" y="325"/>
                  </a:lnTo>
                  <a:lnTo>
                    <a:pt x="529" y="327"/>
                  </a:lnTo>
                  <a:lnTo>
                    <a:pt x="531" y="327"/>
                  </a:lnTo>
                  <a:lnTo>
                    <a:pt x="533" y="329"/>
                  </a:lnTo>
                  <a:lnTo>
                    <a:pt x="533" y="332"/>
                  </a:lnTo>
                  <a:lnTo>
                    <a:pt x="533" y="334"/>
                  </a:lnTo>
                  <a:lnTo>
                    <a:pt x="533" y="338"/>
                  </a:lnTo>
                  <a:lnTo>
                    <a:pt x="531" y="339"/>
                  </a:lnTo>
                  <a:lnTo>
                    <a:pt x="531" y="341"/>
                  </a:lnTo>
                  <a:lnTo>
                    <a:pt x="529" y="341"/>
                  </a:lnTo>
                  <a:lnTo>
                    <a:pt x="529" y="343"/>
                  </a:lnTo>
                  <a:lnTo>
                    <a:pt x="527" y="345"/>
                  </a:lnTo>
                  <a:lnTo>
                    <a:pt x="527" y="347"/>
                  </a:lnTo>
                  <a:lnTo>
                    <a:pt x="527" y="348"/>
                  </a:lnTo>
                  <a:lnTo>
                    <a:pt x="527" y="350"/>
                  </a:lnTo>
                  <a:lnTo>
                    <a:pt x="527" y="352"/>
                  </a:lnTo>
                  <a:lnTo>
                    <a:pt x="520" y="357"/>
                  </a:lnTo>
                  <a:lnTo>
                    <a:pt x="520" y="361"/>
                  </a:lnTo>
                  <a:lnTo>
                    <a:pt x="518" y="363"/>
                  </a:lnTo>
                  <a:lnTo>
                    <a:pt x="517" y="363"/>
                  </a:lnTo>
                  <a:lnTo>
                    <a:pt x="509" y="363"/>
                  </a:lnTo>
                  <a:lnTo>
                    <a:pt x="508" y="365"/>
                  </a:lnTo>
                  <a:lnTo>
                    <a:pt x="504" y="368"/>
                  </a:lnTo>
                  <a:lnTo>
                    <a:pt x="500" y="370"/>
                  </a:lnTo>
                  <a:lnTo>
                    <a:pt x="493" y="370"/>
                  </a:lnTo>
                  <a:lnTo>
                    <a:pt x="489" y="372"/>
                  </a:lnTo>
                  <a:lnTo>
                    <a:pt x="488" y="375"/>
                  </a:lnTo>
                  <a:lnTo>
                    <a:pt x="488" y="377"/>
                  </a:lnTo>
                  <a:lnTo>
                    <a:pt x="486" y="381"/>
                  </a:lnTo>
                  <a:lnTo>
                    <a:pt x="486" y="383"/>
                  </a:lnTo>
                  <a:lnTo>
                    <a:pt x="486" y="383"/>
                  </a:lnTo>
                  <a:lnTo>
                    <a:pt x="486" y="385"/>
                  </a:lnTo>
                  <a:lnTo>
                    <a:pt x="486" y="386"/>
                  </a:lnTo>
                  <a:lnTo>
                    <a:pt x="486" y="386"/>
                  </a:lnTo>
                  <a:lnTo>
                    <a:pt x="484" y="390"/>
                  </a:lnTo>
                  <a:lnTo>
                    <a:pt x="484" y="390"/>
                  </a:lnTo>
                  <a:lnTo>
                    <a:pt x="484" y="395"/>
                  </a:lnTo>
                  <a:lnTo>
                    <a:pt x="482" y="397"/>
                  </a:lnTo>
                  <a:lnTo>
                    <a:pt x="482" y="401"/>
                  </a:lnTo>
                  <a:lnTo>
                    <a:pt x="480" y="404"/>
                  </a:lnTo>
                  <a:lnTo>
                    <a:pt x="477" y="408"/>
                  </a:lnTo>
                  <a:lnTo>
                    <a:pt x="475" y="408"/>
                  </a:lnTo>
                  <a:lnTo>
                    <a:pt x="471" y="408"/>
                  </a:lnTo>
                  <a:lnTo>
                    <a:pt x="470" y="410"/>
                  </a:lnTo>
                  <a:lnTo>
                    <a:pt x="468" y="410"/>
                  </a:lnTo>
                  <a:lnTo>
                    <a:pt x="462" y="415"/>
                  </a:lnTo>
                  <a:lnTo>
                    <a:pt x="457" y="419"/>
                  </a:lnTo>
                  <a:lnTo>
                    <a:pt x="444" y="428"/>
                  </a:lnTo>
                  <a:lnTo>
                    <a:pt x="441" y="428"/>
                  </a:lnTo>
                  <a:lnTo>
                    <a:pt x="441" y="430"/>
                  </a:lnTo>
                  <a:lnTo>
                    <a:pt x="443" y="431"/>
                  </a:lnTo>
                  <a:lnTo>
                    <a:pt x="443" y="431"/>
                  </a:lnTo>
                  <a:lnTo>
                    <a:pt x="453" y="431"/>
                  </a:lnTo>
                  <a:lnTo>
                    <a:pt x="457" y="433"/>
                  </a:lnTo>
                  <a:lnTo>
                    <a:pt x="461" y="437"/>
                  </a:lnTo>
                  <a:lnTo>
                    <a:pt x="459" y="448"/>
                  </a:lnTo>
                  <a:lnTo>
                    <a:pt x="457" y="451"/>
                  </a:lnTo>
                  <a:lnTo>
                    <a:pt x="444" y="477"/>
                  </a:lnTo>
                  <a:lnTo>
                    <a:pt x="443" y="478"/>
                  </a:lnTo>
                  <a:lnTo>
                    <a:pt x="443" y="480"/>
                  </a:lnTo>
                  <a:lnTo>
                    <a:pt x="444" y="484"/>
                  </a:lnTo>
                  <a:lnTo>
                    <a:pt x="444" y="487"/>
                  </a:lnTo>
                  <a:lnTo>
                    <a:pt x="453" y="524"/>
                  </a:lnTo>
                  <a:lnTo>
                    <a:pt x="455" y="525"/>
                  </a:lnTo>
                  <a:lnTo>
                    <a:pt x="457" y="527"/>
                  </a:lnTo>
                  <a:lnTo>
                    <a:pt x="471" y="533"/>
                  </a:lnTo>
                  <a:lnTo>
                    <a:pt x="486" y="540"/>
                  </a:lnTo>
                  <a:lnTo>
                    <a:pt x="488" y="540"/>
                  </a:lnTo>
                  <a:lnTo>
                    <a:pt x="489" y="543"/>
                  </a:lnTo>
                  <a:lnTo>
                    <a:pt x="493" y="551"/>
                  </a:lnTo>
                  <a:lnTo>
                    <a:pt x="493" y="551"/>
                  </a:lnTo>
                  <a:lnTo>
                    <a:pt x="495" y="556"/>
                  </a:lnTo>
                  <a:lnTo>
                    <a:pt x="504" y="574"/>
                  </a:lnTo>
                  <a:lnTo>
                    <a:pt x="508" y="578"/>
                  </a:lnTo>
                  <a:lnTo>
                    <a:pt x="522" y="592"/>
                  </a:lnTo>
                  <a:lnTo>
                    <a:pt x="520" y="594"/>
                  </a:lnTo>
                  <a:lnTo>
                    <a:pt x="520" y="596"/>
                  </a:lnTo>
                  <a:lnTo>
                    <a:pt x="520" y="596"/>
                  </a:lnTo>
                  <a:lnTo>
                    <a:pt x="518" y="605"/>
                  </a:lnTo>
                  <a:lnTo>
                    <a:pt x="518" y="607"/>
                  </a:lnTo>
                  <a:lnTo>
                    <a:pt x="518" y="612"/>
                  </a:lnTo>
                  <a:lnTo>
                    <a:pt x="517" y="616"/>
                  </a:lnTo>
                  <a:lnTo>
                    <a:pt x="497" y="643"/>
                  </a:lnTo>
                  <a:lnTo>
                    <a:pt x="497" y="645"/>
                  </a:lnTo>
                  <a:lnTo>
                    <a:pt x="497" y="646"/>
                  </a:lnTo>
                  <a:lnTo>
                    <a:pt x="495" y="646"/>
                  </a:lnTo>
                  <a:lnTo>
                    <a:pt x="495" y="648"/>
                  </a:lnTo>
                  <a:lnTo>
                    <a:pt x="493" y="652"/>
                  </a:lnTo>
                  <a:lnTo>
                    <a:pt x="477" y="683"/>
                  </a:lnTo>
                  <a:lnTo>
                    <a:pt x="477" y="683"/>
                  </a:lnTo>
                  <a:lnTo>
                    <a:pt x="475" y="683"/>
                  </a:lnTo>
                  <a:lnTo>
                    <a:pt x="475" y="683"/>
                  </a:lnTo>
                  <a:lnTo>
                    <a:pt x="473" y="693"/>
                  </a:lnTo>
                  <a:lnTo>
                    <a:pt x="475" y="702"/>
                  </a:lnTo>
                  <a:lnTo>
                    <a:pt x="488" y="722"/>
                  </a:lnTo>
                  <a:lnTo>
                    <a:pt x="489" y="728"/>
                  </a:lnTo>
                  <a:lnTo>
                    <a:pt x="489" y="730"/>
                  </a:lnTo>
                  <a:lnTo>
                    <a:pt x="491" y="731"/>
                  </a:lnTo>
                  <a:lnTo>
                    <a:pt x="491" y="731"/>
                  </a:lnTo>
                  <a:lnTo>
                    <a:pt x="491" y="733"/>
                  </a:lnTo>
                  <a:lnTo>
                    <a:pt x="491" y="735"/>
                  </a:lnTo>
                  <a:lnTo>
                    <a:pt x="491" y="735"/>
                  </a:lnTo>
                  <a:lnTo>
                    <a:pt x="497" y="746"/>
                  </a:lnTo>
                  <a:lnTo>
                    <a:pt x="499" y="748"/>
                  </a:lnTo>
                  <a:lnTo>
                    <a:pt x="499" y="753"/>
                  </a:lnTo>
                  <a:lnTo>
                    <a:pt x="499" y="755"/>
                  </a:lnTo>
                  <a:lnTo>
                    <a:pt x="500" y="760"/>
                  </a:lnTo>
                  <a:lnTo>
                    <a:pt x="500" y="764"/>
                  </a:lnTo>
                  <a:lnTo>
                    <a:pt x="504" y="771"/>
                  </a:lnTo>
                  <a:lnTo>
                    <a:pt x="511" y="784"/>
                  </a:lnTo>
                  <a:lnTo>
                    <a:pt x="515" y="789"/>
                  </a:lnTo>
                  <a:lnTo>
                    <a:pt x="517" y="793"/>
                  </a:lnTo>
                  <a:lnTo>
                    <a:pt x="517" y="798"/>
                  </a:lnTo>
                  <a:lnTo>
                    <a:pt x="518" y="807"/>
                  </a:lnTo>
                  <a:lnTo>
                    <a:pt x="518" y="809"/>
                  </a:lnTo>
                  <a:lnTo>
                    <a:pt x="520" y="814"/>
                  </a:lnTo>
                  <a:lnTo>
                    <a:pt x="522" y="816"/>
                  </a:lnTo>
                  <a:lnTo>
                    <a:pt x="524" y="823"/>
                  </a:lnTo>
                  <a:lnTo>
                    <a:pt x="526" y="829"/>
                  </a:lnTo>
                  <a:lnTo>
                    <a:pt x="526" y="831"/>
                  </a:lnTo>
                  <a:lnTo>
                    <a:pt x="527" y="842"/>
                  </a:lnTo>
                  <a:lnTo>
                    <a:pt x="527" y="845"/>
                  </a:lnTo>
                  <a:lnTo>
                    <a:pt x="527" y="847"/>
                  </a:lnTo>
                  <a:lnTo>
                    <a:pt x="526" y="849"/>
                  </a:lnTo>
                  <a:lnTo>
                    <a:pt x="524" y="847"/>
                  </a:lnTo>
                  <a:lnTo>
                    <a:pt x="522" y="845"/>
                  </a:lnTo>
                  <a:lnTo>
                    <a:pt x="509" y="849"/>
                  </a:lnTo>
                  <a:lnTo>
                    <a:pt x="506" y="852"/>
                  </a:lnTo>
                  <a:lnTo>
                    <a:pt x="508" y="854"/>
                  </a:lnTo>
                  <a:lnTo>
                    <a:pt x="511" y="858"/>
                  </a:lnTo>
                  <a:lnTo>
                    <a:pt x="513" y="860"/>
                  </a:lnTo>
                  <a:lnTo>
                    <a:pt x="513" y="861"/>
                  </a:lnTo>
                  <a:lnTo>
                    <a:pt x="508" y="867"/>
                  </a:lnTo>
                  <a:lnTo>
                    <a:pt x="508" y="867"/>
                  </a:lnTo>
                  <a:lnTo>
                    <a:pt x="508" y="869"/>
                  </a:lnTo>
                  <a:lnTo>
                    <a:pt x="508" y="869"/>
                  </a:lnTo>
                  <a:lnTo>
                    <a:pt x="508" y="872"/>
                  </a:lnTo>
                  <a:lnTo>
                    <a:pt x="508" y="883"/>
                  </a:lnTo>
                  <a:lnTo>
                    <a:pt x="508" y="888"/>
                  </a:lnTo>
                  <a:lnTo>
                    <a:pt x="502" y="896"/>
                  </a:lnTo>
                  <a:lnTo>
                    <a:pt x="500" y="899"/>
                  </a:lnTo>
                  <a:lnTo>
                    <a:pt x="502" y="901"/>
                  </a:lnTo>
                  <a:lnTo>
                    <a:pt x="509" y="901"/>
                  </a:lnTo>
                  <a:lnTo>
                    <a:pt x="513" y="903"/>
                  </a:lnTo>
                  <a:lnTo>
                    <a:pt x="513" y="907"/>
                  </a:lnTo>
                  <a:lnTo>
                    <a:pt x="513" y="908"/>
                  </a:lnTo>
                  <a:lnTo>
                    <a:pt x="511" y="908"/>
                  </a:lnTo>
                  <a:lnTo>
                    <a:pt x="511" y="910"/>
                  </a:lnTo>
                  <a:lnTo>
                    <a:pt x="511" y="910"/>
                  </a:lnTo>
                  <a:lnTo>
                    <a:pt x="511" y="912"/>
                  </a:lnTo>
                  <a:lnTo>
                    <a:pt x="513" y="912"/>
                  </a:lnTo>
                  <a:lnTo>
                    <a:pt x="513" y="912"/>
                  </a:lnTo>
                  <a:lnTo>
                    <a:pt x="513" y="914"/>
                  </a:lnTo>
                  <a:lnTo>
                    <a:pt x="511" y="916"/>
                  </a:lnTo>
                  <a:lnTo>
                    <a:pt x="504" y="917"/>
                  </a:lnTo>
                  <a:lnTo>
                    <a:pt x="502" y="919"/>
                  </a:lnTo>
                  <a:lnTo>
                    <a:pt x="500" y="923"/>
                  </a:lnTo>
                  <a:lnTo>
                    <a:pt x="500" y="928"/>
                  </a:lnTo>
                  <a:lnTo>
                    <a:pt x="502" y="937"/>
                  </a:lnTo>
                  <a:lnTo>
                    <a:pt x="506" y="946"/>
                  </a:lnTo>
                  <a:lnTo>
                    <a:pt x="509" y="952"/>
                  </a:lnTo>
                  <a:lnTo>
                    <a:pt x="515" y="952"/>
                  </a:lnTo>
                  <a:lnTo>
                    <a:pt x="524" y="952"/>
                  </a:lnTo>
                  <a:lnTo>
                    <a:pt x="526" y="954"/>
                  </a:lnTo>
                  <a:lnTo>
                    <a:pt x="527" y="954"/>
                  </a:lnTo>
                  <a:lnTo>
                    <a:pt x="527" y="955"/>
                  </a:lnTo>
                  <a:lnTo>
                    <a:pt x="527" y="955"/>
                  </a:lnTo>
                  <a:lnTo>
                    <a:pt x="527" y="957"/>
                  </a:lnTo>
                  <a:lnTo>
                    <a:pt x="526" y="959"/>
                  </a:lnTo>
                  <a:lnTo>
                    <a:pt x="526" y="959"/>
                  </a:lnTo>
                  <a:lnTo>
                    <a:pt x="526" y="961"/>
                  </a:lnTo>
                  <a:lnTo>
                    <a:pt x="527" y="961"/>
                  </a:lnTo>
                  <a:lnTo>
                    <a:pt x="527" y="963"/>
                  </a:lnTo>
                  <a:lnTo>
                    <a:pt x="529" y="964"/>
                  </a:lnTo>
                  <a:lnTo>
                    <a:pt x="531" y="966"/>
                  </a:lnTo>
                  <a:lnTo>
                    <a:pt x="529" y="970"/>
                  </a:lnTo>
                  <a:lnTo>
                    <a:pt x="529" y="972"/>
                  </a:lnTo>
                  <a:lnTo>
                    <a:pt x="527" y="972"/>
                  </a:lnTo>
                  <a:lnTo>
                    <a:pt x="518" y="977"/>
                  </a:lnTo>
                  <a:lnTo>
                    <a:pt x="518" y="977"/>
                  </a:lnTo>
                  <a:lnTo>
                    <a:pt x="518" y="977"/>
                  </a:lnTo>
                  <a:lnTo>
                    <a:pt x="518" y="979"/>
                  </a:lnTo>
                  <a:lnTo>
                    <a:pt x="518" y="979"/>
                  </a:lnTo>
                  <a:lnTo>
                    <a:pt x="520" y="979"/>
                  </a:lnTo>
                  <a:lnTo>
                    <a:pt x="520" y="981"/>
                  </a:lnTo>
                  <a:lnTo>
                    <a:pt x="520" y="981"/>
                  </a:lnTo>
                  <a:lnTo>
                    <a:pt x="520" y="982"/>
                  </a:lnTo>
                  <a:lnTo>
                    <a:pt x="520" y="982"/>
                  </a:lnTo>
                  <a:lnTo>
                    <a:pt x="520" y="982"/>
                  </a:lnTo>
                  <a:lnTo>
                    <a:pt x="520" y="984"/>
                  </a:lnTo>
                  <a:lnTo>
                    <a:pt x="520" y="984"/>
                  </a:lnTo>
                  <a:lnTo>
                    <a:pt x="520" y="984"/>
                  </a:lnTo>
                  <a:lnTo>
                    <a:pt x="520" y="984"/>
                  </a:lnTo>
                  <a:lnTo>
                    <a:pt x="520" y="986"/>
                  </a:lnTo>
                  <a:lnTo>
                    <a:pt x="522" y="986"/>
                  </a:lnTo>
                  <a:lnTo>
                    <a:pt x="524" y="990"/>
                  </a:lnTo>
                  <a:lnTo>
                    <a:pt x="524" y="991"/>
                  </a:lnTo>
                  <a:lnTo>
                    <a:pt x="524" y="995"/>
                  </a:lnTo>
                  <a:lnTo>
                    <a:pt x="522" y="997"/>
                  </a:lnTo>
                  <a:lnTo>
                    <a:pt x="524" y="1000"/>
                  </a:lnTo>
                  <a:lnTo>
                    <a:pt x="526" y="1002"/>
                  </a:lnTo>
                  <a:lnTo>
                    <a:pt x="529" y="1004"/>
                  </a:lnTo>
                  <a:lnTo>
                    <a:pt x="536" y="1006"/>
                  </a:lnTo>
                  <a:lnTo>
                    <a:pt x="540" y="1009"/>
                  </a:lnTo>
                  <a:lnTo>
                    <a:pt x="542" y="1011"/>
                  </a:lnTo>
                  <a:lnTo>
                    <a:pt x="542" y="1013"/>
                  </a:lnTo>
                  <a:lnTo>
                    <a:pt x="544" y="1015"/>
                  </a:lnTo>
                  <a:lnTo>
                    <a:pt x="545" y="1015"/>
                  </a:lnTo>
                  <a:lnTo>
                    <a:pt x="547" y="1017"/>
                  </a:lnTo>
                  <a:lnTo>
                    <a:pt x="549" y="1019"/>
                  </a:lnTo>
                  <a:lnTo>
                    <a:pt x="549" y="1020"/>
                  </a:lnTo>
                  <a:lnTo>
                    <a:pt x="547" y="1022"/>
                  </a:lnTo>
                  <a:lnTo>
                    <a:pt x="547" y="1024"/>
                  </a:lnTo>
                  <a:lnTo>
                    <a:pt x="549" y="1026"/>
                  </a:lnTo>
                  <a:lnTo>
                    <a:pt x="549" y="1029"/>
                  </a:lnTo>
                  <a:lnTo>
                    <a:pt x="551" y="1033"/>
                  </a:lnTo>
                  <a:lnTo>
                    <a:pt x="551" y="1037"/>
                  </a:lnTo>
                  <a:lnTo>
                    <a:pt x="549" y="1040"/>
                  </a:lnTo>
                  <a:lnTo>
                    <a:pt x="547" y="1044"/>
                  </a:lnTo>
                  <a:lnTo>
                    <a:pt x="547" y="1044"/>
                  </a:lnTo>
                  <a:lnTo>
                    <a:pt x="538" y="1055"/>
                  </a:lnTo>
                  <a:lnTo>
                    <a:pt x="535" y="1062"/>
                  </a:lnTo>
                  <a:lnTo>
                    <a:pt x="531" y="1067"/>
                  </a:lnTo>
                  <a:lnTo>
                    <a:pt x="524" y="1069"/>
                  </a:lnTo>
                  <a:lnTo>
                    <a:pt x="520" y="1073"/>
                  </a:lnTo>
                  <a:lnTo>
                    <a:pt x="520" y="1073"/>
                  </a:lnTo>
                  <a:lnTo>
                    <a:pt x="520" y="1076"/>
                  </a:lnTo>
                  <a:lnTo>
                    <a:pt x="533" y="1091"/>
                  </a:lnTo>
                  <a:lnTo>
                    <a:pt x="540" y="1096"/>
                  </a:lnTo>
                  <a:lnTo>
                    <a:pt x="544" y="1100"/>
                  </a:lnTo>
                  <a:lnTo>
                    <a:pt x="544" y="1103"/>
                  </a:lnTo>
                  <a:lnTo>
                    <a:pt x="545" y="1103"/>
                  </a:lnTo>
                  <a:lnTo>
                    <a:pt x="562" y="1114"/>
                  </a:lnTo>
                  <a:lnTo>
                    <a:pt x="569" y="1123"/>
                  </a:lnTo>
                  <a:lnTo>
                    <a:pt x="580" y="1131"/>
                  </a:lnTo>
                  <a:lnTo>
                    <a:pt x="582" y="1132"/>
                  </a:lnTo>
                  <a:lnTo>
                    <a:pt x="582" y="1134"/>
                  </a:lnTo>
                  <a:lnTo>
                    <a:pt x="583" y="1136"/>
                  </a:lnTo>
                  <a:lnTo>
                    <a:pt x="583" y="1138"/>
                  </a:lnTo>
                  <a:lnTo>
                    <a:pt x="583" y="1140"/>
                  </a:lnTo>
                  <a:lnTo>
                    <a:pt x="583" y="1143"/>
                  </a:lnTo>
                  <a:lnTo>
                    <a:pt x="583" y="1145"/>
                  </a:lnTo>
                  <a:lnTo>
                    <a:pt x="585" y="1147"/>
                  </a:lnTo>
                  <a:lnTo>
                    <a:pt x="589" y="1149"/>
                  </a:lnTo>
                  <a:lnTo>
                    <a:pt x="591" y="1150"/>
                  </a:lnTo>
                  <a:lnTo>
                    <a:pt x="592" y="1156"/>
                  </a:lnTo>
                  <a:lnTo>
                    <a:pt x="594" y="1156"/>
                  </a:lnTo>
                  <a:lnTo>
                    <a:pt x="594" y="1158"/>
                  </a:lnTo>
                  <a:lnTo>
                    <a:pt x="596" y="1159"/>
                  </a:lnTo>
                  <a:lnTo>
                    <a:pt x="598" y="1161"/>
                  </a:lnTo>
                  <a:lnTo>
                    <a:pt x="598" y="1165"/>
                  </a:lnTo>
                  <a:lnTo>
                    <a:pt x="600" y="1165"/>
                  </a:lnTo>
                  <a:lnTo>
                    <a:pt x="594" y="1174"/>
                  </a:lnTo>
                  <a:lnTo>
                    <a:pt x="592" y="1179"/>
                  </a:lnTo>
                  <a:lnTo>
                    <a:pt x="592" y="1183"/>
                  </a:lnTo>
                  <a:lnTo>
                    <a:pt x="589" y="1194"/>
                  </a:lnTo>
                  <a:lnTo>
                    <a:pt x="589" y="1196"/>
                  </a:lnTo>
                  <a:lnTo>
                    <a:pt x="587" y="1199"/>
                  </a:lnTo>
                  <a:lnTo>
                    <a:pt x="585" y="1203"/>
                  </a:lnTo>
                  <a:lnTo>
                    <a:pt x="583" y="1206"/>
                  </a:lnTo>
                  <a:lnTo>
                    <a:pt x="583" y="1210"/>
                  </a:lnTo>
                  <a:lnTo>
                    <a:pt x="582" y="1210"/>
                  </a:lnTo>
                  <a:lnTo>
                    <a:pt x="582" y="1210"/>
                  </a:lnTo>
                  <a:lnTo>
                    <a:pt x="582" y="1210"/>
                  </a:lnTo>
                  <a:lnTo>
                    <a:pt x="580" y="1212"/>
                  </a:lnTo>
                  <a:lnTo>
                    <a:pt x="578" y="1214"/>
                  </a:lnTo>
                  <a:lnTo>
                    <a:pt x="578" y="1215"/>
                  </a:lnTo>
                  <a:lnTo>
                    <a:pt x="578" y="1217"/>
                  </a:lnTo>
                  <a:lnTo>
                    <a:pt x="571" y="1224"/>
                  </a:lnTo>
                  <a:lnTo>
                    <a:pt x="569" y="1226"/>
                  </a:lnTo>
                  <a:lnTo>
                    <a:pt x="569" y="1230"/>
                  </a:lnTo>
                  <a:lnTo>
                    <a:pt x="567" y="1232"/>
                  </a:lnTo>
                  <a:lnTo>
                    <a:pt x="567" y="1232"/>
                  </a:lnTo>
                  <a:lnTo>
                    <a:pt x="560" y="1237"/>
                  </a:lnTo>
                  <a:lnTo>
                    <a:pt x="556" y="1241"/>
                  </a:lnTo>
                  <a:lnTo>
                    <a:pt x="555" y="1243"/>
                  </a:lnTo>
                  <a:lnTo>
                    <a:pt x="553" y="1243"/>
                  </a:lnTo>
                  <a:lnTo>
                    <a:pt x="553" y="1244"/>
                  </a:lnTo>
                  <a:lnTo>
                    <a:pt x="551" y="1248"/>
                  </a:lnTo>
                  <a:lnTo>
                    <a:pt x="545" y="1257"/>
                  </a:lnTo>
                  <a:lnTo>
                    <a:pt x="538" y="1264"/>
                  </a:lnTo>
                  <a:lnTo>
                    <a:pt x="538" y="1264"/>
                  </a:lnTo>
                  <a:lnTo>
                    <a:pt x="538" y="1264"/>
                  </a:lnTo>
                  <a:lnTo>
                    <a:pt x="527" y="1279"/>
                  </a:lnTo>
                  <a:lnTo>
                    <a:pt x="520" y="1293"/>
                  </a:lnTo>
                  <a:lnTo>
                    <a:pt x="513" y="1300"/>
                  </a:lnTo>
                  <a:lnTo>
                    <a:pt x="513" y="1300"/>
                  </a:lnTo>
                  <a:lnTo>
                    <a:pt x="511" y="1306"/>
                  </a:lnTo>
                  <a:lnTo>
                    <a:pt x="509" y="1306"/>
                  </a:lnTo>
                  <a:lnTo>
                    <a:pt x="502" y="1315"/>
                  </a:lnTo>
                  <a:lnTo>
                    <a:pt x="500" y="1317"/>
                  </a:lnTo>
                  <a:lnTo>
                    <a:pt x="499" y="1318"/>
                  </a:lnTo>
                  <a:lnTo>
                    <a:pt x="497" y="1318"/>
                  </a:lnTo>
                  <a:lnTo>
                    <a:pt x="497" y="1320"/>
                  </a:lnTo>
                  <a:lnTo>
                    <a:pt x="495" y="1324"/>
                  </a:lnTo>
                  <a:lnTo>
                    <a:pt x="495" y="1326"/>
                  </a:lnTo>
                  <a:lnTo>
                    <a:pt x="488" y="1333"/>
                  </a:lnTo>
                  <a:lnTo>
                    <a:pt x="486" y="1336"/>
                  </a:lnTo>
                  <a:lnTo>
                    <a:pt x="484" y="1336"/>
                  </a:lnTo>
                  <a:lnTo>
                    <a:pt x="484" y="1338"/>
                  </a:lnTo>
                  <a:lnTo>
                    <a:pt x="480" y="1344"/>
                  </a:lnTo>
                  <a:lnTo>
                    <a:pt x="477" y="1345"/>
                  </a:lnTo>
                  <a:lnTo>
                    <a:pt x="470" y="1351"/>
                  </a:lnTo>
                  <a:lnTo>
                    <a:pt x="468" y="1353"/>
                  </a:lnTo>
                  <a:lnTo>
                    <a:pt x="464" y="1356"/>
                  </a:lnTo>
                  <a:lnTo>
                    <a:pt x="461" y="1358"/>
                  </a:lnTo>
                  <a:lnTo>
                    <a:pt x="461" y="1360"/>
                  </a:lnTo>
                  <a:lnTo>
                    <a:pt x="459" y="1362"/>
                  </a:lnTo>
                  <a:lnTo>
                    <a:pt x="455" y="1365"/>
                  </a:lnTo>
                  <a:lnTo>
                    <a:pt x="455" y="1367"/>
                  </a:lnTo>
                  <a:lnTo>
                    <a:pt x="453" y="1369"/>
                  </a:lnTo>
                  <a:lnTo>
                    <a:pt x="453" y="1369"/>
                  </a:lnTo>
                  <a:lnTo>
                    <a:pt x="453" y="1369"/>
                  </a:lnTo>
                  <a:lnTo>
                    <a:pt x="453" y="1369"/>
                  </a:lnTo>
                  <a:lnTo>
                    <a:pt x="452" y="1373"/>
                  </a:lnTo>
                  <a:lnTo>
                    <a:pt x="448" y="1373"/>
                  </a:lnTo>
                  <a:lnTo>
                    <a:pt x="444" y="1374"/>
                  </a:lnTo>
                  <a:lnTo>
                    <a:pt x="437" y="1383"/>
                  </a:lnTo>
                  <a:lnTo>
                    <a:pt x="434" y="1391"/>
                  </a:lnTo>
                  <a:lnTo>
                    <a:pt x="428" y="1392"/>
                  </a:lnTo>
                  <a:lnTo>
                    <a:pt x="421" y="1403"/>
                  </a:lnTo>
                  <a:lnTo>
                    <a:pt x="419" y="1405"/>
                  </a:lnTo>
                  <a:lnTo>
                    <a:pt x="415" y="1409"/>
                  </a:lnTo>
                  <a:lnTo>
                    <a:pt x="412" y="1414"/>
                  </a:lnTo>
                  <a:lnTo>
                    <a:pt x="410" y="1416"/>
                  </a:lnTo>
                  <a:lnTo>
                    <a:pt x="410" y="1416"/>
                  </a:lnTo>
                  <a:lnTo>
                    <a:pt x="412" y="1416"/>
                  </a:lnTo>
                  <a:lnTo>
                    <a:pt x="412" y="1416"/>
                  </a:lnTo>
                  <a:lnTo>
                    <a:pt x="414" y="1414"/>
                  </a:lnTo>
                  <a:lnTo>
                    <a:pt x="414" y="1412"/>
                  </a:lnTo>
                  <a:lnTo>
                    <a:pt x="414" y="1416"/>
                  </a:lnTo>
                  <a:lnTo>
                    <a:pt x="415" y="1416"/>
                  </a:lnTo>
                  <a:lnTo>
                    <a:pt x="423" y="1418"/>
                  </a:lnTo>
                  <a:lnTo>
                    <a:pt x="423" y="1416"/>
                  </a:lnTo>
                  <a:lnTo>
                    <a:pt x="424" y="1416"/>
                  </a:lnTo>
                  <a:lnTo>
                    <a:pt x="426" y="1416"/>
                  </a:lnTo>
                  <a:lnTo>
                    <a:pt x="426" y="1416"/>
                  </a:lnTo>
                  <a:lnTo>
                    <a:pt x="428" y="1416"/>
                  </a:lnTo>
                  <a:lnTo>
                    <a:pt x="428" y="1416"/>
                  </a:lnTo>
                  <a:lnTo>
                    <a:pt x="428" y="1416"/>
                  </a:lnTo>
                  <a:lnTo>
                    <a:pt x="428" y="1416"/>
                  </a:lnTo>
                  <a:lnTo>
                    <a:pt x="428" y="1414"/>
                  </a:lnTo>
                  <a:lnTo>
                    <a:pt x="428" y="1414"/>
                  </a:lnTo>
                  <a:lnTo>
                    <a:pt x="430" y="1414"/>
                  </a:lnTo>
                  <a:lnTo>
                    <a:pt x="430" y="1414"/>
                  </a:lnTo>
                  <a:lnTo>
                    <a:pt x="432" y="1414"/>
                  </a:lnTo>
                  <a:lnTo>
                    <a:pt x="432" y="1414"/>
                  </a:lnTo>
                  <a:lnTo>
                    <a:pt x="434" y="1414"/>
                  </a:lnTo>
                  <a:lnTo>
                    <a:pt x="434" y="1410"/>
                  </a:lnTo>
                  <a:lnTo>
                    <a:pt x="435" y="1410"/>
                  </a:lnTo>
                  <a:lnTo>
                    <a:pt x="435" y="1410"/>
                  </a:lnTo>
                  <a:lnTo>
                    <a:pt x="435" y="1409"/>
                  </a:lnTo>
                  <a:lnTo>
                    <a:pt x="435" y="1409"/>
                  </a:lnTo>
                  <a:lnTo>
                    <a:pt x="437" y="1409"/>
                  </a:lnTo>
                  <a:lnTo>
                    <a:pt x="437" y="1409"/>
                  </a:lnTo>
                  <a:lnTo>
                    <a:pt x="437" y="1409"/>
                  </a:lnTo>
                  <a:lnTo>
                    <a:pt x="439" y="1410"/>
                  </a:lnTo>
                  <a:lnTo>
                    <a:pt x="437" y="1409"/>
                  </a:lnTo>
                  <a:lnTo>
                    <a:pt x="437" y="1409"/>
                  </a:lnTo>
                  <a:lnTo>
                    <a:pt x="437" y="1407"/>
                  </a:lnTo>
                  <a:lnTo>
                    <a:pt x="437" y="1407"/>
                  </a:lnTo>
                  <a:lnTo>
                    <a:pt x="437" y="1407"/>
                  </a:lnTo>
                  <a:lnTo>
                    <a:pt x="439" y="1407"/>
                  </a:lnTo>
                  <a:lnTo>
                    <a:pt x="441" y="1407"/>
                  </a:lnTo>
                  <a:lnTo>
                    <a:pt x="441" y="1405"/>
                  </a:lnTo>
                  <a:lnTo>
                    <a:pt x="441" y="1403"/>
                  </a:lnTo>
                  <a:lnTo>
                    <a:pt x="443" y="1401"/>
                  </a:lnTo>
                  <a:lnTo>
                    <a:pt x="444" y="1401"/>
                  </a:lnTo>
                  <a:lnTo>
                    <a:pt x="446" y="1401"/>
                  </a:lnTo>
                  <a:lnTo>
                    <a:pt x="446" y="1401"/>
                  </a:lnTo>
                  <a:lnTo>
                    <a:pt x="446" y="1401"/>
                  </a:lnTo>
                  <a:lnTo>
                    <a:pt x="450" y="1401"/>
                  </a:lnTo>
                  <a:lnTo>
                    <a:pt x="450" y="1400"/>
                  </a:lnTo>
                  <a:lnTo>
                    <a:pt x="452" y="1400"/>
                  </a:lnTo>
                  <a:lnTo>
                    <a:pt x="453" y="1398"/>
                  </a:lnTo>
                  <a:lnTo>
                    <a:pt x="453" y="1396"/>
                  </a:lnTo>
                  <a:lnTo>
                    <a:pt x="455" y="1396"/>
                  </a:lnTo>
                  <a:lnTo>
                    <a:pt x="457" y="1396"/>
                  </a:lnTo>
                  <a:lnTo>
                    <a:pt x="457" y="1400"/>
                  </a:lnTo>
                  <a:lnTo>
                    <a:pt x="457" y="1401"/>
                  </a:lnTo>
                  <a:lnTo>
                    <a:pt x="455" y="1401"/>
                  </a:lnTo>
                  <a:lnTo>
                    <a:pt x="455" y="1401"/>
                  </a:lnTo>
                  <a:lnTo>
                    <a:pt x="453" y="1401"/>
                  </a:lnTo>
                  <a:lnTo>
                    <a:pt x="453" y="1401"/>
                  </a:lnTo>
                  <a:lnTo>
                    <a:pt x="453" y="1403"/>
                  </a:lnTo>
                  <a:lnTo>
                    <a:pt x="455" y="1407"/>
                  </a:lnTo>
                  <a:lnTo>
                    <a:pt x="455" y="1407"/>
                  </a:lnTo>
                  <a:lnTo>
                    <a:pt x="453" y="1409"/>
                  </a:lnTo>
                  <a:lnTo>
                    <a:pt x="453" y="1410"/>
                  </a:lnTo>
                  <a:lnTo>
                    <a:pt x="453" y="1412"/>
                  </a:lnTo>
                  <a:lnTo>
                    <a:pt x="453" y="1414"/>
                  </a:lnTo>
                  <a:lnTo>
                    <a:pt x="453" y="1416"/>
                  </a:lnTo>
                  <a:lnTo>
                    <a:pt x="455" y="1418"/>
                  </a:lnTo>
                  <a:lnTo>
                    <a:pt x="455" y="1420"/>
                  </a:lnTo>
                  <a:lnTo>
                    <a:pt x="457" y="1421"/>
                  </a:lnTo>
                  <a:lnTo>
                    <a:pt x="455" y="1423"/>
                  </a:lnTo>
                  <a:lnTo>
                    <a:pt x="455" y="1423"/>
                  </a:lnTo>
                  <a:lnTo>
                    <a:pt x="453" y="1423"/>
                  </a:lnTo>
                  <a:lnTo>
                    <a:pt x="452" y="1421"/>
                  </a:lnTo>
                  <a:lnTo>
                    <a:pt x="448" y="1418"/>
                  </a:lnTo>
                  <a:lnTo>
                    <a:pt x="448" y="1418"/>
                  </a:lnTo>
                  <a:lnTo>
                    <a:pt x="446" y="1416"/>
                  </a:lnTo>
                  <a:lnTo>
                    <a:pt x="446" y="1414"/>
                  </a:lnTo>
                  <a:lnTo>
                    <a:pt x="446" y="1414"/>
                  </a:lnTo>
                  <a:lnTo>
                    <a:pt x="446" y="1412"/>
                  </a:lnTo>
                  <a:lnTo>
                    <a:pt x="444" y="1412"/>
                  </a:lnTo>
                  <a:lnTo>
                    <a:pt x="444" y="1412"/>
                  </a:lnTo>
                  <a:lnTo>
                    <a:pt x="443" y="1414"/>
                  </a:lnTo>
                  <a:lnTo>
                    <a:pt x="444" y="1416"/>
                  </a:lnTo>
                  <a:lnTo>
                    <a:pt x="446" y="1421"/>
                  </a:lnTo>
                  <a:lnTo>
                    <a:pt x="452" y="1430"/>
                  </a:lnTo>
                  <a:lnTo>
                    <a:pt x="452" y="1432"/>
                  </a:lnTo>
                  <a:lnTo>
                    <a:pt x="452" y="1432"/>
                  </a:lnTo>
                  <a:lnTo>
                    <a:pt x="455" y="1434"/>
                  </a:lnTo>
                  <a:lnTo>
                    <a:pt x="457" y="1434"/>
                  </a:lnTo>
                  <a:lnTo>
                    <a:pt x="457" y="1436"/>
                  </a:lnTo>
                  <a:lnTo>
                    <a:pt x="459" y="1436"/>
                  </a:lnTo>
                  <a:lnTo>
                    <a:pt x="461" y="1436"/>
                  </a:lnTo>
                  <a:lnTo>
                    <a:pt x="461" y="1434"/>
                  </a:lnTo>
                  <a:lnTo>
                    <a:pt x="461" y="1434"/>
                  </a:lnTo>
                  <a:lnTo>
                    <a:pt x="461" y="1432"/>
                  </a:lnTo>
                  <a:lnTo>
                    <a:pt x="462" y="1434"/>
                  </a:lnTo>
                  <a:lnTo>
                    <a:pt x="462" y="1436"/>
                  </a:lnTo>
                  <a:lnTo>
                    <a:pt x="462" y="1438"/>
                  </a:lnTo>
                  <a:lnTo>
                    <a:pt x="464" y="1439"/>
                  </a:lnTo>
                  <a:lnTo>
                    <a:pt x="466" y="1441"/>
                  </a:lnTo>
                  <a:lnTo>
                    <a:pt x="468" y="1441"/>
                  </a:lnTo>
                  <a:lnTo>
                    <a:pt x="468" y="1443"/>
                  </a:lnTo>
                  <a:lnTo>
                    <a:pt x="470" y="1448"/>
                  </a:lnTo>
                  <a:lnTo>
                    <a:pt x="471" y="1450"/>
                  </a:lnTo>
                  <a:lnTo>
                    <a:pt x="473" y="1452"/>
                  </a:lnTo>
                  <a:lnTo>
                    <a:pt x="475" y="1452"/>
                  </a:lnTo>
                  <a:lnTo>
                    <a:pt x="484" y="1452"/>
                  </a:lnTo>
                  <a:lnTo>
                    <a:pt x="491" y="1452"/>
                  </a:lnTo>
                  <a:lnTo>
                    <a:pt x="491" y="1452"/>
                  </a:lnTo>
                  <a:lnTo>
                    <a:pt x="493" y="1452"/>
                  </a:lnTo>
                  <a:lnTo>
                    <a:pt x="497" y="1450"/>
                  </a:lnTo>
                  <a:lnTo>
                    <a:pt x="506" y="1450"/>
                  </a:lnTo>
                  <a:lnTo>
                    <a:pt x="513" y="1454"/>
                  </a:lnTo>
                  <a:lnTo>
                    <a:pt x="515" y="1456"/>
                  </a:lnTo>
                  <a:lnTo>
                    <a:pt x="517" y="1456"/>
                  </a:lnTo>
                  <a:lnTo>
                    <a:pt x="517" y="1457"/>
                  </a:lnTo>
                  <a:lnTo>
                    <a:pt x="515" y="1459"/>
                  </a:lnTo>
                  <a:lnTo>
                    <a:pt x="515" y="1459"/>
                  </a:lnTo>
                  <a:lnTo>
                    <a:pt x="517" y="1461"/>
                  </a:lnTo>
                  <a:lnTo>
                    <a:pt x="517" y="1463"/>
                  </a:lnTo>
                  <a:lnTo>
                    <a:pt x="517" y="1463"/>
                  </a:lnTo>
                  <a:lnTo>
                    <a:pt x="518" y="1463"/>
                  </a:lnTo>
                  <a:lnTo>
                    <a:pt x="518" y="1466"/>
                  </a:lnTo>
                  <a:lnTo>
                    <a:pt x="520" y="1468"/>
                  </a:lnTo>
                  <a:lnTo>
                    <a:pt x="531" y="1470"/>
                  </a:lnTo>
                  <a:lnTo>
                    <a:pt x="533" y="1470"/>
                  </a:lnTo>
                  <a:lnTo>
                    <a:pt x="533" y="1472"/>
                  </a:lnTo>
                  <a:lnTo>
                    <a:pt x="533" y="1474"/>
                  </a:lnTo>
                  <a:lnTo>
                    <a:pt x="533" y="1474"/>
                  </a:lnTo>
                  <a:lnTo>
                    <a:pt x="531" y="1476"/>
                  </a:lnTo>
                  <a:lnTo>
                    <a:pt x="533" y="1477"/>
                  </a:lnTo>
                  <a:lnTo>
                    <a:pt x="531" y="1479"/>
                  </a:lnTo>
                  <a:lnTo>
                    <a:pt x="531" y="1481"/>
                  </a:lnTo>
                  <a:lnTo>
                    <a:pt x="529" y="1483"/>
                  </a:lnTo>
                  <a:lnTo>
                    <a:pt x="527" y="1483"/>
                  </a:lnTo>
                  <a:lnTo>
                    <a:pt x="515" y="1477"/>
                  </a:lnTo>
                  <a:lnTo>
                    <a:pt x="511" y="1476"/>
                  </a:lnTo>
                  <a:lnTo>
                    <a:pt x="497" y="1474"/>
                  </a:lnTo>
                  <a:lnTo>
                    <a:pt x="484" y="1470"/>
                  </a:lnTo>
                  <a:lnTo>
                    <a:pt x="479" y="1470"/>
                  </a:lnTo>
                  <a:lnTo>
                    <a:pt x="477" y="1470"/>
                  </a:lnTo>
                  <a:lnTo>
                    <a:pt x="475" y="1472"/>
                  </a:lnTo>
                  <a:lnTo>
                    <a:pt x="473" y="1476"/>
                  </a:lnTo>
                  <a:lnTo>
                    <a:pt x="471" y="1477"/>
                  </a:lnTo>
                  <a:lnTo>
                    <a:pt x="471" y="1477"/>
                  </a:lnTo>
                  <a:lnTo>
                    <a:pt x="470" y="1477"/>
                  </a:lnTo>
                  <a:lnTo>
                    <a:pt x="473" y="1479"/>
                  </a:lnTo>
                  <a:lnTo>
                    <a:pt x="473" y="1481"/>
                  </a:lnTo>
                  <a:lnTo>
                    <a:pt x="471" y="1485"/>
                  </a:lnTo>
                  <a:lnTo>
                    <a:pt x="470" y="1486"/>
                  </a:lnTo>
                  <a:lnTo>
                    <a:pt x="470" y="1486"/>
                  </a:lnTo>
                  <a:lnTo>
                    <a:pt x="470" y="1486"/>
                  </a:lnTo>
                  <a:lnTo>
                    <a:pt x="468" y="1488"/>
                  </a:lnTo>
                  <a:lnTo>
                    <a:pt x="466" y="1488"/>
                  </a:lnTo>
                  <a:lnTo>
                    <a:pt x="466" y="1488"/>
                  </a:lnTo>
                  <a:lnTo>
                    <a:pt x="466" y="1488"/>
                  </a:lnTo>
                  <a:lnTo>
                    <a:pt x="462" y="1490"/>
                  </a:lnTo>
                  <a:lnTo>
                    <a:pt x="462" y="1492"/>
                  </a:lnTo>
                  <a:lnTo>
                    <a:pt x="462" y="1490"/>
                  </a:lnTo>
                  <a:lnTo>
                    <a:pt x="461" y="1490"/>
                  </a:lnTo>
                  <a:lnTo>
                    <a:pt x="459" y="1490"/>
                  </a:lnTo>
                  <a:lnTo>
                    <a:pt x="457" y="1490"/>
                  </a:lnTo>
                  <a:lnTo>
                    <a:pt x="457" y="1492"/>
                  </a:lnTo>
                  <a:lnTo>
                    <a:pt x="455" y="1490"/>
                  </a:lnTo>
                  <a:lnTo>
                    <a:pt x="455" y="1490"/>
                  </a:lnTo>
                  <a:lnTo>
                    <a:pt x="455" y="1488"/>
                  </a:lnTo>
                  <a:lnTo>
                    <a:pt x="455" y="1488"/>
                  </a:lnTo>
                  <a:lnTo>
                    <a:pt x="455" y="1488"/>
                  </a:lnTo>
                  <a:lnTo>
                    <a:pt x="453" y="1488"/>
                  </a:lnTo>
                  <a:lnTo>
                    <a:pt x="452" y="1486"/>
                  </a:lnTo>
                  <a:lnTo>
                    <a:pt x="450" y="1486"/>
                  </a:lnTo>
                  <a:lnTo>
                    <a:pt x="448" y="1485"/>
                  </a:lnTo>
                  <a:lnTo>
                    <a:pt x="448" y="1485"/>
                  </a:lnTo>
                  <a:lnTo>
                    <a:pt x="446" y="1483"/>
                  </a:lnTo>
                  <a:lnTo>
                    <a:pt x="446" y="1485"/>
                  </a:lnTo>
                  <a:lnTo>
                    <a:pt x="444" y="1485"/>
                  </a:lnTo>
                  <a:lnTo>
                    <a:pt x="443" y="1486"/>
                  </a:lnTo>
                  <a:lnTo>
                    <a:pt x="443" y="1488"/>
                  </a:lnTo>
                  <a:lnTo>
                    <a:pt x="443" y="1490"/>
                  </a:lnTo>
                  <a:lnTo>
                    <a:pt x="443" y="1495"/>
                  </a:lnTo>
                  <a:lnTo>
                    <a:pt x="443" y="1499"/>
                  </a:lnTo>
                  <a:lnTo>
                    <a:pt x="441" y="1501"/>
                  </a:lnTo>
                  <a:lnTo>
                    <a:pt x="439" y="1503"/>
                  </a:lnTo>
                  <a:lnTo>
                    <a:pt x="437" y="1503"/>
                  </a:lnTo>
                  <a:lnTo>
                    <a:pt x="432" y="1501"/>
                  </a:lnTo>
                  <a:lnTo>
                    <a:pt x="432" y="1499"/>
                  </a:lnTo>
                  <a:lnTo>
                    <a:pt x="432" y="1495"/>
                  </a:lnTo>
                  <a:lnTo>
                    <a:pt x="430" y="1494"/>
                  </a:lnTo>
                  <a:lnTo>
                    <a:pt x="428" y="1492"/>
                  </a:lnTo>
                  <a:lnTo>
                    <a:pt x="426" y="1490"/>
                  </a:lnTo>
                  <a:lnTo>
                    <a:pt x="424" y="1490"/>
                  </a:lnTo>
                  <a:lnTo>
                    <a:pt x="424" y="1490"/>
                  </a:lnTo>
                  <a:lnTo>
                    <a:pt x="421" y="1494"/>
                  </a:lnTo>
                  <a:lnTo>
                    <a:pt x="421" y="1495"/>
                  </a:lnTo>
                  <a:lnTo>
                    <a:pt x="421" y="1499"/>
                  </a:lnTo>
                  <a:lnTo>
                    <a:pt x="421" y="1499"/>
                  </a:lnTo>
                  <a:lnTo>
                    <a:pt x="421" y="1501"/>
                  </a:lnTo>
                  <a:lnTo>
                    <a:pt x="421" y="1504"/>
                  </a:lnTo>
                  <a:lnTo>
                    <a:pt x="423" y="1506"/>
                  </a:lnTo>
                  <a:lnTo>
                    <a:pt x="424" y="1512"/>
                  </a:lnTo>
                  <a:lnTo>
                    <a:pt x="424" y="1517"/>
                  </a:lnTo>
                  <a:lnTo>
                    <a:pt x="423" y="1521"/>
                  </a:lnTo>
                  <a:lnTo>
                    <a:pt x="423" y="1522"/>
                  </a:lnTo>
                  <a:lnTo>
                    <a:pt x="424" y="1524"/>
                  </a:lnTo>
                  <a:lnTo>
                    <a:pt x="426" y="1526"/>
                  </a:lnTo>
                  <a:lnTo>
                    <a:pt x="428" y="1528"/>
                  </a:lnTo>
                  <a:lnTo>
                    <a:pt x="428" y="1530"/>
                  </a:lnTo>
                  <a:lnTo>
                    <a:pt x="428" y="1530"/>
                  </a:lnTo>
                  <a:lnTo>
                    <a:pt x="430" y="1532"/>
                  </a:lnTo>
                  <a:lnTo>
                    <a:pt x="430" y="1532"/>
                  </a:lnTo>
                  <a:lnTo>
                    <a:pt x="430" y="1533"/>
                  </a:lnTo>
                  <a:lnTo>
                    <a:pt x="428" y="1533"/>
                  </a:lnTo>
                  <a:lnTo>
                    <a:pt x="426" y="1535"/>
                  </a:lnTo>
                  <a:lnTo>
                    <a:pt x="423" y="1535"/>
                  </a:lnTo>
                  <a:lnTo>
                    <a:pt x="421" y="1535"/>
                  </a:lnTo>
                  <a:lnTo>
                    <a:pt x="424" y="1537"/>
                  </a:lnTo>
                  <a:lnTo>
                    <a:pt x="426" y="1537"/>
                  </a:lnTo>
                  <a:lnTo>
                    <a:pt x="424" y="1539"/>
                  </a:lnTo>
                  <a:lnTo>
                    <a:pt x="419" y="1539"/>
                  </a:lnTo>
                  <a:lnTo>
                    <a:pt x="415" y="1541"/>
                  </a:lnTo>
                  <a:lnTo>
                    <a:pt x="415" y="1542"/>
                  </a:lnTo>
                  <a:lnTo>
                    <a:pt x="415" y="1542"/>
                  </a:lnTo>
                  <a:lnTo>
                    <a:pt x="415" y="1546"/>
                  </a:lnTo>
                  <a:lnTo>
                    <a:pt x="414" y="1553"/>
                  </a:lnTo>
                  <a:lnTo>
                    <a:pt x="410" y="1560"/>
                  </a:lnTo>
                  <a:lnTo>
                    <a:pt x="410" y="1562"/>
                  </a:lnTo>
                  <a:lnTo>
                    <a:pt x="406" y="1568"/>
                  </a:lnTo>
                  <a:lnTo>
                    <a:pt x="406" y="1569"/>
                  </a:lnTo>
                  <a:lnTo>
                    <a:pt x="406" y="1571"/>
                  </a:lnTo>
                  <a:lnTo>
                    <a:pt x="406" y="1571"/>
                  </a:lnTo>
                  <a:lnTo>
                    <a:pt x="401" y="1575"/>
                  </a:lnTo>
                  <a:lnTo>
                    <a:pt x="396" y="1580"/>
                  </a:lnTo>
                  <a:lnTo>
                    <a:pt x="394" y="1586"/>
                  </a:lnTo>
                  <a:lnTo>
                    <a:pt x="392" y="1591"/>
                  </a:lnTo>
                  <a:lnTo>
                    <a:pt x="392" y="1597"/>
                  </a:lnTo>
                  <a:lnTo>
                    <a:pt x="394" y="1602"/>
                  </a:lnTo>
                  <a:lnTo>
                    <a:pt x="396" y="1613"/>
                  </a:lnTo>
                  <a:lnTo>
                    <a:pt x="399" y="1627"/>
                  </a:lnTo>
                  <a:lnTo>
                    <a:pt x="396" y="1634"/>
                  </a:lnTo>
                  <a:lnTo>
                    <a:pt x="396" y="1638"/>
                  </a:lnTo>
                  <a:lnTo>
                    <a:pt x="396" y="1644"/>
                  </a:lnTo>
                  <a:lnTo>
                    <a:pt x="397" y="1645"/>
                  </a:lnTo>
                  <a:lnTo>
                    <a:pt x="397" y="1647"/>
                  </a:lnTo>
                  <a:lnTo>
                    <a:pt x="399" y="1653"/>
                  </a:lnTo>
                  <a:lnTo>
                    <a:pt x="403" y="1656"/>
                  </a:lnTo>
                  <a:lnTo>
                    <a:pt x="403" y="1658"/>
                  </a:lnTo>
                  <a:lnTo>
                    <a:pt x="403" y="1662"/>
                  </a:lnTo>
                  <a:lnTo>
                    <a:pt x="403" y="1663"/>
                  </a:lnTo>
                  <a:lnTo>
                    <a:pt x="403" y="1663"/>
                  </a:lnTo>
                  <a:lnTo>
                    <a:pt x="405" y="1665"/>
                  </a:lnTo>
                  <a:lnTo>
                    <a:pt x="405" y="1667"/>
                  </a:lnTo>
                  <a:lnTo>
                    <a:pt x="405" y="1669"/>
                  </a:lnTo>
                  <a:lnTo>
                    <a:pt x="405" y="1669"/>
                  </a:lnTo>
                  <a:lnTo>
                    <a:pt x="405" y="1671"/>
                  </a:lnTo>
                  <a:lnTo>
                    <a:pt x="405" y="1672"/>
                  </a:lnTo>
                  <a:lnTo>
                    <a:pt x="405" y="1672"/>
                  </a:lnTo>
                  <a:lnTo>
                    <a:pt x="410" y="1674"/>
                  </a:lnTo>
                  <a:lnTo>
                    <a:pt x="410" y="1676"/>
                  </a:lnTo>
                  <a:lnTo>
                    <a:pt x="410" y="1678"/>
                  </a:lnTo>
                  <a:lnTo>
                    <a:pt x="410" y="1678"/>
                  </a:lnTo>
                  <a:lnTo>
                    <a:pt x="408" y="1680"/>
                  </a:lnTo>
                  <a:lnTo>
                    <a:pt x="406" y="1680"/>
                  </a:lnTo>
                  <a:lnTo>
                    <a:pt x="399" y="1681"/>
                  </a:lnTo>
                  <a:lnTo>
                    <a:pt x="397" y="1681"/>
                  </a:lnTo>
                  <a:lnTo>
                    <a:pt x="397" y="1681"/>
                  </a:lnTo>
                  <a:lnTo>
                    <a:pt x="397" y="1681"/>
                  </a:lnTo>
                  <a:lnTo>
                    <a:pt x="399" y="1683"/>
                  </a:lnTo>
                  <a:lnTo>
                    <a:pt x="397" y="1683"/>
                  </a:lnTo>
                  <a:lnTo>
                    <a:pt x="396" y="1685"/>
                  </a:lnTo>
                  <a:lnTo>
                    <a:pt x="396" y="1685"/>
                  </a:lnTo>
                  <a:lnTo>
                    <a:pt x="396" y="1687"/>
                  </a:lnTo>
                  <a:lnTo>
                    <a:pt x="396" y="1690"/>
                  </a:lnTo>
                  <a:lnTo>
                    <a:pt x="396" y="1690"/>
                  </a:lnTo>
                  <a:lnTo>
                    <a:pt x="396" y="1692"/>
                  </a:lnTo>
                  <a:lnTo>
                    <a:pt x="392" y="1692"/>
                  </a:lnTo>
                  <a:lnTo>
                    <a:pt x="390" y="1694"/>
                  </a:lnTo>
                  <a:lnTo>
                    <a:pt x="390" y="1694"/>
                  </a:lnTo>
                  <a:lnTo>
                    <a:pt x="390" y="1696"/>
                  </a:lnTo>
                  <a:lnTo>
                    <a:pt x="390" y="1696"/>
                  </a:lnTo>
                  <a:lnTo>
                    <a:pt x="390" y="1696"/>
                  </a:lnTo>
                  <a:lnTo>
                    <a:pt x="390" y="1698"/>
                  </a:lnTo>
                  <a:lnTo>
                    <a:pt x="390" y="1698"/>
                  </a:lnTo>
                  <a:lnTo>
                    <a:pt x="390" y="1698"/>
                  </a:lnTo>
                  <a:lnTo>
                    <a:pt x="390" y="1700"/>
                  </a:lnTo>
                  <a:lnTo>
                    <a:pt x="390" y="1701"/>
                  </a:lnTo>
                  <a:lnTo>
                    <a:pt x="390" y="1701"/>
                  </a:lnTo>
                  <a:lnTo>
                    <a:pt x="390" y="1701"/>
                  </a:lnTo>
                  <a:lnTo>
                    <a:pt x="388" y="1701"/>
                  </a:lnTo>
                  <a:lnTo>
                    <a:pt x="388" y="1701"/>
                  </a:lnTo>
                  <a:lnTo>
                    <a:pt x="388" y="1703"/>
                  </a:lnTo>
                  <a:lnTo>
                    <a:pt x="387" y="1703"/>
                  </a:lnTo>
                  <a:lnTo>
                    <a:pt x="387" y="1705"/>
                  </a:lnTo>
                  <a:lnTo>
                    <a:pt x="388" y="1705"/>
                  </a:lnTo>
                  <a:lnTo>
                    <a:pt x="388" y="1707"/>
                  </a:lnTo>
                  <a:lnTo>
                    <a:pt x="388" y="1709"/>
                  </a:lnTo>
                  <a:lnTo>
                    <a:pt x="397" y="1709"/>
                  </a:lnTo>
                  <a:lnTo>
                    <a:pt x="397" y="1712"/>
                  </a:lnTo>
                  <a:lnTo>
                    <a:pt x="397" y="1714"/>
                  </a:lnTo>
                  <a:lnTo>
                    <a:pt x="397" y="1716"/>
                  </a:lnTo>
                  <a:lnTo>
                    <a:pt x="396" y="1718"/>
                  </a:lnTo>
                  <a:lnTo>
                    <a:pt x="397" y="1719"/>
                  </a:lnTo>
                  <a:lnTo>
                    <a:pt x="403" y="1721"/>
                  </a:lnTo>
                  <a:lnTo>
                    <a:pt x="406" y="1725"/>
                  </a:lnTo>
                  <a:lnTo>
                    <a:pt x="406" y="1725"/>
                  </a:lnTo>
                  <a:lnTo>
                    <a:pt x="412" y="1728"/>
                  </a:lnTo>
                  <a:lnTo>
                    <a:pt x="412" y="1728"/>
                  </a:lnTo>
                  <a:lnTo>
                    <a:pt x="414" y="1730"/>
                  </a:lnTo>
                  <a:lnTo>
                    <a:pt x="414" y="1732"/>
                  </a:lnTo>
                  <a:lnTo>
                    <a:pt x="414" y="1737"/>
                  </a:lnTo>
                  <a:lnTo>
                    <a:pt x="412" y="1741"/>
                  </a:lnTo>
                  <a:lnTo>
                    <a:pt x="412" y="1743"/>
                  </a:lnTo>
                  <a:lnTo>
                    <a:pt x="410" y="1745"/>
                  </a:lnTo>
                  <a:lnTo>
                    <a:pt x="406" y="1746"/>
                  </a:lnTo>
                  <a:lnTo>
                    <a:pt x="405" y="1748"/>
                  </a:lnTo>
                  <a:lnTo>
                    <a:pt x="406" y="1748"/>
                  </a:lnTo>
                  <a:lnTo>
                    <a:pt x="406" y="1750"/>
                  </a:lnTo>
                  <a:lnTo>
                    <a:pt x="408" y="1750"/>
                  </a:lnTo>
                  <a:lnTo>
                    <a:pt x="408" y="1754"/>
                  </a:lnTo>
                  <a:lnTo>
                    <a:pt x="408" y="1754"/>
                  </a:lnTo>
                  <a:lnTo>
                    <a:pt x="408" y="1756"/>
                  </a:lnTo>
                  <a:lnTo>
                    <a:pt x="406" y="1757"/>
                  </a:lnTo>
                  <a:lnTo>
                    <a:pt x="406" y="1757"/>
                  </a:lnTo>
                  <a:lnTo>
                    <a:pt x="406" y="1759"/>
                  </a:lnTo>
                  <a:lnTo>
                    <a:pt x="406" y="1761"/>
                  </a:lnTo>
                  <a:lnTo>
                    <a:pt x="403" y="1768"/>
                  </a:lnTo>
                  <a:lnTo>
                    <a:pt x="403" y="1772"/>
                  </a:lnTo>
                  <a:lnTo>
                    <a:pt x="403" y="1772"/>
                  </a:lnTo>
                  <a:lnTo>
                    <a:pt x="405" y="1772"/>
                  </a:lnTo>
                  <a:lnTo>
                    <a:pt x="408" y="1770"/>
                  </a:lnTo>
                  <a:lnTo>
                    <a:pt x="410" y="1768"/>
                  </a:lnTo>
                  <a:lnTo>
                    <a:pt x="412" y="1770"/>
                  </a:lnTo>
                  <a:lnTo>
                    <a:pt x="414" y="1770"/>
                  </a:lnTo>
                  <a:lnTo>
                    <a:pt x="415" y="1772"/>
                  </a:lnTo>
                  <a:lnTo>
                    <a:pt x="417" y="1774"/>
                  </a:lnTo>
                  <a:lnTo>
                    <a:pt x="417" y="1775"/>
                  </a:lnTo>
                  <a:lnTo>
                    <a:pt x="415" y="1777"/>
                  </a:lnTo>
                  <a:lnTo>
                    <a:pt x="415" y="1779"/>
                  </a:lnTo>
                  <a:lnTo>
                    <a:pt x="414" y="1781"/>
                  </a:lnTo>
                  <a:lnTo>
                    <a:pt x="415" y="1783"/>
                  </a:lnTo>
                  <a:lnTo>
                    <a:pt x="419" y="1786"/>
                  </a:lnTo>
                  <a:lnTo>
                    <a:pt x="421" y="1788"/>
                  </a:lnTo>
                  <a:lnTo>
                    <a:pt x="421" y="1792"/>
                  </a:lnTo>
                  <a:lnTo>
                    <a:pt x="421" y="1793"/>
                  </a:lnTo>
                  <a:lnTo>
                    <a:pt x="421" y="1795"/>
                  </a:lnTo>
                  <a:lnTo>
                    <a:pt x="423" y="1795"/>
                  </a:lnTo>
                  <a:lnTo>
                    <a:pt x="426" y="1797"/>
                  </a:lnTo>
                  <a:lnTo>
                    <a:pt x="428" y="1799"/>
                  </a:lnTo>
                  <a:lnTo>
                    <a:pt x="428" y="1799"/>
                  </a:lnTo>
                  <a:lnTo>
                    <a:pt x="426" y="1801"/>
                  </a:lnTo>
                  <a:lnTo>
                    <a:pt x="426" y="1801"/>
                  </a:lnTo>
                  <a:lnTo>
                    <a:pt x="426" y="1802"/>
                  </a:lnTo>
                  <a:lnTo>
                    <a:pt x="426" y="1802"/>
                  </a:lnTo>
                  <a:lnTo>
                    <a:pt x="426" y="1804"/>
                  </a:lnTo>
                  <a:lnTo>
                    <a:pt x="428" y="1808"/>
                  </a:lnTo>
                  <a:lnTo>
                    <a:pt x="430" y="1808"/>
                  </a:lnTo>
                  <a:lnTo>
                    <a:pt x="430" y="1810"/>
                  </a:lnTo>
                  <a:lnTo>
                    <a:pt x="430" y="1812"/>
                  </a:lnTo>
                  <a:lnTo>
                    <a:pt x="430" y="1815"/>
                  </a:lnTo>
                  <a:lnTo>
                    <a:pt x="430" y="1817"/>
                  </a:lnTo>
                  <a:lnTo>
                    <a:pt x="432" y="1822"/>
                  </a:lnTo>
                  <a:lnTo>
                    <a:pt x="432" y="1824"/>
                  </a:lnTo>
                  <a:lnTo>
                    <a:pt x="432" y="1824"/>
                  </a:lnTo>
                  <a:lnTo>
                    <a:pt x="432" y="1826"/>
                  </a:lnTo>
                  <a:lnTo>
                    <a:pt x="432" y="1826"/>
                  </a:lnTo>
                  <a:lnTo>
                    <a:pt x="430" y="1826"/>
                  </a:lnTo>
                  <a:lnTo>
                    <a:pt x="430" y="1830"/>
                  </a:lnTo>
                  <a:lnTo>
                    <a:pt x="430" y="1831"/>
                  </a:lnTo>
                  <a:lnTo>
                    <a:pt x="430" y="1833"/>
                  </a:lnTo>
                  <a:lnTo>
                    <a:pt x="428" y="1835"/>
                  </a:lnTo>
                  <a:lnTo>
                    <a:pt x="430" y="1837"/>
                  </a:lnTo>
                  <a:lnTo>
                    <a:pt x="434" y="1840"/>
                  </a:lnTo>
                  <a:lnTo>
                    <a:pt x="434" y="1842"/>
                  </a:lnTo>
                  <a:lnTo>
                    <a:pt x="435" y="1844"/>
                  </a:lnTo>
                  <a:lnTo>
                    <a:pt x="437" y="1844"/>
                  </a:lnTo>
                  <a:lnTo>
                    <a:pt x="437" y="1842"/>
                  </a:lnTo>
                  <a:lnTo>
                    <a:pt x="439" y="1840"/>
                  </a:lnTo>
                  <a:lnTo>
                    <a:pt x="441" y="1840"/>
                  </a:lnTo>
                  <a:lnTo>
                    <a:pt x="448" y="1839"/>
                  </a:lnTo>
                  <a:lnTo>
                    <a:pt x="450" y="1839"/>
                  </a:lnTo>
                  <a:lnTo>
                    <a:pt x="452" y="1840"/>
                  </a:lnTo>
                  <a:lnTo>
                    <a:pt x="452" y="1840"/>
                  </a:lnTo>
                  <a:lnTo>
                    <a:pt x="453" y="1842"/>
                  </a:lnTo>
                  <a:lnTo>
                    <a:pt x="455" y="1844"/>
                  </a:lnTo>
                  <a:lnTo>
                    <a:pt x="455" y="1846"/>
                  </a:lnTo>
                  <a:lnTo>
                    <a:pt x="455" y="1848"/>
                  </a:lnTo>
                  <a:lnTo>
                    <a:pt x="455" y="1849"/>
                  </a:lnTo>
                  <a:lnTo>
                    <a:pt x="457" y="1851"/>
                  </a:lnTo>
                  <a:lnTo>
                    <a:pt x="457" y="1853"/>
                  </a:lnTo>
                  <a:lnTo>
                    <a:pt x="461" y="1853"/>
                  </a:lnTo>
                  <a:lnTo>
                    <a:pt x="462" y="1853"/>
                  </a:lnTo>
                  <a:lnTo>
                    <a:pt x="462" y="1851"/>
                  </a:lnTo>
                  <a:lnTo>
                    <a:pt x="464" y="1849"/>
                  </a:lnTo>
                  <a:lnTo>
                    <a:pt x="468" y="1848"/>
                  </a:lnTo>
                  <a:lnTo>
                    <a:pt x="468" y="1848"/>
                  </a:lnTo>
                  <a:lnTo>
                    <a:pt x="468" y="1848"/>
                  </a:lnTo>
                  <a:lnTo>
                    <a:pt x="468" y="1848"/>
                  </a:lnTo>
                  <a:lnTo>
                    <a:pt x="470" y="1846"/>
                  </a:lnTo>
                  <a:lnTo>
                    <a:pt x="473" y="1846"/>
                  </a:lnTo>
                  <a:lnTo>
                    <a:pt x="475" y="1846"/>
                  </a:lnTo>
                  <a:lnTo>
                    <a:pt x="479" y="1846"/>
                  </a:lnTo>
                  <a:lnTo>
                    <a:pt x="480" y="1848"/>
                  </a:lnTo>
                  <a:lnTo>
                    <a:pt x="482" y="1849"/>
                  </a:lnTo>
                  <a:lnTo>
                    <a:pt x="489" y="1851"/>
                  </a:lnTo>
                  <a:lnTo>
                    <a:pt x="491" y="1853"/>
                  </a:lnTo>
                  <a:lnTo>
                    <a:pt x="491" y="1853"/>
                  </a:lnTo>
                  <a:lnTo>
                    <a:pt x="493" y="1855"/>
                  </a:lnTo>
                  <a:lnTo>
                    <a:pt x="493" y="1855"/>
                  </a:lnTo>
                  <a:lnTo>
                    <a:pt x="493" y="1857"/>
                  </a:lnTo>
                  <a:lnTo>
                    <a:pt x="493" y="1857"/>
                  </a:lnTo>
                  <a:lnTo>
                    <a:pt x="493" y="1857"/>
                  </a:lnTo>
                  <a:lnTo>
                    <a:pt x="493" y="1857"/>
                  </a:lnTo>
                  <a:lnTo>
                    <a:pt x="491" y="1857"/>
                  </a:lnTo>
                  <a:lnTo>
                    <a:pt x="491" y="1857"/>
                  </a:lnTo>
                  <a:lnTo>
                    <a:pt x="491" y="1857"/>
                  </a:lnTo>
                  <a:lnTo>
                    <a:pt x="491" y="1857"/>
                  </a:lnTo>
                  <a:lnTo>
                    <a:pt x="489" y="1858"/>
                  </a:lnTo>
                  <a:lnTo>
                    <a:pt x="489" y="1858"/>
                  </a:lnTo>
                  <a:lnTo>
                    <a:pt x="489" y="1862"/>
                  </a:lnTo>
                  <a:lnTo>
                    <a:pt x="489" y="1862"/>
                  </a:lnTo>
                  <a:lnTo>
                    <a:pt x="488" y="1866"/>
                  </a:lnTo>
                  <a:lnTo>
                    <a:pt x="488" y="1866"/>
                  </a:lnTo>
                  <a:lnTo>
                    <a:pt x="488" y="1867"/>
                  </a:lnTo>
                  <a:lnTo>
                    <a:pt x="489" y="1869"/>
                  </a:lnTo>
                  <a:lnTo>
                    <a:pt x="491" y="1871"/>
                  </a:lnTo>
                  <a:lnTo>
                    <a:pt x="495" y="1875"/>
                  </a:lnTo>
                  <a:lnTo>
                    <a:pt x="495" y="1877"/>
                  </a:lnTo>
                  <a:lnTo>
                    <a:pt x="497" y="1875"/>
                  </a:lnTo>
                  <a:lnTo>
                    <a:pt x="500" y="1871"/>
                  </a:lnTo>
                  <a:lnTo>
                    <a:pt x="506" y="1867"/>
                  </a:lnTo>
                  <a:lnTo>
                    <a:pt x="506" y="1867"/>
                  </a:lnTo>
                  <a:lnTo>
                    <a:pt x="509" y="1869"/>
                  </a:lnTo>
                  <a:lnTo>
                    <a:pt x="511" y="1867"/>
                  </a:lnTo>
                  <a:lnTo>
                    <a:pt x="513" y="1864"/>
                  </a:lnTo>
                  <a:lnTo>
                    <a:pt x="515" y="1862"/>
                  </a:lnTo>
                  <a:lnTo>
                    <a:pt x="517" y="1862"/>
                  </a:lnTo>
                  <a:lnTo>
                    <a:pt x="518" y="1860"/>
                  </a:lnTo>
                  <a:lnTo>
                    <a:pt x="520" y="1862"/>
                  </a:lnTo>
                  <a:lnTo>
                    <a:pt x="526" y="1864"/>
                  </a:lnTo>
                  <a:lnTo>
                    <a:pt x="527" y="1862"/>
                  </a:lnTo>
                  <a:lnTo>
                    <a:pt x="529" y="1860"/>
                  </a:lnTo>
                  <a:lnTo>
                    <a:pt x="531" y="1860"/>
                  </a:lnTo>
                  <a:lnTo>
                    <a:pt x="531" y="1860"/>
                  </a:lnTo>
                  <a:lnTo>
                    <a:pt x="533" y="1862"/>
                  </a:lnTo>
                  <a:lnTo>
                    <a:pt x="535" y="1862"/>
                  </a:lnTo>
                  <a:lnTo>
                    <a:pt x="544" y="1866"/>
                  </a:lnTo>
                  <a:lnTo>
                    <a:pt x="545" y="1866"/>
                  </a:lnTo>
                  <a:lnTo>
                    <a:pt x="545" y="1867"/>
                  </a:lnTo>
                  <a:lnTo>
                    <a:pt x="545" y="1867"/>
                  </a:lnTo>
                  <a:lnTo>
                    <a:pt x="544" y="1869"/>
                  </a:lnTo>
                  <a:lnTo>
                    <a:pt x="545" y="1869"/>
                  </a:lnTo>
                  <a:lnTo>
                    <a:pt x="549" y="1871"/>
                  </a:lnTo>
                  <a:lnTo>
                    <a:pt x="551" y="1873"/>
                  </a:lnTo>
                  <a:lnTo>
                    <a:pt x="551" y="1873"/>
                  </a:lnTo>
                  <a:lnTo>
                    <a:pt x="551" y="1873"/>
                  </a:lnTo>
                  <a:lnTo>
                    <a:pt x="551" y="1875"/>
                  </a:lnTo>
                  <a:lnTo>
                    <a:pt x="551" y="1875"/>
                  </a:lnTo>
                  <a:lnTo>
                    <a:pt x="551" y="1877"/>
                  </a:lnTo>
                  <a:lnTo>
                    <a:pt x="551" y="1877"/>
                  </a:lnTo>
                  <a:lnTo>
                    <a:pt x="553" y="1878"/>
                  </a:lnTo>
                  <a:lnTo>
                    <a:pt x="553" y="1878"/>
                  </a:lnTo>
                  <a:lnTo>
                    <a:pt x="555" y="1878"/>
                  </a:lnTo>
                  <a:lnTo>
                    <a:pt x="556" y="1878"/>
                  </a:lnTo>
                  <a:lnTo>
                    <a:pt x="556" y="1880"/>
                  </a:lnTo>
                  <a:lnTo>
                    <a:pt x="556" y="1880"/>
                  </a:lnTo>
                  <a:lnTo>
                    <a:pt x="558" y="1884"/>
                  </a:lnTo>
                  <a:lnTo>
                    <a:pt x="560" y="1884"/>
                  </a:lnTo>
                  <a:lnTo>
                    <a:pt x="562" y="1884"/>
                  </a:lnTo>
                  <a:lnTo>
                    <a:pt x="564" y="1882"/>
                  </a:lnTo>
                  <a:lnTo>
                    <a:pt x="565" y="1884"/>
                  </a:lnTo>
                  <a:lnTo>
                    <a:pt x="567" y="1886"/>
                  </a:lnTo>
                  <a:lnTo>
                    <a:pt x="567" y="1886"/>
                  </a:lnTo>
                  <a:lnTo>
                    <a:pt x="567" y="1889"/>
                  </a:lnTo>
                  <a:lnTo>
                    <a:pt x="565" y="1893"/>
                  </a:lnTo>
                  <a:lnTo>
                    <a:pt x="567" y="1893"/>
                  </a:lnTo>
                  <a:lnTo>
                    <a:pt x="567" y="1893"/>
                  </a:lnTo>
                  <a:lnTo>
                    <a:pt x="567" y="1895"/>
                  </a:lnTo>
                  <a:lnTo>
                    <a:pt x="565" y="1895"/>
                  </a:lnTo>
                  <a:lnTo>
                    <a:pt x="565" y="1896"/>
                  </a:lnTo>
                  <a:lnTo>
                    <a:pt x="565" y="1898"/>
                  </a:lnTo>
                  <a:lnTo>
                    <a:pt x="567" y="1898"/>
                  </a:lnTo>
                  <a:lnTo>
                    <a:pt x="567" y="1900"/>
                  </a:lnTo>
                  <a:lnTo>
                    <a:pt x="567" y="1902"/>
                  </a:lnTo>
                  <a:lnTo>
                    <a:pt x="567" y="1904"/>
                  </a:lnTo>
                  <a:lnTo>
                    <a:pt x="564" y="1905"/>
                  </a:lnTo>
                  <a:lnTo>
                    <a:pt x="562" y="1907"/>
                  </a:lnTo>
                  <a:lnTo>
                    <a:pt x="562" y="1909"/>
                  </a:lnTo>
                  <a:lnTo>
                    <a:pt x="560" y="1911"/>
                  </a:lnTo>
                  <a:lnTo>
                    <a:pt x="562" y="1913"/>
                  </a:lnTo>
                  <a:lnTo>
                    <a:pt x="562" y="1913"/>
                  </a:lnTo>
                  <a:lnTo>
                    <a:pt x="564" y="1914"/>
                  </a:lnTo>
                  <a:lnTo>
                    <a:pt x="565" y="1914"/>
                  </a:lnTo>
                  <a:lnTo>
                    <a:pt x="565" y="1918"/>
                  </a:lnTo>
                  <a:lnTo>
                    <a:pt x="565" y="1918"/>
                  </a:lnTo>
                  <a:lnTo>
                    <a:pt x="569" y="1920"/>
                  </a:lnTo>
                  <a:lnTo>
                    <a:pt x="569" y="1922"/>
                  </a:lnTo>
                  <a:lnTo>
                    <a:pt x="569" y="1922"/>
                  </a:lnTo>
                  <a:lnTo>
                    <a:pt x="569" y="1923"/>
                  </a:lnTo>
                  <a:lnTo>
                    <a:pt x="569" y="1923"/>
                  </a:lnTo>
                  <a:lnTo>
                    <a:pt x="569" y="1923"/>
                  </a:lnTo>
                  <a:lnTo>
                    <a:pt x="569" y="1923"/>
                  </a:lnTo>
                  <a:lnTo>
                    <a:pt x="569" y="1923"/>
                  </a:lnTo>
                  <a:lnTo>
                    <a:pt x="571" y="1923"/>
                  </a:lnTo>
                  <a:lnTo>
                    <a:pt x="571" y="1923"/>
                  </a:lnTo>
                  <a:lnTo>
                    <a:pt x="571" y="1925"/>
                  </a:lnTo>
                  <a:lnTo>
                    <a:pt x="571" y="1925"/>
                  </a:lnTo>
                  <a:lnTo>
                    <a:pt x="569" y="1927"/>
                  </a:lnTo>
                  <a:lnTo>
                    <a:pt x="569" y="1927"/>
                  </a:lnTo>
                  <a:lnTo>
                    <a:pt x="569" y="1927"/>
                  </a:lnTo>
                  <a:lnTo>
                    <a:pt x="571" y="1929"/>
                  </a:lnTo>
                  <a:lnTo>
                    <a:pt x="571" y="1931"/>
                  </a:lnTo>
                  <a:lnTo>
                    <a:pt x="571" y="1933"/>
                  </a:lnTo>
                  <a:lnTo>
                    <a:pt x="571" y="1934"/>
                  </a:lnTo>
                  <a:lnTo>
                    <a:pt x="571" y="1934"/>
                  </a:lnTo>
                  <a:lnTo>
                    <a:pt x="567" y="1934"/>
                  </a:lnTo>
                  <a:lnTo>
                    <a:pt x="567" y="1934"/>
                  </a:lnTo>
                  <a:lnTo>
                    <a:pt x="567" y="1934"/>
                  </a:lnTo>
                  <a:lnTo>
                    <a:pt x="567" y="1936"/>
                  </a:lnTo>
                  <a:lnTo>
                    <a:pt x="567" y="1936"/>
                  </a:lnTo>
                  <a:lnTo>
                    <a:pt x="567" y="1938"/>
                  </a:lnTo>
                  <a:lnTo>
                    <a:pt x="567" y="1940"/>
                  </a:lnTo>
                  <a:lnTo>
                    <a:pt x="565" y="1940"/>
                  </a:lnTo>
                  <a:lnTo>
                    <a:pt x="564" y="1942"/>
                  </a:lnTo>
                  <a:lnTo>
                    <a:pt x="562" y="1942"/>
                  </a:lnTo>
                  <a:lnTo>
                    <a:pt x="562" y="1943"/>
                  </a:lnTo>
                  <a:lnTo>
                    <a:pt x="562" y="1943"/>
                  </a:lnTo>
                  <a:lnTo>
                    <a:pt x="562" y="1947"/>
                  </a:lnTo>
                  <a:lnTo>
                    <a:pt x="562" y="1947"/>
                  </a:lnTo>
                  <a:lnTo>
                    <a:pt x="560" y="1949"/>
                  </a:lnTo>
                  <a:lnTo>
                    <a:pt x="560" y="1951"/>
                  </a:lnTo>
                  <a:lnTo>
                    <a:pt x="560" y="1952"/>
                  </a:lnTo>
                  <a:lnTo>
                    <a:pt x="560" y="1954"/>
                  </a:lnTo>
                  <a:lnTo>
                    <a:pt x="560" y="1954"/>
                  </a:lnTo>
                  <a:lnTo>
                    <a:pt x="562" y="1956"/>
                  </a:lnTo>
                  <a:lnTo>
                    <a:pt x="571" y="1961"/>
                  </a:lnTo>
                  <a:lnTo>
                    <a:pt x="571" y="1963"/>
                  </a:lnTo>
                  <a:lnTo>
                    <a:pt x="571" y="1965"/>
                  </a:lnTo>
                  <a:lnTo>
                    <a:pt x="573" y="1963"/>
                  </a:lnTo>
                  <a:lnTo>
                    <a:pt x="576" y="1965"/>
                  </a:lnTo>
                  <a:lnTo>
                    <a:pt x="578" y="1967"/>
                  </a:lnTo>
                  <a:lnTo>
                    <a:pt x="580" y="1969"/>
                  </a:lnTo>
                  <a:lnTo>
                    <a:pt x="578" y="1972"/>
                  </a:lnTo>
                  <a:lnTo>
                    <a:pt x="576" y="1976"/>
                  </a:lnTo>
                  <a:lnTo>
                    <a:pt x="574" y="1979"/>
                  </a:lnTo>
                  <a:lnTo>
                    <a:pt x="576" y="1981"/>
                  </a:lnTo>
                  <a:lnTo>
                    <a:pt x="580" y="1981"/>
                  </a:lnTo>
                  <a:lnTo>
                    <a:pt x="580" y="1983"/>
                  </a:lnTo>
                  <a:lnTo>
                    <a:pt x="580" y="1983"/>
                  </a:lnTo>
                  <a:lnTo>
                    <a:pt x="582" y="1983"/>
                  </a:lnTo>
                  <a:lnTo>
                    <a:pt x="582" y="1985"/>
                  </a:lnTo>
                  <a:lnTo>
                    <a:pt x="583" y="1990"/>
                  </a:lnTo>
                  <a:lnTo>
                    <a:pt x="583" y="1990"/>
                  </a:lnTo>
                  <a:lnTo>
                    <a:pt x="585" y="1992"/>
                  </a:lnTo>
                  <a:lnTo>
                    <a:pt x="585" y="1992"/>
                  </a:lnTo>
                  <a:lnTo>
                    <a:pt x="585" y="1994"/>
                  </a:lnTo>
                  <a:lnTo>
                    <a:pt x="585" y="1999"/>
                  </a:lnTo>
                  <a:lnTo>
                    <a:pt x="587" y="2001"/>
                  </a:lnTo>
                  <a:lnTo>
                    <a:pt x="587" y="2003"/>
                  </a:lnTo>
                  <a:lnTo>
                    <a:pt x="594" y="2008"/>
                  </a:lnTo>
                  <a:lnTo>
                    <a:pt x="596" y="2010"/>
                  </a:lnTo>
                  <a:lnTo>
                    <a:pt x="598" y="2010"/>
                  </a:lnTo>
                  <a:lnTo>
                    <a:pt x="600" y="2010"/>
                  </a:lnTo>
                  <a:lnTo>
                    <a:pt x="605" y="2014"/>
                  </a:lnTo>
                  <a:lnTo>
                    <a:pt x="607" y="2014"/>
                  </a:lnTo>
                  <a:lnTo>
                    <a:pt x="607" y="2014"/>
                  </a:lnTo>
                  <a:lnTo>
                    <a:pt x="609" y="2014"/>
                  </a:lnTo>
                  <a:lnTo>
                    <a:pt x="609" y="2014"/>
                  </a:lnTo>
                  <a:lnTo>
                    <a:pt x="609" y="2016"/>
                  </a:lnTo>
                  <a:lnTo>
                    <a:pt x="609" y="2017"/>
                  </a:lnTo>
                  <a:lnTo>
                    <a:pt x="610" y="2017"/>
                  </a:lnTo>
                  <a:lnTo>
                    <a:pt x="610" y="2017"/>
                  </a:lnTo>
                  <a:lnTo>
                    <a:pt x="612" y="2017"/>
                  </a:lnTo>
                  <a:lnTo>
                    <a:pt x="612" y="2017"/>
                  </a:lnTo>
                  <a:lnTo>
                    <a:pt x="612" y="2017"/>
                  </a:lnTo>
                  <a:lnTo>
                    <a:pt x="612" y="2017"/>
                  </a:lnTo>
                  <a:lnTo>
                    <a:pt x="612" y="2017"/>
                  </a:lnTo>
                  <a:lnTo>
                    <a:pt x="614" y="2023"/>
                  </a:lnTo>
                  <a:lnTo>
                    <a:pt x="612" y="2023"/>
                  </a:lnTo>
                  <a:lnTo>
                    <a:pt x="612" y="2023"/>
                  </a:lnTo>
                  <a:lnTo>
                    <a:pt x="612" y="2025"/>
                  </a:lnTo>
                  <a:lnTo>
                    <a:pt x="612" y="2025"/>
                  </a:lnTo>
                  <a:lnTo>
                    <a:pt x="612" y="2026"/>
                  </a:lnTo>
                  <a:lnTo>
                    <a:pt x="612" y="2032"/>
                  </a:lnTo>
                  <a:lnTo>
                    <a:pt x="610" y="2034"/>
                  </a:lnTo>
                  <a:lnTo>
                    <a:pt x="609" y="2037"/>
                  </a:lnTo>
                  <a:lnTo>
                    <a:pt x="609" y="2039"/>
                  </a:lnTo>
                  <a:lnTo>
                    <a:pt x="610" y="2039"/>
                  </a:lnTo>
                  <a:lnTo>
                    <a:pt x="614" y="2041"/>
                  </a:lnTo>
                  <a:lnTo>
                    <a:pt x="625" y="2037"/>
                  </a:lnTo>
                  <a:lnTo>
                    <a:pt x="627" y="2037"/>
                  </a:lnTo>
                  <a:lnTo>
                    <a:pt x="629" y="2041"/>
                  </a:lnTo>
                  <a:lnTo>
                    <a:pt x="636" y="2043"/>
                  </a:lnTo>
                  <a:lnTo>
                    <a:pt x="638" y="2043"/>
                  </a:lnTo>
                  <a:lnTo>
                    <a:pt x="639" y="2046"/>
                  </a:lnTo>
                  <a:lnTo>
                    <a:pt x="639" y="2046"/>
                  </a:lnTo>
                  <a:lnTo>
                    <a:pt x="643" y="2046"/>
                  </a:lnTo>
                  <a:lnTo>
                    <a:pt x="643" y="2046"/>
                  </a:lnTo>
                  <a:lnTo>
                    <a:pt x="645" y="2046"/>
                  </a:lnTo>
                  <a:lnTo>
                    <a:pt x="645" y="2048"/>
                  </a:lnTo>
                  <a:lnTo>
                    <a:pt x="645" y="2048"/>
                  </a:lnTo>
                  <a:lnTo>
                    <a:pt x="645" y="2050"/>
                  </a:lnTo>
                  <a:lnTo>
                    <a:pt x="645" y="2050"/>
                  </a:lnTo>
                  <a:lnTo>
                    <a:pt x="645" y="2050"/>
                  </a:lnTo>
                  <a:lnTo>
                    <a:pt x="641" y="2052"/>
                  </a:lnTo>
                  <a:lnTo>
                    <a:pt x="641" y="2052"/>
                  </a:lnTo>
                  <a:lnTo>
                    <a:pt x="641" y="2054"/>
                  </a:lnTo>
                  <a:lnTo>
                    <a:pt x="641" y="2055"/>
                  </a:lnTo>
                  <a:lnTo>
                    <a:pt x="641" y="2057"/>
                  </a:lnTo>
                  <a:lnTo>
                    <a:pt x="643" y="2059"/>
                  </a:lnTo>
                  <a:lnTo>
                    <a:pt x="643" y="2061"/>
                  </a:lnTo>
                  <a:lnTo>
                    <a:pt x="645" y="2061"/>
                  </a:lnTo>
                  <a:lnTo>
                    <a:pt x="648" y="2063"/>
                  </a:lnTo>
                  <a:lnTo>
                    <a:pt x="648" y="2063"/>
                  </a:lnTo>
                  <a:lnTo>
                    <a:pt x="650" y="2064"/>
                  </a:lnTo>
                  <a:lnTo>
                    <a:pt x="650" y="2064"/>
                  </a:lnTo>
                  <a:lnTo>
                    <a:pt x="650" y="2064"/>
                  </a:lnTo>
                  <a:lnTo>
                    <a:pt x="650" y="2066"/>
                  </a:lnTo>
                  <a:lnTo>
                    <a:pt x="650" y="2064"/>
                  </a:lnTo>
                  <a:lnTo>
                    <a:pt x="652" y="2064"/>
                  </a:lnTo>
                  <a:lnTo>
                    <a:pt x="652" y="2064"/>
                  </a:lnTo>
                  <a:lnTo>
                    <a:pt x="654" y="2064"/>
                  </a:lnTo>
                  <a:lnTo>
                    <a:pt x="654" y="2064"/>
                  </a:lnTo>
                  <a:lnTo>
                    <a:pt x="654" y="2066"/>
                  </a:lnTo>
                  <a:lnTo>
                    <a:pt x="654" y="2066"/>
                  </a:lnTo>
                  <a:lnTo>
                    <a:pt x="654" y="2068"/>
                  </a:lnTo>
                  <a:lnTo>
                    <a:pt x="654" y="2068"/>
                  </a:lnTo>
                  <a:lnTo>
                    <a:pt x="656" y="2068"/>
                  </a:lnTo>
                  <a:lnTo>
                    <a:pt x="656" y="2068"/>
                  </a:lnTo>
                  <a:lnTo>
                    <a:pt x="657" y="2070"/>
                  </a:lnTo>
                  <a:lnTo>
                    <a:pt x="657" y="2070"/>
                  </a:lnTo>
                  <a:lnTo>
                    <a:pt x="656" y="2075"/>
                  </a:lnTo>
                  <a:lnTo>
                    <a:pt x="657" y="2077"/>
                  </a:lnTo>
                  <a:lnTo>
                    <a:pt x="656" y="2079"/>
                  </a:lnTo>
                  <a:lnTo>
                    <a:pt x="656" y="2079"/>
                  </a:lnTo>
                  <a:lnTo>
                    <a:pt x="654" y="2079"/>
                  </a:lnTo>
                  <a:lnTo>
                    <a:pt x="654" y="2079"/>
                  </a:lnTo>
                  <a:lnTo>
                    <a:pt x="650" y="2079"/>
                  </a:lnTo>
                  <a:lnTo>
                    <a:pt x="650" y="2079"/>
                  </a:lnTo>
                  <a:lnTo>
                    <a:pt x="650" y="2081"/>
                  </a:lnTo>
                  <a:lnTo>
                    <a:pt x="650" y="2081"/>
                  </a:lnTo>
                  <a:lnTo>
                    <a:pt x="650" y="2081"/>
                  </a:lnTo>
                  <a:lnTo>
                    <a:pt x="648" y="2081"/>
                  </a:lnTo>
                  <a:lnTo>
                    <a:pt x="647" y="2081"/>
                  </a:lnTo>
                  <a:lnTo>
                    <a:pt x="645" y="2081"/>
                  </a:lnTo>
                  <a:lnTo>
                    <a:pt x="643" y="2081"/>
                  </a:lnTo>
                  <a:lnTo>
                    <a:pt x="643" y="2082"/>
                  </a:lnTo>
                  <a:lnTo>
                    <a:pt x="645" y="2082"/>
                  </a:lnTo>
                  <a:lnTo>
                    <a:pt x="645" y="2082"/>
                  </a:lnTo>
                  <a:lnTo>
                    <a:pt x="645" y="2084"/>
                  </a:lnTo>
                  <a:lnTo>
                    <a:pt x="645" y="2086"/>
                  </a:lnTo>
                  <a:lnTo>
                    <a:pt x="643" y="2088"/>
                  </a:lnTo>
                  <a:lnTo>
                    <a:pt x="641" y="2090"/>
                  </a:lnTo>
                  <a:lnTo>
                    <a:pt x="641" y="2090"/>
                  </a:lnTo>
                  <a:lnTo>
                    <a:pt x="639" y="2091"/>
                  </a:lnTo>
                  <a:lnTo>
                    <a:pt x="638" y="2091"/>
                  </a:lnTo>
                  <a:lnTo>
                    <a:pt x="636" y="2093"/>
                  </a:lnTo>
                  <a:lnTo>
                    <a:pt x="634" y="2095"/>
                  </a:lnTo>
                  <a:lnTo>
                    <a:pt x="632" y="2095"/>
                  </a:lnTo>
                  <a:lnTo>
                    <a:pt x="632" y="2095"/>
                  </a:lnTo>
                  <a:lnTo>
                    <a:pt x="632" y="2097"/>
                  </a:lnTo>
                  <a:lnTo>
                    <a:pt x="632" y="2097"/>
                  </a:lnTo>
                  <a:lnTo>
                    <a:pt x="632" y="2097"/>
                  </a:lnTo>
                  <a:lnTo>
                    <a:pt x="632" y="2097"/>
                  </a:lnTo>
                  <a:lnTo>
                    <a:pt x="632" y="2097"/>
                  </a:lnTo>
                  <a:lnTo>
                    <a:pt x="630" y="2097"/>
                  </a:lnTo>
                  <a:lnTo>
                    <a:pt x="630" y="2097"/>
                  </a:lnTo>
                  <a:lnTo>
                    <a:pt x="630" y="2097"/>
                  </a:lnTo>
                  <a:lnTo>
                    <a:pt x="629" y="2097"/>
                  </a:lnTo>
                  <a:lnTo>
                    <a:pt x="627" y="2099"/>
                  </a:lnTo>
                  <a:lnTo>
                    <a:pt x="627" y="2099"/>
                  </a:lnTo>
                  <a:lnTo>
                    <a:pt x="625" y="2099"/>
                  </a:lnTo>
                  <a:lnTo>
                    <a:pt x="621" y="2097"/>
                  </a:lnTo>
                  <a:lnTo>
                    <a:pt x="620" y="2097"/>
                  </a:lnTo>
                  <a:lnTo>
                    <a:pt x="620" y="2099"/>
                  </a:lnTo>
                  <a:lnTo>
                    <a:pt x="618" y="2099"/>
                  </a:lnTo>
                  <a:lnTo>
                    <a:pt x="616" y="2099"/>
                  </a:lnTo>
                  <a:lnTo>
                    <a:pt x="614" y="2097"/>
                  </a:lnTo>
                  <a:lnTo>
                    <a:pt x="614" y="2097"/>
                  </a:lnTo>
                  <a:lnTo>
                    <a:pt x="612" y="2097"/>
                  </a:lnTo>
                  <a:lnTo>
                    <a:pt x="610" y="2097"/>
                  </a:lnTo>
                  <a:lnTo>
                    <a:pt x="610" y="2095"/>
                  </a:lnTo>
                  <a:lnTo>
                    <a:pt x="610" y="2091"/>
                  </a:lnTo>
                  <a:lnTo>
                    <a:pt x="609" y="2090"/>
                  </a:lnTo>
                  <a:lnTo>
                    <a:pt x="609" y="2090"/>
                  </a:lnTo>
                  <a:lnTo>
                    <a:pt x="605" y="2090"/>
                  </a:lnTo>
                  <a:lnTo>
                    <a:pt x="605" y="2090"/>
                  </a:lnTo>
                  <a:lnTo>
                    <a:pt x="601" y="2088"/>
                  </a:lnTo>
                  <a:lnTo>
                    <a:pt x="601" y="2088"/>
                  </a:lnTo>
                  <a:lnTo>
                    <a:pt x="600" y="2088"/>
                  </a:lnTo>
                  <a:lnTo>
                    <a:pt x="598" y="2090"/>
                  </a:lnTo>
                  <a:lnTo>
                    <a:pt x="596" y="2090"/>
                  </a:lnTo>
                  <a:lnTo>
                    <a:pt x="594" y="2090"/>
                  </a:lnTo>
                  <a:lnTo>
                    <a:pt x="592" y="2090"/>
                  </a:lnTo>
                  <a:lnTo>
                    <a:pt x="591" y="2091"/>
                  </a:lnTo>
                  <a:lnTo>
                    <a:pt x="589" y="2095"/>
                  </a:lnTo>
                  <a:lnTo>
                    <a:pt x="589" y="2095"/>
                  </a:lnTo>
                  <a:lnTo>
                    <a:pt x="589" y="2095"/>
                  </a:lnTo>
                  <a:lnTo>
                    <a:pt x="589" y="2097"/>
                  </a:lnTo>
                  <a:lnTo>
                    <a:pt x="589" y="2097"/>
                  </a:lnTo>
                  <a:lnTo>
                    <a:pt x="589" y="2099"/>
                  </a:lnTo>
                  <a:lnTo>
                    <a:pt x="589" y="2099"/>
                  </a:lnTo>
                  <a:lnTo>
                    <a:pt x="587" y="2099"/>
                  </a:lnTo>
                  <a:lnTo>
                    <a:pt x="587" y="2099"/>
                  </a:lnTo>
                  <a:lnTo>
                    <a:pt x="585" y="2104"/>
                  </a:lnTo>
                  <a:lnTo>
                    <a:pt x="583" y="2104"/>
                  </a:lnTo>
                  <a:lnTo>
                    <a:pt x="587" y="2108"/>
                  </a:lnTo>
                  <a:lnTo>
                    <a:pt x="589" y="2110"/>
                  </a:lnTo>
                  <a:lnTo>
                    <a:pt x="589" y="2113"/>
                  </a:lnTo>
                  <a:lnTo>
                    <a:pt x="591" y="2115"/>
                  </a:lnTo>
                  <a:lnTo>
                    <a:pt x="592" y="2117"/>
                  </a:lnTo>
                  <a:lnTo>
                    <a:pt x="594" y="2117"/>
                  </a:lnTo>
                  <a:lnTo>
                    <a:pt x="594" y="2119"/>
                  </a:lnTo>
                  <a:lnTo>
                    <a:pt x="596" y="2119"/>
                  </a:lnTo>
                  <a:lnTo>
                    <a:pt x="596" y="2119"/>
                  </a:lnTo>
                  <a:lnTo>
                    <a:pt x="596" y="2120"/>
                  </a:lnTo>
                  <a:lnTo>
                    <a:pt x="598" y="2122"/>
                  </a:lnTo>
                  <a:lnTo>
                    <a:pt x="598" y="2122"/>
                  </a:lnTo>
                  <a:lnTo>
                    <a:pt x="598" y="2122"/>
                  </a:lnTo>
                  <a:lnTo>
                    <a:pt x="600" y="2124"/>
                  </a:lnTo>
                  <a:lnTo>
                    <a:pt x="600" y="2126"/>
                  </a:lnTo>
                  <a:lnTo>
                    <a:pt x="600" y="2128"/>
                  </a:lnTo>
                  <a:lnTo>
                    <a:pt x="598" y="2129"/>
                  </a:lnTo>
                  <a:lnTo>
                    <a:pt x="594" y="2131"/>
                  </a:lnTo>
                  <a:lnTo>
                    <a:pt x="594" y="2131"/>
                  </a:lnTo>
                  <a:lnTo>
                    <a:pt x="596" y="2133"/>
                  </a:lnTo>
                  <a:lnTo>
                    <a:pt x="598" y="2137"/>
                  </a:lnTo>
                  <a:lnTo>
                    <a:pt x="600" y="2140"/>
                  </a:lnTo>
                  <a:lnTo>
                    <a:pt x="600" y="2140"/>
                  </a:lnTo>
                  <a:lnTo>
                    <a:pt x="601" y="2142"/>
                  </a:lnTo>
                  <a:lnTo>
                    <a:pt x="603" y="2144"/>
                  </a:lnTo>
                  <a:lnTo>
                    <a:pt x="601" y="2144"/>
                  </a:lnTo>
                  <a:lnTo>
                    <a:pt x="601" y="2144"/>
                  </a:lnTo>
                  <a:lnTo>
                    <a:pt x="600" y="2144"/>
                  </a:lnTo>
                  <a:lnTo>
                    <a:pt x="600" y="2144"/>
                  </a:lnTo>
                  <a:lnTo>
                    <a:pt x="600" y="2144"/>
                  </a:lnTo>
                  <a:lnTo>
                    <a:pt x="600" y="2146"/>
                  </a:lnTo>
                  <a:lnTo>
                    <a:pt x="600" y="2146"/>
                  </a:lnTo>
                  <a:lnTo>
                    <a:pt x="598" y="2146"/>
                  </a:lnTo>
                  <a:lnTo>
                    <a:pt x="598" y="2147"/>
                  </a:lnTo>
                  <a:lnTo>
                    <a:pt x="600" y="2147"/>
                  </a:lnTo>
                  <a:lnTo>
                    <a:pt x="600" y="2149"/>
                  </a:lnTo>
                  <a:lnTo>
                    <a:pt x="601" y="2151"/>
                  </a:lnTo>
                  <a:lnTo>
                    <a:pt x="600" y="2153"/>
                  </a:lnTo>
                  <a:lnTo>
                    <a:pt x="600" y="2155"/>
                  </a:lnTo>
                  <a:lnTo>
                    <a:pt x="601" y="2157"/>
                  </a:lnTo>
                  <a:lnTo>
                    <a:pt x="601" y="2157"/>
                  </a:lnTo>
                  <a:lnTo>
                    <a:pt x="601" y="2158"/>
                  </a:lnTo>
                  <a:lnTo>
                    <a:pt x="601" y="2158"/>
                  </a:lnTo>
                  <a:lnTo>
                    <a:pt x="601" y="2160"/>
                  </a:lnTo>
                  <a:lnTo>
                    <a:pt x="601" y="2162"/>
                  </a:lnTo>
                  <a:lnTo>
                    <a:pt x="600" y="2162"/>
                  </a:lnTo>
                  <a:lnTo>
                    <a:pt x="600" y="2162"/>
                  </a:lnTo>
                  <a:lnTo>
                    <a:pt x="601" y="2166"/>
                  </a:lnTo>
                  <a:lnTo>
                    <a:pt x="601" y="2166"/>
                  </a:lnTo>
                  <a:lnTo>
                    <a:pt x="603" y="2166"/>
                  </a:lnTo>
                  <a:lnTo>
                    <a:pt x="603" y="2167"/>
                  </a:lnTo>
                  <a:lnTo>
                    <a:pt x="605" y="2167"/>
                  </a:lnTo>
                  <a:lnTo>
                    <a:pt x="607" y="2167"/>
                  </a:lnTo>
                  <a:lnTo>
                    <a:pt x="605" y="2167"/>
                  </a:lnTo>
                  <a:lnTo>
                    <a:pt x="605" y="2169"/>
                  </a:lnTo>
                  <a:lnTo>
                    <a:pt x="605" y="2171"/>
                  </a:lnTo>
                  <a:lnTo>
                    <a:pt x="605" y="2171"/>
                  </a:lnTo>
                  <a:lnTo>
                    <a:pt x="605" y="2173"/>
                  </a:lnTo>
                  <a:lnTo>
                    <a:pt x="607" y="2173"/>
                  </a:lnTo>
                  <a:lnTo>
                    <a:pt x="609" y="2175"/>
                  </a:lnTo>
                  <a:lnTo>
                    <a:pt x="609" y="2176"/>
                  </a:lnTo>
                  <a:lnTo>
                    <a:pt x="609" y="2176"/>
                  </a:lnTo>
                  <a:lnTo>
                    <a:pt x="609" y="2180"/>
                  </a:lnTo>
                  <a:lnTo>
                    <a:pt x="612" y="2180"/>
                  </a:lnTo>
                  <a:lnTo>
                    <a:pt x="614" y="2180"/>
                  </a:lnTo>
                  <a:lnTo>
                    <a:pt x="616" y="2180"/>
                  </a:lnTo>
                  <a:lnTo>
                    <a:pt x="616" y="2182"/>
                  </a:lnTo>
                  <a:lnTo>
                    <a:pt x="616" y="2184"/>
                  </a:lnTo>
                  <a:lnTo>
                    <a:pt x="616" y="2185"/>
                  </a:lnTo>
                  <a:lnTo>
                    <a:pt x="616" y="2185"/>
                  </a:lnTo>
                  <a:lnTo>
                    <a:pt x="618" y="2185"/>
                  </a:lnTo>
                  <a:lnTo>
                    <a:pt x="620" y="2184"/>
                  </a:lnTo>
                  <a:lnTo>
                    <a:pt x="621" y="2184"/>
                  </a:lnTo>
                  <a:lnTo>
                    <a:pt x="625" y="2185"/>
                  </a:lnTo>
                  <a:lnTo>
                    <a:pt x="627" y="2184"/>
                  </a:lnTo>
                  <a:lnTo>
                    <a:pt x="632" y="2182"/>
                  </a:lnTo>
                  <a:lnTo>
                    <a:pt x="636" y="2180"/>
                  </a:lnTo>
                  <a:lnTo>
                    <a:pt x="636" y="2176"/>
                  </a:lnTo>
                  <a:lnTo>
                    <a:pt x="638" y="2171"/>
                  </a:lnTo>
                  <a:lnTo>
                    <a:pt x="638" y="2169"/>
                  </a:lnTo>
                  <a:lnTo>
                    <a:pt x="638" y="2169"/>
                  </a:lnTo>
                  <a:lnTo>
                    <a:pt x="639" y="2169"/>
                  </a:lnTo>
                  <a:lnTo>
                    <a:pt x="639" y="2169"/>
                  </a:lnTo>
                  <a:lnTo>
                    <a:pt x="639" y="2167"/>
                  </a:lnTo>
                  <a:lnTo>
                    <a:pt x="639" y="2167"/>
                  </a:lnTo>
                  <a:lnTo>
                    <a:pt x="638" y="2166"/>
                  </a:lnTo>
                  <a:lnTo>
                    <a:pt x="638" y="2164"/>
                  </a:lnTo>
                  <a:lnTo>
                    <a:pt x="639" y="2162"/>
                  </a:lnTo>
                  <a:lnTo>
                    <a:pt x="641" y="2162"/>
                  </a:lnTo>
                  <a:lnTo>
                    <a:pt x="645" y="2162"/>
                  </a:lnTo>
                  <a:lnTo>
                    <a:pt x="648" y="2162"/>
                  </a:lnTo>
                  <a:lnTo>
                    <a:pt x="657" y="2167"/>
                  </a:lnTo>
                  <a:lnTo>
                    <a:pt x="659" y="2167"/>
                  </a:lnTo>
                  <a:lnTo>
                    <a:pt x="661" y="2167"/>
                  </a:lnTo>
                  <a:lnTo>
                    <a:pt x="663" y="2167"/>
                  </a:lnTo>
                  <a:lnTo>
                    <a:pt x="665" y="2167"/>
                  </a:lnTo>
                  <a:lnTo>
                    <a:pt x="666" y="2167"/>
                  </a:lnTo>
                  <a:lnTo>
                    <a:pt x="666" y="2167"/>
                  </a:lnTo>
                  <a:lnTo>
                    <a:pt x="668" y="2167"/>
                  </a:lnTo>
                  <a:lnTo>
                    <a:pt x="672" y="2164"/>
                  </a:lnTo>
                  <a:lnTo>
                    <a:pt x="674" y="2162"/>
                  </a:lnTo>
                  <a:lnTo>
                    <a:pt x="674" y="2162"/>
                  </a:lnTo>
                  <a:lnTo>
                    <a:pt x="675" y="2164"/>
                  </a:lnTo>
                  <a:lnTo>
                    <a:pt x="675" y="2164"/>
                  </a:lnTo>
                  <a:lnTo>
                    <a:pt x="675" y="2162"/>
                  </a:lnTo>
                  <a:lnTo>
                    <a:pt x="675" y="2162"/>
                  </a:lnTo>
                  <a:lnTo>
                    <a:pt x="677" y="2162"/>
                  </a:lnTo>
                  <a:lnTo>
                    <a:pt x="677" y="2160"/>
                  </a:lnTo>
                  <a:lnTo>
                    <a:pt x="679" y="2160"/>
                  </a:lnTo>
                  <a:lnTo>
                    <a:pt x="679" y="2158"/>
                  </a:lnTo>
                  <a:lnTo>
                    <a:pt x="681" y="2158"/>
                  </a:lnTo>
                  <a:lnTo>
                    <a:pt x="681" y="2158"/>
                  </a:lnTo>
                  <a:lnTo>
                    <a:pt x="686" y="2158"/>
                  </a:lnTo>
                  <a:lnTo>
                    <a:pt x="690" y="2158"/>
                  </a:lnTo>
                  <a:lnTo>
                    <a:pt x="690" y="2158"/>
                  </a:lnTo>
                  <a:lnTo>
                    <a:pt x="692" y="2160"/>
                  </a:lnTo>
                  <a:lnTo>
                    <a:pt x="692" y="2160"/>
                  </a:lnTo>
                  <a:lnTo>
                    <a:pt x="692" y="2160"/>
                  </a:lnTo>
                  <a:lnTo>
                    <a:pt x="694" y="2160"/>
                  </a:lnTo>
                  <a:lnTo>
                    <a:pt x="694" y="2160"/>
                  </a:lnTo>
                  <a:lnTo>
                    <a:pt x="695" y="2158"/>
                  </a:lnTo>
                  <a:lnTo>
                    <a:pt x="695" y="2158"/>
                  </a:lnTo>
                  <a:lnTo>
                    <a:pt x="695" y="2160"/>
                  </a:lnTo>
                  <a:lnTo>
                    <a:pt x="695" y="2164"/>
                  </a:lnTo>
                  <a:lnTo>
                    <a:pt x="697" y="2164"/>
                  </a:lnTo>
                  <a:lnTo>
                    <a:pt x="697" y="2164"/>
                  </a:lnTo>
                  <a:lnTo>
                    <a:pt x="701" y="2160"/>
                  </a:lnTo>
                  <a:lnTo>
                    <a:pt x="706" y="2158"/>
                  </a:lnTo>
                  <a:lnTo>
                    <a:pt x="708" y="2158"/>
                  </a:lnTo>
                  <a:lnTo>
                    <a:pt x="710" y="2158"/>
                  </a:lnTo>
                  <a:lnTo>
                    <a:pt x="712" y="2158"/>
                  </a:lnTo>
                  <a:lnTo>
                    <a:pt x="712" y="2160"/>
                  </a:lnTo>
                  <a:lnTo>
                    <a:pt x="712" y="2160"/>
                  </a:lnTo>
                  <a:lnTo>
                    <a:pt x="713" y="2162"/>
                  </a:lnTo>
                  <a:lnTo>
                    <a:pt x="713" y="2164"/>
                  </a:lnTo>
                  <a:lnTo>
                    <a:pt x="717" y="2164"/>
                  </a:lnTo>
                  <a:lnTo>
                    <a:pt x="717" y="2166"/>
                  </a:lnTo>
                  <a:lnTo>
                    <a:pt x="719" y="2169"/>
                  </a:lnTo>
                  <a:lnTo>
                    <a:pt x="719" y="2169"/>
                  </a:lnTo>
                  <a:lnTo>
                    <a:pt x="722" y="2171"/>
                  </a:lnTo>
                  <a:lnTo>
                    <a:pt x="722" y="2173"/>
                  </a:lnTo>
                  <a:lnTo>
                    <a:pt x="724" y="2175"/>
                  </a:lnTo>
                  <a:lnTo>
                    <a:pt x="724" y="2175"/>
                  </a:lnTo>
                  <a:lnTo>
                    <a:pt x="724" y="2176"/>
                  </a:lnTo>
                  <a:lnTo>
                    <a:pt x="724" y="2176"/>
                  </a:lnTo>
                  <a:lnTo>
                    <a:pt x="724" y="2178"/>
                  </a:lnTo>
                  <a:lnTo>
                    <a:pt x="724" y="2180"/>
                  </a:lnTo>
                  <a:lnTo>
                    <a:pt x="724" y="2180"/>
                  </a:lnTo>
                  <a:lnTo>
                    <a:pt x="724" y="2182"/>
                  </a:lnTo>
                  <a:lnTo>
                    <a:pt x="724" y="2184"/>
                  </a:lnTo>
                  <a:lnTo>
                    <a:pt x="724" y="2185"/>
                  </a:lnTo>
                  <a:lnTo>
                    <a:pt x="726" y="2187"/>
                  </a:lnTo>
                  <a:lnTo>
                    <a:pt x="726" y="2189"/>
                  </a:lnTo>
                  <a:lnTo>
                    <a:pt x="726" y="2189"/>
                  </a:lnTo>
                  <a:lnTo>
                    <a:pt x="726" y="2191"/>
                  </a:lnTo>
                  <a:lnTo>
                    <a:pt x="726" y="2191"/>
                  </a:lnTo>
                  <a:lnTo>
                    <a:pt x="728" y="2191"/>
                  </a:lnTo>
                  <a:lnTo>
                    <a:pt x="730" y="2193"/>
                  </a:lnTo>
                  <a:lnTo>
                    <a:pt x="731" y="2194"/>
                  </a:lnTo>
                  <a:lnTo>
                    <a:pt x="731" y="2194"/>
                  </a:lnTo>
                  <a:lnTo>
                    <a:pt x="731" y="2196"/>
                  </a:lnTo>
                  <a:lnTo>
                    <a:pt x="733" y="2196"/>
                  </a:lnTo>
                  <a:lnTo>
                    <a:pt x="733" y="2196"/>
                  </a:lnTo>
                  <a:lnTo>
                    <a:pt x="733" y="2198"/>
                  </a:lnTo>
                  <a:lnTo>
                    <a:pt x="733" y="2198"/>
                  </a:lnTo>
                  <a:lnTo>
                    <a:pt x="733" y="2198"/>
                  </a:lnTo>
                  <a:lnTo>
                    <a:pt x="735" y="2198"/>
                  </a:lnTo>
                  <a:lnTo>
                    <a:pt x="735" y="2198"/>
                  </a:lnTo>
                  <a:lnTo>
                    <a:pt x="735" y="2198"/>
                  </a:lnTo>
                  <a:lnTo>
                    <a:pt x="737" y="2200"/>
                  </a:lnTo>
                  <a:lnTo>
                    <a:pt x="739" y="2200"/>
                  </a:lnTo>
                  <a:lnTo>
                    <a:pt x="741" y="2202"/>
                  </a:lnTo>
                  <a:lnTo>
                    <a:pt x="741" y="2202"/>
                  </a:lnTo>
                  <a:lnTo>
                    <a:pt x="742" y="2205"/>
                  </a:lnTo>
                  <a:lnTo>
                    <a:pt x="742" y="2209"/>
                  </a:lnTo>
                  <a:lnTo>
                    <a:pt x="741" y="2211"/>
                  </a:lnTo>
                  <a:lnTo>
                    <a:pt x="739" y="2213"/>
                  </a:lnTo>
                  <a:lnTo>
                    <a:pt x="737" y="2211"/>
                  </a:lnTo>
                  <a:lnTo>
                    <a:pt x="728" y="2214"/>
                  </a:lnTo>
                  <a:lnTo>
                    <a:pt x="726" y="2214"/>
                  </a:lnTo>
                  <a:lnTo>
                    <a:pt x="726" y="2216"/>
                  </a:lnTo>
                  <a:lnTo>
                    <a:pt x="726" y="2218"/>
                  </a:lnTo>
                  <a:lnTo>
                    <a:pt x="728" y="2218"/>
                  </a:lnTo>
                  <a:lnTo>
                    <a:pt x="728" y="2218"/>
                  </a:lnTo>
                  <a:lnTo>
                    <a:pt x="728" y="2220"/>
                  </a:lnTo>
                  <a:lnTo>
                    <a:pt x="728" y="2222"/>
                  </a:lnTo>
                  <a:lnTo>
                    <a:pt x="730" y="2222"/>
                  </a:lnTo>
                  <a:lnTo>
                    <a:pt x="730" y="2222"/>
                  </a:lnTo>
                  <a:lnTo>
                    <a:pt x="731" y="2225"/>
                  </a:lnTo>
                  <a:lnTo>
                    <a:pt x="731" y="2225"/>
                  </a:lnTo>
                  <a:lnTo>
                    <a:pt x="733" y="2227"/>
                  </a:lnTo>
                  <a:lnTo>
                    <a:pt x="733" y="2229"/>
                  </a:lnTo>
                  <a:lnTo>
                    <a:pt x="733" y="2229"/>
                  </a:lnTo>
                  <a:lnTo>
                    <a:pt x="731" y="2231"/>
                  </a:lnTo>
                  <a:lnTo>
                    <a:pt x="731" y="2232"/>
                  </a:lnTo>
                  <a:lnTo>
                    <a:pt x="731" y="2232"/>
                  </a:lnTo>
                  <a:lnTo>
                    <a:pt x="731" y="2232"/>
                  </a:lnTo>
                  <a:lnTo>
                    <a:pt x="731" y="2234"/>
                  </a:lnTo>
                  <a:lnTo>
                    <a:pt x="731" y="2234"/>
                  </a:lnTo>
                  <a:lnTo>
                    <a:pt x="731" y="2236"/>
                  </a:lnTo>
                  <a:lnTo>
                    <a:pt x="731" y="2236"/>
                  </a:lnTo>
                  <a:lnTo>
                    <a:pt x="730" y="2236"/>
                  </a:lnTo>
                  <a:lnTo>
                    <a:pt x="730" y="2236"/>
                  </a:lnTo>
                  <a:lnTo>
                    <a:pt x="731" y="2238"/>
                  </a:lnTo>
                  <a:lnTo>
                    <a:pt x="731" y="2238"/>
                  </a:lnTo>
                  <a:lnTo>
                    <a:pt x="733" y="2240"/>
                  </a:lnTo>
                  <a:lnTo>
                    <a:pt x="733" y="2240"/>
                  </a:lnTo>
                  <a:lnTo>
                    <a:pt x="735" y="2240"/>
                  </a:lnTo>
                  <a:lnTo>
                    <a:pt x="735" y="2240"/>
                  </a:lnTo>
                  <a:lnTo>
                    <a:pt x="737" y="2238"/>
                  </a:lnTo>
                  <a:lnTo>
                    <a:pt x="737" y="2241"/>
                  </a:lnTo>
                  <a:lnTo>
                    <a:pt x="735" y="2243"/>
                  </a:lnTo>
                  <a:lnTo>
                    <a:pt x="733" y="2247"/>
                  </a:lnTo>
                  <a:lnTo>
                    <a:pt x="730" y="2249"/>
                  </a:lnTo>
                  <a:lnTo>
                    <a:pt x="733" y="2250"/>
                  </a:lnTo>
                  <a:lnTo>
                    <a:pt x="735" y="2250"/>
                  </a:lnTo>
                  <a:lnTo>
                    <a:pt x="737" y="2250"/>
                  </a:lnTo>
                  <a:lnTo>
                    <a:pt x="739" y="2249"/>
                  </a:lnTo>
                  <a:lnTo>
                    <a:pt x="741" y="2247"/>
                  </a:lnTo>
                  <a:lnTo>
                    <a:pt x="742" y="2249"/>
                  </a:lnTo>
                  <a:lnTo>
                    <a:pt x="746" y="2249"/>
                  </a:lnTo>
                  <a:lnTo>
                    <a:pt x="748" y="2250"/>
                  </a:lnTo>
                  <a:lnTo>
                    <a:pt x="750" y="2249"/>
                  </a:lnTo>
                  <a:lnTo>
                    <a:pt x="751" y="2249"/>
                  </a:lnTo>
                  <a:lnTo>
                    <a:pt x="753" y="2250"/>
                  </a:lnTo>
                  <a:lnTo>
                    <a:pt x="753" y="2250"/>
                  </a:lnTo>
                  <a:lnTo>
                    <a:pt x="753" y="2252"/>
                  </a:lnTo>
                  <a:lnTo>
                    <a:pt x="753" y="2254"/>
                  </a:lnTo>
                  <a:lnTo>
                    <a:pt x="755" y="2254"/>
                  </a:lnTo>
                  <a:lnTo>
                    <a:pt x="755" y="2254"/>
                  </a:lnTo>
                  <a:lnTo>
                    <a:pt x="759" y="2254"/>
                  </a:lnTo>
                  <a:lnTo>
                    <a:pt x="762" y="2254"/>
                  </a:lnTo>
                  <a:lnTo>
                    <a:pt x="766" y="2252"/>
                  </a:lnTo>
                  <a:lnTo>
                    <a:pt x="769" y="2250"/>
                  </a:lnTo>
                  <a:lnTo>
                    <a:pt x="769" y="2250"/>
                  </a:lnTo>
                  <a:lnTo>
                    <a:pt x="769" y="2252"/>
                  </a:lnTo>
                  <a:lnTo>
                    <a:pt x="771" y="2252"/>
                  </a:lnTo>
                  <a:lnTo>
                    <a:pt x="773" y="2252"/>
                  </a:lnTo>
                  <a:lnTo>
                    <a:pt x="773" y="2250"/>
                  </a:lnTo>
                  <a:lnTo>
                    <a:pt x="775" y="2250"/>
                  </a:lnTo>
                  <a:lnTo>
                    <a:pt x="775" y="2252"/>
                  </a:lnTo>
                  <a:lnTo>
                    <a:pt x="777" y="2252"/>
                  </a:lnTo>
                  <a:lnTo>
                    <a:pt x="777" y="2254"/>
                  </a:lnTo>
                  <a:lnTo>
                    <a:pt x="777" y="2261"/>
                  </a:lnTo>
                  <a:lnTo>
                    <a:pt x="778" y="2263"/>
                  </a:lnTo>
                  <a:lnTo>
                    <a:pt x="780" y="2265"/>
                  </a:lnTo>
                  <a:lnTo>
                    <a:pt x="782" y="2265"/>
                  </a:lnTo>
                  <a:lnTo>
                    <a:pt x="786" y="2265"/>
                  </a:lnTo>
                  <a:lnTo>
                    <a:pt x="787" y="2265"/>
                  </a:lnTo>
                  <a:lnTo>
                    <a:pt x="787" y="2265"/>
                  </a:lnTo>
                  <a:lnTo>
                    <a:pt x="789" y="2265"/>
                  </a:lnTo>
                  <a:lnTo>
                    <a:pt x="789" y="2267"/>
                  </a:lnTo>
                  <a:lnTo>
                    <a:pt x="789" y="2267"/>
                  </a:lnTo>
                  <a:lnTo>
                    <a:pt x="787" y="2268"/>
                  </a:lnTo>
                  <a:lnTo>
                    <a:pt x="786" y="2268"/>
                  </a:lnTo>
                  <a:lnTo>
                    <a:pt x="786" y="2270"/>
                  </a:lnTo>
                  <a:lnTo>
                    <a:pt x="786" y="2272"/>
                  </a:lnTo>
                  <a:lnTo>
                    <a:pt x="786" y="2272"/>
                  </a:lnTo>
                  <a:lnTo>
                    <a:pt x="786" y="2272"/>
                  </a:lnTo>
                  <a:lnTo>
                    <a:pt x="787" y="2274"/>
                  </a:lnTo>
                  <a:lnTo>
                    <a:pt x="787" y="2274"/>
                  </a:lnTo>
                  <a:lnTo>
                    <a:pt x="789" y="2274"/>
                  </a:lnTo>
                  <a:lnTo>
                    <a:pt x="789" y="2276"/>
                  </a:lnTo>
                  <a:lnTo>
                    <a:pt x="787" y="2276"/>
                  </a:lnTo>
                  <a:lnTo>
                    <a:pt x="789" y="2278"/>
                  </a:lnTo>
                  <a:lnTo>
                    <a:pt x="789" y="2279"/>
                  </a:lnTo>
                  <a:lnTo>
                    <a:pt x="789" y="2279"/>
                  </a:lnTo>
                  <a:lnTo>
                    <a:pt x="791" y="2281"/>
                  </a:lnTo>
                  <a:lnTo>
                    <a:pt x="791" y="2283"/>
                  </a:lnTo>
                  <a:lnTo>
                    <a:pt x="791" y="2283"/>
                  </a:lnTo>
                  <a:lnTo>
                    <a:pt x="791" y="2285"/>
                  </a:lnTo>
                  <a:lnTo>
                    <a:pt x="791" y="2285"/>
                  </a:lnTo>
                  <a:lnTo>
                    <a:pt x="793" y="2285"/>
                  </a:lnTo>
                  <a:lnTo>
                    <a:pt x="793" y="2287"/>
                  </a:lnTo>
                  <a:lnTo>
                    <a:pt x="793" y="2287"/>
                  </a:lnTo>
                  <a:lnTo>
                    <a:pt x="793" y="2288"/>
                  </a:lnTo>
                  <a:lnTo>
                    <a:pt x="793" y="2290"/>
                  </a:lnTo>
                  <a:lnTo>
                    <a:pt x="793" y="2292"/>
                  </a:lnTo>
                  <a:lnTo>
                    <a:pt x="795" y="2294"/>
                  </a:lnTo>
                  <a:lnTo>
                    <a:pt x="791" y="2296"/>
                  </a:lnTo>
                  <a:lnTo>
                    <a:pt x="789" y="2297"/>
                  </a:lnTo>
                  <a:lnTo>
                    <a:pt x="791" y="2297"/>
                  </a:lnTo>
                  <a:lnTo>
                    <a:pt x="793" y="2308"/>
                  </a:lnTo>
                  <a:lnTo>
                    <a:pt x="793" y="2310"/>
                  </a:lnTo>
                  <a:lnTo>
                    <a:pt x="795" y="2310"/>
                  </a:lnTo>
                  <a:lnTo>
                    <a:pt x="796" y="2310"/>
                  </a:lnTo>
                  <a:lnTo>
                    <a:pt x="798" y="2310"/>
                  </a:lnTo>
                  <a:lnTo>
                    <a:pt x="798" y="2312"/>
                  </a:lnTo>
                  <a:lnTo>
                    <a:pt x="798" y="2312"/>
                  </a:lnTo>
                  <a:lnTo>
                    <a:pt x="800" y="2315"/>
                  </a:lnTo>
                  <a:lnTo>
                    <a:pt x="800" y="2315"/>
                  </a:lnTo>
                  <a:lnTo>
                    <a:pt x="800" y="2317"/>
                  </a:lnTo>
                  <a:lnTo>
                    <a:pt x="800" y="2319"/>
                  </a:lnTo>
                  <a:lnTo>
                    <a:pt x="802" y="2319"/>
                  </a:lnTo>
                  <a:lnTo>
                    <a:pt x="804" y="2319"/>
                  </a:lnTo>
                  <a:lnTo>
                    <a:pt x="804" y="2319"/>
                  </a:lnTo>
                  <a:lnTo>
                    <a:pt x="806" y="2321"/>
                  </a:lnTo>
                  <a:lnTo>
                    <a:pt x="806" y="2319"/>
                  </a:lnTo>
                  <a:lnTo>
                    <a:pt x="806" y="2319"/>
                  </a:lnTo>
                  <a:lnTo>
                    <a:pt x="807" y="2319"/>
                  </a:lnTo>
                  <a:lnTo>
                    <a:pt x="807" y="2317"/>
                  </a:lnTo>
                  <a:lnTo>
                    <a:pt x="807" y="2317"/>
                  </a:lnTo>
                  <a:lnTo>
                    <a:pt x="809" y="2317"/>
                  </a:lnTo>
                  <a:lnTo>
                    <a:pt x="809" y="2317"/>
                  </a:lnTo>
                  <a:lnTo>
                    <a:pt x="811" y="2315"/>
                  </a:lnTo>
                  <a:lnTo>
                    <a:pt x="811" y="2315"/>
                  </a:lnTo>
                  <a:lnTo>
                    <a:pt x="811" y="2314"/>
                  </a:lnTo>
                  <a:lnTo>
                    <a:pt x="813" y="2314"/>
                  </a:lnTo>
                  <a:lnTo>
                    <a:pt x="813" y="2314"/>
                  </a:lnTo>
                  <a:lnTo>
                    <a:pt x="818" y="2314"/>
                  </a:lnTo>
                  <a:lnTo>
                    <a:pt x="827" y="2314"/>
                  </a:lnTo>
                  <a:lnTo>
                    <a:pt x="827" y="2314"/>
                  </a:lnTo>
                  <a:lnTo>
                    <a:pt x="829" y="2315"/>
                  </a:lnTo>
                  <a:lnTo>
                    <a:pt x="829" y="2317"/>
                  </a:lnTo>
                  <a:lnTo>
                    <a:pt x="834" y="2324"/>
                  </a:lnTo>
                  <a:lnTo>
                    <a:pt x="836" y="2324"/>
                  </a:lnTo>
                  <a:lnTo>
                    <a:pt x="838" y="2324"/>
                  </a:lnTo>
                  <a:lnTo>
                    <a:pt x="838" y="2324"/>
                  </a:lnTo>
                  <a:lnTo>
                    <a:pt x="840" y="2324"/>
                  </a:lnTo>
                  <a:lnTo>
                    <a:pt x="840" y="2323"/>
                  </a:lnTo>
                  <a:lnTo>
                    <a:pt x="842" y="2323"/>
                  </a:lnTo>
                  <a:lnTo>
                    <a:pt x="842" y="2323"/>
                  </a:lnTo>
                  <a:lnTo>
                    <a:pt x="842" y="2323"/>
                  </a:lnTo>
                  <a:lnTo>
                    <a:pt x="843" y="2323"/>
                  </a:lnTo>
                  <a:lnTo>
                    <a:pt x="843" y="2324"/>
                  </a:lnTo>
                  <a:lnTo>
                    <a:pt x="845" y="2324"/>
                  </a:lnTo>
                  <a:lnTo>
                    <a:pt x="847" y="2324"/>
                  </a:lnTo>
                  <a:lnTo>
                    <a:pt x="847" y="2324"/>
                  </a:lnTo>
                  <a:lnTo>
                    <a:pt x="849" y="2326"/>
                  </a:lnTo>
                  <a:lnTo>
                    <a:pt x="849" y="2326"/>
                  </a:lnTo>
                  <a:lnTo>
                    <a:pt x="849" y="2326"/>
                  </a:lnTo>
                  <a:lnTo>
                    <a:pt x="849" y="2328"/>
                  </a:lnTo>
                  <a:lnTo>
                    <a:pt x="847" y="2328"/>
                  </a:lnTo>
                  <a:lnTo>
                    <a:pt x="849" y="2330"/>
                  </a:lnTo>
                  <a:lnTo>
                    <a:pt x="849" y="2330"/>
                  </a:lnTo>
                  <a:lnTo>
                    <a:pt x="851" y="2330"/>
                  </a:lnTo>
                  <a:lnTo>
                    <a:pt x="851" y="2330"/>
                  </a:lnTo>
                  <a:lnTo>
                    <a:pt x="852" y="2330"/>
                  </a:lnTo>
                  <a:lnTo>
                    <a:pt x="852" y="2330"/>
                  </a:lnTo>
                  <a:lnTo>
                    <a:pt x="854" y="2330"/>
                  </a:lnTo>
                  <a:lnTo>
                    <a:pt x="854" y="2328"/>
                  </a:lnTo>
                  <a:lnTo>
                    <a:pt x="854" y="2326"/>
                  </a:lnTo>
                  <a:lnTo>
                    <a:pt x="856" y="2326"/>
                  </a:lnTo>
                  <a:lnTo>
                    <a:pt x="863" y="2321"/>
                  </a:lnTo>
                  <a:lnTo>
                    <a:pt x="867" y="2321"/>
                  </a:lnTo>
                  <a:lnTo>
                    <a:pt x="871" y="2319"/>
                  </a:lnTo>
                  <a:lnTo>
                    <a:pt x="874" y="2321"/>
                  </a:lnTo>
                  <a:lnTo>
                    <a:pt x="881" y="2319"/>
                  </a:lnTo>
                  <a:lnTo>
                    <a:pt x="883" y="2317"/>
                  </a:lnTo>
                  <a:lnTo>
                    <a:pt x="885" y="2314"/>
                  </a:lnTo>
                  <a:lnTo>
                    <a:pt x="887" y="2314"/>
                  </a:lnTo>
                  <a:lnTo>
                    <a:pt x="892" y="2314"/>
                  </a:lnTo>
                  <a:lnTo>
                    <a:pt x="894" y="2314"/>
                  </a:lnTo>
                  <a:lnTo>
                    <a:pt x="894" y="2315"/>
                  </a:lnTo>
                  <a:lnTo>
                    <a:pt x="894" y="2317"/>
                  </a:lnTo>
                  <a:lnTo>
                    <a:pt x="896" y="2321"/>
                  </a:lnTo>
                  <a:lnTo>
                    <a:pt x="899" y="2323"/>
                  </a:lnTo>
                  <a:lnTo>
                    <a:pt x="901" y="2324"/>
                  </a:lnTo>
                  <a:lnTo>
                    <a:pt x="901" y="2326"/>
                  </a:lnTo>
                  <a:lnTo>
                    <a:pt x="901" y="2328"/>
                  </a:lnTo>
                  <a:lnTo>
                    <a:pt x="901" y="2330"/>
                  </a:lnTo>
                  <a:lnTo>
                    <a:pt x="901" y="2330"/>
                  </a:lnTo>
                  <a:lnTo>
                    <a:pt x="901" y="2332"/>
                  </a:lnTo>
                  <a:lnTo>
                    <a:pt x="903" y="2334"/>
                  </a:lnTo>
                  <a:lnTo>
                    <a:pt x="908" y="2341"/>
                  </a:lnTo>
                  <a:lnTo>
                    <a:pt x="910" y="2343"/>
                  </a:lnTo>
                  <a:lnTo>
                    <a:pt x="914" y="2344"/>
                  </a:lnTo>
                  <a:lnTo>
                    <a:pt x="916" y="2344"/>
                  </a:lnTo>
                  <a:lnTo>
                    <a:pt x="917" y="2346"/>
                  </a:lnTo>
                  <a:lnTo>
                    <a:pt x="919" y="2348"/>
                  </a:lnTo>
                  <a:lnTo>
                    <a:pt x="921" y="2352"/>
                  </a:lnTo>
                  <a:lnTo>
                    <a:pt x="921" y="2352"/>
                  </a:lnTo>
                  <a:lnTo>
                    <a:pt x="921" y="2353"/>
                  </a:lnTo>
                  <a:lnTo>
                    <a:pt x="921" y="2353"/>
                  </a:lnTo>
                  <a:lnTo>
                    <a:pt x="921" y="2355"/>
                  </a:lnTo>
                  <a:lnTo>
                    <a:pt x="923" y="2353"/>
                  </a:lnTo>
                  <a:lnTo>
                    <a:pt x="925" y="2352"/>
                  </a:lnTo>
                  <a:lnTo>
                    <a:pt x="925" y="2352"/>
                  </a:lnTo>
                  <a:lnTo>
                    <a:pt x="927" y="2352"/>
                  </a:lnTo>
                  <a:lnTo>
                    <a:pt x="927" y="2353"/>
                  </a:lnTo>
                  <a:lnTo>
                    <a:pt x="927" y="2353"/>
                  </a:lnTo>
                  <a:lnTo>
                    <a:pt x="930" y="2352"/>
                  </a:lnTo>
                  <a:lnTo>
                    <a:pt x="930" y="2348"/>
                  </a:lnTo>
                  <a:lnTo>
                    <a:pt x="930" y="2344"/>
                  </a:lnTo>
                  <a:lnTo>
                    <a:pt x="930" y="2343"/>
                  </a:lnTo>
                  <a:lnTo>
                    <a:pt x="930" y="2341"/>
                  </a:lnTo>
                  <a:lnTo>
                    <a:pt x="934" y="2343"/>
                  </a:lnTo>
                  <a:lnTo>
                    <a:pt x="936" y="2343"/>
                  </a:lnTo>
                  <a:lnTo>
                    <a:pt x="937" y="2343"/>
                  </a:lnTo>
                  <a:lnTo>
                    <a:pt x="937" y="2343"/>
                  </a:lnTo>
                  <a:lnTo>
                    <a:pt x="939" y="2348"/>
                  </a:lnTo>
                  <a:lnTo>
                    <a:pt x="939" y="2348"/>
                  </a:lnTo>
                  <a:lnTo>
                    <a:pt x="941" y="2348"/>
                  </a:lnTo>
                  <a:lnTo>
                    <a:pt x="943" y="2348"/>
                  </a:lnTo>
                  <a:lnTo>
                    <a:pt x="943" y="2350"/>
                  </a:lnTo>
                  <a:lnTo>
                    <a:pt x="945" y="2350"/>
                  </a:lnTo>
                  <a:lnTo>
                    <a:pt x="946" y="2350"/>
                  </a:lnTo>
                  <a:lnTo>
                    <a:pt x="950" y="2350"/>
                  </a:lnTo>
                  <a:lnTo>
                    <a:pt x="952" y="2350"/>
                  </a:lnTo>
                  <a:lnTo>
                    <a:pt x="954" y="2350"/>
                  </a:lnTo>
                  <a:lnTo>
                    <a:pt x="954" y="2350"/>
                  </a:lnTo>
                  <a:lnTo>
                    <a:pt x="955" y="2350"/>
                  </a:lnTo>
                  <a:lnTo>
                    <a:pt x="955" y="2350"/>
                  </a:lnTo>
                  <a:lnTo>
                    <a:pt x="955" y="2350"/>
                  </a:lnTo>
                  <a:lnTo>
                    <a:pt x="955" y="2352"/>
                  </a:lnTo>
                  <a:lnTo>
                    <a:pt x="955" y="2352"/>
                  </a:lnTo>
                  <a:lnTo>
                    <a:pt x="955" y="2353"/>
                  </a:lnTo>
                  <a:lnTo>
                    <a:pt x="955" y="2353"/>
                  </a:lnTo>
                  <a:lnTo>
                    <a:pt x="959" y="2355"/>
                  </a:lnTo>
                  <a:lnTo>
                    <a:pt x="964" y="2357"/>
                  </a:lnTo>
                  <a:lnTo>
                    <a:pt x="966" y="2359"/>
                  </a:lnTo>
                  <a:lnTo>
                    <a:pt x="966" y="2361"/>
                  </a:lnTo>
                  <a:lnTo>
                    <a:pt x="968" y="2362"/>
                  </a:lnTo>
                  <a:lnTo>
                    <a:pt x="973" y="2361"/>
                  </a:lnTo>
                  <a:lnTo>
                    <a:pt x="973" y="2361"/>
                  </a:lnTo>
                  <a:lnTo>
                    <a:pt x="975" y="2361"/>
                  </a:lnTo>
                  <a:lnTo>
                    <a:pt x="977" y="2359"/>
                  </a:lnTo>
                  <a:lnTo>
                    <a:pt x="977" y="2357"/>
                  </a:lnTo>
                  <a:lnTo>
                    <a:pt x="979" y="2357"/>
                  </a:lnTo>
                  <a:lnTo>
                    <a:pt x="981" y="2357"/>
                  </a:lnTo>
                  <a:lnTo>
                    <a:pt x="981" y="2357"/>
                  </a:lnTo>
                  <a:lnTo>
                    <a:pt x="984" y="2364"/>
                  </a:lnTo>
                  <a:lnTo>
                    <a:pt x="984" y="2366"/>
                  </a:lnTo>
                  <a:lnTo>
                    <a:pt x="986" y="2368"/>
                  </a:lnTo>
                  <a:lnTo>
                    <a:pt x="988" y="2368"/>
                  </a:lnTo>
                  <a:lnTo>
                    <a:pt x="990" y="2368"/>
                  </a:lnTo>
                  <a:lnTo>
                    <a:pt x="992" y="2366"/>
                  </a:lnTo>
                  <a:lnTo>
                    <a:pt x="993" y="2366"/>
                  </a:lnTo>
                  <a:lnTo>
                    <a:pt x="995" y="2368"/>
                  </a:lnTo>
                  <a:lnTo>
                    <a:pt x="997" y="2368"/>
                  </a:lnTo>
                  <a:lnTo>
                    <a:pt x="999" y="2368"/>
                  </a:lnTo>
                  <a:lnTo>
                    <a:pt x="1001" y="2368"/>
                  </a:lnTo>
                  <a:lnTo>
                    <a:pt x="1001" y="2370"/>
                  </a:lnTo>
                  <a:lnTo>
                    <a:pt x="1001" y="2373"/>
                  </a:lnTo>
                  <a:lnTo>
                    <a:pt x="1002" y="2377"/>
                  </a:lnTo>
                  <a:lnTo>
                    <a:pt x="1004" y="2377"/>
                  </a:lnTo>
                  <a:lnTo>
                    <a:pt x="1006" y="2379"/>
                  </a:lnTo>
                  <a:lnTo>
                    <a:pt x="1008" y="2379"/>
                  </a:lnTo>
                  <a:lnTo>
                    <a:pt x="1011" y="2382"/>
                  </a:lnTo>
                  <a:lnTo>
                    <a:pt x="1011" y="2382"/>
                  </a:lnTo>
                  <a:lnTo>
                    <a:pt x="1013" y="2382"/>
                  </a:lnTo>
                  <a:lnTo>
                    <a:pt x="1015" y="2382"/>
                  </a:lnTo>
                  <a:lnTo>
                    <a:pt x="1017" y="2380"/>
                  </a:lnTo>
                  <a:lnTo>
                    <a:pt x="1017" y="2380"/>
                  </a:lnTo>
                  <a:lnTo>
                    <a:pt x="1020" y="2377"/>
                  </a:lnTo>
                  <a:lnTo>
                    <a:pt x="1022" y="2377"/>
                  </a:lnTo>
                  <a:lnTo>
                    <a:pt x="1022" y="2377"/>
                  </a:lnTo>
                  <a:lnTo>
                    <a:pt x="1028" y="2379"/>
                  </a:lnTo>
                  <a:lnTo>
                    <a:pt x="1028" y="2379"/>
                  </a:lnTo>
                  <a:lnTo>
                    <a:pt x="1028" y="2379"/>
                  </a:lnTo>
                  <a:lnTo>
                    <a:pt x="1028" y="2380"/>
                  </a:lnTo>
                  <a:lnTo>
                    <a:pt x="1028" y="2382"/>
                  </a:lnTo>
                  <a:lnTo>
                    <a:pt x="1026" y="2382"/>
                  </a:lnTo>
                  <a:lnTo>
                    <a:pt x="1024" y="2384"/>
                  </a:lnTo>
                  <a:lnTo>
                    <a:pt x="1024" y="2386"/>
                  </a:lnTo>
                  <a:lnTo>
                    <a:pt x="1024" y="2388"/>
                  </a:lnTo>
                  <a:lnTo>
                    <a:pt x="1024" y="2391"/>
                  </a:lnTo>
                  <a:lnTo>
                    <a:pt x="1026" y="2393"/>
                  </a:lnTo>
                  <a:lnTo>
                    <a:pt x="1029" y="2397"/>
                  </a:lnTo>
                  <a:lnTo>
                    <a:pt x="1029" y="2399"/>
                  </a:lnTo>
                  <a:lnTo>
                    <a:pt x="1029" y="2399"/>
                  </a:lnTo>
                  <a:lnTo>
                    <a:pt x="1029" y="2402"/>
                  </a:lnTo>
                  <a:lnTo>
                    <a:pt x="1029" y="2404"/>
                  </a:lnTo>
                  <a:lnTo>
                    <a:pt x="1028" y="2406"/>
                  </a:lnTo>
                  <a:lnTo>
                    <a:pt x="1028" y="2406"/>
                  </a:lnTo>
                  <a:lnTo>
                    <a:pt x="1026" y="2408"/>
                  </a:lnTo>
                  <a:lnTo>
                    <a:pt x="1024" y="2409"/>
                  </a:lnTo>
                  <a:lnTo>
                    <a:pt x="1024" y="2411"/>
                  </a:lnTo>
                  <a:lnTo>
                    <a:pt x="1020" y="2413"/>
                  </a:lnTo>
                  <a:lnTo>
                    <a:pt x="1019" y="2415"/>
                  </a:lnTo>
                  <a:lnTo>
                    <a:pt x="1019" y="2417"/>
                  </a:lnTo>
                  <a:lnTo>
                    <a:pt x="1019" y="2417"/>
                  </a:lnTo>
                  <a:lnTo>
                    <a:pt x="1019" y="2418"/>
                  </a:lnTo>
                  <a:lnTo>
                    <a:pt x="1017" y="2420"/>
                  </a:lnTo>
                  <a:lnTo>
                    <a:pt x="1017" y="2420"/>
                  </a:lnTo>
                  <a:lnTo>
                    <a:pt x="1017" y="2420"/>
                  </a:lnTo>
                  <a:lnTo>
                    <a:pt x="1015" y="2420"/>
                  </a:lnTo>
                  <a:lnTo>
                    <a:pt x="1013" y="2420"/>
                  </a:lnTo>
                  <a:lnTo>
                    <a:pt x="1010" y="2422"/>
                  </a:lnTo>
                  <a:lnTo>
                    <a:pt x="1006" y="2422"/>
                  </a:lnTo>
                  <a:lnTo>
                    <a:pt x="1006" y="2422"/>
                  </a:lnTo>
                  <a:lnTo>
                    <a:pt x="1006" y="2426"/>
                  </a:lnTo>
                  <a:lnTo>
                    <a:pt x="1006" y="2427"/>
                  </a:lnTo>
                  <a:lnTo>
                    <a:pt x="1008" y="2427"/>
                  </a:lnTo>
                  <a:lnTo>
                    <a:pt x="1008" y="2427"/>
                  </a:lnTo>
                  <a:lnTo>
                    <a:pt x="1008" y="2429"/>
                  </a:lnTo>
                  <a:lnTo>
                    <a:pt x="1010" y="2431"/>
                  </a:lnTo>
                  <a:lnTo>
                    <a:pt x="1010" y="2431"/>
                  </a:lnTo>
                  <a:lnTo>
                    <a:pt x="1011" y="2431"/>
                  </a:lnTo>
                  <a:lnTo>
                    <a:pt x="1015" y="2433"/>
                  </a:lnTo>
                  <a:lnTo>
                    <a:pt x="1017" y="2433"/>
                  </a:lnTo>
                  <a:lnTo>
                    <a:pt x="1017" y="2433"/>
                  </a:lnTo>
                  <a:lnTo>
                    <a:pt x="1017" y="2433"/>
                  </a:lnTo>
                  <a:lnTo>
                    <a:pt x="1019" y="2435"/>
                  </a:lnTo>
                  <a:lnTo>
                    <a:pt x="1019" y="2435"/>
                  </a:lnTo>
                  <a:lnTo>
                    <a:pt x="1020" y="2435"/>
                  </a:lnTo>
                  <a:lnTo>
                    <a:pt x="1020" y="2433"/>
                  </a:lnTo>
                  <a:lnTo>
                    <a:pt x="1022" y="2431"/>
                  </a:lnTo>
                  <a:lnTo>
                    <a:pt x="1024" y="2433"/>
                  </a:lnTo>
                  <a:lnTo>
                    <a:pt x="1024" y="2433"/>
                  </a:lnTo>
                  <a:lnTo>
                    <a:pt x="1024" y="2435"/>
                  </a:lnTo>
                  <a:lnTo>
                    <a:pt x="1024" y="2436"/>
                  </a:lnTo>
                  <a:lnTo>
                    <a:pt x="1022" y="2438"/>
                  </a:lnTo>
                  <a:lnTo>
                    <a:pt x="1020" y="2440"/>
                  </a:lnTo>
                  <a:lnTo>
                    <a:pt x="1019" y="2440"/>
                  </a:lnTo>
                  <a:lnTo>
                    <a:pt x="1013" y="2438"/>
                  </a:lnTo>
                  <a:lnTo>
                    <a:pt x="1011" y="2438"/>
                  </a:lnTo>
                  <a:lnTo>
                    <a:pt x="1011" y="2438"/>
                  </a:lnTo>
                  <a:lnTo>
                    <a:pt x="1010" y="2438"/>
                  </a:lnTo>
                  <a:lnTo>
                    <a:pt x="1010" y="2440"/>
                  </a:lnTo>
                  <a:lnTo>
                    <a:pt x="1010" y="2440"/>
                  </a:lnTo>
                  <a:lnTo>
                    <a:pt x="1008" y="2442"/>
                  </a:lnTo>
                  <a:lnTo>
                    <a:pt x="1008" y="2442"/>
                  </a:lnTo>
                  <a:lnTo>
                    <a:pt x="1006" y="2442"/>
                  </a:lnTo>
                  <a:lnTo>
                    <a:pt x="1004" y="2453"/>
                  </a:lnTo>
                  <a:lnTo>
                    <a:pt x="1002" y="2455"/>
                  </a:lnTo>
                  <a:lnTo>
                    <a:pt x="1004" y="2455"/>
                  </a:lnTo>
                  <a:lnTo>
                    <a:pt x="1006" y="2455"/>
                  </a:lnTo>
                  <a:lnTo>
                    <a:pt x="1011" y="2455"/>
                  </a:lnTo>
                  <a:lnTo>
                    <a:pt x="1013" y="2456"/>
                  </a:lnTo>
                  <a:lnTo>
                    <a:pt x="1015" y="2456"/>
                  </a:lnTo>
                  <a:lnTo>
                    <a:pt x="1015" y="2458"/>
                  </a:lnTo>
                  <a:lnTo>
                    <a:pt x="1015" y="2460"/>
                  </a:lnTo>
                  <a:lnTo>
                    <a:pt x="1015" y="2460"/>
                  </a:lnTo>
                  <a:lnTo>
                    <a:pt x="1015" y="2460"/>
                  </a:lnTo>
                  <a:lnTo>
                    <a:pt x="1015" y="2460"/>
                  </a:lnTo>
                  <a:lnTo>
                    <a:pt x="1015" y="2462"/>
                  </a:lnTo>
                  <a:lnTo>
                    <a:pt x="1015" y="2462"/>
                  </a:lnTo>
                  <a:lnTo>
                    <a:pt x="1013" y="2462"/>
                  </a:lnTo>
                  <a:lnTo>
                    <a:pt x="1013" y="2462"/>
                  </a:lnTo>
                  <a:lnTo>
                    <a:pt x="1013" y="2462"/>
                  </a:lnTo>
                  <a:lnTo>
                    <a:pt x="1015" y="2464"/>
                  </a:lnTo>
                  <a:lnTo>
                    <a:pt x="1015" y="2464"/>
                  </a:lnTo>
                  <a:lnTo>
                    <a:pt x="1017" y="2467"/>
                  </a:lnTo>
                  <a:lnTo>
                    <a:pt x="1017" y="2469"/>
                  </a:lnTo>
                  <a:lnTo>
                    <a:pt x="1017" y="2471"/>
                  </a:lnTo>
                  <a:lnTo>
                    <a:pt x="1019" y="2471"/>
                  </a:lnTo>
                  <a:lnTo>
                    <a:pt x="1017" y="2471"/>
                  </a:lnTo>
                  <a:lnTo>
                    <a:pt x="1015" y="2473"/>
                  </a:lnTo>
                  <a:lnTo>
                    <a:pt x="1013" y="2476"/>
                  </a:lnTo>
                  <a:lnTo>
                    <a:pt x="1015" y="2478"/>
                  </a:lnTo>
                  <a:lnTo>
                    <a:pt x="1017" y="2478"/>
                  </a:lnTo>
                  <a:lnTo>
                    <a:pt x="1019" y="2476"/>
                  </a:lnTo>
                  <a:lnTo>
                    <a:pt x="1020" y="2476"/>
                  </a:lnTo>
                  <a:lnTo>
                    <a:pt x="1020" y="2478"/>
                  </a:lnTo>
                  <a:lnTo>
                    <a:pt x="1020" y="2480"/>
                  </a:lnTo>
                  <a:lnTo>
                    <a:pt x="1020" y="2482"/>
                  </a:lnTo>
                  <a:lnTo>
                    <a:pt x="1020" y="2482"/>
                  </a:lnTo>
                  <a:lnTo>
                    <a:pt x="1017" y="2483"/>
                  </a:lnTo>
                  <a:lnTo>
                    <a:pt x="1017" y="2485"/>
                  </a:lnTo>
                  <a:lnTo>
                    <a:pt x="1013" y="2491"/>
                  </a:lnTo>
                  <a:lnTo>
                    <a:pt x="1013" y="2491"/>
                  </a:lnTo>
                  <a:lnTo>
                    <a:pt x="1013" y="2492"/>
                  </a:lnTo>
                  <a:lnTo>
                    <a:pt x="1013" y="2496"/>
                  </a:lnTo>
                  <a:lnTo>
                    <a:pt x="1013" y="2496"/>
                  </a:lnTo>
                  <a:lnTo>
                    <a:pt x="1013" y="2496"/>
                  </a:lnTo>
                  <a:lnTo>
                    <a:pt x="1013" y="2496"/>
                  </a:lnTo>
                  <a:lnTo>
                    <a:pt x="1011" y="2496"/>
                  </a:lnTo>
                  <a:lnTo>
                    <a:pt x="1010" y="2496"/>
                  </a:lnTo>
                  <a:lnTo>
                    <a:pt x="1010" y="2498"/>
                  </a:lnTo>
                  <a:lnTo>
                    <a:pt x="1010" y="2498"/>
                  </a:lnTo>
                  <a:lnTo>
                    <a:pt x="1010" y="2498"/>
                  </a:lnTo>
                  <a:lnTo>
                    <a:pt x="1011" y="2500"/>
                  </a:lnTo>
                  <a:lnTo>
                    <a:pt x="1011" y="2502"/>
                  </a:lnTo>
                  <a:lnTo>
                    <a:pt x="1011" y="2502"/>
                  </a:lnTo>
                  <a:lnTo>
                    <a:pt x="1011" y="2503"/>
                  </a:lnTo>
                  <a:lnTo>
                    <a:pt x="1011" y="2503"/>
                  </a:lnTo>
                  <a:lnTo>
                    <a:pt x="1011" y="2505"/>
                  </a:lnTo>
                  <a:lnTo>
                    <a:pt x="1010" y="2505"/>
                  </a:lnTo>
                  <a:lnTo>
                    <a:pt x="1010" y="2505"/>
                  </a:lnTo>
                  <a:lnTo>
                    <a:pt x="1011" y="2507"/>
                  </a:lnTo>
                  <a:lnTo>
                    <a:pt x="1011" y="2507"/>
                  </a:lnTo>
                  <a:lnTo>
                    <a:pt x="1010" y="2509"/>
                  </a:lnTo>
                  <a:lnTo>
                    <a:pt x="1010" y="2511"/>
                  </a:lnTo>
                  <a:lnTo>
                    <a:pt x="1008" y="2512"/>
                  </a:lnTo>
                  <a:lnTo>
                    <a:pt x="1006" y="2512"/>
                  </a:lnTo>
                  <a:lnTo>
                    <a:pt x="1002" y="2511"/>
                  </a:lnTo>
                  <a:lnTo>
                    <a:pt x="1001" y="2511"/>
                  </a:lnTo>
                  <a:lnTo>
                    <a:pt x="997" y="2512"/>
                  </a:lnTo>
                  <a:lnTo>
                    <a:pt x="995" y="2512"/>
                  </a:lnTo>
                  <a:lnTo>
                    <a:pt x="995" y="2511"/>
                  </a:lnTo>
                  <a:lnTo>
                    <a:pt x="992" y="2512"/>
                  </a:lnTo>
                  <a:lnTo>
                    <a:pt x="992" y="2512"/>
                  </a:lnTo>
                  <a:lnTo>
                    <a:pt x="990" y="2512"/>
                  </a:lnTo>
                  <a:lnTo>
                    <a:pt x="988" y="2511"/>
                  </a:lnTo>
                  <a:lnTo>
                    <a:pt x="988" y="2511"/>
                  </a:lnTo>
                  <a:lnTo>
                    <a:pt x="981" y="2511"/>
                  </a:lnTo>
                  <a:lnTo>
                    <a:pt x="979" y="2511"/>
                  </a:lnTo>
                  <a:lnTo>
                    <a:pt x="977" y="2512"/>
                  </a:lnTo>
                  <a:lnTo>
                    <a:pt x="975" y="2511"/>
                  </a:lnTo>
                  <a:lnTo>
                    <a:pt x="973" y="2509"/>
                  </a:lnTo>
                  <a:lnTo>
                    <a:pt x="973" y="2509"/>
                  </a:lnTo>
                  <a:lnTo>
                    <a:pt x="966" y="2509"/>
                  </a:lnTo>
                  <a:lnTo>
                    <a:pt x="963" y="2511"/>
                  </a:lnTo>
                  <a:lnTo>
                    <a:pt x="961" y="2512"/>
                  </a:lnTo>
                  <a:lnTo>
                    <a:pt x="961" y="2516"/>
                  </a:lnTo>
                  <a:lnTo>
                    <a:pt x="959" y="2518"/>
                  </a:lnTo>
                  <a:lnTo>
                    <a:pt x="959" y="2521"/>
                  </a:lnTo>
                  <a:lnTo>
                    <a:pt x="959" y="2523"/>
                  </a:lnTo>
                  <a:lnTo>
                    <a:pt x="957" y="2523"/>
                  </a:lnTo>
                  <a:lnTo>
                    <a:pt x="955" y="2521"/>
                  </a:lnTo>
                  <a:lnTo>
                    <a:pt x="955" y="2523"/>
                  </a:lnTo>
                  <a:lnTo>
                    <a:pt x="954" y="2523"/>
                  </a:lnTo>
                  <a:lnTo>
                    <a:pt x="952" y="2525"/>
                  </a:lnTo>
                  <a:lnTo>
                    <a:pt x="950" y="2527"/>
                  </a:lnTo>
                  <a:lnTo>
                    <a:pt x="950" y="2527"/>
                  </a:lnTo>
                  <a:lnTo>
                    <a:pt x="939" y="2529"/>
                  </a:lnTo>
                  <a:lnTo>
                    <a:pt x="937" y="2529"/>
                  </a:lnTo>
                  <a:lnTo>
                    <a:pt x="936" y="2530"/>
                  </a:lnTo>
                  <a:lnTo>
                    <a:pt x="936" y="2534"/>
                  </a:lnTo>
                  <a:lnTo>
                    <a:pt x="934" y="2536"/>
                  </a:lnTo>
                  <a:lnTo>
                    <a:pt x="936" y="2541"/>
                  </a:lnTo>
                  <a:lnTo>
                    <a:pt x="934" y="2543"/>
                  </a:lnTo>
                  <a:lnTo>
                    <a:pt x="934" y="2547"/>
                  </a:lnTo>
                  <a:lnTo>
                    <a:pt x="932" y="2548"/>
                  </a:lnTo>
                  <a:lnTo>
                    <a:pt x="930" y="2548"/>
                  </a:lnTo>
                  <a:lnTo>
                    <a:pt x="930" y="2550"/>
                  </a:lnTo>
                  <a:lnTo>
                    <a:pt x="932" y="2552"/>
                  </a:lnTo>
                  <a:lnTo>
                    <a:pt x="932" y="2552"/>
                  </a:lnTo>
                  <a:lnTo>
                    <a:pt x="934" y="2550"/>
                  </a:lnTo>
                  <a:lnTo>
                    <a:pt x="936" y="2552"/>
                  </a:lnTo>
                  <a:lnTo>
                    <a:pt x="936" y="2552"/>
                  </a:lnTo>
                  <a:lnTo>
                    <a:pt x="937" y="2552"/>
                  </a:lnTo>
                  <a:lnTo>
                    <a:pt x="936" y="2554"/>
                  </a:lnTo>
                  <a:lnTo>
                    <a:pt x="936" y="2556"/>
                  </a:lnTo>
                  <a:lnTo>
                    <a:pt x="936" y="2556"/>
                  </a:lnTo>
                  <a:lnTo>
                    <a:pt x="934" y="2556"/>
                  </a:lnTo>
                  <a:lnTo>
                    <a:pt x="932" y="2558"/>
                  </a:lnTo>
                  <a:lnTo>
                    <a:pt x="932" y="2559"/>
                  </a:lnTo>
                  <a:lnTo>
                    <a:pt x="932" y="2561"/>
                  </a:lnTo>
                  <a:lnTo>
                    <a:pt x="932" y="2563"/>
                  </a:lnTo>
                  <a:lnTo>
                    <a:pt x="932" y="2565"/>
                  </a:lnTo>
                  <a:lnTo>
                    <a:pt x="932" y="2565"/>
                  </a:lnTo>
                  <a:lnTo>
                    <a:pt x="936" y="2565"/>
                  </a:lnTo>
                  <a:lnTo>
                    <a:pt x="943" y="2563"/>
                  </a:lnTo>
                  <a:lnTo>
                    <a:pt x="945" y="2563"/>
                  </a:lnTo>
                  <a:lnTo>
                    <a:pt x="945" y="2561"/>
                  </a:lnTo>
                  <a:lnTo>
                    <a:pt x="945" y="2561"/>
                  </a:lnTo>
                  <a:lnTo>
                    <a:pt x="945" y="2559"/>
                  </a:lnTo>
                  <a:lnTo>
                    <a:pt x="946" y="2559"/>
                  </a:lnTo>
                  <a:lnTo>
                    <a:pt x="946" y="2559"/>
                  </a:lnTo>
                  <a:lnTo>
                    <a:pt x="946" y="2559"/>
                  </a:lnTo>
                  <a:lnTo>
                    <a:pt x="948" y="2558"/>
                  </a:lnTo>
                  <a:lnTo>
                    <a:pt x="950" y="2556"/>
                  </a:lnTo>
                  <a:lnTo>
                    <a:pt x="952" y="2556"/>
                  </a:lnTo>
                  <a:lnTo>
                    <a:pt x="959" y="2554"/>
                  </a:lnTo>
                  <a:lnTo>
                    <a:pt x="961" y="2554"/>
                  </a:lnTo>
                  <a:lnTo>
                    <a:pt x="961" y="2554"/>
                  </a:lnTo>
                  <a:lnTo>
                    <a:pt x="961" y="2554"/>
                  </a:lnTo>
                  <a:lnTo>
                    <a:pt x="961" y="2552"/>
                  </a:lnTo>
                  <a:lnTo>
                    <a:pt x="963" y="2552"/>
                  </a:lnTo>
                  <a:lnTo>
                    <a:pt x="963" y="2552"/>
                  </a:lnTo>
                  <a:lnTo>
                    <a:pt x="963" y="2552"/>
                  </a:lnTo>
                  <a:lnTo>
                    <a:pt x="963" y="2554"/>
                  </a:lnTo>
                  <a:lnTo>
                    <a:pt x="961" y="2554"/>
                  </a:lnTo>
                  <a:lnTo>
                    <a:pt x="961" y="2554"/>
                  </a:lnTo>
                  <a:lnTo>
                    <a:pt x="952" y="2556"/>
                  </a:lnTo>
                  <a:lnTo>
                    <a:pt x="950" y="2558"/>
                  </a:lnTo>
                  <a:lnTo>
                    <a:pt x="948" y="2558"/>
                  </a:lnTo>
                  <a:lnTo>
                    <a:pt x="948" y="2559"/>
                  </a:lnTo>
                  <a:lnTo>
                    <a:pt x="948" y="2559"/>
                  </a:lnTo>
                  <a:lnTo>
                    <a:pt x="946" y="2559"/>
                  </a:lnTo>
                  <a:lnTo>
                    <a:pt x="946" y="2561"/>
                  </a:lnTo>
                  <a:lnTo>
                    <a:pt x="945" y="2563"/>
                  </a:lnTo>
                  <a:lnTo>
                    <a:pt x="946" y="2563"/>
                  </a:lnTo>
                  <a:lnTo>
                    <a:pt x="948" y="2565"/>
                  </a:lnTo>
                  <a:lnTo>
                    <a:pt x="948" y="2565"/>
                  </a:lnTo>
                  <a:lnTo>
                    <a:pt x="950" y="2565"/>
                  </a:lnTo>
                  <a:lnTo>
                    <a:pt x="950" y="2563"/>
                  </a:lnTo>
                  <a:lnTo>
                    <a:pt x="950" y="2563"/>
                  </a:lnTo>
                  <a:lnTo>
                    <a:pt x="950" y="2563"/>
                  </a:lnTo>
                  <a:lnTo>
                    <a:pt x="950" y="2563"/>
                  </a:lnTo>
                  <a:lnTo>
                    <a:pt x="950" y="2563"/>
                  </a:lnTo>
                  <a:lnTo>
                    <a:pt x="954" y="2563"/>
                  </a:lnTo>
                  <a:lnTo>
                    <a:pt x="954" y="2563"/>
                  </a:lnTo>
                  <a:lnTo>
                    <a:pt x="955" y="2561"/>
                  </a:lnTo>
                  <a:lnTo>
                    <a:pt x="957" y="2561"/>
                  </a:lnTo>
                  <a:lnTo>
                    <a:pt x="961" y="2561"/>
                  </a:lnTo>
                  <a:lnTo>
                    <a:pt x="963" y="2561"/>
                  </a:lnTo>
                  <a:lnTo>
                    <a:pt x="964" y="2561"/>
                  </a:lnTo>
                  <a:lnTo>
                    <a:pt x="964" y="2561"/>
                  </a:lnTo>
                  <a:lnTo>
                    <a:pt x="964" y="2559"/>
                  </a:lnTo>
                  <a:lnTo>
                    <a:pt x="966" y="2559"/>
                  </a:lnTo>
                  <a:lnTo>
                    <a:pt x="968" y="2559"/>
                  </a:lnTo>
                  <a:lnTo>
                    <a:pt x="968" y="2559"/>
                  </a:lnTo>
                  <a:lnTo>
                    <a:pt x="968" y="2558"/>
                  </a:lnTo>
                  <a:lnTo>
                    <a:pt x="968" y="2556"/>
                  </a:lnTo>
                  <a:lnTo>
                    <a:pt x="968" y="2554"/>
                  </a:lnTo>
                  <a:lnTo>
                    <a:pt x="970" y="2554"/>
                  </a:lnTo>
                  <a:lnTo>
                    <a:pt x="972" y="2554"/>
                  </a:lnTo>
                  <a:lnTo>
                    <a:pt x="973" y="2554"/>
                  </a:lnTo>
                  <a:lnTo>
                    <a:pt x="973" y="2554"/>
                  </a:lnTo>
                  <a:lnTo>
                    <a:pt x="975" y="2552"/>
                  </a:lnTo>
                  <a:lnTo>
                    <a:pt x="975" y="2552"/>
                  </a:lnTo>
                  <a:lnTo>
                    <a:pt x="977" y="2552"/>
                  </a:lnTo>
                  <a:lnTo>
                    <a:pt x="977" y="2552"/>
                  </a:lnTo>
                  <a:lnTo>
                    <a:pt x="979" y="2552"/>
                  </a:lnTo>
                  <a:lnTo>
                    <a:pt x="979" y="2552"/>
                  </a:lnTo>
                  <a:lnTo>
                    <a:pt x="981" y="2552"/>
                  </a:lnTo>
                  <a:lnTo>
                    <a:pt x="982" y="2554"/>
                  </a:lnTo>
                  <a:lnTo>
                    <a:pt x="984" y="2554"/>
                  </a:lnTo>
                  <a:lnTo>
                    <a:pt x="986" y="2556"/>
                  </a:lnTo>
                  <a:lnTo>
                    <a:pt x="986" y="2558"/>
                  </a:lnTo>
                  <a:lnTo>
                    <a:pt x="986" y="2558"/>
                  </a:lnTo>
                  <a:lnTo>
                    <a:pt x="984" y="2559"/>
                  </a:lnTo>
                  <a:lnTo>
                    <a:pt x="984" y="2559"/>
                  </a:lnTo>
                  <a:lnTo>
                    <a:pt x="984" y="2559"/>
                  </a:lnTo>
                  <a:lnTo>
                    <a:pt x="984" y="2559"/>
                  </a:lnTo>
                  <a:lnTo>
                    <a:pt x="984" y="2561"/>
                  </a:lnTo>
                  <a:lnTo>
                    <a:pt x="984" y="2563"/>
                  </a:lnTo>
                  <a:lnTo>
                    <a:pt x="984" y="2563"/>
                  </a:lnTo>
                  <a:lnTo>
                    <a:pt x="984" y="2565"/>
                  </a:lnTo>
                  <a:lnTo>
                    <a:pt x="984" y="2565"/>
                  </a:lnTo>
                  <a:lnTo>
                    <a:pt x="986" y="2567"/>
                  </a:lnTo>
                  <a:lnTo>
                    <a:pt x="986" y="2565"/>
                  </a:lnTo>
                  <a:lnTo>
                    <a:pt x="988" y="2563"/>
                  </a:lnTo>
                  <a:lnTo>
                    <a:pt x="990" y="2563"/>
                  </a:lnTo>
                  <a:lnTo>
                    <a:pt x="992" y="2565"/>
                  </a:lnTo>
                  <a:lnTo>
                    <a:pt x="990" y="2565"/>
                  </a:lnTo>
                  <a:lnTo>
                    <a:pt x="988" y="2565"/>
                  </a:lnTo>
                  <a:lnTo>
                    <a:pt x="986" y="2567"/>
                  </a:lnTo>
                  <a:lnTo>
                    <a:pt x="986" y="2568"/>
                  </a:lnTo>
                  <a:lnTo>
                    <a:pt x="986" y="2570"/>
                  </a:lnTo>
                  <a:lnTo>
                    <a:pt x="986" y="2572"/>
                  </a:lnTo>
                  <a:lnTo>
                    <a:pt x="984" y="2572"/>
                  </a:lnTo>
                  <a:lnTo>
                    <a:pt x="979" y="2570"/>
                  </a:lnTo>
                  <a:lnTo>
                    <a:pt x="979" y="2570"/>
                  </a:lnTo>
                  <a:lnTo>
                    <a:pt x="979" y="2572"/>
                  </a:lnTo>
                  <a:lnTo>
                    <a:pt x="977" y="2572"/>
                  </a:lnTo>
                  <a:lnTo>
                    <a:pt x="977" y="2572"/>
                  </a:lnTo>
                  <a:lnTo>
                    <a:pt x="977" y="2572"/>
                  </a:lnTo>
                  <a:lnTo>
                    <a:pt x="977" y="2570"/>
                  </a:lnTo>
                  <a:lnTo>
                    <a:pt x="975" y="2570"/>
                  </a:lnTo>
                  <a:lnTo>
                    <a:pt x="975" y="2570"/>
                  </a:lnTo>
                  <a:lnTo>
                    <a:pt x="975" y="2570"/>
                  </a:lnTo>
                  <a:lnTo>
                    <a:pt x="975" y="2570"/>
                  </a:lnTo>
                  <a:lnTo>
                    <a:pt x="973" y="2572"/>
                  </a:lnTo>
                  <a:lnTo>
                    <a:pt x="972" y="2574"/>
                  </a:lnTo>
                  <a:lnTo>
                    <a:pt x="970" y="2576"/>
                  </a:lnTo>
                  <a:lnTo>
                    <a:pt x="968" y="2577"/>
                  </a:lnTo>
                  <a:lnTo>
                    <a:pt x="968" y="2577"/>
                  </a:lnTo>
                  <a:lnTo>
                    <a:pt x="966" y="2577"/>
                  </a:lnTo>
                  <a:lnTo>
                    <a:pt x="964" y="2577"/>
                  </a:lnTo>
                  <a:lnTo>
                    <a:pt x="964" y="2577"/>
                  </a:lnTo>
                  <a:lnTo>
                    <a:pt x="963" y="2579"/>
                  </a:lnTo>
                  <a:lnTo>
                    <a:pt x="961" y="2581"/>
                  </a:lnTo>
                  <a:lnTo>
                    <a:pt x="959" y="2581"/>
                  </a:lnTo>
                  <a:lnTo>
                    <a:pt x="957" y="2583"/>
                  </a:lnTo>
                  <a:lnTo>
                    <a:pt x="955" y="2583"/>
                  </a:lnTo>
                  <a:lnTo>
                    <a:pt x="952" y="2583"/>
                  </a:lnTo>
                  <a:lnTo>
                    <a:pt x="950" y="2583"/>
                  </a:lnTo>
                  <a:lnTo>
                    <a:pt x="950" y="2585"/>
                  </a:lnTo>
                  <a:lnTo>
                    <a:pt x="945" y="2583"/>
                  </a:lnTo>
                  <a:lnTo>
                    <a:pt x="945" y="2583"/>
                  </a:lnTo>
                  <a:lnTo>
                    <a:pt x="943" y="2585"/>
                  </a:lnTo>
                  <a:lnTo>
                    <a:pt x="943" y="2585"/>
                  </a:lnTo>
                  <a:lnTo>
                    <a:pt x="941" y="2586"/>
                  </a:lnTo>
                  <a:lnTo>
                    <a:pt x="941" y="2586"/>
                  </a:lnTo>
                  <a:lnTo>
                    <a:pt x="941" y="2588"/>
                  </a:lnTo>
                  <a:lnTo>
                    <a:pt x="941" y="2588"/>
                  </a:lnTo>
                  <a:lnTo>
                    <a:pt x="941" y="2588"/>
                  </a:lnTo>
                  <a:lnTo>
                    <a:pt x="941" y="2590"/>
                  </a:lnTo>
                  <a:lnTo>
                    <a:pt x="939" y="2590"/>
                  </a:lnTo>
                  <a:lnTo>
                    <a:pt x="939" y="2592"/>
                  </a:lnTo>
                  <a:lnTo>
                    <a:pt x="941" y="2592"/>
                  </a:lnTo>
                  <a:lnTo>
                    <a:pt x="941" y="2594"/>
                  </a:lnTo>
                  <a:lnTo>
                    <a:pt x="941" y="2594"/>
                  </a:lnTo>
                  <a:lnTo>
                    <a:pt x="941" y="2592"/>
                  </a:lnTo>
                  <a:lnTo>
                    <a:pt x="941" y="2592"/>
                  </a:lnTo>
                  <a:lnTo>
                    <a:pt x="943" y="2592"/>
                  </a:lnTo>
                  <a:lnTo>
                    <a:pt x="945" y="2592"/>
                  </a:lnTo>
                  <a:lnTo>
                    <a:pt x="946" y="2592"/>
                  </a:lnTo>
                  <a:lnTo>
                    <a:pt x="950" y="2594"/>
                  </a:lnTo>
                  <a:lnTo>
                    <a:pt x="950" y="2594"/>
                  </a:lnTo>
                  <a:lnTo>
                    <a:pt x="950" y="2595"/>
                  </a:lnTo>
                  <a:lnTo>
                    <a:pt x="952" y="2595"/>
                  </a:lnTo>
                  <a:lnTo>
                    <a:pt x="952" y="2597"/>
                  </a:lnTo>
                  <a:lnTo>
                    <a:pt x="950" y="2597"/>
                  </a:lnTo>
                  <a:lnTo>
                    <a:pt x="945" y="2599"/>
                  </a:lnTo>
                  <a:lnTo>
                    <a:pt x="937" y="2595"/>
                  </a:lnTo>
                  <a:lnTo>
                    <a:pt x="937" y="2595"/>
                  </a:lnTo>
                  <a:lnTo>
                    <a:pt x="936" y="2594"/>
                  </a:lnTo>
                  <a:lnTo>
                    <a:pt x="936" y="2594"/>
                  </a:lnTo>
                  <a:lnTo>
                    <a:pt x="936" y="2592"/>
                  </a:lnTo>
                  <a:lnTo>
                    <a:pt x="936" y="2592"/>
                  </a:lnTo>
                  <a:lnTo>
                    <a:pt x="934" y="2592"/>
                  </a:lnTo>
                  <a:lnTo>
                    <a:pt x="934" y="2594"/>
                  </a:lnTo>
                  <a:lnTo>
                    <a:pt x="932" y="2595"/>
                  </a:lnTo>
                  <a:lnTo>
                    <a:pt x="932" y="2595"/>
                  </a:lnTo>
                  <a:lnTo>
                    <a:pt x="928" y="2595"/>
                  </a:lnTo>
                  <a:lnTo>
                    <a:pt x="928" y="2595"/>
                  </a:lnTo>
                  <a:lnTo>
                    <a:pt x="927" y="2595"/>
                  </a:lnTo>
                  <a:lnTo>
                    <a:pt x="925" y="2599"/>
                  </a:lnTo>
                  <a:lnTo>
                    <a:pt x="923" y="2599"/>
                  </a:lnTo>
                  <a:lnTo>
                    <a:pt x="921" y="2601"/>
                  </a:lnTo>
                  <a:lnTo>
                    <a:pt x="917" y="2601"/>
                  </a:lnTo>
                  <a:lnTo>
                    <a:pt x="916" y="2599"/>
                  </a:lnTo>
                  <a:lnTo>
                    <a:pt x="914" y="2601"/>
                  </a:lnTo>
                  <a:lnTo>
                    <a:pt x="912" y="2599"/>
                  </a:lnTo>
                  <a:lnTo>
                    <a:pt x="910" y="2597"/>
                  </a:lnTo>
                  <a:lnTo>
                    <a:pt x="908" y="2595"/>
                  </a:lnTo>
                  <a:lnTo>
                    <a:pt x="908" y="2597"/>
                  </a:lnTo>
                  <a:lnTo>
                    <a:pt x="908" y="2597"/>
                  </a:lnTo>
                  <a:lnTo>
                    <a:pt x="908" y="2597"/>
                  </a:lnTo>
                  <a:lnTo>
                    <a:pt x="908" y="2597"/>
                  </a:lnTo>
                  <a:lnTo>
                    <a:pt x="908" y="2597"/>
                  </a:lnTo>
                  <a:lnTo>
                    <a:pt x="908" y="2599"/>
                  </a:lnTo>
                  <a:lnTo>
                    <a:pt x="910" y="2601"/>
                  </a:lnTo>
                  <a:lnTo>
                    <a:pt x="910" y="2603"/>
                  </a:lnTo>
                  <a:lnTo>
                    <a:pt x="912" y="2606"/>
                  </a:lnTo>
                  <a:lnTo>
                    <a:pt x="912" y="2608"/>
                  </a:lnTo>
                  <a:lnTo>
                    <a:pt x="912" y="2610"/>
                  </a:lnTo>
                  <a:lnTo>
                    <a:pt x="914" y="2612"/>
                  </a:lnTo>
                  <a:lnTo>
                    <a:pt x="914" y="2612"/>
                  </a:lnTo>
                  <a:lnTo>
                    <a:pt x="917" y="2615"/>
                  </a:lnTo>
                  <a:lnTo>
                    <a:pt x="919" y="2619"/>
                  </a:lnTo>
                  <a:lnTo>
                    <a:pt x="921" y="2619"/>
                  </a:lnTo>
                  <a:lnTo>
                    <a:pt x="923" y="2619"/>
                  </a:lnTo>
                  <a:lnTo>
                    <a:pt x="921" y="2619"/>
                  </a:lnTo>
                  <a:lnTo>
                    <a:pt x="921" y="2617"/>
                  </a:lnTo>
                  <a:lnTo>
                    <a:pt x="921" y="2617"/>
                  </a:lnTo>
                  <a:lnTo>
                    <a:pt x="921" y="2617"/>
                  </a:lnTo>
                  <a:lnTo>
                    <a:pt x="921" y="2615"/>
                  </a:lnTo>
                  <a:lnTo>
                    <a:pt x="925" y="2615"/>
                  </a:lnTo>
                  <a:lnTo>
                    <a:pt x="927" y="2617"/>
                  </a:lnTo>
                  <a:lnTo>
                    <a:pt x="928" y="2617"/>
                  </a:lnTo>
                  <a:lnTo>
                    <a:pt x="932" y="2623"/>
                  </a:lnTo>
                  <a:lnTo>
                    <a:pt x="934" y="2624"/>
                  </a:lnTo>
                  <a:lnTo>
                    <a:pt x="936" y="2626"/>
                  </a:lnTo>
                  <a:lnTo>
                    <a:pt x="936" y="2626"/>
                  </a:lnTo>
                  <a:lnTo>
                    <a:pt x="936" y="2628"/>
                  </a:lnTo>
                  <a:lnTo>
                    <a:pt x="937" y="2630"/>
                  </a:lnTo>
                  <a:lnTo>
                    <a:pt x="950" y="2637"/>
                  </a:lnTo>
                  <a:lnTo>
                    <a:pt x="950" y="2637"/>
                  </a:lnTo>
                  <a:lnTo>
                    <a:pt x="950" y="2639"/>
                  </a:lnTo>
                  <a:lnTo>
                    <a:pt x="950" y="2641"/>
                  </a:lnTo>
                  <a:lnTo>
                    <a:pt x="950" y="2642"/>
                  </a:lnTo>
                  <a:lnTo>
                    <a:pt x="950" y="2642"/>
                  </a:lnTo>
                  <a:lnTo>
                    <a:pt x="948" y="2642"/>
                  </a:lnTo>
                  <a:lnTo>
                    <a:pt x="948" y="2642"/>
                  </a:lnTo>
                  <a:lnTo>
                    <a:pt x="948" y="2642"/>
                  </a:lnTo>
                  <a:lnTo>
                    <a:pt x="946" y="2642"/>
                  </a:lnTo>
                  <a:lnTo>
                    <a:pt x="946" y="2642"/>
                  </a:lnTo>
                  <a:lnTo>
                    <a:pt x="946" y="2642"/>
                  </a:lnTo>
                  <a:lnTo>
                    <a:pt x="945" y="2642"/>
                  </a:lnTo>
                  <a:lnTo>
                    <a:pt x="943" y="2642"/>
                  </a:lnTo>
                  <a:lnTo>
                    <a:pt x="943" y="2642"/>
                  </a:lnTo>
                  <a:lnTo>
                    <a:pt x="939" y="2639"/>
                  </a:lnTo>
                  <a:lnTo>
                    <a:pt x="937" y="2639"/>
                  </a:lnTo>
                  <a:lnTo>
                    <a:pt x="936" y="2635"/>
                  </a:lnTo>
                  <a:lnTo>
                    <a:pt x="934" y="2635"/>
                  </a:lnTo>
                  <a:lnTo>
                    <a:pt x="934" y="2635"/>
                  </a:lnTo>
                  <a:lnTo>
                    <a:pt x="932" y="2635"/>
                  </a:lnTo>
                  <a:lnTo>
                    <a:pt x="930" y="2635"/>
                  </a:lnTo>
                  <a:lnTo>
                    <a:pt x="930" y="2637"/>
                  </a:lnTo>
                  <a:lnTo>
                    <a:pt x="930" y="2637"/>
                  </a:lnTo>
                  <a:lnTo>
                    <a:pt x="930" y="2641"/>
                  </a:lnTo>
                  <a:lnTo>
                    <a:pt x="930" y="2642"/>
                  </a:lnTo>
                  <a:lnTo>
                    <a:pt x="928" y="2642"/>
                  </a:lnTo>
                  <a:lnTo>
                    <a:pt x="928" y="2642"/>
                  </a:lnTo>
                  <a:lnTo>
                    <a:pt x="928" y="2646"/>
                  </a:lnTo>
                  <a:lnTo>
                    <a:pt x="928" y="2648"/>
                  </a:lnTo>
                  <a:lnTo>
                    <a:pt x="927" y="2648"/>
                  </a:lnTo>
                  <a:lnTo>
                    <a:pt x="927" y="2648"/>
                  </a:lnTo>
                  <a:lnTo>
                    <a:pt x="927" y="2650"/>
                  </a:lnTo>
                  <a:lnTo>
                    <a:pt x="925" y="2653"/>
                  </a:lnTo>
                  <a:lnTo>
                    <a:pt x="925" y="2655"/>
                  </a:lnTo>
                  <a:lnTo>
                    <a:pt x="923" y="2657"/>
                  </a:lnTo>
                  <a:lnTo>
                    <a:pt x="925" y="2657"/>
                  </a:lnTo>
                  <a:lnTo>
                    <a:pt x="923" y="2659"/>
                  </a:lnTo>
                  <a:lnTo>
                    <a:pt x="923" y="2659"/>
                  </a:lnTo>
                  <a:lnTo>
                    <a:pt x="921" y="2657"/>
                  </a:lnTo>
                  <a:lnTo>
                    <a:pt x="923" y="2655"/>
                  </a:lnTo>
                  <a:lnTo>
                    <a:pt x="925" y="2653"/>
                  </a:lnTo>
                  <a:lnTo>
                    <a:pt x="925" y="2651"/>
                  </a:lnTo>
                  <a:lnTo>
                    <a:pt x="925" y="2650"/>
                  </a:lnTo>
                  <a:lnTo>
                    <a:pt x="925" y="2650"/>
                  </a:lnTo>
                  <a:lnTo>
                    <a:pt x="925" y="2648"/>
                  </a:lnTo>
                  <a:lnTo>
                    <a:pt x="925" y="2648"/>
                  </a:lnTo>
                  <a:lnTo>
                    <a:pt x="923" y="2648"/>
                  </a:lnTo>
                  <a:lnTo>
                    <a:pt x="923" y="2648"/>
                  </a:lnTo>
                  <a:lnTo>
                    <a:pt x="923" y="2646"/>
                  </a:lnTo>
                  <a:lnTo>
                    <a:pt x="925" y="2646"/>
                  </a:lnTo>
                  <a:lnTo>
                    <a:pt x="925" y="2644"/>
                  </a:lnTo>
                  <a:lnTo>
                    <a:pt x="925" y="2644"/>
                  </a:lnTo>
                  <a:lnTo>
                    <a:pt x="925" y="2642"/>
                  </a:lnTo>
                  <a:lnTo>
                    <a:pt x="925" y="2642"/>
                  </a:lnTo>
                  <a:lnTo>
                    <a:pt x="923" y="2644"/>
                  </a:lnTo>
                  <a:lnTo>
                    <a:pt x="923" y="2642"/>
                  </a:lnTo>
                  <a:lnTo>
                    <a:pt x="925" y="2642"/>
                  </a:lnTo>
                  <a:lnTo>
                    <a:pt x="927" y="2641"/>
                  </a:lnTo>
                  <a:lnTo>
                    <a:pt x="927" y="2641"/>
                  </a:lnTo>
                  <a:lnTo>
                    <a:pt x="927" y="2641"/>
                  </a:lnTo>
                  <a:lnTo>
                    <a:pt x="923" y="2641"/>
                  </a:lnTo>
                  <a:lnTo>
                    <a:pt x="919" y="2642"/>
                  </a:lnTo>
                  <a:lnTo>
                    <a:pt x="919" y="2644"/>
                  </a:lnTo>
                  <a:lnTo>
                    <a:pt x="917" y="2646"/>
                  </a:lnTo>
                  <a:lnTo>
                    <a:pt x="916" y="2648"/>
                  </a:lnTo>
                  <a:lnTo>
                    <a:pt x="916" y="2657"/>
                  </a:lnTo>
                  <a:lnTo>
                    <a:pt x="914" y="2659"/>
                  </a:lnTo>
                  <a:lnTo>
                    <a:pt x="914" y="2662"/>
                  </a:lnTo>
                  <a:lnTo>
                    <a:pt x="912" y="2662"/>
                  </a:lnTo>
                  <a:lnTo>
                    <a:pt x="912" y="2664"/>
                  </a:lnTo>
                  <a:lnTo>
                    <a:pt x="912" y="2664"/>
                  </a:lnTo>
                  <a:lnTo>
                    <a:pt x="910" y="2664"/>
                  </a:lnTo>
                  <a:lnTo>
                    <a:pt x="905" y="2669"/>
                  </a:lnTo>
                  <a:lnTo>
                    <a:pt x="905" y="2669"/>
                  </a:lnTo>
                  <a:lnTo>
                    <a:pt x="905" y="2669"/>
                  </a:lnTo>
                  <a:lnTo>
                    <a:pt x="905" y="2669"/>
                  </a:lnTo>
                  <a:lnTo>
                    <a:pt x="905" y="2671"/>
                  </a:lnTo>
                  <a:lnTo>
                    <a:pt x="907" y="2671"/>
                  </a:lnTo>
                  <a:lnTo>
                    <a:pt x="907" y="2671"/>
                  </a:lnTo>
                  <a:lnTo>
                    <a:pt x="907" y="2673"/>
                  </a:lnTo>
                  <a:lnTo>
                    <a:pt x="907" y="2671"/>
                  </a:lnTo>
                  <a:lnTo>
                    <a:pt x="905" y="2671"/>
                  </a:lnTo>
                  <a:lnTo>
                    <a:pt x="905" y="2673"/>
                  </a:lnTo>
                  <a:lnTo>
                    <a:pt x="905" y="2673"/>
                  </a:lnTo>
                  <a:lnTo>
                    <a:pt x="905" y="2671"/>
                  </a:lnTo>
                  <a:lnTo>
                    <a:pt x="903" y="2671"/>
                  </a:lnTo>
                  <a:lnTo>
                    <a:pt x="903" y="2671"/>
                  </a:lnTo>
                  <a:lnTo>
                    <a:pt x="903" y="2669"/>
                  </a:lnTo>
                  <a:lnTo>
                    <a:pt x="903" y="2669"/>
                  </a:lnTo>
                  <a:lnTo>
                    <a:pt x="903" y="2669"/>
                  </a:lnTo>
                  <a:lnTo>
                    <a:pt x="901" y="2669"/>
                  </a:lnTo>
                  <a:lnTo>
                    <a:pt x="901" y="2669"/>
                  </a:lnTo>
                  <a:lnTo>
                    <a:pt x="901" y="2671"/>
                  </a:lnTo>
                  <a:lnTo>
                    <a:pt x="901" y="2673"/>
                  </a:lnTo>
                  <a:lnTo>
                    <a:pt x="901" y="2677"/>
                  </a:lnTo>
                  <a:lnTo>
                    <a:pt x="901" y="2680"/>
                  </a:lnTo>
                  <a:lnTo>
                    <a:pt x="901" y="2682"/>
                  </a:lnTo>
                  <a:lnTo>
                    <a:pt x="901" y="2686"/>
                  </a:lnTo>
                  <a:lnTo>
                    <a:pt x="901" y="2686"/>
                  </a:lnTo>
                  <a:lnTo>
                    <a:pt x="901" y="2686"/>
                  </a:lnTo>
                  <a:lnTo>
                    <a:pt x="901" y="2688"/>
                  </a:lnTo>
                  <a:lnTo>
                    <a:pt x="903" y="2688"/>
                  </a:lnTo>
                  <a:lnTo>
                    <a:pt x="903" y="2686"/>
                  </a:lnTo>
                  <a:lnTo>
                    <a:pt x="903" y="2684"/>
                  </a:lnTo>
                  <a:lnTo>
                    <a:pt x="903" y="2680"/>
                  </a:lnTo>
                  <a:lnTo>
                    <a:pt x="903" y="2680"/>
                  </a:lnTo>
                  <a:lnTo>
                    <a:pt x="903" y="2680"/>
                  </a:lnTo>
                  <a:lnTo>
                    <a:pt x="905" y="2680"/>
                  </a:lnTo>
                  <a:lnTo>
                    <a:pt x="905" y="2680"/>
                  </a:lnTo>
                  <a:lnTo>
                    <a:pt x="905" y="2680"/>
                  </a:lnTo>
                  <a:lnTo>
                    <a:pt x="905" y="2680"/>
                  </a:lnTo>
                  <a:lnTo>
                    <a:pt x="903" y="2680"/>
                  </a:lnTo>
                  <a:lnTo>
                    <a:pt x="903" y="2680"/>
                  </a:lnTo>
                  <a:lnTo>
                    <a:pt x="903" y="2679"/>
                  </a:lnTo>
                  <a:lnTo>
                    <a:pt x="903" y="2679"/>
                  </a:lnTo>
                  <a:lnTo>
                    <a:pt x="903" y="2679"/>
                  </a:lnTo>
                  <a:lnTo>
                    <a:pt x="903" y="2679"/>
                  </a:lnTo>
                  <a:lnTo>
                    <a:pt x="903" y="2677"/>
                  </a:lnTo>
                  <a:lnTo>
                    <a:pt x="903" y="2677"/>
                  </a:lnTo>
                  <a:lnTo>
                    <a:pt x="905" y="2677"/>
                  </a:lnTo>
                  <a:lnTo>
                    <a:pt x="905" y="2677"/>
                  </a:lnTo>
                  <a:lnTo>
                    <a:pt x="903" y="2677"/>
                  </a:lnTo>
                  <a:lnTo>
                    <a:pt x="903" y="2675"/>
                  </a:lnTo>
                  <a:lnTo>
                    <a:pt x="903" y="2673"/>
                  </a:lnTo>
                  <a:lnTo>
                    <a:pt x="903" y="2673"/>
                  </a:lnTo>
                  <a:lnTo>
                    <a:pt x="903" y="2673"/>
                  </a:lnTo>
                  <a:lnTo>
                    <a:pt x="903" y="2675"/>
                  </a:lnTo>
                  <a:lnTo>
                    <a:pt x="905" y="2675"/>
                  </a:lnTo>
                  <a:lnTo>
                    <a:pt x="905" y="2675"/>
                  </a:lnTo>
                  <a:lnTo>
                    <a:pt x="905" y="2675"/>
                  </a:lnTo>
                  <a:lnTo>
                    <a:pt x="907" y="2677"/>
                  </a:lnTo>
                  <a:lnTo>
                    <a:pt x="907" y="2677"/>
                  </a:lnTo>
                  <a:lnTo>
                    <a:pt x="907" y="2679"/>
                  </a:lnTo>
                  <a:lnTo>
                    <a:pt x="907" y="2682"/>
                  </a:lnTo>
                  <a:lnTo>
                    <a:pt x="905" y="2682"/>
                  </a:lnTo>
                  <a:lnTo>
                    <a:pt x="907" y="2682"/>
                  </a:lnTo>
                  <a:lnTo>
                    <a:pt x="908" y="2684"/>
                  </a:lnTo>
                  <a:lnTo>
                    <a:pt x="908" y="2684"/>
                  </a:lnTo>
                  <a:lnTo>
                    <a:pt x="908" y="2686"/>
                  </a:lnTo>
                  <a:lnTo>
                    <a:pt x="908" y="2684"/>
                  </a:lnTo>
                  <a:lnTo>
                    <a:pt x="907" y="2684"/>
                  </a:lnTo>
                  <a:lnTo>
                    <a:pt x="907" y="2684"/>
                  </a:lnTo>
                  <a:lnTo>
                    <a:pt x="907" y="2686"/>
                  </a:lnTo>
                  <a:lnTo>
                    <a:pt x="907" y="2686"/>
                  </a:lnTo>
                  <a:lnTo>
                    <a:pt x="908" y="2688"/>
                  </a:lnTo>
                  <a:lnTo>
                    <a:pt x="907" y="2689"/>
                  </a:lnTo>
                  <a:lnTo>
                    <a:pt x="908" y="2689"/>
                  </a:lnTo>
                  <a:lnTo>
                    <a:pt x="908" y="2688"/>
                  </a:lnTo>
                  <a:lnTo>
                    <a:pt x="908" y="2688"/>
                  </a:lnTo>
                  <a:lnTo>
                    <a:pt x="908" y="2688"/>
                  </a:lnTo>
                  <a:lnTo>
                    <a:pt x="908" y="2688"/>
                  </a:lnTo>
                  <a:lnTo>
                    <a:pt x="908" y="2689"/>
                  </a:lnTo>
                  <a:lnTo>
                    <a:pt x="908" y="2689"/>
                  </a:lnTo>
                  <a:lnTo>
                    <a:pt x="908" y="2689"/>
                  </a:lnTo>
                  <a:lnTo>
                    <a:pt x="907" y="2691"/>
                  </a:lnTo>
                  <a:lnTo>
                    <a:pt x="907" y="2691"/>
                  </a:lnTo>
                  <a:lnTo>
                    <a:pt x="907" y="2691"/>
                  </a:lnTo>
                  <a:lnTo>
                    <a:pt x="907" y="2691"/>
                  </a:lnTo>
                  <a:lnTo>
                    <a:pt x="907" y="2691"/>
                  </a:lnTo>
                  <a:lnTo>
                    <a:pt x="907" y="2693"/>
                  </a:lnTo>
                  <a:lnTo>
                    <a:pt x="907" y="2693"/>
                  </a:lnTo>
                  <a:lnTo>
                    <a:pt x="907" y="2693"/>
                  </a:lnTo>
                  <a:lnTo>
                    <a:pt x="907" y="2693"/>
                  </a:lnTo>
                  <a:lnTo>
                    <a:pt x="907" y="2693"/>
                  </a:lnTo>
                  <a:lnTo>
                    <a:pt x="908" y="2695"/>
                  </a:lnTo>
                  <a:lnTo>
                    <a:pt x="908" y="2695"/>
                  </a:lnTo>
                  <a:lnTo>
                    <a:pt x="908" y="2695"/>
                  </a:lnTo>
                  <a:lnTo>
                    <a:pt x="908" y="2695"/>
                  </a:lnTo>
                  <a:lnTo>
                    <a:pt x="907" y="2695"/>
                  </a:lnTo>
                  <a:lnTo>
                    <a:pt x="907" y="2695"/>
                  </a:lnTo>
                  <a:lnTo>
                    <a:pt x="905" y="2695"/>
                  </a:lnTo>
                  <a:lnTo>
                    <a:pt x="905" y="2695"/>
                  </a:lnTo>
                  <a:lnTo>
                    <a:pt x="905" y="2695"/>
                  </a:lnTo>
                  <a:lnTo>
                    <a:pt x="905" y="2695"/>
                  </a:lnTo>
                  <a:lnTo>
                    <a:pt x="903" y="2695"/>
                  </a:lnTo>
                  <a:lnTo>
                    <a:pt x="903" y="2693"/>
                  </a:lnTo>
                  <a:lnTo>
                    <a:pt x="903" y="2693"/>
                  </a:lnTo>
                  <a:lnTo>
                    <a:pt x="903" y="2693"/>
                  </a:lnTo>
                  <a:lnTo>
                    <a:pt x="903" y="2695"/>
                  </a:lnTo>
                  <a:lnTo>
                    <a:pt x="901" y="2695"/>
                  </a:lnTo>
                  <a:lnTo>
                    <a:pt x="901" y="2697"/>
                  </a:lnTo>
                  <a:lnTo>
                    <a:pt x="899" y="2695"/>
                  </a:lnTo>
                  <a:lnTo>
                    <a:pt x="901" y="2695"/>
                  </a:lnTo>
                  <a:lnTo>
                    <a:pt x="901" y="2695"/>
                  </a:lnTo>
                  <a:lnTo>
                    <a:pt x="901" y="2695"/>
                  </a:lnTo>
                  <a:lnTo>
                    <a:pt x="901" y="2693"/>
                  </a:lnTo>
                  <a:lnTo>
                    <a:pt x="901" y="2693"/>
                  </a:lnTo>
                  <a:lnTo>
                    <a:pt x="901" y="2693"/>
                  </a:lnTo>
                  <a:lnTo>
                    <a:pt x="901" y="2693"/>
                  </a:lnTo>
                  <a:lnTo>
                    <a:pt x="899" y="2693"/>
                  </a:lnTo>
                  <a:lnTo>
                    <a:pt x="899" y="2691"/>
                  </a:lnTo>
                  <a:lnTo>
                    <a:pt x="899" y="2691"/>
                  </a:lnTo>
                  <a:lnTo>
                    <a:pt x="898" y="2691"/>
                  </a:lnTo>
                  <a:lnTo>
                    <a:pt x="898" y="2693"/>
                  </a:lnTo>
                  <a:lnTo>
                    <a:pt x="896" y="2693"/>
                  </a:lnTo>
                  <a:lnTo>
                    <a:pt x="898" y="2691"/>
                  </a:lnTo>
                  <a:lnTo>
                    <a:pt x="898" y="2689"/>
                  </a:lnTo>
                  <a:lnTo>
                    <a:pt x="896" y="2691"/>
                  </a:lnTo>
                  <a:lnTo>
                    <a:pt x="894" y="2693"/>
                  </a:lnTo>
                  <a:lnTo>
                    <a:pt x="894" y="2693"/>
                  </a:lnTo>
                  <a:lnTo>
                    <a:pt x="892" y="2693"/>
                  </a:lnTo>
                  <a:lnTo>
                    <a:pt x="890" y="2693"/>
                  </a:lnTo>
                  <a:lnTo>
                    <a:pt x="890" y="2695"/>
                  </a:lnTo>
                  <a:lnTo>
                    <a:pt x="890" y="2693"/>
                  </a:lnTo>
                  <a:lnTo>
                    <a:pt x="889" y="2693"/>
                  </a:lnTo>
                  <a:lnTo>
                    <a:pt x="880" y="2693"/>
                  </a:lnTo>
                  <a:lnTo>
                    <a:pt x="880" y="2693"/>
                  </a:lnTo>
                  <a:lnTo>
                    <a:pt x="880" y="2695"/>
                  </a:lnTo>
                  <a:lnTo>
                    <a:pt x="880" y="2695"/>
                  </a:lnTo>
                  <a:lnTo>
                    <a:pt x="881" y="2695"/>
                  </a:lnTo>
                  <a:lnTo>
                    <a:pt x="881" y="2695"/>
                  </a:lnTo>
                  <a:lnTo>
                    <a:pt x="885" y="2695"/>
                  </a:lnTo>
                  <a:lnTo>
                    <a:pt x="887" y="2697"/>
                  </a:lnTo>
                  <a:lnTo>
                    <a:pt x="887" y="2697"/>
                  </a:lnTo>
                  <a:lnTo>
                    <a:pt x="885" y="2697"/>
                  </a:lnTo>
                  <a:lnTo>
                    <a:pt x="883" y="2697"/>
                  </a:lnTo>
                  <a:lnTo>
                    <a:pt x="883" y="2698"/>
                  </a:lnTo>
                  <a:lnTo>
                    <a:pt x="881" y="2698"/>
                  </a:lnTo>
                  <a:lnTo>
                    <a:pt x="880" y="2698"/>
                  </a:lnTo>
                  <a:lnTo>
                    <a:pt x="878" y="2700"/>
                  </a:lnTo>
                  <a:lnTo>
                    <a:pt x="876" y="2700"/>
                  </a:lnTo>
                  <a:lnTo>
                    <a:pt x="876" y="2700"/>
                  </a:lnTo>
                  <a:lnTo>
                    <a:pt x="874" y="2698"/>
                  </a:lnTo>
                  <a:lnTo>
                    <a:pt x="874" y="2698"/>
                  </a:lnTo>
                  <a:lnTo>
                    <a:pt x="874" y="2698"/>
                  </a:lnTo>
                  <a:lnTo>
                    <a:pt x="874" y="2698"/>
                  </a:lnTo>
                  <a:lnTo>
                    <a:pt x="876" y="2697"/>
                  </a:lnTo>
                  <a:lnTo>
                    <a:pt x="876" y="2697"/>
                  </a:lnTo>
                  <a:lnTo>
                    <a:pt x="876" y="2697"/>
                  </a:lnTo>
                  <a:lnTo>
                    <a:pt x="878" y="2695"/>
                  </a:lnTo>
                  <a:lnTo>
                    <a:pt x="878" y="2695"/>
                  </a:lnTo>
                  <a:lnTo>
                    <a:pt x="878" y="2695"/>
                  </a:lnTo>
                  <a:lnTo>
                    <a:pt x="878" y="2693"/>
                  </a:lnTo>
                  <a:lnTo>
                    <a:pt x="878" y="2693"/>
                  </a:lnTo>
                  <a:lnTo>
                    <a:pt x="878" y="2693"/>
                  </a:lnTo>
                  <a:lnTo>
                    <a:pt x="876" y="2693"/>
                  </a:lnTo>
                  <a:lnTo>
                    <a:pt x="874" y="2691"/>
                  </a:lnTo>
                  <a:lnTo>
                    <a:pt x="867" y="2686"/>
                  </a:lnTo>
                  <a:lnTo>
                    <a:pt x="865" y="2686"/>
                  </a:lnTo>
                  <a:lnTo>
                    <a:pt x="865" y="2686"/>
                  </a:lnTo>
                  <a:lnTo>
                    <a:pt x="863" y="2686"/>
                  </a:lnTo>
                  <a:lnTo>
                    <a:pt x="863" y="2686"/>
                  </a:lnTo>
                  <a:lnTo>
                    <a:pt x="856" y="2689"/>
                  </a:lnTo>
                  <a:lnTo>
                    <a:pt x="856" y="2691"/>
                  </a:lnTo>
                  <a:lnTo>
                    <a:pt x="854" y="2693"/>
                  </a:lnTo>
                  <a:lnTo>
                    <a:pt x="854" y="2693"/>
                  </a:lnTo>
                  <a:lnTo>
                    <a:pt x="856" y="2693"/>
                  </a:lnTo>
                  <a:lnTo>
                    <a:pt x="858" y="2689"/>
                  </a:lnTo>
                  <a:lnTo>
                    <a:pt x="858" y="2689"/>
                  </a:lnTo>
                  <a:lnTo>
                    <a:pt x="860" y="2689"/>
                  </a:lnTo>
                  <a:lnTo>
                    <a:pt x="860" y="2689"/>
                  </a:lnTo>
                  <a:lnTo>
                    <a:pt x="860" y="2689"/>
                  </a:lnTo>
                  <a:lnTo>
                    <a:pt x="861" y="2689"/>
                  </a:lnTo>
                  <a:lnTo>
                    <a:pt x="861" y="2691"/>
                  </a:lnTo>
                  <a:lnTo>
                    <a:pt x="863" y="2691"/>
                  </a:lnTo>
                  <a:lnTo>
                    <a:pt x="863" y="2691"/>
                  </a:lnTo>
                  <a:lnTo>
                    <a:pt x="863" y="2691"/>
                  </a:lnTo>
                  <a:lnTo>
                    <a:pt x="861" y="2691"/>
                  </a:lnTo>
                  <a:lnTo>
                    <a:pt x="861" y="2691"/>
                  </a:lnTo>
                  <a:lnTo>
                    <a:pt x="861" y="2693"/>
                  </a:lnTo>
                  <a:lnTo>
                    <a:pt x="861" y="2693"/>
                  </a:lnTo>
                  <a:lnTo>
                    <a:pt x="861" y="2695"/>
                  </a:lnTo>
                  <a:lnTo>
                    <a:pt x="861" y="2695"/>
                  </a:lnTo>
                  <a:lnTo>
                    <a:pt x="861" y="2693"/>
                  </a:lnTo>
                  <a:lnTo>
                    <a:pt x="861" y="2691"/>
                  </a:lnTo>
                  <a:lnTo>
                    <a:pt x="860" y="2691"/>
                  </a:lnTo>
                  <a:lnTo>
                    <a:pt x="860" y="2691"/>
                  </a:lnTo>
                  <a:lnTo>
                    <a:pt x="860" y="2693"/>
                  </a:lnTo>
                  <a:lnTo>
                    <a:pt x="860" y="2693"/>
                  </a:lnTo>
                  <a:lnTo>
                    <a:pt x="860" y="2695"/>
                  </a:lnTo>
                  <a:lnTo>
                    <a:pt x="861" y="2695"/>
                  </a:lnTo>
                  <a:lnTo>
                    <a:pt x="869" y="2695"/>
                  </a:lnTo>
                  <a:lnTo>
                    <a:pt x="869" y="2693"/>
                  </a:lnTo>
                  <a:lnTo>
                    <a:pt x="869" y="2693"/>
                  </a:lnTo>
                  <a:lnTo>
                    <a:pt x="871" y="2695"/>
                  </a:lnTo>
                  <a:lnTo>
                    <a:pt x="871" y="2695"/>
                  </a:lnTo>
                  <a:lnTo>
                    <a:pt x="871" y="2697"/>
                  </a:lnTo>
                  <a:lnTo>
                    <a:pt x="869" y="2697"/>
                  </a:lnTo>
                  <a:lnTo>
                    <a:pt x="869" y="2697"/>
                  </a:lnTo>
                  <a:lnTo>
                    <a:pt x="869" y="2697"/>
                  </a:lnTo>
                  <a:lnTo>
                    <a:pt x="865" y="2698"/>
                  </a:lnTo>
                  <a:lnTo>
                    <a:pt x="863" y="2698"/>
                  </a:lnTo>
                  <a:lnTo>
                    <a:pt x="863" y="2700"/>
                  </a:lnTo>
                  <a:lnTo>
                    <a:pt x="863" y="2700"/>
                  </a:lnTo>
                  <a:lnTo>
                    <a:pt x="861" y="2700"/>
                  </a:lnTo>
                  <a:lnTo>
                    <a:pt x="861" y="2700"/>
                  </a:lnTo>
                  <a:lnTo>
                    <a:pt x="860" y="2700"/>
                  </a:lnTo>
                  <a:lnTo>
                    <a:pt x="858" y="2702"/>
                  </a:lnTo>
                  <a:lnTo>
                    <a:pt x="856" y="2702"/>
                  </a:lnTo>
                  <a:lnTo>
                    <a:pt x="851" y="2702"/>
                  </a:lnTo>
                  <a:lnTo>
                    <a:pt x="851" y="2702"/>
                  </a:lnTo>
                  <a:lnTo>
                    <a:pt x="851" y="2702"/>
                  </a:lnTo>
                  <a:lnTo>
                    <a:pt x="851" y="2704"/>
                  </a:lnTo>
                  <a:lnTo>
                    <a:pt x="851" y="2704"/>
                  </a:lnTo>
                  <a:lnTo>
                    <a:pt x="851" y="2704"/>
                  </a:lnTo>
                  <a:lnTo>
                    <a:pt x="851" y="2704"/>
                  </a:lnTo>
                  <a:lnTo>
                    <a:pt x="854" y="2707"/>
                  </a:lnTo>
                  <a:lnTo>
                    <a:pt x="856" y="2709"/>
                  </a:lnTo>
                  <a:lnTo>
                    <a:pt x="858" y="2709"/>
                  </a:lnTo>
                  <a:lnTo>
                    <a:pt x="858" y="2709"/>
                  </a:lnTo>
                  <a:lnTo>
                    <a:pt x="860" y="2709"/>
                  </a:lnTo>
                  <a:lnTo>
                    <a:pt x="861" y="2707"/>
                  </a:lnTo>
                  <a:lnTo>
                    <a:pt x="863" y="2709"/>
                  </a:lnTo>
                  <a:lnTo>
                    <a:pt x="869" y="2711"/>
                  </a:lnTo>
                  <a:lnTo>
                    <a:pt x="872" y="2713"/>
                  </a:lnTo>
                  <a:lnTo>
                    <a:pt x="874" y="2715"/>
                  </a:lnTo>
                  <a:lnTo>
                    <a:pt x="876" y="2715"/>
                  </a:lnTo>
                  <a:lnTo>
                    <a:pt x="878" y="2716"/>
                  </a:lnTo>
                  <a:lnTo>
                    <a:pt x="878" y="2716"/>
                  </a:lnTo>
                  <a:lnTo>
                    <a:pt x="880" y="2716"/>
                  </a:lnTo>
                  <a:lnTo>
                    <a:pt x="880" y="2716"/>
                  </a:lnTo>
                  <a:lnTo>
                    <a:pt x="881" y="2716"/>
                  </a:lnTo>
                  <a:lnTo>
                    <a:pt x="885" y="2722"/>
                  </a:lnTo>
                  <a:lnTo>
                    <a:pt x="887" y="2722"/>
                  </a:lnTo>
                  <a:lnTo>
                    <a:pt x="887" y="2724"/>
                  </a:lnTo>
                  <a:lnTo>
                    <a:pt x="887" y="2725"/>
                  </a:lnTo>
                  <a:lnTo>
                    <a:pt x="887" y="2725"/>
                  </a:lnTo>
                  <a:lnTo>
                    <a:pt x="887" y="2727"/>
                  </a:lnTo>
                  <a:lnTo>
                    <a:pt x="889" y="2733"/>
                  </a:lnTo>
                  <a:lnTo>
                    <a:pt x="890" y="2735"/>
                  </a:lnTo>
                  <a:lnTo>
                    <a:pt x="890" y="2735"/>
                  </a:lnTo>
                  <a:lnTo>
                    <a:pt x="894" y="2736"/>
                  </a:lnTo>
                  <a:lnTo>
                    <a:pt x="894" y="2736"/>
                  </a:lnTo>
                  <a:lnTo>
                    <a:pt x="894" y="2738"/>
                  </a:lnTo>
                  <a:lnTo>
                    <a:pt x="896" y="2740"/>
                  </a:lnTo>
                  <a:lnTo>
                    <a:pt x="896" y="2740"/>
                  </a:lnTo>
                  <a:lnTo>
                    <a:pt x="898" y="2740"/>
                  </a:lnTo>
                  <a:lnTo>
                    <a:pt x="898" y="2740"/>
                  </a:lnTo>
                  <a:lnTo>
                    <a:pt x="898" y="2740"/>
                  </a:lnTo>
                  <a:lnTo>
                    <a:pt x="899" y="2740"/>
                  </a:lnTo>
                  <a:lnTo>
                    <a:pt x="899" y="2740"/>
                  </a:lnTo>
                  <a:lnTo>
                    <a:pt x="901" y="2740"/>
                  </a:lnTo>
                  <a:lnTo>
                    <a:pt x="901" y="2740"/>
                  </a:lnTo>
                  <a:lnTo>
                    <a:pt x="903" y="2740"/>
                  </a:lnTo>
                  <a:lnTo>
                    <a:pt x="905" y="2740"/>
                  </a:lnTo>
                  <a:lnTo>
                    <a:pt x="907" y="2742"/>
                  </a:lnTo>
                  <a:lnTo>
                    <a:pt x="908" y="2742"/>
                  </a:lnTo>
                  <a:lnTo>
                    <a:pt x="910" y="2742"/>
                  </a:lnTo>
                  <a:lnTo>
                    <a:pt x="912" y="2742"/>
                  </a:lnTo>
                  <a:lnTo>
                    <a:pt x="912" y="2742"/>
                  </a:lnTo>
                  <a:lnTo>
                    <a:pt x="912" y="2740"/>
                  </a:lnTo>
                  <a:lnTo>
                    <a:pt x="912" y="2738"/>
                  </a:lnTo>
                  <a:lnTo>
                    <a:pt x="910" y="2736"/>
                  </a:lnTo>
                  <a:lnTo>
                    <a:pt x="910" y="2735"/>
                  </a:lnTo>
                  <a:lnTo>
                    <a:pt x="912" y="2736"/>
                  </a:lnTo>
                  <a:lnTo>
                    <a:pt x="914" y="2738"/>
                  </a:lnTo>
                  <a:lnTo>
                    <a:pt x="914" y="2738"/>
                  </a:lnTo>
                  <a:lnTo>
                    <a:pt x="916" y="2738"/>
                  </a:lnTo>
                  <a:lnTo>
                    <a:pt x="917" y="2742"/>
                  </a:lnTo>
                  <a:lnTo>
                    <a:pt x="917" y="2742"/>
                  </a:lnTo>
                  <a:lnTo>
                    <a:pt x="917" y="2742"/>
                  </a:lnTo>
                  <a:lnTo>
                    <a:pt x="917" y="2744"/>
                  </a:lnTo>
                  <a:lnTo>
                    <a:pt x="917" y="2744"/>
                  </a:lnTo>
                  <a:lnTo>
                    <a:pt x="917" y="2744"/>
                  </a:lnTo>
                  <a:lnTo>
                    <a:pt x="917" y="2744"/>
                  </a:lnTo>
                  <a:lnTo>
                    <a:pt x="919" y="2745"/>
                  </a:lnTo>
                  <a:lnTo>
                    <a:pt x="921" y="2747"/>
                  </a:lnTo>
                  <a:lnTo>
                    <a:pt x="921" y="2747"/>
                  </a:lnTo>
                  <a:lnTo>
                    <a:pt x="923" y="2747"/>
                  </a:lnTo>
                  <a:lnTo>
                    <a:pt x="923" y="2747"/>
                  </a:lnTo>
                  <a:lnTo>
                    <a:pt x="925" y="2747"/>
                  </a:lnTo>
                  <a:lnTo>
                    <a:pt x="925" y="2749"/>
                  </a:lnTo>
                  <a:lnTo>
                    <a:pt x="925" y="2751"/>
                  </a:lnTo>
                  <a:lnTo>
                    <a:pt x="927" y="2751"/>
                  </a:lnTo>
                  <a:lnTo>
                    <a:pt x="928" y="2754"/>
                  </a:lnTo>
                  <a:lnTo>
                    <a:pt x="928" y="2756"/>
                  </a:lnTo>
                  <a:lnTo>
                    <a:pt x="930" y="2758"/>
                  </a:lnTo>
                  <a:lnTo>
                    <a:pt x="932" y="2760"/>
                  </a:lnTo>
                  <a:lnTo>
                    <a:pt x="936" y="2760"/>
                  </a:lnTo>
                  <a:lnTo>
                    <a:pt x="936" y="2760"/>
                  </a:lnTo>
                  <a:lnTo>
                    <a:pt x="937" y="2762"/>
                  </a:lnTo>
                  <a:lnTo>
                    <a:pt x="952" y="2763"/>
                  </a:lnTo>
                  <a:lnTo>
                    <a:pt x="957" y="2765"/>
                  </a:lnTo>
                  <a:lnTo>
                    <a:pt x="959" y="2767"/>
                  </a:lnTo>
                  <a:lnTo>
                    <a:pt x="959" y="2767"/>
                  </a:lnTo>
                  <a:lnTo>
                    <a:pt x="961" y="2769"/>
                  </a:lnTo>
                  <a:lnTo>
                    <a:pt x="964" y="2774"/>
                  </a:lnTo>
                  <a:lnTo>
                    <a:pt x="964" y="2774"/>
                  </a:lnTo>
                  <a:lnTo>
                    <a:pt x="966" y="2774"/>
                  </a:lnTo>
                  <a:lnTo>
                    <a:pt x="968" y="2774"/>
                  </a:lnTo>
                  <a:lnTo>
                    <a:pt x="970" y="2776"/>
                  </a:lnTo>
                  <a:lnTo>
                    <a:pt x="970" y="2776"/>
                  </a:lnTo>
                  <a:lnTo>
                    <a:pt x="972" y="2776"/>
                  </a:lnTo>
                  <a:lnTo>
                    <a:pt x="972" y="2780"/>
                  </a:lnTo>
                  <a:lnTo>
                    <a:pt x="973" y="2780"/>
                  </a:lnTo>
                  <a:lnTo>
                    <a:pt x="973" y="2780"/>
                  </a:lnTo>
                  <a:lnTo>
                    <a:pt x="975" y="2781"/>
                  </a:lnTo>
                  <a:lnTo>
                    <a:pt x="975" y="2783"/>
                  </a:lnTo>
                  <a:lnTo>
                    <a:pt x="977" y="2785"/>
                  </a:lnTo>
                  <a:lnTo>
                    <a:pt x="988" y="2794"/>
                  </a:lnTo>
                  <a:lnTo>
                    <a:pt x="992" y="2798"/>
                  </a:lnTo>
                  <a:lnTo>
                    <a:pt x="995" y="2801"/>
                  </a:lnTo>
                  <a:lnTo>
                    <a:pt x="1001" y="2809"/>
                  </a:lnTo>
                  <a:lnTo>
                    <a:pt x="1002" y="2810"/>
                  </a:lnTo>
                  <a:lnTo>
                    <a:pt x="1002" y="2812"/>
                  </a:lnTo>
                  <a:lnTo>
                    <a:pt x="1006" y="2812"/>
                  </a:lnTo>
                  <a:lnTo>
                    <a:pt x="1006" y="2812"/>
                  </a:lnTo>
                  <a:lnTo>
                    <a:pt x="1006" y="2814"/>
                  </a:lnTo>
                  <a:lnTo>
                    <a:pt x="1006" y="2816"/>
                  </a:lnTo>
                  <a:lnTo>
                    <a:pt x="1008" y="2816"/>
                  </a:lnTo>
                  <a:lnTo>
                    <a:pt x="1008" y="2816"/>
                  </a:lnTo>
                  <a:lnTo>
                    <a:pt x="1008" y="2816"/>
                  </a:lnTo>
                  <a:lnTo>
                    <a:pt x="1010" y="2818"/>
                  </a:lnTo>
                  <a:lnTo>
                    <a:pt x="1013" y="2819"/>
                  </a:lnTo>
                  <a:lnTo>
                    <a:pt x="1015" y="2821"/>
                  </a:lnTo>
                  <a:lnTo>
                    <a:pt x="1015" y="2823"/>
                  </a:lnTo>
                  <a:lnTo>
                    <a:pt x="1017" y="2825"/>
                  </a:lnTo>
                  <a:lnTo>
                    <a:pt x="1017" y="2827"/>
                  </a:lnTo>
                  <a:lnTo>
                    <a:pt x="1019" y="2827"/>
                  </a:lnTo>
                  <a:lnTo>
                    <a:pt x="1020" y="2828"/>
                  </a:lnTo>
                  <a:lnTo>
                    <a:pt x="1020" y="2828"/>
                  </a:lnTo>
                  <a:lnTo>
                    <a:pt x="1020" y="2828"/>
                  </a:lnTo>
                  <a:lnTo>
                    <a:pt x="1020" y="2827"/>
                  </a:lnTo>
                  <a:lnTo>
                    <a:pt x="1024" y="2818"/>
                  </a:lnTo>
                  <a:lnTo>
                    <a:pt x="1026" y="2818"/>
                  </a:lnTo>
                  <a:lnTo>
                    <a:pt x="1026" y="2816"/>
                  </a:lnTo>
                  <a:lnTo>
                    <a:pt x="1029" y="2816"/>
                  </a:lnTo>
                  <a:lnTo>
                    <a:pt x="1033" y="2816"/>
                  </a:lnTo>
                  <a:lnTo>
                    <a:pt x="1046" y="2819"/>
                  </a:lnTo>
                  <a:lnTo>
                    <a:pt x="1047" y="2821"/>
                  </a:lnTo>
                  <a:lnTo>
                    <a:pt x="1049" y="2819"/>
                  </a:lnTo>
                  <a:lnTo>
                    <a:pt x="1053" y="2818"/>
                  </a:lnTo>
                  <a:lnTo>
                    <a:pt x="1055" y="2818"/>
                  </a:lnTo>
                  <a:lnTo>
                    <a:pt x="1057" y="2819"/>
                  </a:lnTo>
                  <a:lnTo>
                    <a:pt x="1057" y="2819"/>
                  </a:lnTo>
                  <a:lnTo>
                    <a:pt x="1058" y="2821"/>
                  </a:lnTo>
                  <a:lnTo>
                    <a:pt x="1064" y="2823"/>
                  </a:lnTo>
                  <a:lnTo>
                    <a:pt x="1066" y="2823"/>
                  </a:lnTo>
                  <a:lnTo>
                    <a:pt x="1073" y="2830"/>
                  </a:lnTo>
                  <a:lnTo>
                    <a:pt x="1075" y="2830"/>
                  </a:lnTo>
                  <a:lnTo>
                    <a:pt x="1078" y="2828"/>
                  </a:lnTo>
                  <a:lnTo>
                    <a:pt x="1080" y="2830"/>
                  </a:lnTo>
                  <a:lnTo>
                    <a:pt x="1082" y="2830"/>
                  </a:lnTo>
                  <a:lnTo>
                    <a:pt x="1084" y="2832"/>
                  </a:lnTo>
                  <a:lnTo>
                    <a:pt x="1085" y="2832"/>
                  </a:lnTo>
                  <a:lnTo>
                    <a:pt x="1089" y="2832"/>
                  </a:lnTo>
                  <a:lnTo>
                    <a:pt x="1091" y="2832"/>
                  </a:lnTo>
                  <a:lnTo>
                    <a:pt x="1091" y="2832"/>
                  </a:lnTo>
                  <a:lnTo>
                    <a:pt x="1093" y="2834"/>
                  </a:lnTo>
                  <a:lnTo>
                    <a:pt x="1093" y="2836"/>
                  </a:lnTo>
                  <a:lnTo>
                    <a:pt x="1093" y="2836"/>
                  </a:lnTo>
                  <a:lnTo>
                    <a:pt x="1096" y="2836"/>
                  </a:lnTo>
                  <a:lnTo>
                    <a:pt x="1096" y="2837"/>
                  </a:lnTo>
                  <a:lnTo>
                    <a:pt x="1100" y="2839"/>
                  </a:lnTo>
                  <a:lnTo>
                    <a:pt x="1100" y="2841"/>
                  </a:lnTo>
                  <a:lnTo>
                    <a:pt x="1102" y="2841"/>
                  </a:lnTo>
                  <a:lnTo>
                    <a:pt x="1105" y="2839"/>
                  </a:lnTo>
                  <a:lnTo>
                    <a:pt x="1107" y="2841"/>
                  </a:lnTo>
                  <a:lnTo>
                    <a:pt x="1111" y="2841"/>
                  </a:lnTo>
                  <a:lnTo>
                    <a:pt x="1113" y="2841"/>
                  </a:lnTo>
                  <a:lnTo>
                    <a:pt x="1116" y="2841"/>
                  </a:lnTo>
                  <a:lnTo>
                    <a:pt x="1118" y="2841"/>
                  </a:lnTo>
                  <a:lnTo>
                    <a:pt x="1120" y="2841"/>
                  </a:lnTo>
                  <a:lnTo>
                    <a:pt x="1122" y="2843"/>
                  </a:lnTo>
                  <a:lnTo>
                    <a:pt x="1122" y="2843"/>
                  </a:lnTo>
                  <a:lnTo>
                    <a:pt x="1123" y="2843"/>
                  </a:lnTo>
                  <a:lnTo>
                    <a:pt x="1125" y="2843"/>
                  </a:lnTo>
                  <a:lnTo>
                    <a:pt x="1129" y="2841"/>
                  </a:lnTo>
                  <a:lnTo>
                    <a:pt x="1131" y="2839"/>
                  </a:lnTo>
                  <a:lnTo>
                    <a:pt x="1131" y="2839"/>
                  </a:lnTo>
                  <a:lnTo>
                    <a:pt x="1140" y="2839"/>
                  </a:lnTo>
                  <a:lnTo>
                    <a:pt x="1140" y="2839"/>
                  </a:lnTo>
                  <a:lnTo>
                    <a:pt x="1143" y="2839"/>
                  </a:lnTo>
                  <a:lnTo>
                    <a:pt x="1145" y="2841"/>
                  </a:lnTo>
                  <a:lnTo>
                    <a:pt x="1147" y="2843"/>
                  </a:lnTo>
                  <a:lnTo>
                    <a:pt x="1149" y="2845"/>
                  </a:lnTo>
                  <a:lnTo>
                    <a:pt x="1152" y="2845"/>
                  </a:lnTo>
                  <a:lnTo>
                    <a:pt x="1152" y="2847"/>
                  </a:lnTo>
                  <a:lnTo>
                    <a:pt x="1154" y="2845"/>
                  </a:lnTo>
                  <a:lnTo>
                    <a:pt x="1154" y="2845"/>
                  </a:lnTo>
                  <a:lnTo>
                    <a:pt x="1156" y="2843"/>
                  </a:lnTo>
                  <a:lnTo>
                    <a:pt x="1158" y="2843"/>
                  </a:lnTo>
                  <a:lnTo>
                    <a:pt x="1159" y="2843"/>
                  </a:lnTo>
                  <a:lnTo>
                    <a:pt x="1161" y="2843"/>
                  </a:lnTo>
                  <a:lnTo>
                    <a:pt x="1163" y="2843"/>
                  </a:lnTo>
                  <a:lnTo>
                    <a:pt x="1165" y="2845"/>
                  </a:lnTo>
                  <a:lnTo>
                    <a:pt x="1167" y="2847"/>
                  </a:lnTo>
                  <a:lnTo>
                    <a:pt x="1167" y="2847"/>
                  </a:lnTo>
                  <a:lnTo>
                    <a:pt x="1172" y="2848"/>
                  </a:lnTo>
                  <a:lnTo>
                    <a:pt x="1172" y="2850"/>
                  </a:lnTo>
                  <a:lnTo>
                    <a:pt x="1172" y="2850"/>
                  </a:lnTo>
                  <a:lnTo>
                    <a:pt x="1172" y="2852"/>
                  </a:lnTo>
                  <a:lnTo>
                    <a:pt x="1172" y="2852"/>
                  </a:lnTo>
                  <a:lnTo>
                    <a:pt x="1174" y="2854"/>
                  </a:lnTo>
                  <a:lnTo>
                    <a:pt x="1179" y="2859"/>
                  </a:lnTo>
                  <a:lnTo>
                    <a:pt x="1181" y="2859"/>
                  </a:lnTo>
                  <a:lnTo>
                    <a:pt x="1181" y="2861"/>
                  </a:lnTo>
                  <a:lnTo>
                    <a:pt x="1190" y="2863"/>
                  </a:lnTo>
                  <a:lnTo>
                    <a:pt x="1196" y="2865"/>
                  </a:lnTo>
                  <a:lnTo>
                    <a:pt x="1197" y="2865"/>
                  </a:lnTo>
                  <a:lnTo>
                    <a:pt x="1201" y="2866"/>
                  </a:lnTo>
                  <a:lnTo>
                    <a:pt x="1203" y="2866"/>
                  </a:lnTo>
                  <a:lnTo>
                    <a:pt x="1205" y="2870"/>
                  </a:lnTo>
                  <a:lnTo>
                    <a:pt x="1205" y="2870"/>
                  </a:lnTo>
                  <a:lnTo>
                    <a:pt x="1210" y="2872"/>
                  </a:lnTo>
                  <a:lnTo>
                    <a:pt x="1210" y="2872"/>
                  </a:lnTo>
                  <a:lnTo>
                    <a:pt x="1212" y="2872"/>
                  </a:lnTo>
                  <a:lnTo>
                    <a:pt x="1212" y="2874"/>
                  </a:lnTo>
                  <a:lnTo>
                    <a:pt x="1212" y="2875"/>
                  </a:lnTo>
                  <a:lnTo>
                    <a:pt x="1210" y="2877"/>
                  </a:lnTo>
                  <a:lnTo>
                    <a:pt x="1208" y="2879"/>
                  </a:lnTo>
                  <a:lnTo>
                    <a:pt x="1208" y="2881"/>
                  </a:lnTo>
                  <a:lnTo>
                    <a:pt x="1210" y="2883"/>
                  </a:lnTo>
                  <a:lnTo>
                    <a:pt x="1212" y="2883"/>
                  </a:lnTo>
                  <a:lnTo>
                    <a:pt x="1214" y="2883"/>
                  </a:lnTo>
                  <a:lnTo>
                    <a:pt x="1215" y="2884"/>
                  </a:lnTo>
                  <a:lnTo>
                    <a:pt x="1217" y="2884"/>
                  </a:lnTo>
                  <a:lnTo>
                    <a:pt x="1217" y="2884"/>
                  </a:lnTo>
                  <a:lnTo>
                    <a:pt x="1219" y="2886"/>
                  </a:lnTo>
                  <a:lnTo>
                    <a:pt x="1219" y="2886"/>
                  </a:lnTo>
                  <a:lnTo>
                    <a:pt x="1221" y="2884"/>
                  </a:lnTo>
                  <a:lnTo>
                    <a:pt x="1221" y="2883"/>
                  </a:lnTo>
                  <a:lnTo>
                    <a:pt x="1223" y="2883"/>
                  </a:lnTo>
                  <a:lnTo>
                    <a:pt x="1224" y="2881"/>
                  </a:lnTo>
                  <a:lnTo>
                    <a:pt x="1230" y="2881"/>
                  </a:lnTo>
                  <a:lnTo>
                    <a:pt x="1232" y="2881"/>
                  </a:lnTo>
                  <a:lnTo>
                    <a:pt x="1232" y="2881"/>
                  </a:lnTo>
                  <a:lnTo>
                    <a:pt x="1232" y="2879"/>
                  </a:lnTo>
                  <a:lnTo>
                    <a:pt x="1234" y="2879"/>
                  </a:lnTo>
                  <a:lnTo>
                    <a:pt x="1234" y="2877"/>
                  </a:lnTo>
                  <a:lnTo>
                    <a:pt x="1235" y="2875"/>
                  </a:lnTo>
                  <a:lnTo>
                    <a:pt x="1241" y="2875"/>
                  </a:lnTo>
                  <a:lnTo>
                    <a:pt x="1243" y="2875"/>
                  </a:lnTo>
                  <a:lnTo>
                    <a:pt x="1246" y="2872"/>
                  </a:lnTo>
                  <a:lnTo>
                    <a:pt x="1248" y="2872"/>
                  </a:lnTo>
                  <a:lnTo>
                    <a:pt x="1250" y="2872"/>
                  </a:lnTo>
                  <a:lnTo>
                    <a:pt x="1252" y="2872"/>
                  </a:lnTo>
                  <a:lnTo>
                    <a:pt x="1253" y="2874"/>
                  </a:lnTo>
                  <a:lnTo>
                    <a:pt x="1253" y="2874"/>
                  </a:lnTo>
                  <a:lnTo>
                    <a:pt x="1255" y="2874"/>
                  </a:lnTo>
                  <a:lnTo>
                    <a:pt x="1257" y="2875"/>
                  </a:lnTo>
                  <a:lnTo>
                    <a:pt x="1259" y="2875"/>
                  </a:lnTo>
                  <a:lnTo>
                    <a:pt x="1259" y="2877"/>
                  </a:lnTo>
                  <a:lnTo>
                    <a:pt x="1261" y="2881"/>
                  </a:lnTo>
                  <a:lnTo>
                    <a:pt x="1261" y="2881"/>
                  </a:lnTo>
                  <a:lnTo>
                    <a:pt x="1261" y="2881"/>
                  </a:lnTo>
                  <a:lnTo>
                    <a:pt x="1262" y="2877"/>
                  </a:lnTo>
                  <a:lnTo>
                    <a:pt x="1262" y="2874"/>
                  </a:lnTo>
                  <a:lnTo>
                    <a:pt x="1264" y="2874"/>
                  </a:lnTo>
                  <a:lnTo>
                    <a:pt x="1264" y="2872"/>
                  </a:lnTo>
                  <a:lnTo>
                    <a:pt x="1268" y="2872"/>
                  </a:lnTo>
                  <a:lnTo>
                    <a:pt x="1273" y="2875"/>
                  </a:lnTo>
                  <a:lnTo>
                    <a:pt x="1273" y="2875"/>
                  </a:lnTo>
                  <a:lnTo>
                    <a:pt x="1275" y="2877"/>
                  </a:lnTo>
                  <a:lnTo>
                    <a:pt x="1275" y="2875"/>
                  </a:lnTo>
                  <a:lnTo>
                    <a:pt x="1275" y="2875"/>
                  </a:lnTo>
                  <a:lnTo>
                    <a:pt x="1277" y="2875"/>
                  </a:lnTo>
                  <a:lnTo>
                    <a:pt x="1279" y="2875"/>
                  </a:lnTo>
                  <a:lnTo>
                    <a:pt x="1280" y="2875"/>
                  </a:lnTo>
                  <a:lnTo>
                    <a:pt x="1280" y="2877"/>
                  </a:lnTo>
                  <a:lnTo>
                    <a:pt x="1286" y="2883"/>
                  </a:lnTo>
                  <a:lnTo>
                    <a:pt x="1286" y="2884"/>
                  </a:lnTo>
                  <a:lnTo>
                    <a:pt x="1288" y="2884"/>
                  </a:lnTo>
                  <a:lnTo>
                    <a:pt x="1288" y="2886"/>
                  </a:lnTo>
                  <a:lnTo>
                    <a:pt x="1288" y="2886"/>
                  </a:lnTo>
                  <a:lnTo>
                    <a:pt x="1289" y="2888"/>
                  </a:lnTo>
                  <a:lnTo>
                    <a:pt x="1291" y="2888"/>
                  </a:lnTo>
                  <a:lnTo>
                    <a:pt x="1297" y="2886"/>
                  </a:lnTo>
                  <a:lnTo>
                    <a:pt x="1299" y="2886"/>
                  </a:lnTo>
                  <a:lnTo>
                    <a:pt x="1302" y="2886"/>
                  </a:lnTo>
                  <a:lnTo>
                    <a:pt x="1308" y="2888"/>
                  </a:lnTo>
                  <a:lnTo>
                    <a:pt x="1309" y="2892"/>
                  </a:lnTo>
                  <a:lnTo>
                    <a:pt x="1309" y="2892"/>
                  </a:lnTo>
                  <a:lnTo>
                    <a:pt x="1309" y="2893"/>
                  </a:lnTo>
                  <a:lnTo>
                    <a:pt x="1302" y="2908"/>
                  </a:lnTo>
                  <a:lnTo>
                    <a:pt x="1304" y="2910"/>
                  </a:lnTo>
                  <a:lnTo>
                    <a:pt x="1306" y="2910"/>
                  </a:lnTo>
                  <a:lnTo>
                    <a:pt x="1308" y="2912"/>
                  </a:lnTo>
                  <a:lnTo>
                    <a:pt x="1313" y="2915"/>
                  </a:lnTo>
                  <a:lnTo>
                    <a:pt x="1317" y="2915"/>
                  </a:lnTo>
                  <a:lnTo>
                    <a:pt x="1317" y="2917"/>
                  </a:lnTo>
                  <a:lnTo>
                    <a:pt x="1318" y="2921"/>
                  </a:lnTo>
                  <a:lnTo>
                    <a:pt x="1318" y="2921"/>
                  </a:lnTo>
                  <a:lnTo>
                    <a:pt x="1318" y="2921"/>
                  </a:lnTo>
                  <a:lnTo>
                    <a:pt x="1320" y="2921"/>
                  </a:lnTo>
                  <a:lnTo>
                    <a:pt x="1320" y="2921"/>
                  </a:lnTo>
                  <a:lnTo>
                    <a:pt x="1322" y="2921"/>
                  </a:lnTo>
                  <a:lnTo>
                    <a:pt x="1322" y="2921"/>
                  </a:lnTo>
                  <a:lnTo>
                    <a:pt x="1322" y="2921"/>
                  </a:lnTo>
                  <a:lnTo>
                    <a:pt x="1322" y="2921"/>
                  </a:lnTo>
                  <a:lnTo>
                    <a:pt x="1324" y="2922"/>
                  </a:lnTo>
                  <a:lnTo>
                    <a:pt x="1324" y="2922"/>
                  </a:lnTo>
                  <a:lnTo>
                    <a:pt x="1326" y="2921"/>
                  </a:lnTo>
                  <a:lnTo>
                    <a:pt x="1326" y="2922"/>
                  </a:lnTo>
                  <a:lnTo>
                    <a:pt x="1326" y="2922"/>
                  </a:lnTo>
                  <a:lnTo>
                    <a:pt x="1327" y="2924"/>
                  </a:lnTo>
                  <a:lnTo>
                    <a:pt x="1329" y="2924"/>
                  </a:lnTo>
                  <a:lnTo>
                    <a:pt x="1331" y="2922"/>
                  </a:lnTo>
                  <a:lnTo>
                    <a:pt x="1331" y="2922"/>
                  </a:lnTo>
                  <a:lnTo>
                    <a:pt x="1331" y="2922"/>
                  </a:lnTo>
                  <a:lnTo>
                    <a:pt x="1331" y="2922"/>
                  </a:lnTo>
                  <a:lnTo>
                    <a:pt x="1333" y="2922"/>
                  </a:lnTo>
                  <a:lnTo>
                    <a:pt x="1333" y="2922"/>
                  </a:lnTo>
                  <a:lnTo>
                    <a:pt x="1333" y="2922"/>
                  </a:lnTo>
                  <a:lnTo>
                    <a:pt x="1335" y="2924"/>
                  </a:lnTo>
                  <a:lnTo>
                    <a:pt x="1336" y="2926"/>
                  </a:lnTo>
                  <a:lnTo>
                    <a:pt x="1338" y="2928"/>
                  </a:lnTo>
                  <a:lnTo>
                    <a:pt x="1342" y="2928"/>
                  </a:lnTo>
                  <a:lnTo>
                    <a:pt x="1342" y="2928"/>
                  </a:lnTo>
                  <a:lnTo>
                    <a:pt x="1344" y="2930"/>
                  </a:lnTo>
                  <a:lnTo>
                    <a:pt x="1344" y="2930"/>
                  </a:lnTo>
                  <a:lnTo>
                    <a:pt x="1345" y="2930"/>
                  </a:lnTo>
                  <a:lnTo>
                    <a:pt x="1349" y="2931"/>
                  </a:lnTo>
                  <a:lnTo>
                    <a:pt x="1349" y="2931"/>
                  </a:lnTo>
                  <a:lnTo>
                    <a:pt x="1349" y="2933"/>
                  </a:lnTo>
                  <a:lnTo>
                    <a:pt x="1349" y="2935"/>
                  </a:lnTo>
                  <a:lnTo>
                    <a:pt x="1349" y="2937"/>
                  </a:lnTo>
                  <a:lnTo>
                    <a:pt x="1351" y="2937"/>
                  </a:lnTo>
                  <a:lnTo>
                    <a:pt x="1351" y="2937"/>
                  </a:lnTo>
                  <a:lnTo>
                    <a:pt x="1353" y="2937"/>
                  </a:lnTo>
                  <a:lnTo>
                    <a:pt x="1354" y="2935"/>
                  </a:lnTo>
                  <a:lnTo>
                    <a:pt x="1354" y="2935"/>
                  </a:lnTo>
                  <a:lnTo>
                    <a:pt x="1356" y="2935"/>
                  </a:lnTo>
                  <a:lnTo>
                    <a:pt x="1358" y="2933"/>
                  </a:lnTo>
                  <a:lnTo>
                    <a:pt x="1358" y="2933"/>
                  </a:lnTo>
                  <a:lnTo>
                    <a:pt x="1358" y="2933"/>
                  </a:lnTo>
                  <a:lnTo>
                    <a:pt x="1358" y="2933"/>
                  </a:lnTo>
                  <a:lnTo>
                    <a:pt x="1360" y="2933"/>
                  </a:lnTo>
                  <a:lnTo>
                    <a:pt x="1360" y="2937"/>
                  </a:lnTo>
                  <a:lnTo>
                    <a:pt x="1360" y="2937"/>
                  </a:lnTo>
                  <a:lnTo>
                    <a:pt x="1360" y="2939"/>
                  </a:lnTo>
                  <a:lnTo>
                    <a:pt x="1364" y="2940"/>
                  </a:lnTo>
                  <a:lnTo>
                    <a:pt x="1365" y="2940"/>
                  </a:lnTo>
                  <a:lnTo>
                    <a:pt x="1365" y="2942"/>
                  </a:lnTo>
                  <a:lnTo>
                    <a:pt x="1367" y="2942"/>
                  </a:lnTo>
                  <a:lnTo>
                    <a:pt x="1367" y="2942"/>
                  </a:lnTo>
                  <a:lnTo>
                    <a:pt x="1367" y="2942"/>
                  </a:lnTo>
                  <a:lnTo>
                    <a:pt x="1367" y="2944"/>
                  </a:lnTo>
                  <a:lnTo>
                    <a:pt x="1367" y="2944"/>
                  </a:lnTo>
                  <a:lnTo>
                    <a:pt x="1369" y="2946"/>
                  </a:lnTo>
                  <a:lnTo>
                    <a:pt x="1371" y="2948"/>
                  </a:lnTo>
                  <a:lnTo>
                    <a:pt x="1373" y="2949"/>
                  </a:lnTo>
                  <a:lnTo>
                    <a:pt x="1373" y="2951"/>
                  </a:lnTo>
                  <a:lnTo>
                    <a:pt x="1373" y="2953"/>
                  </a:lnTo>
                  <a:lnTo>
                    <a:pt x="1373" y="2953"/>
                  </a:lnTo>
                  <a:lnTo>
                    <a:pt x="1376" y="2951"/>
                  </a:lnTo>
                  <a:lnTo>
                    <a:pt x="1376" y="2951"/>
                  </a:lnTo>
                  <a:lnTo>
                    <a:pt x="1378" y="2951"/>
                  </a:lnTo>
                  <a:lnTo>
                    <a:pt x="1378" y="2951"/>
                  </a:lnTo>
                  <a:lnTo>
                    <a:pt x="1380" y="2953"/>
                  </a:lnTo>
                  <a:lnTo>
                    <a:pt x="1380" y="2953"/>
                  </a:lnTo>
                  <a:lnTo>
                    <a:pt x="1380" y="2955"/>
                  </a:lnTo>
                  <a:lnTo>
                    <a:pt x="1380" y="2957"/>
                  </a:lnTo>
                  <a:lnTo>
                    <a:pt x="1382" y="2957"/>
                  </a:lnTo>
                  <a:lnTo>
                    <a:pt x="1382" y="2957"/>
                  </a:lnTo>
                  <a:lnTo>
                    <a:pt x="1382" y="2957"/>
                  </a:lnTo>
                  <a:lnTo>
                    <a:pt x="1382" y="2959"/>
                  </a:lnTo>
                  <a:lnTo>
                    <a:pt x="1382" y="2959"/>
                  </a:lnTo>
                  <a:lnTo>
                    <a:pt x="1382" y="2959"/>
                  </a:lnTo>
                  <a:lnTo>
                    <a:pt x="1383" y="2960"/>
                  </a:lnTo>
                  <a:lnTo>
                    <a:pt x="1383" y="2962"/>
                  </a:lnTo>
                  <a:lnTo>
                    <a:pt x="1383" y="2964"/>
                  </a:lnTo>
                  <a:lnTo>
                    <a:pt x="1383" y="2968"/>
                  </a:lnTo>
                  <a:lnTo>
                    <a:pt x="1385" y="2968"/>
                  </a:lnTo>
                  <a:lnTo>
                    <a:pt x="1385" y="2969"/>
                  </a:lnTo>
                  <a:lnTo>
                    <a:pt x="1389" y="2971"/>
                  </a:lnTo>
                  <a:lnTo>
                    <a:pt x="1391" y="2971"/>
                  </a:lnTo>
                  <a:lnTo>
                    <a:pt x="1391" y="2973"/>
                  </a:lnTo>
                  <a:lnTo>
                    <a:pt x="1396" y="2973"/>
                  </a:lnTo>
                  <a:lnTo>
                    <a:pt x="1398" y="2973"/>
                  </a:lnTo>
                  <a:lnTo>
                    <a:pt x="1398" y="2975"/>
                  </a:lnTo>
                  <a:lnTo>
                    <a:pt x="1400" y="2977"/>
                  </a:lnTo>
                  <a:lnTo>
                    <a:pt x="1400" y="2977"/>
                  </a:lnTo>
                  <a:lnTo>
                    <a:pt x="1401" y="2975"/>
                  </a:lnTo>
                  <a:lnTo>
                    <a:pt x="1403" y="2975"/>
                  </a:lnTo>
                  <a:lnTo>
                    <a:pt x="1403" y="2975"/>
                  </a:lnTo>
                  <a:lnTo>
                    <a:pt x="1407" y="2975"/>
                  </a:lnTo>
                  <a:lnTo>
                    <a:pt x="1409" y="2977"/>
                  </a:lnTo>
                  <a:lnTo>
                    <a:pt x="1409" y="2977"/>
                  </a:lnTo>
                  <a:lnTo>
                    <a:pt x="1412" y="2977"/>
                  </a:lnTo>
                  <a:lnTo>
                    <a:pt x="1414" y="2977"/>
                  </a:lnTo>
                  <a:lnTo>
                    <a:pt x="1416" y="2975"/>
                  </a:lnTo>
                  <a:lnTo>
                    <a:pt x="1416" y="2975"/>
                  </a:lnTo>
                  <a:lnTo>
                    <a:pt x="1418" y="2975"/>
                  </a:lnTo>
                  <a:lnTo>
                    <a:pt x="1416" y="2973"/>
                  </a:lnTo>
                  <a:lnTo>
                    <a:pt x="1416" y="2971"/>
                  </a:lnTo>
                  <a:lnTo>
                    <a:pt x="1416" y="2971"/>
                  </a:lnTo>
                  <a:lnTo>
                    <a:pt x="1418" y="2969"/>
                  </a:lnTo>
                  <a:lnTo>
                    <a:pt x="1418" y="2969"/>
                  </a:lnTo>
                  <a:lnTo>
                    <a:pt x="1418" y="2969"/>
                  </a:lnTo>
                  <a:lnTo>
                    <a:pt x="1420" y="2968"/>
                  </a:lnTo>
                  <a:lnTo>
                    <a:pt x="1420" y="2966"/>
                  </a:lnTo>
                  <a:lnTo>
                    <a:pt x="1420" y="2966"/>
                  </a:lnTo>
                  <a:lnTo>
                    <a:pt x="1421" y="2966"/>
                  </a:lnTo>
                  <a:lnTo>
                    <a:pt x="1421" y="2966"/>
                  </a:lnTo>
                  <a:lnTo>
                    <a:pt x="1423" y="2960"/>
                  </a:lnTo>
                  <a:lnTo>
                    <a:pt x="1425" y="2959"/>
                  </a:lnTo>
                  <a:lnTo>
                    <a:pt x="1427" y="2959"/>
                  </a:lnTo>
                  <a:lnTo>
                    <a:pt x="1432" y="2957"/>
                  </a:lnTo>
                  <a:lnTo>
                    <a:pt x="1434" y="2957"/>
                  </a:lnTo>
                  <a:lnTo>
                    <a:pt x="1436" y="2953"/>
                  </a:lnTo>
                  <a:lnTo>
                    <a:pt x="1441" y="2951"/>
                  </a:lnTo>
                  <a:lnTo>
                    <a:pt x="1441" y="2949"/>
                  </a:lnTo>
                  <a:lnTo>
                    <a:pt x="1443" y="2948"/>
                  </a:lnTo>
                  <a:lnTo>
                    <a:pt x="1445" y="2942"/>
                  </a:lnTo>
                  <a:lnTo>
                    <a:pt x="1445" y="2942"/>
                  </a:lnTo>
                  <a:lnTo>
                    <a:pt x="1448" y="2937"/>
                  </a:lnTo>
                  <a:lnTo>
                    <a:pt x="1450" y="2933"/>
                  </a:lnTo>
                  <a:lnTo>
                    <a:pt x="1450" y="2933"/>
                  </a:lnTo>
                  <a:lnTo>
                    <a:pt x="1450" y="2931"/>
                  </a:lnTo>
                  <a:lnTo>
                    <a:pt x="1448" y="2930"/>
                  </a:lnTo>
                  <a:lnTo>
                    <a:pt x="1445" y="2930"/>
                  </a:lnTo>
                  <a:lnTo>
                    <a:pt x="1443" y="2928"/>
                  </a:lnTo>
                  <a:lnTo>
                    <a:pt x="1441" y="2928"/>
                  </a:lnTo>
                  <a:lnTo>
                    <a:pt x="1438" y="2921"/>
                  </a:lnTo>
                  <a:lnTo>
                    <a:pt x="1438" y="2919"/>
                  </a:lnTo>
                  <a:lnTo>
                    <a:pt x="1438" y="2917"/>
                  </a:lnTo>
                  <a:lnTo>
                    <a:pt x="1438" y="2915"/>
                  </a:lnTo>
                  <a:lnTo>
                    <a:pt x="1436" y="2915"/>
                  </a:lnTo>
                  <a:lnTo>
                    <a:pt x="1434" y="2913"/>
                  </a:lnTo>
                  <a:lnTo>
                    <a:pt x="1434" y="2912"/>
                  </a:lnTo>
                  <a:lnTo>
                    <a:pt x="1427" y="2899"/>
                  </a:lnTo>
                  <a:lnTo>
                    <a:pt x="1427" y="2899"/>
                  </a:lnTo>
                  <a:lnTo>
                    <a:pt x="1423" y="2897"/>
                  </a:lnTo>
                  <a:lnTo>
                    <a:pt x="1421" y="2895"/>
                  </a:lnTo>
                  <a:lnTo>
                    <a:pt x="1420" y="2890"/>
                  </a:lnTo>
                  <a:lnTo>
                    <a:pt x="1416" y="2883"/>
                  </a:lnTo>
                  <a:lnTo>
                    <a:pt x="1414" y="2883"/>
                  </a:lnTo>
                  <a:lnTo>
                    <a:pt x="1410" y="2879"/>
                  </a:lnTo>
                  <a:lnTo>
                    <a:pt x="1409" y="2877"/>
                  </a:lnTo>
                  <a:lnTo>
                    <a:pt x="1409" y="2875"/>
                  </a:lnTo>
                  <a:lnTo>
                    <a:pt x="1407" y="2874"/>
                  </a:lnTo>
                  <a:lnTo>
                    <a:pt x="1409" y="2872"/>
                  </a:lnTo>
                  <a:lnTo>
                    <a:pt x="1409" y="2872"/>
                  </a:lnTo>
                  <a:lnTo>
                    <a:pt x="1407" y="2872"/>
                  </a:lnTo>
                  <a:lnTo>
                    <a:pt x="1409" y="2870"/>
                  </a:lnTo>
                  <a:lnTo>
                    <a:pt x="1407" y="2866"/>
                  </a:lnTo>
                  <a:lnTo>
                    <a:pt x="1407" y="2866"/>
                  </a:lnTo>
                  <a:lnTo>
                    <a:pt x="1407" y="2866"/>
                  </a:lnTo>
                  <a:lnTo>
                    <a:pt x="1407" y="2865"/>
                  </a:lnTo>
                  <a:lnTo>
                    <a:pt x="1407" y="2865"/>
                  </a:lnTo>
                  <a:lnTo>
                    <a:pt x="1403" y="2861"/>
                  </a:lnTo>
                  <a:lnTo>
                    <a:pt x="1401" y="2861"/>
                  </a:lnTo>
                  <a:lnTo>
                    <a:pt x="1401" y="2859"/>
                  </a:lnTo>
                  <a:lnTo>
                    <a:pt x="1401" y="2859"/>
                  </a:lnTo>
                  <a:lnTo>
                    <a:pt x="1398" y="2857"/>
                  </a:lnTo>
                  <a:lnTo>
                    <a:pt x="1394" y="2854"/>
                  </a:lnTo>
                  <a:lnTo>
                    <a:pt x="1394" y="2850"/>
                  </a:lnTo>
                  <a:lnTo>
                    <a:pt x="1394" y="2848"/>
                  </a:lnTo>
                  <a:lnTo>
                    <a:pt x="1394" y="2848"/>
                  </a:lnTo>
                  <a:lnTo>
                    <a:pt x="1396" y="2847"/>
                  </a:lnTo>
                  <a:lnTo>
                    <a:pt x="1396" y="2847"/>
                  </a:lnTo>
                  <a:lnTo>
                    <a:pt x="1396" y="2847"/>
                  </a:lnTo>
                  <a:lnTo>
                    <a:pt x="1396" y="2845"/>
                  </a:lnTo>
                  <a:lnTo>
                    <a:pt x="1396" y="2845"/>
                  </a:lnTo>
                  <a:lnTo>
                    <a:pt x="1396" y="2843"/>
                  </a:lnTo>
                  <a:lnTo>
                    <a:pt x="1396" y="2843"/>
                  </a:lnTo>
                  <a:lnTo>
                    <a:pt x="1396" y="2841"/>
                  </a:lnTo>
                  <a:lnTo>
                    <a:pt x="1396" y="2841"/>
                  </a:lnTo>
                  <a:lnTo>
                    <a:pt x="1398" y="2839"/>
                  </a:lnTo>
                  <a:lnTo>
                    <a:pt x="1398" y="2839"/>
                  </a:lnTo>
                  <a:lnTo>
                    <a:pt x="1400" y="2837"/>
                  </a:lnTo>
                  <a:lnTo>
                    <a:pt x="1400" y="2837"/>
                  </a:lnTo>
                  <a:lnTo>
                    <a:pt x="1401" y="2836"/>
                  </a:lnTo>
                  <a:lnTo>
                    <a:pt x="1401" y="2836"/>
                  </a:lnTo>
                  <a:lnTo>
                    <a:pt x="1401" y="2834"/>
                  </a:lnTo>
                  <a:lnTo>
                    <a:pt x="1401" y="2834"/>
                  </a:lnTo>
                  <a:lnTo>
                    <a:pt x="1401" y="2834"/>
                  </a:lnTo>
                  <a:lnTo>
                    <a:pt x="1401" y="2832"/>
                  </a:lnTo>
                  <a:lnTo>
                    <a:pt x="1400" y="2832"/>
                  </a:lnTo>
                  <a:lnTo>
                    <a:pt x="1400" y="2832"/>
                  </a:lnTo>
                  <a:lnTo>
                    <a:pt x="1398" y="2834"/>
                  </a:lnTo>
                  <a:lnTo>
                    <a:pt x="1398" y="2836"/>
                  </a:lnTo>
                  <a:lnTo>
                    <a:pt x="1396" y="2836"/>
                  </a:lnTo>
                  <a:lnTo>
                    <a:pt x="1396" y="2834"/>
                  </a:lnTo>
                  <a:lnTo>
                    <a:pt x="1396" y="2832"/>
                  </a:lnTo>
                  <a:lnTo>
                    <a:pt x="1396" y="2832"/>
                  </a:lnTo>
                  <a:lnTo>
                    <a:pt x="1396" y="2828"/>
                  </a:lnTo>
                  <a:lnTo>
                    <a:pt x="1396" y="2827"/>
                  </a:lnTo>
                  <a:lnTo>
                    <a:pt x="1396" y="2823"/>
                  </a:lnTo>
                  <a:lnTo>
                    <a:pt x="1398" y="2819"/>
                  </a:lnTo>
                  <a:lnTo>
                    <a:pt x="1400" y="2812"/>
                  </a:lnTo>
                  <a:lnTo>
                    <a:pt x="1401" y="2803"/>
                  </a:lnTo>
                  <a:lnTo>
                    <a:pt x="1405" y="2798"/>
                  </a:lnTo>
                  <a:lnTo>
                    <a:pt x="1407" y="2794"/>
                  </a:lnTo>
                  <a:lnTo>
                    <a:pt x="1405" y="2794"/>
                  </a:lnTo>
                  <a:lnTo>
                    <a:pt x="1405" y="2794"/>
                  </a:lnTo>
                  <a:lnTo>
                    <a:pt x="1403" y="2792"/>
                  </a:lnTo>
                  <a:lnTo>
                    <a:pt x="1401" y="2792"/>
                  </a:lnTo>
                  <a:lnTo>
                    <a:pt x="1401" y="2794"/>
                  </a:lnTo>
                  <a:lnTo>
                    <a:pt x="1400" y="2794"/>
                  </a:lnTo>
                  <a:lnTo>
                    <a:pt x="1400" y="2796"/>
                  </a:lnTo>
                  <a:lnTo>
                    <a:pt x="1400" y="2796"/>
                  </a:lnTo>
                  <a:lnTo>
                    <a:pt x="1400" y="2798"/>
                  </a:lnTo>
                  <a:lnTo>
                    <a:pt x="1400" y="2800"/>
                  </a:lnTo>
                  <a:lnTo>
                    <a:pt x="1398" y="2801"/>
                  </a:lnTo>
                  <a:lnTo>
                    <a:pt x="1398" y="2803"/>
                  </a:lnTo>
                  <a:lnTo>
                    <a:pt x="1398" y="2805"/>
                  </a:lnTo>
                  <a:lnTo>
                    <a:pt x="1398" y="2807"/>
                  </a:lnTo>
                  <a:lnTo>
                    <a:pt x="1398" y="2809"/>
                  </a:lnTo>
                  <a:lnTo>
                    <a:pt x="1398" y="2809"/>
                  </a:lnTo>
                  <a:lnTo>
                    <a:pt x="1396" y="2810"/>
                  </a:lnTo>
                  <a:lnTo>
                    <a:pt x="1396" y="2810"/>
                  </a:lnTo>
                  <a:lnTo>
                    <a:pt x="1396" y="2810"/>
                  </a:lnTo>
                  <a:lnTo>
                    <a:pt x="1396" y="2812"/>
                  </a:lnTo>
                  <a:lnTo>
                    <a:pt x="1396" y="2814"/>
                  </a:lnTo>
                  <a:lnTo>
                    <a:pt x="1396" y="2818"/>
                  </a:lnTo>
                  <a:lnTo>
                    <a:pt x="1394" y="2819"/>
                  </a:lnTo>
                  <a:lnTo>
                    <a:pt x="1392" y="2821"/>
                  </a:lnTo>
                  <a:lnTo>
                    <a:pt x="1392" y="2819"/>
                  </a:lnTo>
                  <a:lnTo>
                    <a:pt x="1392" y="2819"/>
                  </a:lnTo>
                  <a:lnTo>
                    <a:pt x="1392" y="2818"/>
                  </a:lnTo>
                  <a:lnTo>
                    <a:pt x="1391" y="2818"/>
                  </a:lnTo>
                  <a:lnTo>
                    <a:pt x="1391" y="2818"/>
                  </a:lnTo>
                  <a:lnTo>
                    <a:pt x="1391" y="2816"/>
                  </a:lnTo>
                  <a:lnTo>
                    <a:pt x="1391" y="2814"/>
                  </a:lnTo>
                  <a:lnTo>
                    <a:pt x="1391" y="2812"/>
                  </a:lnTo>
                  <a:lnTo>
                    <a:pt x="1391" y="2812"/>
                  </a:lnTo>
                  <a:lnTo>
                    <a:pt x="1391" y="2812"/>
                  </a:lnTo>
                  <a:lnTo>
                    <a:pt x="1392" y="2814"/>
                  </a:lnTo>
                  <a:lnTo>
                    <a:pt x="1392" y="2812"/>
                  </a:lnTo>
                  <a:lnTo>
                    <a:pt x="1394" y="2809"/>
                  </a:lnTo>
                  <a:lnTo>
                    <a:pt x="1394" y="2809"/>
                  </a:lnTo>
                  <a:lnTo>
                    <a:pt x="1394" y="2809"/>
                  </a:lnTo>
                  <a:lnTo>
                    <a:pt x="1394" y="2809"/>
                  </a:lnTo>
                  <a:lnTo>
                    <a:pt x="1394" y="2809"/>
                  </a:lnTo>
                  <a:lnTo>
                    <a:pt x="1394" y="2807"/>
                  </a:lnTo>
                  <a:lnTo>
                    <a:pt x="1394" y="2805"/>
                  </a:lnTo>
                  <a:lnTo>
                    <a:pt x="1394" y="2803"/>
                  </a:lnTo>
                  <a:lnTo>
                    <a:pt x="1394" y="2803"/>
                  </a:lnTo>
                  <a:lnTo>
                    <a:pt x="1396" y="2803"/>
                  </a:lnTo>
                  <a:lnTo>
                    <a:pt x="1396" y="2803"/>
                  </a:lnTo>
                  <a:lnTo>
                    <a:pt x="1398" y="2801"/>
                  </a:lnTo>
                  <a:lnTo>
                    <a:pt x="1398" y="2801"/>
                  </a:lnTo>
                  <a:lnTo>
                    <a:pt x="1396" y="2800"/>
                  </a:lnTo>
                  <a:lnTo>
                    <a:pt x="1396" y="2798"/>
                  </a:lnTo>
                  <a:lnTo>
                    <a:pt x="1396" y="2798"/>
                  </a:lnTo>
                  <a:lnTo>
                    <a:pt x="1394" y="2798"/>
                  </a:lnTo>
                  <a:lnTo>
                    <a:pt x="1394" y="2800"/>
                  </a:lnTo>
                  <a:lnTo>
                    <a:pt x="1394" y="2798"/>
                  </a:lnTo>
                  <a:lnTo>
                    <a:pt x="1394" y="2796"/>
                  </a:lnTo>
                  <a:lnTo>
                    <a:pt x="1394" y="2796"/>
                  </a:lnTo>
                  <a:lnTo>
                    <a:pt x="1394" y="2796"/>
                  </a:lnTo>
                  <a:lnTo>
                    <a:pt x="1394" y="2794"/>
                  </a:lnTo>
                  <a:lnTo>
                    <a:pt x="1394" y="2794"/>
                  </a:lnTo>
                  <a:lnTo>
                    <a:pt x="1392" y="2792"/>
                  </a:lnTo>
                  <a:lnTo>
                    <a:pt x="1392" y="2792"/>
                  </a:lnTo>
                  <a:lnTo>
                    <a:pt x="1391" y="2789"/>
                  </a:lnTo>
                  <a:lnTo>
                    <a:pt x="1391" y="2785"/>
                  </a:lnTo>
                  <a:lnTo>
                    <a:pt x="1389" y="2783"/>
                  </a:lnTo>
                  <a:lnTo>
                    <a:pt x="1389" y="2783"/>
                  </a:lnTo>
                  <a:lnTo>
                    <a:pt x="1387" y="2781"/>
                  </a:lnTo>
                  <a:lnTo>
                    <a:pt x="1387" y="2780"/>
                  </a:lnTo>
                  <a:lnTo>
                    <a:pt x="1385" y="2774"/>
                  </a:lnTo>
                  <a:lnTo>
                    <a:pt x="1383" y="2772"/>
                  </a:lnTo>
                  <a:lnTo>
                    <a:pt x="1383" y="2771"/>
                  </a:lnTo>
                  <a:lnTo>
                    <a:pt x="1382" y="2771"/>
                  </a:lnTo>
                  <a:lnTo>
                    <a:pt x="1382" y="2772"/>
                  </a:lnTo>
                  <a:lnTo>
                    <a:pt x="1382" y="2772"/>
                  </a:lnTo>
                  <a:lnTo>
                    <a:pt x="1380" y="2772"/>
                  </a:lnTo>
                  <a:lnTo>
                    <a:pt x="1380" y="2771"/>
                  </a:lnTo>
                  <a:lnTo>
                    <a:pt x="1378" y="2771"/>
                  </a:lnTo>
                  <a:lnTo>
                    <a:pt x="1378" y="2771"/>
                  </a:lnTo>
                  <a:lnTo>
                    <a:pt x="1378" y="2771"/>
                  </a:lnTo>
                  <a:lnTo>
                    <a:pt x="1376" y="2769"/>
                  </a:lnTo>
                  <a:lnTo>
                    <a:pt x="1376" y="2767"/>
                  </a:lnTo>
                  <a:lnTo>
                    <a:pt x="1376" y="2767"/>
                  </a:lnTo>
                  <a:lnTo>
                    <a:pt x="1374" y="2763"/>
                  </a:lnTo>
                  <a:lnTo>
                    <a:pt x="1374" y="2762"/>
                  </a:lnTo>
                  <a:lnTo>
                    <a:pt x="1373" y="2762"/>
                  </a:lnTo>
                  <a:lnTo>
                    <a:pt x="1373" y="2762"/>
                  </a:lnTo>
                  <a:lnTo>
                    <a:pt x="1365" y="2758"/>
                  </a:lnTo>
                  <a:lnTo>
                    <a:pt x="1364" y="2758"/>
                  </a:lnTo>
                  <a:lnTo>
                    <a:pt x="1364" y="2758"/>
                  </a:lnTo>
                  <a:lnTo>
                    <a:pt x="1360" y="2758"/>
                  </a:lnTo>
                  <a:lnTo>
                    <a:pt x="1360" y="2758"/>
                  </a:lnTo>
                  <a:lnTo>
                    <a:pt x="1358" y="2758"/>
                  </a:lnTo>
                  <a:lnTo>
                    <a:pt x="1358" y="2756"/>
                  </a:lnTo>
                  <a:lnTo>
                    <a:pt x="1356" y="2754"/>
                  </a:lnTo>
                  <a:lnTo>
                    <a:pt x="1356" y="2754"/>
                  </a:lnTo>
                  <a:lnTo>
                    <a:pt x="1356" y="2751"/>
                  </a:lnTo>
                  <a:lnTo>
                    <a:pt x="1356" y="2749"/>
                  </a:lnTo>
                  <a:lnTo>
                    <a:pt x="1356" y="2749"/>
                  </a:lnTo>
                  <a:lnTo>
                    <a:pt x="1356" y="2749"/>
                  </a:lnTo>
                  <a:lnTo>
                    <a:pt x="1358" y="2749"/>
                  </a:lnTo>
                  <a:lnTo>
                    <a:pt x="1358" y="2749"/>
                  </a:lnTo>
                  <a:lnTo>
                    <a:pt x="1358" y="2747"/>
                  </a:lnTo>
                  <a:lnTo>
                    <a:pt x="1358" y="2747"/>
                  </a:lnTo>
                  <a:lnTo>
                    <a:pt x="1358" y="2747"/>
                  </a:lnTo>
                  <a:lnTo>
                    <a:pt x="1358" y="2747"/>
                  </a:lnTo>
                  <a:lnTo>
                    <a:pt x="1358" y="2742"/>
                  </a:lnTo>
                  <a:lnTo>
                    <a:pt x="1358" y="2740"/>
                  </a:lnTo>
                  <a:lnTo>
                    <a:pt x="1360" y="2740"/>
                  </a:lnTo>
                  <a:lnTo>
                    <a:pt x="1360" y="2738"/>
                  </a:lnTo>
                  <a:lnTo>
                    <a:pt x="1362" y="2736"/>
                  </a:lnTo>
                  <a:lnTo>
                    <a:pt x="1364" y="2738"/>
                  </a:lnTo>
                  <a:lnTo>
                    <a:pt x="1364" y="2736"/>
                  </a:lnTo>
                  <a:lnTo>
                    <a:pt x="1365" y="2736"/>
                  </a:lnTo>
                  <a:lnTo>
                    <a:pt x="1365" y="2735"/>
                  </a:lnTo>
                  <a:lnTo>
                    <a:pt x="1367" y="2735"/>
                  </a:lnTo>
                  <a:lnTo>
                    <a:pt x="1369" y="2733"/>
                  </a:lnTo>
                  <a:lnTo>
                    <a:pt x="1369" y="2733"/>
                  </a:lnTo>
                  <a:lnTo>
                    <a:pt x="1371" y="2733"/>
                  </a:lnTo>
                  <a:lnTo>
                    <a:pt x="1371" y="2731"/>
                  </a:lnTo>
                  <a:lnTo>
                    <a:pt x="1373" y="2729"/>
                  </a:lnTo>
                  <a:lnTo>
                    <a:pt x="1373" y="2729"/>
                  </a:lnTo>
                  <a:lnTo>
                    <a:pt x="1373" y="2727"/>
                  </a:lnTo>
                  <a:lnTo>
                    <a:pt x="1371" y="2725"/>
                  </a:lnTo>
                  <a:lnTo>
                    <a:pt x="1371" y="2724"/>
                  </a:lnTo>
                  <a:lnTo>
                    <a:pt x="1371" y="2722"/>
                  </a:lnTo>
                  <a:lnTo>
                    <a:pt x="1373" y="2722"/>
                  </a:lnTo>
                  <a:lnTo>
                    <a:pt x="1373" y="2724"/>
                  </a:lnTo>
                  <a:lnTo>
                    <a:pt x="1373" y="2725"/>
                  </a:lnTo>
                  <a:lnTo>
                    <a:pt x="1373" y="2727"/>
                  </a:lnTo>
                  <a:lnTo>
                    <a:pt x="1374" y="2731"/>
                  </a:lnTo>
                  <a:lnTo>
                    <a:pt x="1376" y="2731"/>
                  </a:lnTo>
                  <a:lnTo>
                    <a:pt x="1376" y="2731"/>
                  </a:lnTo>
                  <a:lnTo>
                    <a:pt x="1376" y="2731"/>
                  </a:lnTo>
                  <a:lnTo>
                    <a:pt x="1376" y="2729"/>
                  </a:lnTo>
                  <a:lnTo>
                    <a:pt x="1378" y="2725"/>
                  </a:lnTo>
                  <a:lnTo>
                    <a:pt x="1376" y="2720"/>
                  </a:lnTo>
                  <a:lnTo>
                    <a:pt x="1376" y="2720"/>
                  </a:lnTo>
                  <a:lnTo>
                    <a:pt x="1378" y="2720"/>
                  </a:lnTo>
                  <a:lnTo>
                    <a:pt x="1378" y="2720"/>
                  </a:lnTo>
                  <a:lnTo>
                    <a:pt x="1380" y="2720"/>
                  </a:lnTo>
                  <a:lnTo>
                    <a:pt x="1380" y="2722"/>
                  </a:lnTo>
                  <a:lnTo>
                    <a:pt x="1380" y="2720"/>
                  </a:lnTo>
                  <a:lnTo>
                    <a:pt x="1380" y="2718"/>
                  </a:lnTo>
                  <a:lnTo>
                    <a:pt x="1382" y="2718"/>
                  </a:lnTo>
                  <a:lnTo>
                    <a:pt x="1382" y="2718"/>
                  </a:lnTo>
                  <a:lnTo>
                    <a:pt x="1383" y="2716"/>
                  </a:lnTo>
                  <a:lnTo>
                    <a:pt x="1383" y="2715"/>
                  </a:lnTo>
                  <a:lnTo>
                    <a:pt x="1385" y="2711"/>
                  </a:lnTo>
                  <a:lnTo>
                    <a:pt x="1385" y="2711"/>
                  </a:lnTo>
                  <a:lnTo>
                    <a:pt x="1385" y="2707"/>
                  </a:lnTo>
                  <a:lnTo>
                    <a:pt x="1387" y="2704"/>
                  </a:lnTo>
                  <a:lnTo>
                    <a:pt x="1387" y="2704"/>
                  </a:lnTo>
                  <a:lnTo>
                    <a:pt x="1387" y="2702"/>
                  </a:lnTo>
                  <a:lnTo>
                    <a:pt x="1389" y="2702"/>
                  </a:lnTo>
                  <a:lnTo>
                    <a:pt x="1391" y="2704"/>
                  </a:lnTo>
                  <a:lnTo>
                    <a:pt x="1391" y="2704"/>
                  </a:lnTo>
                  <a:lnTo>
                    <a:pt x="1391" y="2702"/>
                  </a:lnTo>
                  <a:lnTo>
                    <a:pt x="1391" y="2697"/>
                  </a:lnTo>
                  <a:lnTo>
                    <a:pt x="1391" y="2695"/>
                  </a:lnTo>
                  <a:lnTo>
                    <a:pt x="1392" y="2693"/>
                  </a:lnTo>
                  <a:lnTo>
                    <a:pt x="1392" y="2691"/>
                  </a:lnTo>
                  <a:lnTo>
                    <a:pt x="1392" y="2691"/>
                  </a:lnTo>
                  <a:lnTo>
                    <a:pt x="1394" y="2691"/>
                  </a:lnTo>
                  <a:lnTo>
                    <a:pt x="1394" y="2689"/>
                  </a:lnTo>
                  <a:lnTo>
                    <a:pt x="1394" y="2689"/>
                  </a:lnTo>
                  <a:lnTo>
                    <a:pt x="1394" y="2689"/>
                  </a:lnTo>
                  <a:lnTo>
                    <a:pt x="1394" y="2689"/>
                  </a:lnTo>
                  <a:lnTo>
                    <a:pt x="1394" y="2688"/>
                  </a:lnTo>
                  <a:lnTo>
                    <a:pt x="1394" y="2688"/>
                  </a:lnTo>
                  <a:lnTo>
                    <a:pt x="1392" y="2688"/>
                  </a:lnTo>
                  <a:lnTo>
                    <a:pt x="1391" y="2688"/>
                  </a:lnTo>
                  <a:lnTo>
                    <a:pt x="1392" y="2686"/>
                  </a:lnTo>
                  <a:lnTo>
                    <a:pt x="1392" y="2686"/>
                  </a:lnTo>
                  <a:lnTo>
                    <a:pt x="1396" y="2686"/>
                  </a:lnTo>
                  <a:lnTo>
                    <a:pt x="1396" y="2686"/>
                  </a:lnTo>
                  <a:lnTo>
                    <a:pt x="1396" y="2686"/>
                  </a:lnTo>
                  <a:lnTo>
                    <a:pt x="1396" y="2684"/>
                  </a:lnTo>
                  <a:lnTo>
                    <a:pt x="1396" y="2682"/>
                  </a:lnTo>
                  <a:lnTo>
                    <a:pt x="1398" y="2682"/>
                  </a:lnTo>
                  <a:lnTo>
                    <a:pt x="1398" y="2680"/>
                  </a:lnTo>
                  <a:lnTo>
                    <a:pt x="1400" y="2680"/>
                  </a:lnTo>
                  <a:lnTo>
                    <a:pt x="1400" y="2680"/>
                  </a:lnTo>
                  <a:lnTo>
                    <a:pt x="1398" y="2679"/>
                  </a:lnTo>
                  <a:lnTo>
                    <a:pt x="1398" y="2677"/>
                  </a:lnTo>
                  <a:lnTo>
                    <a:pt x="1396" y="2677"/>
                  </a:lnTo>
                  <a:lnTo>
                    <a:pt x="1396" y="2675"/>
                  </a:lnTo>
                  <a:lnTo>
                    <a:pt x="1396" y="2675"/>
                  </a:lnTo>
                  <a:lnTo>
                    <a:pt x="1398" y="2675"/>
                  </a:lnTo>
                  <a:lnTo>
                    <a:pt x="1398" y="2677"/>
                  </a:lnTo>
                  <a:lnTo>
                    <a:pt x="1398" y="2677"/>
                  </a:lnTo>
                  <a:lnTo>
                    <a:pt x="1400" y="2679"/>
                  </a:lnTo>
                  <a:lnTo>
                    <a:pt x="1400" y="2679"/>
                  </a:lnTo>
                  <a:lnTo>
                    <a:pt x="1400" y="2679"/>
                  </a:lnTo>
                  <a:lnTo>
                    <a:pt x="1400" y="2677"/>
                  </a:lnTo>
                  <a:lnTo>
                    <a:pt x="1401" y="2677"/>
                  </a:lnTo>
                  <a:lnTo>
                    <a:pt x="1401" y="2677"/>
                  </a:lnTo>
                  <a:lnTo>
                    <a:pt x="1400" y="2675"/>
                  </a:lnTo>
                  <a:lnTo>
                    <a:pt x="1400" y="2673"/>
                  </a:lnTo>
                  <a:lnTo>
                    <a:pt x="1400" y="2673"/>
                  </a:lnTo>
                  <a:lnTo>
                    <a:pt x="1400" y="2673"/>
                  </a:lnTo>
                  <a:lnTo>
                    <a:pt x="1400" y="2671"/>
                  </a:lnTo>
                  <a:lnTo>
                    <a:pt x="1398" y="2671"/>
                  </a:lnTo>
                  <a:lnTo>
                    <a:pt x="1398" y="2669"/>
                  </a:lnTo>
                  <a:lnTo>
                    <a:pt x="1396" y="2669"/>
                  </a:lnTo>
                  <a:lnTo>
                    <a:pt x="1396" y="2669"/>
                  </a:lnTo>
                  <a:lnTo>
                    <a:pt x="1394" y="2669"/>
                  </a:lnTo>
                  <a:lnTo>
                    <a:pt x="1394" y="2668"/>
                  </a:lnTo>
                  <a:lnTo>
                    <a:pt x="1394" y="2668"/>
                  </a:lnTo>
                  <a:lnTo>
                    <a:pt x="1394" y="2668"/>
                  </a:lnTo>
                  <a:lnTo>
                    <a:pt x="1394" y="2668"/>
                  </a:lnTo>
                  <a:lnTo>
                    <a:pt x="1392" y="2668"/>
                  </a:lnTo>
                  <a:lnTo>
                    <a:pt x="1392" y="2668"/>
                  </a:lnTo>
                  <a:lnTo>
                    <a:pt x="1392" y="2668"/>
                  </a:lnTo>
                  <a:lnTo>
                    <a:pt x="1392" y="2666"/>
                  </a:lnTo>
                  <a:lnTo>
                    <a:pt x="1392" y="2666"/>
                  </a:lnTo>
                  <a:lnTo>
                    <a:pt x="1391" y="2664"/>
                  </a:lnTo>
                  <a:lnTo>
                    <a:pt x="1391" y="2664"/>
                  </a:lnTo>
                  <a:lnTo>
                    <a:pt x="1391" y="2662"/>
                  </a:lnTo>
                  <a:lnTo>
                    <a:pt x="1392" y="2662"/>
                  </a:lnTo>
                  <a:lnTo>
                    <a:pt x="1392" y="2662"/>
                  </a:lnTo>
                  <a:lnTo>
                    <a:pt x="1392" y="2664"/>
                  </a:lnTo>
                  <a:lnTo>
                    <a:pt x="1392" y="2664"/>
                  </a:lnTo>
                  <a:lnTo>
                    <a:pt x="1396" y="2664"/>
                  </a:lnTo>
                  <a:lnTo>
                    <a:pt x="1398" y="2666"/>
                  </a:lnTo>
                  <a:lnTo>
                    <a:pt x="1396" y="2666"/>
                  </a:lnTo>
                  <a:lnTo>
                    <a:pt x="1394" y="2666"/>
                  </a:lnTo>
                  <a:lnTo>
                    <a:pt x="1394" y="2666"/>
                  </a:lnTo>
                  <a:lnTo>
                    <a:pt x="1394" y="2666"/>
                  </a:lnTo>
                  <a:lnTo>
                    <a:pt x="1394" y="2668"/>
                  </a:lnTo>
                  <a:lnTo>
                    <a:pt x="1394" y="2668"/>
                  </a:lnTo>
                  <a:lnTo>
                    <a:pt x="1396" y="2668"/>
                  </a:lnTo>
                  <a:lnTo>
                    <a:pt x="1396" y="2669"/>
                  </a:lnTo>
                  <a:lnTo>
                    <a:pt x="1398" y="2669"/>
                  </a:lnTo>
                  <a:lnTo>
                    <a:pt x="1400" y="2669"/>
                  </a:lnTo>
                  <a:lnTo>
                    <a:pt x="1401" y="2671"/>
                  </a:lnTo>
                  <a:lnTo>
                    <a:pt x="1401" y="2673"/>
                  </a:lnTo>
                  <a:lnTo>
                    <a:pt x="1403" y="2677"/>
                  </a:lnTo>
                  <a:lnTo>
                    <a:pt x="1403" y="2677"/>
                  </a:lnTo>
                  <a:lnTo>
                    <a:pt x="1405" y="2677"/>
                  </a:lnTo>
                  <a:lnTo>
                    <a:pt x="1405" y="2675"/>
                  </a:lnTo>
                  <a:lnTo>
                    <a:pt x="1405" y="2675"/>
                  </a:lnTo>
                  <a:lnTo>
                    <a:pt x="1405" y="2673"/>
                  </a:lnTo>
                  <a:lnTo>
                    <a:pt x="1403" y="2671"/>
                  </a:lnTo>
                  <a:lnTo>
                    <a:pt x="1403" y="2671"/>
                  </a:lnTo>
                  <a:lnTo>
                    <a:pt x="1403" y="2669"/>
                  </a:lnTo>
                  <a:lnTo>
                    <a:pt x="1403" y="2669"/>
                  </a:lnTo>
                  <a:lnTo>
                    <a:pt x="1401" y="2669"/>
                  </a:lnTo>
                  <a:lnTo>
                    <a:pt x="1403" y="2669"/>
                  </a:lnTo>
                  <a:lnTo>
                    <a:pt x="1403" y="2669"/>
                  </a:lnTo>
                  <a:lnTo>
                    <a:pt x="1403" y="2669"/>
                  </a:lnTo>
                  <a:lnTo>
                    <a:pt x="1403" y="2668"/>
                  </a:lnTo>
                  <a:lnTo>
                    <a:pt x="1403" y="2668"/>
                  </a:lnTo>
                  <a:lnTo>
                    <a:pt x="1403" y="2668"/>
                  </a:lnTo>
                  <a:lnTo>
                    <a:pt x="1403" y="2666"/>
                  </a:lnTo>
                  <a:lnTo>
                    <a:pt x="1403" y="2666"/>
                  </a:lnTo>
                  <a:lnTo>
                    <a:pt x="1403" y="2666"/>
                  </a:lnTo>
                  <a:lnTo>
                    <a:pt x="1401" y="2666"/>
                  </a:lnTo>
                  <a:lnTo>
                    <a:pt x="1401" y="2666"/>
                  </a:lnTo>
                  <a:lnTo>
                    <a:pt x="1401" y="2664"/>
                  </a:lnTo>
                  <a:lnTo>
                    <a:pt x="1401" y="2664"/>
                  </a:lnTo>
                  <a:lnTo>
                    <a:pt x="1401" y="2664"/>
                  </a:lnTo>
                  <a:lnTo>
                    <a:pt x="1400" y="2664"/>
                  </a:lnTo>
                  <a:lnTo>
                    <a:pt x="1400" y="2664"/>
                  </a:lnTo>
                  <a:lnTo>
                    <a:pt x="1400" y="2662"/>
                  </a:lnTo>
                  <a:lnTo>
                    <a:pt x="1400" y="2662"/>
                  </a:lnTo>
                  <a:lnTo>
                    <a:pt x="1401" y="2662"/>
                  </a:lnTo>
                  <a:lnTo>
                    <a:pt x="1401" y="2662"/>
                  </a:lnTo>
                  <a:lnTo>
                    <a:pt x="1403" y="2662"/>
                  </a:lnTo>
                  <a:lnTo>
                    <a:pt x="1403" y="2662"/>
                  </a:lnTo>
                  <a:lnTo>
                    <a:pt x="1405" y="2664"/>
                  </a:lnTo>
                  <a:lnTo>
                    <a:pt x="1405" y="2664"/>
                  </a:lnTo>
                  <a:lnTo>
                    <a:pt x="1405" y="2666"/>
                  </a:lnTo>
                  <a:lnTo>
                    <a:pt x="1405" y="2666"/>
                  </a:lnTo>
                  <a:lnTo>
                    <a:pt x="1405" y="2666"/>
                  </a:lnTo>
                  <a:lnTo>
                    <a:pt x="1405" y="2666"/>
                  </a:lnTo>
                  <a:lnTo>
                    <a:pt x="1405" y="2666"/>
                  </a:lnTo>
                  <a:lnTo>
                    <a:pt x="1407" y="2666"/>
                  </a:lnTo>
                  <a:lnTo>
                    <a:pt x="1407" y="2666"/>
                  </a:lnTo>
                  <a:lnTo>
                    <a:pt x="1407" y="2666"/>
                  </a:lnTo>
                  <a:lnTo>
                    <a:pt x="1407" y="2666"/>
                  </a:lnTo>
                  <a:lnTo>
                    <a:pt x="1407" y="2666"/>
                  </a:lnTo>
                  <a:lnTo>
                    <a:pt x="1407" y="2666"/>
                  </a:lnTo>
                  <a:lnTo>
                    <a:pt x="1409" y="2666"/>
                  </a:lnTo>
                  <a:lnTo>
                    <a:pt x="1409" y="2668"/>
                  </a:lnTo>
                  <a:lnTo>
                    <a:pt x="1410" y="2668"/>
                  </a:lnTo>
                  <a:lnTo>
                    <a:pt x="1410" y="2668"/>
                  </a:lnTo>
                  <a:lnTo>
                    <a:pt x="1410" y="2669"/>
                  </a:lnTo>
                  <a:lnTo>
                    <a:pt x="1410" y="2669"/>
                  </a:lnTo>
                  <a:lnTo>
                    <a:pt x="1412" y="2673"/>
                  </a:lnTo>
                  <a:lnTo>
                    <a:pt x="1414" y="2673"/>
                  </a:lnTo>
                  <a:lnTo>
                    <a:pt x="1414" y="2671"/>
                  </a:lnTo>
                  <a:lnTo>
                    <a:pt x="1414" y="2671"/>
                  </a:lnTo>
                  <a:lnTo>
                    <a:pt x="1414" y="2671"/>
                  </a:lnTo>
                  <a:lnTo>
                    <a:pt x="1414" y="2669"/>
                  </a:lnTo>
                  <a:lnTo>
                    <a:pt x="1414" y="2669"/>
                  </a:lnTo>
                  <a:lnTo>
                    <a:pt x="1414" y="2668"/>
                  </a:lnTo>
                  <a:lnTo>
                    <a:pt x="1414" y="2666"/>
                  </a:lnTo>
                  <a:lnTo>
                    <a:pt x="1414" y="2666"/>
                  </a:lnTo>
                  <a:lnTo>
                    <a:pt x="1414" y="2664"/>
                  </a:lnTo>
                  <a:lnTo>
                    <a:pt x="1416" y="2666"/>
                  </a:lnTo>
                  <a:lnTo>
                    <a:pt x="1416" y="2666"/>
                  </a:lnTo>
                  <a:lnTo>
                    <a:pt x="1416" y="2668"/>
                  </a:lnTo>
                  <a:lnTo>
                    <a:pt x="1418" y="2668"/>
                  </a:lnTo>
                  <a:lnTo>
                    <a:pt x="1418" y="2666"/>
                  </a:lnTo>
                  <a:lnTo>
                    <a:pt x="1418" y="2666"/>
                  </a:lnTo>
                  <a:lnTo>
                    <a:pt x="1420" y="2664"/>
                  </a:lnTo>
                  <a:lnTo>
                    <a:pt x="1420" y="2664"/>
                  </a:lnTo>
                  <a:lnTo>
                    <a:pt x="1420" y="2664"/>
                  </a:lnTo>
                  <a:lnTo>
                    <a:pt x="1421" y="2664"/>
                  </a:lnTo>
                  <a:lnTo>
                    <a:pt x="1421" y="2664"/>
                  </a:lnTo>
                  <a:lnTo>
                    <a:pt x="1421" y="2664"/>
                  </a:lnTo>
                  <a:lnTo>
                    <a:pt x="1421" y="2666"/>
                  </a:lnTo>
                  <a:lnTo>
                    <a:pt x="1421" y="2666"/>
                  </a:lnTo>
                  <a:lnTo>
                    <a:pt x="1421" y="2666"/>
                  </a:lnTo>
                  <a:lnTo>
                    <a:pt x="1423" y="2666"/>
                  </a:lnTo>
                  <a:lnTo>
                    <a:pt x="1423" y="2666"/>
                  </a:lnTo>
                  <a:lnTo>
                    <a:pt x="1423" y="2666"/>
                  </a:lnTo>
                  <a:lnTo>
                    <a:pt x="1423" y="2666"/>
                  </a:lnTo>
                  <a:lnTo>
                    <a:pt x="1425" y="2664"/>
                  </a:lnTo>
                  <a:lnTo>
                    <a:pt x="1425" y="2664"/>
                  </a:lnTo>
                  <a:lnTo>
                    <a:pt x="1427" y="2662"/>
                  </a:lnTo>
                  <a:lnTo>
                    <a:pt x="1427" y="2662"/>
                  </a:lnTo>
                  <a:lnTo>
                    <a:pt x="1429" y="2664"/>
                  </a:lnTo>
                  <a:lnTo>
                    <a:pt x="1429" y="2664"/>
                  </a:lnTo>
                  <a:lnTo>
                    <a:pt x="1430" y="2664"/>
                  </a:lnTo>
                  <a:lnTo>
                    <a:pt x="1432" y="2664"/>
                  </a:lnTo>
                  <a:lnTo>
                    <a:pt x="1434" y="2666"/>
                  </a:lnTo>
                  <a:lnTo>
                    <a:pt x="1434" y="2664"/>
                  </a:lnTo>
                  <a:lnTo>
                    <a:pt x="1434" y="2664"/>
                  </a:lnTo>
                  <a:lnTo>
                    <a:pt x="1434" y="2664"/>
                  </a:lnTo>
                  <a:lnTo>
                    <a:pt x="1434" y="2662"/>
                  </a:lnTo>
                  <a:lnTo>
                    <a:pt x="1434" y="2662"/>
                  </a:lnTo>
                  <a:lnTo>
                    <a:pt x="1434" y="2662"/>
                  </a:lnTo>
                  <a:lnTo>
                    <a:pt x="1434" y="2662"/>
                  </a:lnTo>
                  <a:lnTo>
                    <a:pt x="1434" y="2662"/>
                  </a:lnTo>
                  <a:lnTo>
                    <a:pt x="1436" y="2660"/>
                  </a:lnTo>
                  <a:lnTo>
                    <a:pt x="1436" y="2660"/>
                  </a:lnTo>
                  <a:lnTo>
                    <a:pt x="1436" y="2659"/>
                  </a:lnTo>
                  <a:lnTo>
                    <a:pt x="1436" y="2659"/>
                  </a:lnTo>
                  <a:lnTo>
                    <a:pt x="1436" y="2657"/>
                  </a:lnTo>
                  <a:lnTo>
                    <a:pt x="1436" y="2657"/>
                  </a:lnTo>
                  <a:lnTo>
                    <a:pt x="1438" y="2657"/>
                  </a:lnTo>
                  <a:lnTo>
                    <a:pt x="1441" y="2657"/>
                  </a:lnTo>
                  <a:lnTo>
                    <a:pt x="1443" y="2657"/>
                  </a:lnTo>
                  <a:lnTo>
                    <a:pt x="1443" y="2655"/>
                  </a:lnTo>
                  <a:lnTo>
                    <a:pt x="1441" y="2655"/>
                  </a:lnTo>
                  <a:lnTo>
                    <a:pt x="1439" y="2655"/>
                  </a:lnTo>
                  <a:lnTo>
                    <a:pt x="1439" y="2655"/>
                  </a:lnTo>
                  <a:lnTo>
                    <a:pt x="1439" y="2653"/>
                  </a:lnTo>
                  <a:lnTo>
                    <a:pt x="1441" y="2653"/>
                  </a:lnTo>
                  <a:lnTo>
                    <a:pt x="1441" y="2655"/>
                  </a:lnTo>
                  <a:lnTo>
                    <a:pt x="1443" y="2653"/>
                  </a:lnTo>
                  <a:lnTo>
                    <a:pt x="1443" y="2651"/>
                  </a:lnTo>
                  <a:lnTo>
                    <a:pt x="1445" y="2650"/>
                  </a:lnTo>
                  <a:lnTo>
                    <a:pt x="1445" y="2650"/>
                  </a:lnTo>
                  <a:lnTo>
                    <a:pt x="1447" y="2650"/>
                  </a:lnTo>
                  <a:lnTo>
                    <a:pt x="1447" y="2650"/>
                  </a:lnTo>
                  <a:lnTo>
                    <a:pt x="1448" y="2650"/>
                  </a:lnTo>
                  <a:lnTo>
                    <a:pt x="1448" y="2650"/>
                  </a:lnTo>
                  <a:lnTo>
                    <a:pt x="1448" y="2648"/>
                  </a:lnTo>
                  <a:lnTo>
                    <a:pt x="1450" y="2648"/>
                  </a:lnTo>
                  <a:lnTo>
                    <a:pt x="1450" y="2648"/>
                  </a:lnTo>
                  <a:lnTo>
                    <a:pt x="1452" y="2648"/>
                  </a:lnTo>
                  <a:lnTo>
                    <a:pt x="1454" y="2650"/>
                  </a:lnTo>
                  <a:lnTo>
                    <a:pt x="1454" y="2650"/>
                  </a:lnTo>
                  <a:lnTo>
                    <a:pt x="1454" y="2651"/>
                  </a:lnTo>
                  <a:lnTo>
                    <a:pt x="1454" y="2651"/>
                  </a:lnTo>
                  <a:lnTo>
                    <a:pt x="1454" y="2651"/>
                  </a:lnTo>
                  <a:lnTo>
                    <a:pt x="1454" y="2651"/>
                  </a:lnTo>
                  <a:lnTo>
                    <a:pt x="1454" y="2651"/>
                  </a:lnTo>
                  <a:lnTo>
                    <a:pt x="1456" y="2651"/>
                  </a:lnTo>
                  <a:lnTo>
                    <a:pt x="1456" y="2653"/>
                  </a:lnTo>
                  <a:lnTo>
                    <a:pt x="1457" y="2653"/>
                  </a:lnTo>
                  <a:lnTo>
                    <a:pt x="1457" y="2653"/>
                  </a:lnTo>
                  <a:lnTo>
                    <a:pt x="1457" y="2655"/>
                  </a:lnTo>
                  <a:lnTo>
                    <a:pt x="1456" y="2657"/>
                  </a:lnTo>
                  <a:lnTo>
                    <a:pt x="1457" y="2657"/>
                  </a:lnTo>
                  <a:lnTo>
                    <a:pt x="1457" y="2659"/>
                  </a:lnTo>
                  <a:lnTo>
                    <a:pt x="1457" y="2657"/>
                  </a:lnTo>
                  <a:lnTo>
                    <a:pt x="1457" y="2657"/>
                  </a:lnTo>
                  <a:lnTo>
                    <a:pt x="1459" y="2657"/>
                  </a:lnTo>
                  <a:lnTo>
                    <a:pt x="1461" y="2655"/>
                  </a:lnTo>
                  <a:lnTo>
                    <a:pt x="1461" y="2655"/>
                  </a:lnTo>
                  <a:lnTo>
                    <a:pt x="1461" y="2657"/>
                  </a:lnTo>
                  <a:lnTo>
                    <a:pt x="1461" y="2655"/>
                  </a:lnTo>
                  <a:lnTo>
                    <a:pt x="1459" y="2653"/>
                  </a:lnTo>
                  <a:lnTo>
                    <a:pt x="1459" y="2651"/>
                  </a:lnTo>
                  <a:lnTo>
                    <a:pt x="1459" y="2651"/>
                  </a:lnTo>
                  <a:lnTo>
                    <a:pt x="1459" y="2651"/>
                  </a:lnTo>
                  <a:lnTo>
                    <a:pt x="1459" y="2651"/>
                  </a:lnTo>
                  <a:lnTo>
                    <a:pt x="1459" y="2650"/>
                  </a:lnTo>
                  <a:lnTo>
                    <a:pt x="1459" y="2648"/>
                  </a:lnTo>
                  <a:lnTo>
                    <a:pt x="1459" y="2648"/>
                  </a:lnTo>
                  <a:lnTo>
                    <a:pt x="1459" y="2648"/>
                  </a:lnTo>
                  <a:lnTo>
                    <a:pt x="1457" y="2648"/>
                  </a:lnTo>
                  <a:lnTo>
                    <a:pt x="1456" y="2648"/>
                  </a:lnTo>
                  <a:lnTo>
                    <a:pt x="1456" y="2648"/>
                  </a:lnTo>
                  <a:lnTo>
                    <a:pt x="1454" y="2648"/>
                  </a:lnTo>
                  <a:lnTo>
                    <a:pt x="1454" y="2648"/>
                  </a:lnTo>
                  <a:lnTo>
                    <a:pt x="1454" y="2648"/>
                  </a:lnTo>
                  <a:lnTo>
                    <a:pt x="1456" y="2646"/>
                  </a:lnTo>
                  <a:lnTo>
                    <a:pt x="1456" y="2646"/>
                  </a:lnTo>
                  <a:lnTo>
                    <a:pt x="1457" y="2646"/>
                  </a:lnTo>
                  <a:lnTo>
                    <a:pt x="1457" y="2646"/>
                  </a:lnTo>
                  <a:lnTo>
                    <a:pt x="1457" y="2644"/>
                  </a:lnTo>
                  <a:lnTo>
                    <a:pt x="1459" y="2644"/>
                  </a:lnTo>
                  <a:lnTo>
                    <a:pt x="1459" y="2644"/>
                  </a:lnTo>
                  <a:lnTo>
                    <a:pt x="1457" y="2642"/>
                  </a:lnTo>
                  <a:lnTo>
                    <a:pt x="1456" y="2641"/>
                  </a:lnTo>
                  <a:lnTo>
                    <a:pt x="1456" y="2641"/>
                  </a:lnTo>
                  <a:lnTo>
                    <a:pt x="1454" y="2639"/>
                  </a:lnTo>
                  <a:lnTo>
                    <a:pt x="1454" y="2639"/>
                  </a:lnTo>
                  <a:lnTo>
                    <a:pt x="1456" y="2639"/>
                  </a:lnTo>
                  <a:lnTo>
                    <a:pt x="1456" y="2639"/>
                  </a:lnTo>
                  <a:lnTo>
                    <a:pt x="1456" y="2639"/>
                  </a:lnTo>
                  <a:lnTo>
                    <a:pt x="1456" y="2637"/>
                  </a:lnTo>
                  <a:lnTo>
                    <a:pt x="1456" y="2637"/>
                  </a:lnTo>
                  <a:lnTo>
                    <a:pt x="1456" y="2637"/>
                  </a:lnTo>
                  <a:lnTo>
                    <a:pt x="1456" y="2637"/>
                  </a:lnTo>
                  <a:lnTo>
                    <a:pt x="1457" y="2637"/>
                  </a:lnTo>
                  <a:lnTo>
                    <a:pt x="1457" y="2637"/>
                  </a:lnTo>
                  <a:lnTo>
                    <a:pt x="1457" y="2635"/>
                  </a:lnTo>
                  <a:lnTo>
                    <a:pt x="1459" y="2637"/>
                  </a:lnTo>
                  <a:lnTo>
                    <a:pt x="1461" y="2639"/>
                  </a:lnTo>
                  <a:lnTo>
                    <a:pt x="1461" y="2639"/>
                  </a:lnTo>
                  <a:lnTo>
                    <a:pt x="1463" y="2641"/>
                  </a:lnTo>
                  <a:lnTo>
                    <a:pt x="1463" y="2641"/>
                  </a:lnTo>
                  <a:lnTo>
                    <a:pt x="1463" y="2641"/>
                  </a:lnTo>
                  <a:lnTo>
                    <a:pt x="1463" y="2641"/>
                  </a:lnTo>
                  <a:lnTo>
                    <a:pt x="1463" y="2639"/>
                  </a:lnTo>
                  <a:lnTo>
                    <a:pt x="1463" y="2637"/>
                  </a:lnTo>
                  <a:lnTo>
                    <a:pt x="1461" y="2635"/>
                  </a:lnTo>
                  <a:lnTo>
                    <a:pt x="1463" y="2637"/>
                  </a:lnTo>
                  <a:lnTo>
                    <a:pt x="1463" y="2637"/>
                  </a:lnTo>
                  <a:lnTo>
                    <a:pt x="1465" y="2639"/>
                  </a:lnTo>
                  <a:lnTo>
                    <a:pt x="1465" y="2641"/>
                  </a:lnTo>
                  <a:lnTo>
                    <a:pt x="1466" y="2639"/>
                  </a:lnTo>
                  <a:lnTo>
                    <a:pt x="1465" y="2639"/>
                  </a:lnTo>
                  <a:lnTo>
                    <a:pt x="1465" y="2637"/>
                  </a:lnTo>
                  <a:lnTo>
                    <a:pt x="1463" y="2635"/>
                  </a:lnTo>
                  <a:lnTo>
                    <a:pt x="1465" y="2635"/>
                  </a:lnTo>
                  <a:lnTo>
                    <a:pt x="1465" y="2635"/>
                  </a:lnTo>
                  <a:lnTo>
                    <a:pt x="1466" y="2637"/>
                  </a:lnTo>
                  <a:lnTo>
                    <a:pt x="1466" y="2637"/>
                  </a:lnTo>
                  <a:lnTo>
                    <a:pt x="1466" y="2637"/>
                  </a:lnTo>
                  <a:lnTo>
                    <a:pt x="1466" y="2635"/>
                  </a:lnTo>
                  <a:lnTo>
                    <a:pt x="1466" y="2633"/>
                  </a:lnTo>
                  <a:lnTo>
                    <a:pt x="1466" y="2635"/>
                  </a:lnTo>
                  <a:lnTo>
                    <a:pt x="1468" y="2635"/>
                  </a:lnTo>
                  <a:lnTo>
                    <a:pt x="1468" y="2637"/>
                  </a:lnTo>
                  <a:lnTo>
                    <a:pt x="1468" y="2639"/>
                  </a:lnTo>
                  <a:lnTo>
                    <a:pt x="1468" y="2639"/>
                  </a:lnTo>
                  <a:lnTo>
                    <a:pt x="1468" y="2639"/>
                  </a:lnTo>
                  <a:lnTo>
                    <a:pt x="1470" y="2639"/>
                  </a:lnTo>
                  <a:lnTo>
                    <a:pt x="1470" y="2637"/>
                  </a:lnTo>
                  <a:lnTo>
                    <a:pt x="1470" y="2637"/>
                  </a:lnTo>
                  <a:lnTo>
                    <a:pt x="1468" y="2635"/>
                  </a:lnTo>
                  <a:lnTo>
                    <a:pt x="1468" y="2635"/>
                  </a:lnTo>
                  <a:lnTo>
                    <a:pt x="1470" y="2635"/>
                  </a:lnTo>
                  <a:lnTo>
                    <a:pt x="1472" y="2633"/>
                  </a:lnTo>
                  <a:lnTo>
                    <a:pt x="1474" y="2632"/>
                  </a:lnTo>
                  <a:lnTo>
                    <a:pt x="1474" y="2632"/>
                  </a:lnTo>
                  <a:lnTo>
                    <a:pt x="1474" y="2632"/>
                  </a:lnTo>
                  <a:lnTo>
                    <a:pt x="1474" y="2632"/>
                  </a:lnTo>
                  <a:lnTo>
                    <a:pt x="1475" y="2632"/>
                  </a:lnTo>
                  <a:lnTo>
                    <a:pt x="1475" y="2632"/>
                  </a:lnTo>
                  <a:lnTo>
                    <a:pt x="1475" y="2633"/>
                  </a:lnTo>
                  <a:lnTo>
                    <a:pt x="1477" y="2633"/>
                  </a:lnTo>
                  <a:lnTo>
                    <a:pt x="1477" y="2633"/>
                  </a:lnTo>
                  <a:lnTo>
                    <a:pt x="1477" y="2633"/>
                  </a:lnTo>
                  <a:lnTo>
                    <a:pt x="1477" y="2630"/>
                  </a:lnTo>
                  <a:lnTo>
                    <a:pt x="1477" y="2628"/>
                  </a:lnTo>
                  <a:lnTo>
                    <a:pt x="1477" y="2628"/>
                  </a:lnTo>
                  <a:lnTo>
                    <a:pt x="1475" y="2626"/>
                  </a:lnTo>
                  <a:lnTo>
                    <a:pt x="1475" y="2626"/>
                  </a:lnTo>
                  <a:lnTo>
                    <a:pt x="1475" y="2626"/>
                  </a:lnTo>
                  <a:lnTo>
                    <a:pt x="1475" y="2626"/>
                  </a:lnTo>
                  <a:lnTo>
                    <a:pt x="1475" y="2624"/>
                  </a:lnTo>
                  <a:lnTo>
                    <a:pt x="1477" y="2624"/>
                  </a:lnTo>
                  <a:lnTo>
                    <a:pt x="1477" y="2623"/>
                  </a:lnTo>
                  <a:lnTo>
                    <a:pt x="1479" y="2621"/>
                  </a:lnTo>
                  <a:lnTo>
                    <a:pt x="1479" y="2621"/>
                  </a:lnTo>
                  <a:lnTo>
                    <a:pt x="1481" y="2621"/>
                  </a:lnTo>
                  <a:lnTo>
                    <a:pt x="1479" y="2623"/>
                  </a:lnTo>
                  <a:lnTo>
                    <a:pt x="1481" y="2624"/>
                  </a:lnTo>
                  <a:lnTo>
                    <a:pt x="1483" y="2624"/>
                  </a:lnTo>
                  <a:lnTo>
                    <a:pt x="1485" y="2626"/>
                  </a:lnTo>
                  <a:lnTo>
                    <a:pt x="1485" y="2626"/>
                  </a:lnTo>
                  <a:lnTo>
                    <a:pt x="1485" y="2626"/>
                  </a:lnTo>
                  <a:lnTo>
                    <a:pt x="1486" y="2628"/>
                  </a:lnTo>
                  <a:lnTo>
                    <a:pt x="1486" y="2626"/>
                  </a:lnTo>
                  <a:lnTo>
                    <a:pt x="1488" y="2626"/>
                  </a:lnTo>
                  <a:lnTo>
                    <a:pt x="1486" y="2626"/>
                  </a:lnTo>
                  <a:lnTo>
                    <a:pt x="1485" y="2624"/>
                  </a:lnTo>
                  <a:lnTo>
                    <a:pt x="1483" y="2621"/>
                  </a:lnTo>
                  <a:lnTo>
                    <a:pt x="1483" y="2621"/>
                  </a:lnTo>
                  <a:lnTo>
                    <a:pt x="1474" y="2615"/>
                  </a:lnTo>
                  <a:lnTo>
                    <a:pt x="1470" y="2614"/>
                  </a:lnTo>
                  <a:lnTo>
                    <a:pt x="1468" y="2612"/>
                  </a:lnTo>
                  <a:lnTo>
                    <a:pt x="1466" y="2610"/>
                  </a:lnTo>
                  <a:lnTo>
                    <a:pt x="1465" y="2610"/>
                  </a:lnTo>
                  <a:lnTo>
                    <a:pt x="1465" y="2610"/>
                  </a:lnTo>
                  <a:lnTo>
                    <a:pt x="1463" y="2610"/>
                  </a:lnTo>
                  <a:lnTo>
                    <a:pt x="1459" y="2608"/>
                  </a:lnTo>
                  <a:lnTo>
                    <a:pt x="1459" y="2606"/>
                  </a:lnTo>
                  <a:lnTo>
                    <a:pt x="1457" y="2606"/>
                  </a:lnTo>
                  <a:lnTo>
                    <a:pt x="1456" y="2604"/>
                  </a:lnTo>
                  <a:lnTo>
                    <a:pt x="1450" y="2604"/>
                  </a:lnTo>
                  <a:lnTo>
                    <a:pt x="1448" y="2604"/>
                  </a:lnTo>
                  <a:lnTo>
                    <a:pt x="1450" y="2603"/>
                  </a:lnTo>
                  <a:lnTo>
                    <a:pt x="1450" y="2603"/>
                  </a:lnTo>
                  <a:lnTo>
                    <a:pt x="1448" y="2601"/>
                  </a:lnTo>
                  <a:lnTo>
                    <a:pt x="1448" y="2599"/>
                  </a:lnTo>
                  <a:lnTo>
                    <a:pt x="1448" y="2599"/>
                  </a:lnTo>
                  <a:lnTo>
                    <a:pt x="1447" y="2597"/>
                  </a:lnTo>
                  <a:lnTo>
                    <a:pt x="1447" y="2597"/>
                  </a:lnTo>
                  <a:lnTo>
                    <a:pt x="1445" y="2597"/>
                  </a:lnTo>
                  <a:lnTo>
                    <a:pt x="1447" y="2595"/>
                  </a:lnTo>
                  <a:lnTo>
                    <a:pt x="1447" y="2592"/>
                  </a:lnTo>
                  <a:lnTo>
                    <a:pt x="1450" y="2590"/>
                  </a:lnTo>
                  <a:lnTo>
                    <a:pt x="1454" y="2590"/>
                  </a:lnTo>
                  <a:lnTo>
                    <a:pt x="1456" y="2590"/>
                  </a:lnTo>
                  <a:lnTo>
                    <a:pt x="1457" y="2592"/>
                  </a:lnTo>
                  <a:lnTo>
                    <a:pt x="1457" y="2592"/>
                  </a:lnTo>
                  <a:lnTo>
                    <a:pt x="1459" y="2595"/>
                  </a:lnTo>
                  <a:lnTo>
                    <a:pt x="1461" y="2595"/>
                  </a:lnTo>
                  <a:lnTo>
                    <a:pt x="1468" y="2594"/>
                  </a:lnTo>
                  <a:lnTo>
                    <a:pt x="1470" y="2594"/>
                  </a:lnTo>
                  <a:lnTo>
                    <a:pt x="1472" y="2590"/>
                  </a:lnTo>
                  <a:lnTo>
                    <a:pt x="1457" y="2565"/>
                  </a:lnTo>
                  <a:lnTo>
                    <a:pt x="1450" y="2545"/>
                  </a:lnTo>
                  <a:lnTo>
                    <a:pt x="1448" y="2543"/>
                  </a:lnTo>
                  <a:lnTo>
                    <a:pt x="1448" y="2543"/>
                  </a:lnTo>
                  <a:lnTo>
                    <a:pt x="1448" y="2541"/>
                  </a:lnTo>
                  <a:lnTo>
                    <a:pt x="1447" y="2541"/>
                  </a:lnTo>
                  <a:lnTo>
                    <a:pt x="1445" y="2541"/>
                  </a:lnTo>
                  <a:lnTo>
                    <a:pt x="1443" y="2539"/>
                  </a:lnTo>
                  <a:lnTo>
                    <a:pt x="1439" y="2536"/>
                  </a:lnTo>
                  <a:lnTo>
                    <a:pt x="1439" y="2536"/>
                  </a:lnTo>
                  <a:lnTo>
                    <a:pt x="1430" y="2520"/>
                  </a:lnTo>
                  <a:lnTo>
                    <a:pt x="1429" y="2518"/>
                  </a:lnTo>
                  <a:lnTo>
                    <a:pt x="1425" y="2516"/>
                  </a:lnTo>
                  <a:lnTo>
                    <a:pt x="1405" y="2516"/>
                  </a:lnTo>
                  <a:lnTo>
                    <a:pt x="1394" y="2511"/>
                  </a:lnTo>
                  <a:lnTo>
                    <a:pt x="1392" y="2511"/>
                  </a:lnTo>
                  <a:lnTo>
                    <a:pt x="1392" y="2512"/>
                  </a:lnTo>
                  <a:lnTo>
                    <a:pt x="1391" y="2512"/>
                  </a:lnTo>
                  <a:lnTo>
                    <a:pt x="1391" y="2518"/>
                  </a:lnTo>
                  <a:lnTo>
                    <a:pt x="1391" y="2521"/>
                  </a:lnTo>
                  <a:lnTo>
                    <a:pt x="1391" y="2521"/>
                  </a:lnTo>
                  <a:lnTo>
                    <a:pt x="1391" y="2523"/>
                  </a:lnTo>
                  <a:lnTo>
                    <a:pt x="1382" y="2516"/>
                  </a:lnTo>
                  <a:lnTo>
                    <a:pt x="1380" y="2514"/>
                  </a:lnTo>
                  <a:lnTo>
                    <a:pt x="1378" y="2512"/>
                  </a:lnTo>
                  <a:lnTo>
                    <a:pt x="1378" y="2512"/>
                  </a:lnTo>
                  <a:lnTo>
                    <a:pt x="1378" y="2511"/>
                  </a:lnTo>
                  <a:lnTo>
                    <a:pt x="1378" y="2511"/>
                  </a:lnTo>
                  <a:lnTo>
                    <a:pt x="1380" y="2509"/>
                  </a:lnTo>
                  <a:lnTo>
                    <a:pt x="1380" y="2509"/>
                  </a:lnTo>
                  <a:lnTo>
                    <a:pt x="1380" y="2509"/>
                  </a:lnTo>
                  <a:lnTo>
                    <a:pt x="1380" y="2509"/>
                  </a:lnTo>
                  <a:lnTo>
                    <a:pt x="1380" y="2509"/>
                  </a:lnTo>
                  <a:lnTo>
                    <a:pt x="1378" y="2505"/>
                  </a:lnTo>
                  <a:lnTo>
                    <a:pt x="1374" y="2502"/>
                  </a:lnTo>
                  <a:lnTo>
                    <a:pt x="1374" y="2500"/>
                  </a:lnTo>
                  <a:lnTo>
                    <a:pt x="1374" y="2500"/>
                  </a:lnTo>
                  <a:lnTo>
                    <a:pt x="1378" y="2496"/>
                  </a:lnTo>
                  <a:lnTo>
                    <a:pt x="1382" y="2494"/>
                  </a:lnTo>
                  <a:lnTo>
                    <a:pt x="1382" y="2494"/>
                  </a:lnTo>
                  <a:lnTo>
                    <a:pt x="1380" y="2492"/>
                  </a:lnTo>
                  <a:lnTo>
                    <a:pt x="1378" y="2492"/>
                  </a:lnTo>
                  <a:lnTo>
                    <a:pt x="1378" y="2491"/>
                  </a:lnTo>
                  <a:lnTo>
                    <a:pt x="1378" y="2491"/>
                  </a:lnTo>
                  <a:lnTo>
                    <a:pt x="1378" y="2489"/>
                  </a:lnTo>
                  <a:lnTo>
                    <a:pt x="1378" y="2487"/>
                  </a:lnTo>
                  <a:lnTo>
                    <a:pt x="1378" y="2485"/>
                  </a:lnTo>
                  <a:lnTo>
                    <a:pt x="1378" y="2485"/>
                  </a:lnTo>
                  <a:lnTo>
                    <a:pt x="1376" y="2483"/>
                  </a:lnTo>
                  <a:lnTo>
                    <a:pt x="1376" y="2483"/>
                  </a:lnTo>
                  <a:lnTo>
                    <a:pt x="1376" y="2483"/>
                  </a:lnTo>
                  <a:lnTo>
                    <a:pt x="1376" y="2482"/>
                  </a:lnTo>
                  <a:lnTo>
                    <a:pt x="1376" y="2482"/>
                  </a:lnTo>
                  <a:lnTo>
                    <a:pt x="1378" y="2480"/>
                  </a:lnTo>
                  <a:lnTo>
                    <a:pt x="1378" y="2480"/>
                  </a:lnTo>
                  <a:lnTo>
                    <a:pt x="1378" y="2480"/>
                  </a:lnTo>
                  <a:lnTo>
                    <a:pt x="1376" y="2478"/>
                  </a:lnTo>
                  <a:lnTo>
                    <a:pt x="1376" y="2478"/>
                  </a:lnTo>
                  <a:lnTo>
                    <a:pt x="1371" y="2476"/>
                  </a:lnTo>
                  <a:lnTo>
                    <a:pt x="1358" y="2473"/>
                  </a:lnTo>
                  <a:lnTo>
                    <a:pt x="1345" y="2467"/>
                  </a:lnTo>
                  <a:lnTo>
                    <a:pt x="1345" y="2467"/>
                  </a:lnTo>
                  <a:lnTo>
                    <a:pt x="1345" y="2467"/>
                  </a:lnTo>
                  <a:lnTo>
                    <a:pt x="1345" y="2467"/>
                  </a:lnTo>
                  <a:lnTo>
                    <a:pt x="1345" y="2467"/>
                  </a:lnTo>
                  <a:lnTo>
                    <a:pt x="1353" y="2449"/>
                  </a:lnTo>
                  <a:lnTo>
                    <a:pt x="1360" y="2429"/>
                  </a:lnTo>
                  <a:lnTo>
                    <a:pt x="1362" y="2427"/>
                  </a:lnTo>
                  <a:lnTo>
                    <a:pt x="1362" y="2427"/>
                  </a:lnTo>
                  <a:lnTo>
                    <a:pt x="1367" y="2426"/>
                  </a:lnTo>
                  <a:lnTo>
                    <a:pt x="1367" y="2424"/>
                  </a:lnTo>
                  <a:lnTo>
                    <a:pt x="1369" y="2424"/>
                  </a:lnTo>
                  <a:lnTo>
                    <a:pt x="1371" y="2420"/>
                  </a:lnTo>
                  <a:lnTo>
                    <a:pt x="1373" y="2417"/>
                  </a:lnTo>
                  <a:lnTo>
                    <a:pt x="1374" y="2411"/>
                  </a:lnTo>
                  <a:lnTo>
                    <a:pt x="1373" y="2408"/>
                  </a:lnTo>
                  <a:lnTo>
                    <a:pt x="1371" y="2404"/>
                  </a:lnTo>
                  <a:lnTo>
                    <a:pt x="1364" y="2399"/>
                  </a:lnTo>
                  <a:lnTo>
                    <a:pt x="1360" y="2399"/>
                  </a:lnTo>
                  <a:lnTo>
                    <a:pt x="1364" y="2379"/>
                  </a:lnTo>
                  <a:lnTo>
                    <a:pt x="1367" y="2361"/>
                  </a:lnTo>
                  <a:lnTo>
                    <a:pt x="1369" y="2357"/>
                  </a:lnTo>
                  <a:lnTo>
                    <a:pt x="1371" y="2355"/>
                  </a:lnTo>
                  <a:lnTo>
                    <a:pt x="1382" y="2350"/>
                  </a:lnTo>
                  <a:lnTo>
                    <a:pt x="1383" y="2348"/>
                  </a:lnTo>
                  <a:lnTo>
                    <a:pt x="1387" y="2343"/>
                  </a:lnTo>
                  <a:lnTo>
                    <a:pt x="1389" y="2341"/>
                  </a:lnTo>
                  <a:lnTo>
                    <a:pt x="1389" y="2337"/>
                  </a:lnTo>
                  <a:lnTo>
                    <a:pt x="1385" y="2334"/>
                  </a:lnTo>
                  <a:lnTo>
                    <a:pt x="1385" y="2332"/>
                  </a:lnTo>
                  <a:lnTo>
                    <a:pt x="1385" y="2332"/>
                  </a:lnTo>
                  <a:lnTo>
                    <a:pt x="1387" y="2330"/>
                  </a:lnTo>
                  <a:lnTo>
                    <a:pt x="1389" y="2328"/>
                  </a:lnTo>
                  <a:lnTo>
                    <a:pt x="1387" y="2326"/>
                  </a:lnTo>
                  <a:lnTo>
                    <a:pt x="1387" y="2326"/>
                  </a:lnTo>
                  <a:lnTo>
                    <a:pt x="1387" y="2324"/>
                  </a:lnTo>
                  <a:lnTo>
                    <a:pt x="1387" y="2323"/>
                  </a:lnTo>
                  <a:lnTo>
                    <a:pt x="1389" y="2323"/>
                  </a:lnTo>
                  <a:lnTo>
                    <a:pt x="1392" y="2321"/>
                  </a:lnTo>
                  <a:lnTo>
                    <a:pt x="1392" y="2321"/>
                  </a:lnTo>
                  <a:lnTo>
                    <a:pt x="1394" y="2317"/>
                  </a:lnTo>
                  <a:lnTo>
                    <a:pt x="1394" y="2317"/>
                  </a:lnTo>
                  <a:lnTo>
                    <a:pt x="1396" y="2314"/>
                  </a:lnTo>
                  <a:lnTo>
                    <a:pt x="1398" y="2312"/>
                  </a:lnTo>
                  <a:lnTo>
                    <a:pt x="1400" y="2312"/>
                  </a:lnTo>
                  <a:lnTo>
                    <a:pt x="1401" y="2312"/>
                  </a:lnTo>
                  <a:lnTo>
                    <a:pt x="1403" y="2312"/>
                  </a:lnTo>
                  <a:lnTo>
                    <a:pt x="1407" y="2317"/>
                  </a:lnTo>
                  <a:lnTo>
                    <a:pt x="1409" y="2317"/>
                  </a:lnTo>
                  <a:lnTo>
                    <a:pt x="1409" y="2319"/>
                  </a:lnTo>
                  <a:lnTo>
                    <a:pt x="1410" y="2319"/>
                  </a:lnTo>
                  <a:lnTo>
                    <a:pt x="1410" y="2321"/>
                  </a:lnTo>
                  <a:lnTo>
                    <a:pt x="1410" y="2321"/>
                  </a:lnTo>
                  <a:lnTo>
                    <a:pt x="1412" y="2321"/>
                  </a:lnTo>
                  <a:lnTo>
                    <a:pt x="1412" y="2321"/>
                  </a:lnTo>
                  <a:lnTo>
                    <a:pt x="1414" y="2324"/>
                  </a:lnTo>
                  <a:lnTo>
                    <a:pt x="1416" y="2326"/>
                  </a:lnTo>
                  <a:lnTo>
                    <a:pt x="1418" y="2328"/>
                  </a:lnTo>
                  <a:lnTo>
                    <a:pt x="1420" y="2330"/>
                  </a:lnTo>
                  <a:lnTo>
                    <a:pt x="1421" y="2332"/>
                  </a:lnTo>
                  <a:lnTo>
                    <a:pt x="1421" y="2334"/>
                  </a:lnTo>
                  <a:lnTo>
                    <a:pt x="1423" y="2334"/>
                  </a:lnTo>
                  <a:lnTo>
                    <a:pt x="1423" y="2335"/>
                  </a:lnTo>
                  <a:lnTo>
                    <a:pt x="1423" y="2337"/>
                  </a:lnTo>
                  <a:lnTo>
                    <a:pt x="1425" y="2339"/>
                  </a:lnTo>
                  <a:lnTo>
                    <a:pt x="1427" y="2341"/>
                  </a:lnTo>
                  <a:lnTo>
                    <a:pt x="1427" y="2343"/>
                  </a:lnTo>
                  <a:lnTo>
                    <a:pt x="1429" y="2344"/>
                  </a:lnTo>
                  <a:lnTo>
                    <a:pt x="1429" y="2346"/>
                  </a:lnTo>
                  <a:lnTo>
                    <a:pt x="1429" y="2348"/>
                  </a:lnTo>
                  <a:lnTo>
                    <a:pt x="1429" y="2350"/>
                  </a:lnTo>
                  <a:lnTo>
                    <a:pt x="1430" y="2350"/>
                  </a:lnTo>
                  <a:lnTo>
                    <a:pt x="1430" y="2350"/>
                  </a:lnTo>
                  <a:lnTo>
                    <a:pt x="1432" y="2352"/>
                  </a:lnTo>
                  <a:lnTo>
                    <a:pt x="1432" y="2353"/>
                  </a:lnTo>
                  <a:lnTo>
                    <a:pt x="1434" y="2355"/>
                  </a:lnTo>
                  <a:lnTo>
                    <a:pt x="1434" y="2357"/>
                  </a:lnTo>
                  <a:lnTo>
                    <a:pt x="1436" y="2357"/>
                  </a:lnTo>
                  <a:lnTo>
                    <a:pt x="1438" y="2357"/>
                  </a:lnTo>
                  <a:lnTo>
                    <a:pt x="1438" y="2357"/>
                  </a:lnTo>
                  <a:lnTo>
                    <a:pt x="1439" y="2359"/>
                  </a:lnTo>
                  <a:lnTo>
                    <a:pt x="1443" y="2361"/>
                  </a:lnTo>
                  <a:lnTo>
                    <a:pt x="1443" y="2361"/>
                  </a:lnTo>
                  <a:lnTo>
                    <a:pt x="1445" y="2361"/>
                  </a:lnTo>
                  <a:lnTo>
                    <a:pt x="1445" y="2359"/>
                  </a:lnTo>
                  <a:lnTo>
                    <a:pt x="1447" y="2359"/>
                  </a:lnTo>
                  <a:lnTo>
                    <a:pt x="1456" y="2355"/>
                  </a:lnTo>
                  <a:lnTo>
                    <a:pt x="1461" y="2352"/>
                  </a:lnTo>
                  <a:lnTo>
                    <a:pt x="1465" y="2348"/>
                  </a:lnTo>
                  <a:lnTo>
                    <a:pt x="1466" y="2346"/>
                  </a:lnTo>
                  <a:lnTo>
                    <a:pt x="1466" y="2344"/>
                  </a:lnTo>
                  <a:lnTo>
                    <a:pt x="1466" y="2344"/>
                  </a:lnTo>
                  <a:lnTo>
                    <a:pt x="1466" y="2341"/>
                  </a:lnTo>
                  <a:lnTo>
                    <a:pt x="1465" y="2339"/>
                  </a:lnTo>
                  <a:lnTo>
                    <a:pt x="1465" y="2339"/>
                  </a:lnTo>
                  <a:lnTo>
                    <a:pt x="1461" y="2337"/>
                  </a:lnTo>
                  <a:lnTo>
                    <a:pt x="1461" y="2335"/>
                  </a:lnTo>
                  <a:lnTo>
                    <a:pt x="1461" y="2334"/>
                  </a:lnTo>
                  <a:lnTo>
                    <a:pt x="1461" y="2330"/>
                  </a:lnTo>
                  <a:lnTo>
                    <a:pt x="1459" y="2326"/>
                  </a:lnTo>
                  <a:lnTo>
                    <a:pt x="1457" y="2321"/>
                  </a:lnTo>
                  <a:lnTo>
                    <a:pt x="1456" y="2310"/>
                  </a:lnTo>
                  <a:lnTo>
                    <a:pt x="1456" y="2303"/>
                  </a:lnTo>
                  <a:lnTo>
                    <a:pt x="1456" y="2301"/>
                  </a:lnTo>
                  <a:lnTo>
                    <a:pt x="1454" y="2299"/>
                  </a:lnTo>
                  <a:lnTo>
                    <a:pt x="1452" y="2299"/>
                  </a:lnTo>
                  <a:lnTo>
                    <a:pt x="1450" y="2297"/>
                  </a:lnTo>
                  <a:lnTo>
                    <a:pt x="1450" y="2297"/>
                  </a:lnTo>
                  <a:lnTo>
                    <a:pt x="1452" y="2296"/>
                  </a:lnTo>
                  <a:lnTo>
                    <a:pt x="1452" y="2296"/>
                  </a:lnTo>
                  <a:lnTo>
                    <a:pt x="1459" y="2299"/>
                  </a:lnTo>
                  <a:lnTo>
                    <a:pt x="1461" y="2301"/>
                  </a:lnTo>
                  <a:lnTo>
                    <a:pt x="1463" y="2299"/>
                  </a:lnTo>
                  <a:lnTo>
                    <a:pt x="1472" y="2294"/>
                  </a:lnTo>
                  <a:lnTo>
                    <a:pt x="1477" y="2287"/>
                  </a:lnTo>
                  <a:lnTo>
                    <a:pt x="1479" y="2285"/>
                  </a:lnTo>
                  <a:lnTo>
                    <a:pt x="1486" y="2283"/>
                  </a:lnTo>
                  <a:lnTo>
                    <a:pt x="1490" y="2281"/>
                  </a:lnTo>
                  <a:lnTo>
                    <a:pt x="1492" y="2279"/>
                  </a:lnTo>
                  <a:lnTo>
                    <a:pt x="1494" y="2278"/>
                  </a:lnTo>
                  <a:lnTo>
                    <a:pt x="1492" y="2276"/>
                  </a:lnTo>
                  <a:lnTo>
                    <a:pt x="1490" y="2272"/>
                  </a:lnTo>
                  <a:lnTo>
                    <a:pt x="1490" y="2270"/>
                  </a:lnTo>
                  <a:lnTo>
                    <a:pt x="1490" y="2268"/>
                  </a:lnTo>
                  <a:lnTo>
                    <a:pt x="1492" y="2267"/>
                  </a:lnTo>
                  <a:lnTo>
                    <a:pt x="1492" y="2265"/>
                  </a:lnTo>
                  <a:lnTo>
                    <a:pt x="1492" y="2263"/>
                  </a:lnTo>
                  <a:lnTo>
                    <a:pt x="1492" y="2261"/>
                  </a:lnTo>
                  <a:lnTo>
                    <a:pt x="1494" y="2259"/>
                  </a:lnTo>
                  <a:lnTo>
                    <a:pt x="1494" y="2259"/>
                  </a:lnTo>
                  <a:lnTo>
                    <a:pt x="1495" y="2259"/>
                  </a:lnTo>
                  <a:lnTo>
                    <a:pt x="1499" y="2259"/>
                  </a:lnTo>
                  <a:lnTo>
                    <a:pt x="1512" y="2259"/>
                  </a:lnTo>
                  <a:lnTo>
                    <a:pt x="1512" y="2259"/>
                  </a:lnTo>
                  <a:lnTo>
                    <a:pt x="1513" y="2256"/>
                  </a:lnTo>
                  <a:lnTo>
                    <a:pt x="1521" y="2250"/>
                  </a:lnTo>
                  <a:lnTo>
                    <a:pt x="1524" y="2249"/>
                  </a:lnTo>
                  <a:lnTo>
                    <a:pt x="1533" y="2247"/>
                  </a:lnTo>
                  <a:lnTo>
                    <a:pt x="1539" y="2243"/>
                  </a:lnTo>
                  <a:lnTo>
                    <a:pt x="1539" y="2243"/>
                  </a:lnTo>
                  <a:lnTo>
                    <a:pt x="1539" y="2243"/>
                  </a:lnTo>
                  <a:lnTo>
                    <a:pt x="1539" y="2241"/>
                  </a:lnTo>
                  <a:lnTo>
                    <a:pt x="1539" y="2240"/>
                  </a:lnTo>
                  <a:lnTo>
                    <a:pt x="1539" y="2238"/>
                  </a:lnTo>
                  <a:lnTo>
                    <a:pt x="1539" y="2238"/>
                  </a:lnTo>
                  <a:lnTo>
                    <a:pt x="1540" y="2238"/>
                  </a:lnTo>
                  <a:lnTo>
                    <a:pt x="1540" y="2236"/>
                  </a:lnTo>
                  <a:lnTo>
                    <a:pt x="1540" y="2236"/>
                  </a:lnTo>
                  <a:lnTo>
                    <a:pt x="1540" y="2236"/>
                  </a:lnTo>
                  <a:lnTo>
                    <a:pt x="1540" y="2234"/>
                  </a:lnTo>
                  <a:lnTo>
                    <a:pt x="1540" y="2234"/>
                  </a:lnTo>
                  <a:lnTo>
                    <a:pt x="1540" y="2234"/>
                  </a:lnTo>
                  <a:lnTo>
                    <a:pt x="1544" y="2234"/>
                  </a:lnTo>
                  <a:lnTo>
                    <a:pt x="1546" y="2234"/>
                  </a:lnTo>
                  <a:lnTo>
                    <a:pt x="1546" y="2232"/>
                  </a:lnTo>
                  <a:lnTo>
                    <a:pt x="1546" y="2232"/>
                  </a:lnTo>
                  <a:lnTo>
                    <a:pt x="1548" y="2232"/>
                  </a:lnTo>
                  <a:lnTo>
                    <a:pt x="1548" y="2231"/>
                  </a:lnTo>
                  <a:lnTo>
                    <a:pt x="1548" y="2231"/>
                  </a:lnTo>
                  <a:lnTo>
                    <a:pt x="1550" y="2229"/>
                  </a:lnTo>
                  <a:lnTo>
                    <a:pt x="1548" y="2223"/>
                  </a:lnTo>
                  <a:lnTo>
                    <a:pt x="1548" y="2223"/>
                  </a:lnTo>
                  <a:lnTo>
                    <a:pt x="1550" y="2222"/>
                  </a:lnTo>
                  <a:lnTo>
                    <a:pt x="1550" y="2222"/>
                  </a:lnTo>
                  <a:lnTo>
                    <a:pt x="1551" y="2222"/>
                  </a:lnTo>
                  <a:lnTo>
                    <a:pt x="1551" y="2220"/>
                  </a:lnTo>
                  <a:lnTo>
                    <a:pt x="1551" y="2218"/>
                  </a:lnTo>
                  <a:lnTo>
                    <a:pt x="1551" y="2218"/>
                  </a:lnTo>
                  <a:lnTo>
                    <a:pt x="1555" y="2218"/>
                  </a:lnTo>
                  <a:lnTo>
                    <a:pt x="1557" y="2220"/>
                  </a:lnTo>
                  <a:lnTo>
                    <a:pt x="1557" y="2220"/>
                  </a:lnTo>
                  <a:lnTo>
                    <a:pt x="1557" y="2220"/>
                  </a:lnTo>
                  <a:lnTo>
                    <a:pt x="1555" y="2222"/>
                  </a:lnTo>
                  <a:lnTo>
                    <a:pt x="1555" y="2223"/>
                  </a:lnTo>
                  <a:lnTo>
                    <a:pt x="1557" y="2223"/>
                  </a:lnTo>
                  <a:lnTo>
                    <a:pt x="1559" y="2223"/>
                  </a:lnTo>
                  <a:lnTo>
                    <a:pt x="1560" y="2222"/>
                  </a:lnTo>
                  <a:lnTo>
                    <a:pt x="1562" y="2220"/>
                  </a:lnTo>
                  <a:lnTo>
                    <a:pt x="1562" y="2218"/>
                  </a:lnTo>
                  <a:lnTo>
                    <a:pt x="1560" y="2211"/>
                  </a:lnTo>
                  <a:lnTo>
                    <a:pt x="1559" y="2209"/>
                  </a:lnTo>
                  <a:lnTo>
                    <a:pt x="1560" y="2207"/>
                  </a:lnTo>
                  <a:lnTo>
                    <a:pt x="1564" y="2207"/>
                  </a:lnTo>
                  <a:lnTo>
                    <a:pt x="1564" y="2209"/>
                  </a:lnTo>
                  <a:lnTo>
                    <a:pt x="1566" y="2209"/>
                  </a:lnTo>
                  <a:lnTo>
                    <a:pt x="1566" y="2211"/>
                  </a:lnTo>
                  <a:lnTo>
                    <a:pt x="1566" y="2213"/>
                  </a:lnTo>
                  <a:lnTo>
                    <a:pt x="1568" y="2213"/>
                  </a:lnTo>
                  <a:lnTo>
                    <a:pt x="1568" y="2214"/>
                  </a:lnTo>
                  <a:lnTo>
                    <a:pt x="1580" y="2214"/>
                  </a:lnTo>
                  <a:lnTo>
                    <a:pt x="1582" y="2214"/>
                  </a:lnTo>
                  <a:lnTo>
                    <a:pt x="1582" y="2214"/>
                  </a:lnTo>
                  <a:lnTo>
                    <a:pt x="1584" y="2213"/>
                  </a:lnTo>
                  <a:lnTo>
                    <a:pt x="1586" y="2214"/>
                  </a:lnTo>
                  <a:lnTo>
                    <a:pt x="1586" y="2216"/>
                  </a:lnTo>
                  <a:lnTo>
                    <a:pt x="1587" y="2216"/>
                  </a:lnTo>
                  <a:lnTo>
                    <a:pt x="1587" y="2218"/>
                  </a:lnTo>
                  <a:lnTo>
                    <a:pt x="1589" y="2218"/>
                  </a:lnTo>
                  <a:lnTo>
                    <a:pt x="1591" y="2218"/>
                  </a:lnTo>
                  <a:lnTo>
                    <a:pt x="1591" y="2220"/>
                  </a:lnTo>
                  <a:lnTo>
                    <a:pt x="1591" y="2222"/>
                  </a:lnTo>
                  <a:lnTo>
                    <a:pt x="1591" y="2222"/>
                  </a:lnTo>
                  <a:lnTo>
                    <a:pt x="1589" y="2223"/>
                  </a:lnTo>
                  <a:lnTo>
                    <a:pt x="1589" y="2223"/>
                  </a:lnTo>
                  <a:lnTo>
                    <a:pt x="1584" y="2225"/>
                  </a:lnTo>
                  <a:lnTo>
                    <a:pt x="1584" y="2225"/>
                  </a:lnTo>
                  <a:lnTo>
                    <a:pt x="1584" y="2227"/>
                  </a:lnTo>
                  <a:lnTo>
                    <a:pt x="1586" y="2227"/>
                  </a:lnTo>
                  <a:lnTo>
                    <a:pt x="1586" y="2229"/>
                  </a:lnTo>
                  <a:lnTo>
                    <a:pt x="1586" y="2229"/>
                  </a:lnTo>
                  <a:lnTo>
                    <a:pt x="1587" y="2231"/>
                  </a:lnTo>
                  <a:lnTo>
                    <a:pt x="1591" y="2231"/>
                  </a:lnTo>
                  <a:lnTo>
                    <a:pt x="1595" y="2231"/>
                  </a:lnTo>
                  <a:lnTo>
                    <a:pt x="1598" y="2229"/>
                  </a:lnTo>
                  <a:lnTo>
                    <a:pt x="1598" y="2227"/>
                  </a:lnTo>
                  <a:lnTo>
                    <a:pt x="1600" y="2227"/>
                  </a:lnTo>
                  <a:lnTo>
                    <a:pt x="1600" y="2225"/>
                  </a:lnTo>
                  <a:lnTo>
                    <a:pt x="1602" y="2225"/>
                  </a:lnTo>
                  <a:lnTo>
                    <a:pt x="1602" y="2225"/>
                  </a:lnTo>
                  <a:lnTo>
                    <a:pt x="1604" y="2227"/>
                  </a:lnTo>
                  <a:lnTo>
                    <a:pt x="1604" y="2227"/>
                  </a:lnTo>
                  <a:lnTo>
                    <a:pt x="1604" y="2229"/>
                  </a:lnTo>
                  <a:lnTo>
                    <a:pt x="1604" y="2232"/>
                  </a:lnTo>
                  <a:lnTo>
                    <a:pt x="1607" y="2232"/>
                  </a:lnTo>
                  <a:lnTo>
                    <a:pt x="1609" y="2231"/>
                  </a:lnTo>
                  <a:lnTo>
                    <a:pt x="1611" y="2229"/>
                  </a:lnTo>
                  <a:lnTo>
                    <a:pt x="1611" y="2225"/>
                  </a:lnTo>
                  <a:lnTo>
                    <a:pt x="1611" y="2223"/>
                  </a:lnTo>
                  <a:lnTo>
                    <a:pt x="1611" y="2222"/>
                  </a:lnTo>
                  <a:lnTo>
                    <a:pt x="1613" y="2218"/>
                  </a:lnTo>
                  <a:lnTo>
                    <a:pt x="1615" y="2214"/>
                  </a:lnTo>
                  <a:lnTo>
                    <a:pt x="1616" y="2214"/>
                  </a:lnTo>
                  <a:lnTo>
                    <a:pt x="1616" y="2214"/>
                  </a:lnTo>
                  <a:lnTo>
                    <a:pt x="1618" y="2214"/>
                  </a:lnTo>
                  <a:lnTo>
                    <a:pt x="1620" y="2214"/>
                  </a:lnTo>
                  <a:lnTo>
                    <a:pt x="1622" y="2216"/>
                  </a:lnTo>
                  <a:lnTo>
                    <a:pt x="1622" y="2216"/>
                  </a:lnTo>
                  <a:lnTo>
                    <a:pt x="1624" y="2216"/>
                  </a:lnTo>
                  <a:lnTo>
                    <a:pt x="1625" y="2216"/>
                  </a:lnTo>
                  <a:lnTo>
                    <a:pt x="1627" y="2216"/>
                  </a:lnTo>
                  <a:lnTo>
                    <a:pt x="1627" y="2214"/>
                  </a:lnTo>
                  <a:lnTo>
                    <a:pt x="1629" y="2213"/>
                  </a:lnTo>
                  <a:lnTo>
                    <a:pt x="1629" y="2211"/>
                  </a:lnTo>
                  <a:lnTo>
                    <a:pt x="1631" y="2211"/>
                  </a:lnTo>
                  <a:lnTo>
                    <a:pt x="1634" y="2211"/>
                  </a:lnTo>
                  <a:lnTo>
                    <a:pt x="1634" y="2211"/>
                  </a:lnTo>
                  <a:lnTo>
                    <a:pt x="1636" y="2209"/>
                  </a:lnTo>
                  <a:lnTo>
                    <a:pt x="1636" y="2207"/>
                  </a:lnTo>
                  <a:lnTo>
                    <a:pt x="1638" y="2205"/>
                  </a:lnTo>
                  <a:lnTo>
                    <a:pt x="1640" y="2207"/>
                  </a:lnTo>
                  <a:lnTo>
                    <a:pt x="1640" y="2209"/>
                  </a:lnTo>
                  <a:lnTo>
                    <a:pt x="1640" y="2213"/>
                  </a:lnTo>
                  <a:lnTo>
                    <a:pt x="1642" y="2216"/>
                  </a:lnTo>
                  <a:lnTo>
                    <a:pt x="1645" y="2222"/>
                  </a:lnTo>
                  <a:lnTo>
                    <a:pt x="1645" y="2227"/>
                  </a:lnTo>
                  <a:lnTo>
                    <a:pt x="1647" y="2227"/>
                  </a:lnTo>
                  <a:lnTo>
                    <a:pt x="1647" y="2229"/>
                  </a:lnTo>
                  <a:lnTo>
                    <a:pt x="1647" y="2231"/>
                  </a:lnTo>
                  <a:lnTo>
                    <a:pt x="1649" y="2231"/>
                  </a:lnTo>
                  <a:lnTo>
                    <a:pt x="1649" y="2231"/>
                  </a:lnTo>
                  <a:lnTo>
                    <a:pt x="1651" y="2232"/>
                  </a:lnTo>
                  <a:lnTo>
                    <a:pt x="1651" y="2231"/>
                  </a:lnTo>
                  <a:lnTo>
                    <a:pt x="1656" y="2231"/>
                  </a:lnTo>
                  <a:lnTo>
                    <a:pt x="1656" y="2232"/>
                  </a:lnTo>
                  <a:lnTo>
                    <a:pt x="1656" y="2231"/>
                  </a:lnTo>
                  <a:lnTo>
                    <a:pt x="1656" y="2231"/>
                  </a:lnTo>
                  <a:lnTo>
                    <a:pt x="1658" y="2231"/>
                  </a:lnTo>
                  <a:lnTo>
                    <a:pt x="1658" y="2229"/>
                  </a:lnTo>
                  <a:lnTo>
                    <a:pt x="1658" y="2229"/>
                  </a:lnTo>
                  <a:lnTo>
                    <a:pt x="1660" y="2229"/>
                  </a:lnTo>
                  <a:lnTo>
                    <a:pt x="1660" y="2229"/>
                  </a:lnTo>
                  <a:lnTo>
                    <a:pt x="1660" y="2229"/>
                  </a:lnTo>
                  <a:lnTo>
                    <a:pt x="1660" y="2227"/>
                  </a:lnTo>
                  <a:lnTo>
                    <a:pt x="1661" y="2227"/>
                  </a:lnTo>
                  <a:lnTo>
                    <a:pt x="1661" y="2227"/>
                  </a:lnTo>
                  <a:lnTo>
                    <a:pt x="1663" y="2229"/>
                  </a:lnTo>
                  <a:lnTo>
                    <a:pt x="1663" y="2229"/>
                  </a:lnTo>
                  <a:lnTo>
                    <a:pt x="1667" y="2229"/>
                  </a:lnTo>
                  <a:lnTo>
                    <a:pt x="1667" y="2229"/>
                  </a:lnTo>
                  <a:lnTo>
                    <a:pt x="1667" y="2231"/>
                  </a:lnTo>
                  <a:lnTo>
                    <a:pt x="1667" y="2231"/>
                  </a:lnTo>
                  <a:lnTo>
                    <a:pt x="1669" y="2232"/>
                  </a:lnTo>
                  <a:lnTo>
                    <a:pt x="1669" y="2232"/>
                  </a:lnTo>
                  <a:lnTo>
                    <a:pt x="1671" y="2232"/>
                  </a:lnTo>
                  <a:lnTo>
                    <a:pt x="1671" y="2231"/>
                  </a:lnTo>
                  <a:lnTo>
                    <a:pt x="1672" y="2231"/>
                  </a:lnTo>
                  <a:lnTo>
                    <a:pt x="1672" y="2231"/>
                  </a:lnTo>
                  <a:lnTo>
                    <a:pt x="1674" y="2229"/>
                  </a:lnTo>
                  <a:lnTo>
                    <a:pt x="1680" y="2229"/>
                  </a:lnTo>
                  <a:lnTo>
                    <a:pt x="1680" y="2227"/>
                  </a:lnTo>
                  <a:lnTo>
                    <a:pt x="1680" y="2227"/>
                  </a:lnTo>
                  <a:lnTo>
                    <a:pt x="1681" y="2227"/>
                  </a:lnTo>
                  <a:lnTo>
                    <a:pt x="1681" y="2227"/>
                  </a:lnTo>
                  <a:lnTo>
                    <a:pt x="1681" y="2227"/>
                  </a:lnTo>
                  <a:lnTo>
                    <a:pt x="1681" y="2227"/>
                  </a:lnTo>
                  <a:lnTo>
                    <a:pt x="1681" y="2229"/>
                  </a:lnTo>
                  <a:lnTo>
                    <a:pt x="1683" y="2229"/>
                  </a:lnTo>
                  <a:lnTo>
                    <a:pt x="1683" y="2229"/>
                  </a:lnTo>
                  <a:lnTo>
                    <a:pt x="1683" y="2229"/>
                  </a:lnTo>
                  <a:lnTo>
                    <a:pt x="1683" y="2229"/>
                  </a:lnTo>
                  <a:lnTo>
                    <a:pt x="1683" y="2229"/>
                  </a:lnTo>
                  <a:lnTo>
                    <a:pt x="1687" y="2229"/>
                  </a:lnTo>
                  <a:lnTo>
                    <a:pt x="1689" y="2229"/>
                  </a:lnTo>
                  <a:lnTo>
                    <a:pt x="1690" y="2229"/>
                  </a:lnTo>
                  <a:lnTo>
                    <a:pt x="1690" y="2229"/>
                  </a:lnTo>
                  <a:lnTo>
                    <a:pt x="1690" y="2229"/>
                  </a:lnTo>
                  <a:lnTo>
                    <a:pt x="1692" y="2229"/>
                  </a:lnTo>
                  <a:lnTo>
                    <a:pt x="1694" y="2231"/>
                  </a:lnTo>
                  <a:lnTo>
                    <a:pt x="1694" y="2232"/>
                  </a:lnTo>
                  <a:lnTo>
                    <a:pt x="1696" y="2232"/>
                  </a:lnTo>
                  <a:lnTo>
                    <a:pt x="1699" y="2234"/>
                  </a:lnTo>
                  <a:lnTo>
                    <a:pt x="1703" y="2236"/>
                  </a:lnTo>
                  <a:lnTo>
                    <a:pt x="1703" y="2238"/>
                  </a:lnTo>
                  <a:lnTo>
                    <a:pt x="1703" y="2238"/>
                  </a:lnTo>
                  <a:lnTo>
                    <a:pt x="1703" y="2240"/>
                  </a:lnTo>
                  <a:lnTo>
                    <a:pt x="1701" y="2240"/>
                  </a:lnTo>
                  <a:lnTo>
                    <a:pt x="1701" y="2241"/>
                  </a:lnTo>
                  <a:lnTo>
                    <a:pt x="1701" y="2243"/>
                  </a:lnTo>
                  <a:lnTo>
                    <a:pt x="1701" y="2243"/>
                  </a:lnTo>
                  <a:lnTo>
                    <a:pt x="1701" y="2245"/>
                  </a:lnTo>
                  <a:lnTo>
                    <a:pt x="1703" y="2247"/>
                  </a:lnTo>
                  <a:lnTo>
                    <a:pt x="1705" y="2247"/>
                  </a:lnTo>
                  <a:lnTo>
                    <a:pt x="1705" y="2249"/>
                  </a:lnTo>
                  <a:lnTo>
                    <a:pt x="1707" y="2250"/>
                  </a:lnTo>
                  <a:lnTo>
                    <a:pt x="1716" y="2254"/>
                  </a:lnTo>
                  <a:lnTo>
                    <a:pt x="1717" y="2252"/>
                  </a:lnTo>
                  <a:lnTo>
                    <a:pt x="1719" y="2254"/>
                  </a:lnTo>
                  <a:lnTo>
                    <a:pt x="1721" y="2254"/>
                  </a:lnTo>
                  <a:lnTo>
                    <a:pt x="1723" y="2256"/>
                  </a:lnTo>
                  <a:lnTo>
                    <a:pt x="1723" y="2258"/>
                  </a:lnTo>
                  <a:lnTo>
                    <a:pt x="1725" y="2259"/>
                  </a:lnTo>
                  <a:lnTo>
                    <a:pt x="1726" y="2259"/>
                  </a:lnTo>
                  <a:lnTo>
                    <a:pt x="1728" y="2261"/>
                  </a:lnTo>
                  <a:lnTo>
                    <a:pt x="1728" y="2261"/>
                  </a:lnTo>
                  <a:lnTo>
                    <a:pt x="1728" y="2265"/>
                  </a:lnTo>
                  <a:lnTo>
                    <a:pt x="1730" y="2265"/>
                  </a:lnTo>
                  <a:lnTo>
                    <a:pt x="1730" y="2267"/>
                  </a:lnTo>
                  <a:lnTo>
                    <a:pt x="1730" y="2267"/>
                  </a:lnTo>
                  <a:lnTo>
                    <a:pt x="1730" y="2268"/>
                  </a:lnTo>
                  <a:lnTo>
                    <a:pt x="1732" y="2270"/>
                  </a:lnTo>
                  <a:lnTo>
                    <a:pt x="1732" y="2272"/>
                  </a:lnTo>
                  <a:lnTo>
                    <a:pt x="1734" y="2272"/>
                  </a:lnTo>
                  <a:lnTo>
                    <a:pt x="1736" y="2274"/>
                  </a:lnTo>
                  <a:lnTo>
                    <a:pt x="1736" y="2274"/>
                  </a:lnTo>
                  <a:lnTo>
                    <a:pt x="1736" y="2276"/>
                  </a:lnTo>
                  <a:lnTo>
                    <a:pt x="1737" y="2276"/>
                  </a:lnTo>
                  <a:lnTo>
                    <a:pt x="1741" y="2278"/>
                  </a:lnTo>
                  <a:lnTo>
                    <a:pt x="1743" y="2278"/>
                  </a:lnTo>
                  <a:lnTo>
                    <a:pt x="1743" y="2278"/>
                  </a:lnTo>
                  <a:lnTo>
                    <a:pt x="1743" y="2279"/>
                  </a:lnTo>
                  <a:lnTo>
                    <a:pt x="1746" y="2279"/>
                  </a:lnTo>
                  <a:lnTo>
                    <a:pt x="1746" y="2279"/>
                  </a:lnTo>
                  <a:lnTo>
                    <a:pt x="1746" y="2281"/>
                  </a:lnTo>
                  <a:lnTo>
                    <a:pt x="1746" y="2281"/>
                  </a:lnTo>
                  <a:lnTo>
                    <a:pt x="1746" y="2281"/>
                  </a:lnTo>
                  <a:lnTo>
                    <a:pt x="1746" y="2283"/>
                  </a:lnTo>
                  <a:lnTo>
                    <a:pt x="1743" y="2287"/>
                  </a:lnTo>
                  <a:lnTo>
                    <a:pt x="1743" y="2288"/>
                  </a:lnTo>
                  <a:lnTo>
                    <a:pt x="1743" y="2292"/>
                  </a:lnTo>
                  <a:lnTo>
                    <a:pt x="1743" y="2294"/>
                  </a:lnTo>
                  <a:lnTo>
                    <a:pt x="1741" y="2297"/>
                  </a:lnTo>
                  <a:lnTo>
                    <a:pt x="1741" y="2297"/>
                  </a:lnTo>
                  <a:lnTo>
                    <a:pt x="1741" y="2299"/>
                  </a:lnTo>
                  <a:lnTo>
                    <a:pt x="1743" y="2301"/>
                  </a:lnTo>
                  <a:lnTo>
                    <a:pt x="1745" y="2305"/>
                  </a:lnTo>
                  <a:lnTo>
                    <a:pt x="1745" y="2305"/>
                  </a:lnTo>
                  <a:lnTo>
                    <a:pt x="1746" y="2305"/>
                  </a:lnTo>
                  <a:lnTo>
                    <a:pt x="1748" y="2306"/>
                  </a:lnTo>
                  <a:lnTo>
                    <a:pt x="1750" y="2305"/>
                  </a:lnTo>
                  <a:lnTo>
                    <a:pt x="1750" y="2305"/>
                  </a:lnTo>
                  <a:lnTo>
                    <a:pt x="1752" y="2305"/>
                  </a:lnTo>
                  <a:lnTo>
                    <a:pt x="1755" y="2301"/>
                  </a:lnTo>
                  <a:lnTo>
                    <a:pt x="1755" y="2299"/>
                  </a:lnTo>
                  <a:lnTo>
                    <a:pt x="1755" y="2297"/>
                  </a:lnTo>
                  <a:lnTo>
                    <a:pt x="1754" y="2292"/>
                  </a:lnTo>
                  <a:lnTo>
                    <a:pt x="1754" y="2290"/>
                  </a:lnTo>
                  <a:lnTo>
                    <a:pt x="1755" y="2287"/>
                  </a:lnTo>
                  <a:lnTo>
                    <a:pt x="1755" y="2285"/>
                  </a:lnTo>
                  <a:lnTo>
                    <a:pt x="1755" y="2285"/>
                  </a:lnTo>
                  <a:lnTo>
                    <a:pt x="1754" y="2283"/>
                  </a:lnTo>
                  <a:lnTo>
                    <a:pt x="1754" y="2283"/>
                  </a:lnTo>
                  <a:lnTo>
                    <a:pt x="1754" y="2283"/>
                  </a:lnTo>
                  <a:lnTo>
                    <a:pt x="1755" y="2281"/>
                  </a:lnTo>
                  <a:lnTo>
                    <a:pt x="1755" y="2279"/>
                  </a:lnTo>
                  <a:lnTo>
                    <a:pt x="1754" y="2278"/>
                  </a:lnTo>
                  <a:lnTo>
                    <a:pt x="1752" y="2276"/>
                  </a:lnTo>
                  <a:lnTo>
                    <a:pt x="1748" y="2274"/>
                  </a:lnTo>
                  <a:lnTo>
                    <a:pt x="1748" y="2274"/>
                  </a:lnTo>
                  <a:lnTo>
                    <a:pt x="1748" y="2272"/>
                  </a:lnTo>
                  <a:lnTo>
                    <a:pt x="1750" y="2272"/>
                  </a:lnTo>
                  <a:lnTo>
                    <a:pt x="1750" y="2272"/>
                  </a:lnTo>
                  <a:lnTo>
                    <a:pt x="1748" y="2268"/>
                  </a:lnTo>
                  <a:lnTo>
                    <a:pt x="1748" y="2268"/>
                  </a:lnTo>
                  <a:lnTo>
                    <a:pt x="1750" y="2267"/>
                  </a:lnTo>
                  <a:lnTo>
                    <a:pt x="1754" y="2267"/>
                  </a:lnTo>
                  <a:lnTo>
                    <a:pt x="1755" y="2267"/>
                  </a:lnTo>
                  <a:lnTo>
                    <a:pt x="1757" y="2267"/>
                  </a:lnTo>
                  <a:lnTo>
                    <a:pt x="1757" y="2267"/>
                  </a:lnTo>
                  <a:lnTo>
                    <a:pt x="1759" y="2268"/>
                  </a:lnTo>
                  <a:lnTo>
                    <a:pt x="1763" y="2270"/>
                  </a:lnTo>
                  <a:lnTo>
                    <a:pt x="1764" y="2272"/>
                  </a:lnTo>
                  <a:lnTo>
                    <a:pt x="1766" y="2274"/>
                  </a:lnTo>
                  <a:lnTo>
                    <a:pt x="1766" y="2276"/>
                  </a:lnTo>
                  <a:lnTo>
                    <a:pt x="1775" y="2278"/>
                  </a:lnTo>
                  <a:lnTo>
                    <a:pt x="1775" y="2279"/>
                  </a:lnTo>
                  <a:lnTo>
                    <a:pt x="1775" y="2283"/>
                  </a:lnTo>
                  <a:lnTo>
                    <a:pt x="1777" y="2285"/>
                  </a:lnTo>
                  <a:lnTo>
                    <a:pt x="1788" y="2294"/>
                  </a:lnTo>
                  <a:lnTo>
                    <a:pt x="1790" y="2296"/>
                  </a:lnTo>
                  <a:lnTo>
                    <a:pt x="1790" y="2296"/>
                  </a:lnTo>
                  <a:lnTo>
                    <a:pt x="1792" y="2296"/>
                  </a:lnTo>
                  <a:lnTo>
                    <a:pt x="1793" y="2296"/>
                  </a:lnTo>
                  <a:lnTo>
                    <a:pt x="1795" y="2296"/>
                  </a:lnTo>
                  <a:lnTo>
                    <a:pt x="1795" y="2296"/>
                  </a:lnTo>
                  <a:lnTo>
                    <a:pt x="1797" y="2296"/>
                  </a:lnTo>
                  <a:lnTo>
                    <a:pt x="1797" y="2297"/>
                  </a:lnTo>
                  <a:lnTo>
                    <a:pt x="1799" y="2299"/>
                  </a:lnTo>
                  <a:lnTo>
                    <a:pt x="1799" y="2299"/>
                  </a:lnTo>
                  <a:lnTo>
                    <a:pt x="1801" y="2301"/>
                  </a:lnTo>
                  <a:lnTo>
                    <a:pt x="1802" y="2301"/>
                  </a:lnTo>
                  <a:lnTo>
                    <a:pt x="1804" y="2303"/>
                  </a:lnTo>
                  <a:lnTo>
                    <a:pt x="1806" y="2305"/>
                  </a:lnTo>
                  <a:lnTo>
                    <a:pt x="1808" y="2305"/>
                  </a:lnTo>
                  <a:lnTo>
                    <a:pt x="1811" y="2301"/>
                  </a:lnTo>
                  <a:lnTo>
                    <a:pt x="1819" y="2296"/>
                  </a:lnTo>
                  <a:lnTo>
                    <a:pt x="1826" y="2290"/>
                  </a:lnTo>
                  <a:lnTo>
                    <a:pt x="1828" y="2288"/>
                  </a:lnTo>
                  <a:lnTo>
                    <a:pt x="1829" y="2278"/>
                  </a:lnTo>
                  <a:lnTo>
                    <a:pt x="1829" y="2276"/>
                  </a:lnTo>
                  <a:lnTo>
                    <a:pt x="1831" y="2276"/>
                  </a:lnTo>
                  <a:lnTo>
                    <a:pt x="1831" y="2276"/>
                  </a:lnTo>
                  <a:lnTo>
                    <a:pt x="1835" y="2278"/>
                  </a:lnTo>
                  <a:lnTo>
                    <a:pt x="1837" y="2278"/>
                  </a:lnTo>
                  <a:lnTo>
                    <a:pt x="1838" y="2278"/>
                  </a:lnTo>
                  <a:lnTo>
                    <a:pt x="1838" y="2276"/>
                  </a:lnTo>
                  <a:lnTo>
                    <a:pt x="1840" y="2276"/>
                  </a:lnTo>
                  <a:lnTo>
                    <a:pt x="1840" y="2272"/>
                  </a:lnTo>
                  <a:lnTo>
                    <a:pt x="1840" y="2272"/>
                  </a:lnTo>
                  <a:lnTo>
                    <a:pt x="1844" y="2270"/>
                  </a:lnTo>
                  <a:lnTo>
                    <a:pt x="1844" y="2270"/>
                  </a:lnTo>
                  <a:lnTo>
                    <a:pt x="1844" y="2268"/>
                  </a:lnTo>
                  <a:lnTo>
                    <a:pt x="1844" y="2267"/>
                  </a:lnTo>
                  <a:lnTo>
                    <a:pt x="1844" y="2265"/>
                  </a:lnTo>
                  <a:lnTo>
                    <a:pt x="1844" y="2265"/>
                  </a:lnTo>
                  <a:lnTo>
                    <a:pt x="1846" y="2263"/>
                  </a:lnTo>
                  <a:lnTo>
                    <a:pt x="1846" y="2263"/>
                  </a:lnTo>
                  <a:lnTo>
                    <a:pt x="1847" y="2263"/>
                  </a:lnTo>
                  <a:lnTo>
                    <a:pt x="1853" y="2268"/>
                  </a:lnTo>
                  <a:lnTo>
                    <a:pt x="1853" y="2270"/>
                  </a:lnTo>
                  <a:lnTo>
                    <a:pt x="1857" y="2270"/>
                  </a:lnTo>
                  <a:lnTo>
                    <a:pt x="1858" y="2270"/>
                  </a:lnTo>
                  <a:lnTo>
                    <a:pt x="1858" y="2270"/>
                  </a:lnTo>
                  <a:lnTo>
                    <a:pt x="1858" y="2268"/>
                  </a:lnTo>
                  <a:lnTo>
                    <a:pt x="1857" y="2265"/>
                  </a:lnTo>
                  <a:lnTo>
                    <a:pt x="1857" y="2265"/>
                  </a:lnTo>
                  <a:lnTo>
                    <a:pt x="1857" y="2263"/>
                  </a:lnTo>
                  <a:lnTo>
                    <a:pt x="1858" y="2263"/>
                  </a:lnTo>
                  <a:lnTo>
                    <a:pt x="1860" y="2261"/>
                  </a:lnTo>
                  <a:lnTo>
                    <a:pt x="1860" y="2261"/>
                  </a:lnTo>
                  <a:lnTo>
                    <a:pt x="1862" y="2261"/>
                  </a:lnTo>
                  <a:lnTo>
                    <a:pt x="1864" y="2263"/>
                  </a:lnTo>
                  <a:lnTo>
                    <a:pt x="1864" y="2263"/>
                  </a:lnTo>
                  <a:lnTo>
                    <a:pt x="1866" y="2263"/>
                  </a:lnTo>
                  <a:lnTo>
                    <a:pt x="1867" y="2263"/>
                  </a:lnTo>
                  <a:lnTo>
                    <a:pt x="1869" y="2263"/>
                  </a:lnTo>
                  <a:lnTo>
                    <a:pt x="1869" y="2263"/>
                  </a:lnTo>
                  <a:lnTo>
                    <a:pt x="1875" y="2263"/>
                  </a:lnTo>
                  <a:lnTo>
                    <a:pt x="1876" y="2263"/>
                  </a:lnTo>
                  <a:lnTo>
                    <a:pt x="1880" y="2261"/>
                  </a:lnTo>
                  <a:lnTo>
                    <a:pt x="1880" y="2259"/>
                  </a:lnTo>
                  <a:lnTo>
                    <a:pt x="1882" y="2261"/>
                  </a:lnTo>
                  <a:lnTo>
                    <a:pt x="1882" y="2263"/>
                  </a:lnTo>
                  <a:lnTo>
                    <a:pt x="1882" y="2265"/>
                  </a:lnTo>
                  <a:lnTo>
                    <a:pt x="1882" y="2267"/>
                  </a:lnTo>
                  <a:lnTo>
                    <a:pt x="1884" y="2267"/>
                  </a:lnTo>
                  <a:lnTo>
                    <a:pt x="1884" y="2267"/>
                  </a:lnTo>
                  <a:lnTo>
                    <a:pt x="1885" y="2267"/>
                  </a:lnTo>
                  <a:lnTo>
                    <a:pt x="1885" y="2268"/>
                  </a:lnTo>
                  <a:lnTo>
                    <a:pt x="1887" y="2270"/>
                  </a:lnTo>
                  <a:lnTo>
                    <a:pt x="1887" y="2270"/>
                  </a:lnTo>
                  <a:lnTo>
                    <a:pt x="1887" y="2274"/>
                  </a:lnTo>
                  <a:lnTo>
                    <a:pt x="1889" y="2276"/>
                  </a:lnTo>
                  <a:lnTo>
                    <a:pt x="1889" y="2276"/>
                  </a:lnTo>
                  <a:lnTo>
                    <a:pt x="1891" y="2278"/>
                  </a:lnTo>
                  <a:lnTo>
                    <a:pt x="1893" y="2279"/>
                  </a:lnTo>
                  <a:lnTo>
                    <a:pt x="1894" y="2279"/>
                  </a:lnTo>
                  <a:lnTo>
                    <a:pt x="1896" y="2279"/>
                  </a:lnTo>
                  <a:lnTo>
                    <a:pt x="1896" y="2279"/>
                  </a:lnTo>
                  <a:lnTo>
                    <a:pt x="1898" y="2278"/>
                  </a:lnTo>
                  <a:lnTo>
                    <a:pt x="1898" y="2276"/>
                  </a:lnTo>
                  <a:lnTo>
                    <a:pt x="1900" y="2276"/>
                  </a:lnTo>
                  <a:lnTo>
                    <a:pt x="1900" y="2274"/>
                  </a:lnTo>
                  <a:lnTo>
                    <a:pt x="1902" y="2274"/>
                  </a:lnTo>
                  <a:lnTo>
                    <a:pt x="1907" y="2276"/>
                  </a:lnTo>
                  <a:lnTo>
                    <a:pt x="1909" y="2276"/>
                  </a:lnTo>
                  <a:lnTo>
                    <a:pt x="1909" y="2272"/>
                  </a:lnTo>
                  <a:lnTo>
                    <a:pt x="1909" y="2270"/>
                  </a:lnTo>
                  <a:lnTo>
                    <a:pt x="1909" y="2265"/>
                  </a:lnTo>
                  <a:lnTo>
                    <a:pt x="1909" y="2261"/>
                  </a:lnTo>
                  <a:lnTo>
                    <a:pt x="1911" y="2259"/>
                  </a:lnTo>
                  <a:lnTo>
                    <a:pt x="1911" y="2258"/>
                  </a:lnTo>
                  <a:lnTo>
                    <a:pt x="1912" y="2258"/>
                  </a:lnTo>
                  <a:lnTo>
                    <a:pt x="1914" y="2259"/>
                  </a:lnTo>
                  <a:lnTo>
                    <a:pt x="1916" y="2259"/>
                  </a:lnTo>
                  <a:lnTo>
                    <a:pt x="1918" y="2259"/>
                  </a:lnTo>
                  <a:lnTo>
                    <a:pt x="1918" y="2259"/>
                  </a:lnTo>
                  <a:lnTo>
                    <a:pt x="1920" y="2261"/>
                  </a:lnTo>
                  <a:lnTo>
                    <a:pt x="1920" y="2261"/>
                  </a:lnTo>
                  <a:lnTo>
                    <a:pt x="1920" y="2261"/>
                  </a:lnTo>
                  <a:lnTo>
                    <a:pt x="1922" y="2261"/>
                  </a:lnTo>
                  <a:lnTo>
                    <a:pt x="1923" y="2261"/>
                  </a:lnTo>
                  <a:lnTo>
                    <a:pt x="1927" y="2259"/>
                  </a:lnTo>
                  <a:lnTo>
                    <a:pt x="1927" y="2259"/>
                  </a:lnTo>
                  <a:lnTo>
                    <a:pt x="1927" y="2261"/>
                  </a:lnTo>
                  <a:lnTo>
                    <a:pt x="1927" y="2261"/>
                  </a:lnTo>
                  <a:lnTo>
                    <a:pt x="1927" y="2261"/>
                  </a:lnTo>
                  <a:lnTo>
                    <a:pt x="1927" y="2261"/>
                  </a:lnTo>
                  <a:lnTo>
                    <a:pt x="1929" y="2263"/>
                  </a:lnTo>
                  <a:lnTo>
                    <a:pt x="1929" y="2263"/>
                  </a:lnTo>
                  <a:lnTo>
                    <a:pt x="1931" y="2263"/>
                  </a:lnTo>
                  <a:lnTo>
                    <a:pt x="1932" y="2263"/>
                  </a:lnTo>
                  <a:lnTo>
                    <a:pt x="1932" y="2261"/>
                  </a:lnTo>
                  <a:lnTo>
                    <a:pt x="1932" y="2259"/>
                  </a:lnTo>
                  <a:lnTo>
                    <a:pt x="1934" y="2258"/>
                  </a:lnTo>
                  <a:lnTo>
                    <a:pt x="1934" y="2258"/>
                  </a:lnTo>
                  <a:lnTo>
                    <a:pt x="1936" y="2258"/>
                  </a:lnTo>
                  <a:lnTo>
                    <a:pt x="1938" y="2256"/>
                  </a:lnTo>
                  <a:lnTo>
                    <a:pt x="1940" y="2256"/>
                  </a:lnTo>
                  <a:lnTo>
                    <a:pt x="1940" y="2258"/>
                  </a:lnTo>
                  <a:lnTo>
                    <a:pt x="1941" y="2259"/>
                  </a:lnTo>
                  <a:lnTo>
                    <a:pt x="1941" y="2261"/>
                  </a:lnTo>
                  <a:lnTo>
                    <a:pt x="1941" y="2261"/>
                  </a:lnTo>
                  <a:lnTo>
                    <a:pt x="1941" y="2263"/>
                  </a:lnTo>
                  <a:lnTo>
                    <a:pt x="1943" y="2263"/>
                  </a:lnTo>
                  <a:lnTo>
                    <a:pt x="1949" y="2263"/>
                  </a:lnTo>
                  <a:lnTo>
                    <a:pt x="1950" y="2265"/>
                  </a:lnTo>
                  <a:lnTo>
                    <a:pt x="1952" y="2267"/>
                  </a:lnTo>
                  <a:lnTo>
                    <a:pt x="1952" y="2270"/>
                  </a:lnTo>
                  <a:lnTo>
                    <a:pt x="1952" y="2270"/>
                  </a:lnTo>
                  <a:lnTo>
                    <a:pt x="1952" y="2272"/>
                  </a:lnTo>
                  <a:lnTo>
                    <a:pt x="1950" y="2274"/>
                  </a:lnTo>
                  <a:lnTo>
                    <a:pt x="1950" y="2274"/>
                  </a:lnTo>
                  <a:lnTo>
                    <a:pt x="1950" y="2276"/>
                  </a:lnTo>
                  <a:lnTo>
                    <a:pt x="1950" y="2276"/>
                  </a:lnTo>
                  <a:lnTo>
                    <a:pt x="1950" y="2278"/>
                  </a:lnTo>
                  <a:lnTo>
                    <a:pt x="1950" y="2279"/>
                  </a:lnTo>
                  <a:lnTo>
                    <a:pt x="1952" y="2279"/>
                  </a:lnTo>
                  <a:lnTo>
                    <a:pt x="1954" y="2279"/>
                  </a:lnTo>
                  <a:lnTo>
                    <a:pt x="1956" y="2279"/>
                  </a:lnTo>
                  <a:lnTo>
                    <a:pt x="1954" y="2283"/>
                  </a:lnTo>
                  <a:lnTo>
                    <a:pt x="1954" y="2283"/>
                  </a:lnTo>
                  <a:lnTo>
                    <a:pt x="1956" y="2285"/>
                  </a:lnTo>
                  <a:lnTo>
                    <a:pt x="1958" y="2285"/>
                  </a:lnTo>
                  <a:lnTo>
                    <a:pt x="1959" y="2285"/>
                  </a:lnTo>
                  <a:lnTo>
                    <a:pt x="1959" y="2285"/>
                  </a:lnTo>
                  <a:lnTo>
                    <a:pt x="1961" y="2285"/>
                  </a:lnTo>
                  <a:lnTo>
                    <a:pt x="1961" y="2288"/>
                  </a:lnTo>
                  <a:lnTo>
                    <a:pt x="1963" y="2288"/>
                  </a:lnTo>
                  <a:lnTo>
                    <a:pt x="1963" y="2290"/>
                  </a:lnTo>
                  <a:lnTo>
                    <a:pt x="1967" y="2292"/>
                  </a:lnTo>
                  <a:lnTo>
                    <a:pt x="1968" y="2294"/>
                  </a:lnTo>
                  <a:lnTo>
                    <a:pt x="1983" y="2294"/>
                  </a:lnTo>
                  <a:lnTo>
                    <a:pt x="1983" y="2296"/>
                  </a:lnTo>
                  <a:lnTo>
                    <a:pt x="1985" y="2296"/>
                  </a:lnTo>
                  <a:lnTo>
                    <a:pt x="1985" y="2297"/>
                  </a:lnTo>
                  <a:lnTo>
                    <a:pt x="1985" y="2297"/>
                  </a:lnTo>
                  <a:lnTo>
                    <a:pt x="1987" y="2299"/>
                  </a:lnTo>
                  <a:lnTo>
                    <a:pt x="1987" y="2299"/>
                  </a:lnTo>
                  <a:lnTo>
                    <a:pt x="1992" y="2297"/>
                  </a:lnTo>
                  <a:lnTo>
                    <a:pt x="1994" y="2297"/>
                  </a:lnTo>
                  <a:lnTo>
                    <a:pt x="1997" y="2299"/>
                  </a:lnTo>
                  <a:lnTo>
                    <a:pt x="1997" y="2299"/>
                  </a:lnTo>
                  <a:lnTo>
                    <a:pt x="2001" y="2301"/>
                  </a:lnTo>
                  <a:lnTo>
                    <a:pt x="2001" y="2301"/>
                  </a:lnTo>
                  <a:lnTo>
                    <a:pt x="2001" y="2303"/>
                  </a:lnTo>
                  <a:lnTo>
                    <a:pt x="1999" y="2305"/>
                  </a:lnTo>
                  <a:lnTo>
                    <a:pt x="1997" y="2303"/>
                  </a:lnTo>
                  <a:lnTo>
                    <a:pt x="1996" y="2305"/>
                  </a:lnTo>
                  <a:lnTo>
                    <a:pt x="1996" y="2306"/>
                  </a:lnTo>
                  <a:lnTo>
                    <a:pt x="1996" y="2306"/>
                  </a:lnTo>
                  <a:lnTo>
                    <a:pt x="1999" y="2310"/>
                  </a:lnTo>
                  <a:lnTo>
                    <a:pt x="2001" y="2308"/>
                  </a:lnTo>
                  <a:lnTo>
                    <a:pt x="2003" y="2306"/>
                  </a:lnTo>
                  <a:lnTo>
                    <a:pt x="2005" y="2306"/>
                  </a:lnTo>
                  <a:lnTo>
                    <a:pt x="2006" y="2305"/>
                  </a:lnTo>
                  <a:lnTo>
                    <a:pt x="2008" y="2305"/>
                  </a:lnTo>
                  <a:lnTo>
                    <a:pt x="2012" y="2305"/>
                  </a:lnTo>
                  <a:lnTo>
                    <a:pt x="2014" y="2303"/>
                  </a:lnTo>
                  <a:lnTo>
                    <a:pt x="2015" y="2297"/>
                  </a:lnTo>
                  <a:lnTo>
                    <a:pt x="2015" y="2297"/>
                  </a:lnTo>
                  <a:lnTo>
                    <a:pt x="2017" y="2296"/>
                  </a:lnTo>
                  <a:lnTo>
                    <a:pt x="2019" y="2294"/>
                  </a:lnTo>
                  <a:lnTo>
                    <a:pt x="2019" y="2292"/>
                  </a:lnTo>
                  <a:lnTo>
                    <a:pt x="2019" y="2290"/>
                  </a:lnTo>
                  <a:lnTo>
                    <a:pt x="2019" y="2288"/>
                  </a:lnTo>
                  <a:lnTo>
                    <a:pt x="2019" y="2287"/>
                  </a:lnTo>
                  <a:lnTo>
                    <a:pt x="2021" y="2281"/>
                  </a:lnTo>
                  <a:lnTo>
                    <a:pt x="2021" y="2281"/>
                  </a:lnTo>
                  <a:lnTo>
                    <a:pt x="2021" y="2281"/>
                  </a:lnTo>
                  <a:lnTo>
                    <a:pt x="2024" y="2279"/>
                  </a:lnTo>
                  <a:lnTo>
                    <a:pt x="2026" y="2279"/>
                  </a:lnTo>
                  <a:lnTo>
                    <a:pt x="2030" y="2281"/>
                  </a:lnTo>
                  <a:lnTo>
                    <a:pt x="2030" y="2283"/>
                  </a:lnTo>
                  <a:lnTo>
                    <a:pt x="2030" y="2287"/>
                  </a:lnTo>
                  <a:lnTo>
                    <a:pt x="2032" y="2288"/>
                  </a:lnTo>
                  <a:lnTo>
                    <a:pt x="2033" y="2290"/>
                  </a:lnTo>
                  <a:lnTo>
                    <a:pt x="2035" y="2292"/>
                  </a:lnTo>
                  <a:lnTo>
                    <a:pt x="2037" y="2294"/>
                  </a:lnTo>
                  <a:lnTo>
                    <a:pt x="2059" y="2296"/>
                  </a:lnTo>
                  <a:lnTo>
                    <a:pt x="2064" y="2294"/>
                  </a:lnTo>
                  <a:lnTo>
                    <a:pt x="2077" y="2290"/>
                  </a:lnTo>
                  <a:lnTo>
                    <a:pt x="2091" y="2285"/>
                  </a:lnTo>
                  <a:lnTo>
                    <a:pt x="2093" y="2283"/>
                  </a:lnTo>
                  <a:lnTo>
                    <a:pt x="2095" y="2281"/>
                  </a:lnTo>
                  <a:lnTo>
                    <a:pt x="2095" y="2278"/>
                  </a:lnTo>
                  <a:lnTo>
                    <a:pt x="2095" y="2270"/>
                  </a:lnTo>
                  <a:lnTo>
                    <a:pt x="2097" y="2268"/>
                  </a:lnTo>
                  <a:lnTo>
                    <a:pt x="2098" y="2256"/>
                  </a:lnTo>
                  <a:lnTo>
                    <a:pt x="2100" y="2252"/>
                  </a:lnTo>
                  <a:lnTo>
                    <a:pt x="2100" y="2249"/>
                  </a:lnTo>
                  <a:lnTo>
                    <a:pt x="2104" y="2249"/>
                  </a:lnTo>
                  <a:lnTo>
                    <a:pt x="2106" y="2247"/>
                  </a:lnTo>
                  <a:lnTo>
                    <a:pt x="2106" y="2247"/>
                  </a:lnTo>
                  <a:lnTo>
                    <a:pt x="2102" y="2245"/>
                  </a:lnTo>
                  <a:lnTo>
                    <a:pt x="2100" y="2245"/>
                  </a:lnTo>
                  <a:lnTo>
                    <a:pt x="2100" y="2241"/>
                  </a:lnTo>
                  <a:lnTo>
                    <a:pt x="2098" y="2236"/>
                  </a:lnTo>
                  <a:lnTo>
                    <a:pt x="2097" y="2234"/>
                  </a:lnTo>
                  <a:lnTo>
                    <a:pt x="2097" y="2234"/>
                  </a:lnTo>
                  <a:lnTo>
                    <a:pt x="2095" y="2234"/>
                  </a:lnTo>
                  <a:lnTo>
                    <a:pt x="2093" y="2232"/>
                  </a:lnTo>
                  <a:lnTo>
                    <a:pt x="2091" y="2231"/>
                  </a:lnTo>
                  <a:lnTo>
                    <a:pt x="2089" y="2231"/>
                  </a:lnTo>
                  <a:lnTo>
                    <a:pt x="2089" y="2232"/>
                  </a:lnTo>
                  <a:lnTo>
                    <a:pt x="2088" y="2232"/>
                  </a:lnTo>
                  <a:lnTo>
                    <a:pt x="2088" y="2232"/>
                  </a:lnTo>
                  <a:lnTo>
                    <a:pt x="2086" y="2231"/>
                  </a:lnTo>
                  <a:lnTo>
                    <a:pt x="2084" y="2231"/>
                  </a:lnTo>
                  <a:lnTo>
                    <a:pt x="2080" y="2231"/>
                  </a:lnTo>
                  <a:lnTo>
                    <a:pt x="2080" y="2231"/>
                  </a:lnTo>
                  <a:lnTo>
                    <a:pt x="2079" y="2231"/>
                  </a:lnTo>
                  <a:lnTo>
                    <a:pt x="2077" y="2231"/>
                  </a:lnTo>
                  <a:lnTo>
                    <a:pt x="2075" y="2231"/>
                  </a:lnTo>
                  <a:lnTo>
                    <a:pt x="2075" y="2231"/>
                  </a:lnTo>
                  <a:lnTo>
                    <a:pt x="2075" y="2229"/>
                  </a:lnTo>
                  <a:lnTo>
                    <a:pt x="2073" y="2229"/>
                  </a:lnTo>
                  <a:lnTo>
                    <a:pt x="2073" y="2229"/>
                  </a:lnTo>
                  <a:lnTo>
                    <a:pt x="2073" y="2229"/>
                  </a:lnTo>
                  <a:lnTo>
                    <a:pt x="2073" y="2229"/>
                  </a:lnTo>
                  <a:lnTo>
                    <a:pt x="2073" y="2229"/>
                  </a:lnTo>
                  <a:lnTo>
                    <a:pt x="2071" y="2227"/>
                  </a:lnTo>
                  <a:lnTo>
                    <a:pt x="2071" y="2227"/>
                  </a:lnTo>
                  <a:lnTo>
                    <a:pt x="2070" y="2225"/>
                  </a:lnTo>
                  <a:lnTo>
                    <a:pt x="2070" y="2223"/>
                  </a:lnTo>
                  <a:lnTo>
                    <a:pt x="2070" y="2223"/>
                  </a:lnTo>
                  <a:lnTo>
                    <a:pt x="2070" y="2220"/>
                  </a:lnTo>
                  <a:lnTo>
                    <a:pt x="2070" y="2220"/>
                  </a:lnTo>
                  <a:lnTo>
                    <a:pt x="2070" y="2220"/>
                  </a:lnTo>
                  <a:lnTo>
                    <a:pt x="2048" y="2218"/>
                  </a:lnTo>
                  <a:lnTo>
                    <a:pt x="2048" y="2218"/>
                  </a:lnTo>
                  <a:lnTo>
                    <a:pt x="2048" y="2218"/>
                  </a:lnTo>
                  <a:lnTo>
                    <a:pt x="2048" y="2218"/>
                  </a:lnTo>
                  <a:lnTo>
                    <a:pt x="2048" y="2216"/>
                  </a:lnTo>
                  <a:lnTo>
                    <a:pt x="2046" y="2216"/>
                  </a:lnTo>
                  <a:lnTo>
                    <a:pt x="2041" y="2214"/>
                  </a:lnTo>
                  <a:lnTo>
                    <a:pt x="2041" y="2214"/>
                  </a:lnTo>
                  <a:lnTo>
                    <a:pt x="2041" y="2213"/>
                  </a:lnTo>
                  <a:lnTo>
                    <a:pt x="2041" y="2213"/>
                  </a:lnTo>
                  <a:lnTo>
                    <a:pt x="2044" y="2211"/>
                  </a:lnTo>
                  <a:lnTo>
                    <a:pt x="2044" y="2209"/>
                  </a:lnTo>
                  <a:lnTo>
                    <a:pt x="2044" y="2209"/>
                  </a:lnTo>
                  <a:lnTo>
                    <a:pt x="2044" y="2207"/>
                  </a:lnTo>
                  <a:lnTo>
                    <a:pt x="2044" y="2207"/>
                  </a:lnTo>
                  <a:lnTo>
                    <a:pt x="2046" y="2207"/>
                  </a:lnTo>
                  <a:lnTo>
                    <a:pt x="2046" y="2205"/>
                  </a:lnTo>
                  <a:lnTo>
                    <a:pt x="2046" y="2205"/>
                  </a:lnTo>
                  <a:lnTo>
                    <a:pt x="2046" y="2203"/>
                  </a:lnTo>
                  <a:lnTo>
                    <a:pt x="2037" y="2202"/>
                  </a:lnTo>
                  <a:lnTo>
                    <a:pt x="2032" y="2198"/>
                  </a:lnTo>
                  <a:lnTo>
                    <a:pt x="2030" y="2196"/>
                  </a:lnTo>
                  <a:lnTo>
                    <a:pt x="2030" y="2198"/>
                  </a:lnTo>
                  <a:lnTo>
                    <a:pt x="2028" y="2198"/>
                  </a:lnTo>
                  <a:lnTo>
                    <a:pt x="2028" y="2200"/>
                  </a:lnTo>
                  <a:lnTo>
                    <a:pt x="2026" y="2200"/>
                  </a:lnTo>
                  <a:lnTo>
                    <a:pt x="2024" y="2198"/>
                  </a:lnTo>
                  <a:lnTo>
                    <a:pt x="2023" y="2193"/>
                  </a:lnTo>
                  <a:lnTo>
                    <a:pt x="2023" y="2191"/>
                  </a:lnTo>
                  <a:lnTo>
                    <a:pt x="2023" y="2191"/>
                  </a:lnTo>
                  <a:lnTo>
                    <a:pt x="2023" y="2189"/>
                  </a:lnTo>
                  <a:lnTo>
                    <a:pt x="2023" y="2189"/>
                  </a:lnTo>
                  <a:lnTo>
                    <a:pt x="2024" y="2189"/>
                  </a:lnTo>
                  <a:lnTo>
                    <a:pt x="2033" y="2189"/>
                  </a:lnTo>
                  <a:lnTo>
                    <a:pt x="2041" y="2180"/>
                  </a:lnTo>
                  <a:lnTo>
                    <a:pt x="2044" y="2176"/>
                  </a:lnTo>
                  <a:lnTo>
                    <a:pt x="2048" y="2176"/>
                  </a:lnTo>
                  <a:lnTo>
                    <a:pt x="2052" y="2176"/>
                  </a:lnTo>
                  <a:lnTo>
                    <a:pt x="2053" y="2176"/>
                  </a:lnTo>
                  <a:lnTo>
                    <a:pt x="2057" y="2176"/>
                  </a:lnTo>
                  <a:lnTo>
                    <a:pt x="2059" y="2175"/>
                  </a:lnTo>
                  <a:lnTo>
                    <a:pt x="2061" y="2171"/>
                  </a:lnTo>
                  <a:lnTo>
                    <a:pt x="2062" y="2169"/>
                  </a:lnTo>
                  <a:lnTo>
                    <a:pt x="2066" y="2167"/>
                  </a:lnTo>
                  <a:lnTo>
                    <a:pt x="2068" y="2167"/>
                  </a:lnTo>
                  <a:lnTo>
                    <a:pt x="2070" y="2164"/>
                  </a:lnTo>
                  <a:lnTo>
                    <a:pt x="2071" y="2164"/>
                  </a:lnTo>
                  <a:lnTo>
                    <a:pt x="2073" y="2162"/>
                  </a:lnTo>
                  <a:lnTo>
                    <a:pt x="2075" y="2160"/>
                  </a:lnTo>
                  <a:lnTo>
                    <a:pt x="2071" y="2157"/>
                  </a:lnTo>
                  <a:lnTo>
                    <a:pt x="2071" y="2155"/>
                  </a:lnTo>
                  <a:lnTo>
                    <a:pt x="2071" y="2153"/>
                  </a:lnTo>
                  <a:lnTo>
                    <a:pt x="2070" y="2151"/>
                  </a:lnTo>
                  <a:lnTo>
                    <a:pt x="2070" y="2149"/>
                  </a:lnTo>
                  <a:lnTo>
                    <a:pt x="2070" y="2147"/>
                  </a:lnTo>
                  <a:lnTo>
                    <a:pt x="2070" y="2147"/>
                  </a:lnTo>
                  <a:lnTo>
                    <a:pt x="2064" y="2146"/>
                  </a:lnTo>
                  <a:lnTo>
                    <a:pt x="2064" y="2146"/>
                  </a:lnTo>
                  <a:lnTo>
                    <a:pt x="2062" y="2144"/>
                  </a:lnTo>
                  <a:lnTo>
                    <a:pt x="2064" y="2140"/>
                  </a:lnTo>
                  <a:lnTo>
                    <a:pt x="2064" y="2138"/>
                  </a:lnTo>
                  <a:lnTo>
                    <a:pt x="2062" y="2137"/>
                  </a:lnTo>
                  <a:lnTo>
                    <a:pt x="2062" y="2137"/>
                  </a:lnTo>
                  <a:lnTo>
                    <a:pt x="2062" y="2137"/>
                  </a:lnTo>
                  <a:lnTo>
                    <a:pt x="2061" y="2137"/>
                  </a:lnTo>
                  <a:lnTo>
                    <a:pt x="2059" y="2137"/>
                  </a:lnTo>
                  <a:lnTo>
                    <a:pt x="2059" y="2137"/>
                  </a:lnTo>
                  <a:lnTo>
                    <a:pt x="2059" y="2135"/>
                  </a:lnTo>
                  <a:lnTo>
                    <a:pt x="2059" y="2135"/>
                  </a:lnTo>
                  <a:lnTo>
                    <a:pt x="2057" y="2135"/>
                  </a:lnTo>
                  <a:lnTo>
                    <a:pt x="2057" y="2135"/>
                  </a:lnTo>
                  <a:lnTo>
                    <a:pt x="2057" y="2133"/>
                  </a:lnTo>
                  <a:lnTo>
                    <a:pt x="2057" y="2133"/>
                  </a:lnTo>
                  <a:lnTo>
                    <a:pt x="2057" y="2131"/>
                  </a:lnTo>
                  <a:lnTo>
                    <a:pt x="2057" y="2131"/>
                  </a:lnTo>
                  <a:lnTo>
                    <a:pt x="2057" y="2128"/>
                  </a:lnTo>
                  <a:lnTo>
                    <a:pt x="2059" y="2126"/>
                  </a:lnTo>
                  <a:lnTo>
                    <a:pt x="2062" y="2126"/>
                  </a:lnTo>
                  <a:lnTo>
                    <a:pt x="2064" y="2124"/>
                  </a:lnTo>
                  <a:lnTo>
                    <a:pt x="2064" y="2124"/>
                  </a:lnTo>
                  <a:lnTo>
                    <a:pt x="2066" y="2122"/>
                  </a:lnTo>
                  <a:lnTo>
                    <a:pt x="2068" y="2120"/>
                  </a:lnTo>
                  <a:lnTo>
                    <a:pt x="2075" y="2111"/>
                  </a:lnTo>
                  <a:lnTo>
                    <a:pt x="2071" y="2108"/>
                  </a:lnTo>
                  <a:lnTo>
                    <a:pt x="2071" y="2108"/>
                  </a:lnTo>
                  <a:lnTo>
                    <a:pt x="2071" y="2108"/>
                  </a:lnTo>
                  <a:lnTo>
                    <a:pt x="2075" y="2108"/>
                  </a:lnTo>
                  <a:lnTo>
                    <a:pt x="2077" y="2108"/>
                  </a:lnTo>
                  <a:lnTo>
                    <a:pt x="2079" y="2106"/>
                  </a:lnTo>
                  <a:lnTo>
                    <a:pt x="2079" y="2106"/>
                  </a:lnTo>
                  <a:lnTo>
                    <a:pt x="2079" y="2106"/>
                  </a:lnTo>
                  <a:lnTo>
                    <a:pt x="2079" y="2106"/>
                  </a:lnTo>
                  <a:lnTo>
                    <a:pt x="2080" y="2104"/>
                  </a:lnTo>
                  <a:lnTo>
                    <a:pt x="2082" y="2104"/>
                  </a:lnTo>
                  <a:lnTo>
                    <a:pt x="2084" y="2106"/>
                  </a:lnTo>
                  <a:lnTo>
                    <a:pt x="2086" y="2106"/>
                  </a:lnTo>
                  <a:lnTo>
                    <a:pt x="2088" y="2108"/>
                  </a:lnTo>
                  <a:lnTo>
                    <a:pt x="2089" y="2108"/>
                  </a:lnTo>
                  <a:lnTo>
                    <a:pt x="2089" y="2108"/>
                  </a:lnTo>
                  <a:lnTo>
                    <a:pt x="2091" y="2106"/>
                  </a:lnTo>
                  <a:lnTo>
                    <a:pt x="2093" y="2104"/>
                  </a:lnTo>
                  <a:lnTo>
                    <a:pt x="2095" y="2104"/>
                  </a:lnTo>
                  <a:lnTo>
                    <a:pt x="2097" y="2104"/>
                  </a:lnTo>
                  <a:lnTo>
                    <a:pt x="2098" y="2106"/>
                  </a:lnTo>
                  <a:lnTo>
                    <a:pt x="2102" y="2110"/>
                  </a:lnTo>
                  <a:lnTo>
                    <a:pt x="2104" y="2110"/>
                  </a:lnTo>
                  <a:lnTo>
                    <a:pt x="2104" y="2110"/>
                  </a:lnTo>
                  <a:lnTo>
                    <a:pt x="2106" y="2108"/>
                  </a:lnTo>
                  <a:lnTo>
                    <a:pt x="2106" y="2108"/>
                  </a:lnTo>
                  <a:lnTo>
                    <a:pt x="2109" y="2108"/>
                  </a:lnTo>
                  <a:lnTo>
                    <a:pt x="2113" y="2108"/>
                  </a:lnTo>
                  <a:lnTo>
                    <a:pt x="2115" y="2108"/>
                  </a:lnTo>
                  <a:lnTo>
                    <a:pt x="2118" y="2110"/>
                  </a:lnTo>
                  <a:lnTo>
                    <a:pt x="2118" y="2093"/>
                  </a:lnTo>
                  <a:lnTo>
                    <a:pt x="2115" y="2093"/>
                  </a:lnTo>
                  <a:lnTo>
                    <a:pt x="2111" y="2091"/>
                  </a:lnTo>
                  <a:lnTo>
                    <a:pt x="2108" y="2090"/>
                  </a:lnTo>
                  <a:lnTo>
                    <a:pt x="2106" y="2086"/>
                  </a:lnTo>
                  <a:lnTo>
                    <a:pt x="2106" y="2086"/>
                  </a:lnTo>
                  <a:lnTo>
                    <a:pt x="2100" y="2088"/>
                  </a:lnTo>
                  <a:lnTo>
                    <a:pt x="2098" y="2088"/>
                  </a:lnTo>
                  <a:lnTo>
                    <a:pt x="2097" y="2088"/>
                  </a:lnTo>
                  <a:lnTo>
                    <a:pt x="2091" y="2084"/>
                  </a:lnTo>
                  <a:lnTo>
                    <a:pt x="2089" y="2082"/>
                  </a:lnTo>
                  <a:lnTo>
                    <a:pt x="2086" y="2082"/>
                  </a:lnTo>
                  <a:lnTo>
                    <a:pt x="2082" y="2082"/>
                  </a:lnTo>
                  <a:lnTo>
                    <a:pt x="2080" y="2081"/>
                  </a:lnTo>
                  <a:lnTo>
                    <a:pt x="2080" y="2079"/>
                  </a:lnTo>
                  <a:lnTo>
                    <a:pt x="2079" y="2077"/>
                  </a:lnTo>
                  <a:lnTo>
                    <a:pt x="2080" y="2075"/>
                  </a:lnTo>
                  <a:lnTo>
                    <a:pt x="2080" y="2073"/>
                  </a:lnTo>
                  <a:lnTo>
                    <a:pt x="2082" y="2070"/>
                  </a:lnTo>
                  <a:lnTo>
                    <a:pt x="2084" y="2068"/>
                  </a:lnTo>
                  <a:lnTo>
                    <a:pt x="2084" y="2068"/>
                  </a:lnTo>
                  <a:lnTo>
                    <a:pt x="2084" y="2064"/>
                  </a:lnTo>
                  <a:lnTo>
                    <a:pt x="2084" y="2064"/>
                  </a:lnTo>
                  <a:lnTo>
                    <a:pt x="2086" y="2063"/>
                  </a:lnTo>
                  <a:lnTo>
                    <a:pt x="2088" y="2064"/>
                  </a:lnTo>
                  <a:lnTo>
                    <a:pt x="2088" y="2064"/>
                  </a:lnTo>
                  <a:lnTo>
                    <a:pt x="2089" y="2066"/>
                  </a:lnTo>
                  <a:lnTo>
                    <a:pt x="2091" y="2068"/>
                  </a:lnTo>
                  <a:lnTo>
                    <a:pt x="2091" y="2070"/>
                  </a:lnTo>
                  <a:lnTo>
                    <a:pt x="2093" y="2070"/>
                  </a:lnTo>
                  <a:lnTo>
                    <a:pt x="2095" y="2068"/>
                  </a:lnTo>
                  <a:lnTo>
                    <a:pt x="2097" y="2066"/>
                  </a:lnTo>
                  <a:lnTo>
                    <a:pt x="2098" y="2064"/>
                  </a:lnTo>
                  <a:lnTo>
                    <a:pt x="2100" y="2064"/>
                  </a:lnTo>
                  <a:lnTo>
                    <a:pt x="2098" y="2057"/>
                  </a:lnTo>
                  <a:lnTo>
                    <a:pt x="2098" y="2057"/>
                  </a:lnTo>
                  <a:lnTo>
                    <a:pt x="2098" y="2057"/>
                  </a:lnTo>
                  <a:lnTo>
                    <a:pt x="2093" y="2057"/>
                  </a:lnTo>
                  <a:lnTo>
                    <a:pt x="2091" y="2057"/>
                  </a:lnTo>
                  <a:lnTo>
                    <a:pt x="2088" y="2061"/>
                  </a:lnTo>
                  <a:lnTo>
                    <a:pt x="2088" y="2061"/>
                  </a:lnTo>
                  <a:lnTo>
                    <a:pt x="2080" y="2059"/>
                  </a:lnTo>
                  <a:lnTo>
                    <a:pt x="2079" y="2059"/>
                  </a:lnTo>
                  <a:lnTo>
                    <a:pt x="2079" y="2057"/>
                  </a:lnTo>
                  <a:lnTo>
                    <a:pt x="2079" y="2055"/>
                  </a:lnTo>
                  <a:lnTo>
                    <a:pt x="2077" y="2055"/>
                  </a:lnTo>
                  <a:lnTo>
                    <a:pt x="2075" y="2055"/>
                  </a:lnTo>
                  <a:lnTo>
                    <a:pt x="2068" y="2055"/>
                  </a:lnTo>
                  <a:lnTo>
                    <a:pt x="2066" y="2054"/>
                  </a:lnTo>
                  <a:lnTo>
                    <a:pt x="2068" y="2050"/>
                  </a:lnTo>
                  <a:lnTo>
                    <a:pt x="2073" y="2052"/>
                  </a:lnTo>
                  <a:lnTo>
                    <a:pt x="2075" y="2052"/>
                  </a:lnTo>
                  <a:lnTo>
                    <a:pt x="2075" y="2050"/>
                  </a:lnTo>
                  <a:lnTo>
                    <a:pt x="2075" y="2048"/>
                  </a:lnTo>
                  <a:lnTo>
                    <a:pt x="2075" y="2048"/>
                  </a:lnTo>
                  <a:lnTo>
                    <a:pt x="2075" y="2046"/>
                  </a:lnTo>
                  <a:lnTo>
                    <a:pt x="2077" y="2046"/>
                  </a:lnTo>
                  <a:lnTo>
                    <a:pt x="2079" y="2046"/>
                  </a:lnTo>
                  <a:lnTo>
                    <a:pt x="2079" y="2045"/>
                  </a:lnTo>
                  <a:lnTo>
                    <a:pt x="2079" y="2043"/>
                  </a:lnTo>
                  <a:lnTo>
                    <a:pt x="2080" y="2041"/>
                  </a:lnTo>
                  <a:lnTo>
                    <a:pt x="2082" y="2041"/>
                  </a:lnTo>
                  <a:lnTo>
                    <a:pt x="2082" y="2039"/>
                  </a:lnTo>
                  <a:lnTo>
                    <a:pt x="2082" y="2037"/>
                  </a:lnTo>
                  <a:lnTo>
                    <a:pt x="2082" y="2035"/>
                  </a:lnTo>
                  <a:lnTo>
                    <a:pt x="2080" y="2035"/>
                  </a:lnTo>
                  <a:lnTo>
                    <a:pt x="2079" y="2034"/>
                  </a:lnTo>
                  <a:lnTo>
                    <a:pt x="2077" y="2034"/>
                  </a:lnTo>
                  <a:lnTo>
                    <a:pt x="2077" y="2032"/>
                  </a:lnTo>
                  <a:lnTo>
                    <a:pt x="2077" y="2032"/>
                  </a:lnTo>
                  <a:lnTo>
                    <a:pt x="2073" y="2032"/>
                  </a:lnTo>
                  <a:lnTo>
                    <a:pt x="2071" y="2032"/>
                  </a:lnTo>
                  <a:lnTo>
                    <a:pt x="2071" y="2030"/>
                  </a:lnTo>
                  <a:lnTo>
                    <a:pt x="2071" y="2030"/>
                  </a:lnTo>
                  <a:lnTo>
                    <a:pt x="2071" y="2028"/>
                  </a:lnTo>
                  <a:lnTo>
                    <a:pt x="2071" y="2028"/>
                  </a:lnTo>
                  <a:lnTo>
                    <a:pt x="2073" y="2026"/>
                  </a:lnTo>
                  <a:lnTo>
                    <a:pt x="2073" y="2026"/>
                  </a:lnTo>
                  <a:lnTo>
                    <a:pt x="2075" y="2026"/>
                  </a:lnTo>
                  <a:lnTo>
                    <a:pt x="2077" y="2025"/>
                  </a:lnTo>
                  <a:lnTo>
                    <a:pt x="2080" y="2026"/>
                  </a:lnTo>
                  <a:lnTo>
                    <a:pt x="2080" y="2026"/>
                  </a:lnTo>
                  <a:lnTo>
                    <a:pt x="2080" y="2026"/>
                  </a:lnTo>
                  <a:lnTo>
                    <a:pt x="2080" y="2028"/>
                  </a:lnTo>
                  <a:lnTo>
                    <a:pt x="2082" y="2028"/>
                  </a:lnTo>
                  <a:lnTo>
                    <a:pt x="2082" y="2030"/>
                  </a:lnTo>
                  <a:lnTo>
                    <a:pt x="2084" y="2030"/>
                  </a:lnTo>
                  <a:lnTo>
                    <a:pt x="2084" y="2028"/>
                  </a:lnTo>
                  <a:lnTo>
                    <a:pt x="2084" y="2026"/>
                  </a:lnTo>
                  <a:lnTo>
                    <a:pt x="2084" y="2025"/>
                  </a:lnTo>
                  <a:lnTo>
                    <a:pt x="2082" y="2023"/>
                  </a:lnTo>
                  <a:lnTo>
                    <a:pt x="2082" y="2021"/>
                  </a:lnTo>
                  <a:lnTo>
                    <a:pt x="2082" y="2021"/>
                  </a:lnTo>
                  <a:lnTo>
                    <a:pt x="2086" y="2019"/>
                  </a:lnTo>
                  <a:lnTo>
                    <a:pt x="2086" y="2019"/>
                  </a:lnTo>
                  <a:close/>
                  <a:moveTo>
                    <a:pt x="1743" y="444"/>
                  </a:moveTo>
                  <a:lnTo>
                    <a:pt x="1741" y="442"/>
                  </a:lnTo>
                  <a:lnTo>
                    <a:pt x="1736" y="439"/>
                  </a:lnTo>
                  <a:lnTo>
                    <a:pt x="1734" y="439"/>
                  </a:lnTo>
                  <a:lnTo>
                    <a:pt x="1734" y="439"/>
                  </a:lnTo>
                  <a:lnTo>
                    <a:pt x="1732" y="439"/>
                  </a:lnTo>
                  <a:lnTo>
                    <a:pt x="1732" y="439"/>
                  </a:lnTo>
                  <a:lnTo>
                    <a:pt x="1732" y="441"/>
                  </a:lnTo>
                  <a:lnTo>
                    <a:pt x="1734" y="441"/>
                  </a:lnTo>
                  <a:lnTo>
                    <a:pt x="1734" y="442"/>
                  </a:lnTo>
                  <a:lnTo>
                    <a:pt x="1741" y="444"/>
                  </a:lnTo>
                  <a:lnTo>
                    <a:pt x="1743" y="444"/>
                  </a:lnTo>
                  <a:close/>
                  <a:moveTo>
                    <a:pt x="1020" y="957"/>
                  </a:moveTo>
                  <a:lnTo>
                    <a:pt x="1019" y="957"/>
                  </a:lnTo>
                  <a:lnTo>
                    <a:pt x="1019" y="959"/>
                  </a:lnTo>
                  <a:lnTo>
                    <a:pt x="1020" y="959"/>
                  </a:lnTo>
                  <a:lnTo>
                    <a:pt x="1022" y="957"/>
                  </a:lnTo>
                  <a:lnTo>
                    <a:pt x="1020" y="957"/>
                  </a:lnTo>
                  <a:close/>
                  <a:moveTo>
                    <a:pt x="1029" y="959"/>
                  </a:moveTo>
                  <a:lnTo>
                    <a:pt x="1031" y="959"/>
                  </a:lnTo>
                  <a:lnTo>
                    <a:pt x="1031" y="961"/>
                  </a:lnTo>
                  <a:lnTo>
                    <a:pt x="1035" y="963"/>
                  </a:lnTo>
                  <a:lnTo>
                    <a:pt x="1037" y="966"/>
                  </a:lnTo>
                  <a:lnTo>
                    <a:pt x="1037" y="968"/>
                  </a:lnTo>
                  <a:lnTo>
                    <a:pt x="1038" y="970"/>
                  </a:lnTo>
                  <a:lnTo>
                    <a:pt x="1040" y="972"/>
                  </a:lnTo>
                  <a:lnTo>
                    <a:pt x="1042" y="970"/>
                  </a:lnTo>
                  <a:lnTo>
                    <a:pt x="1042" y="970"/>
                  </a:lnTo>
                  <a:lnTo>
                    <a:pt x="1042" y="968"/>
                  </a:lnTo>
                  <a:lnTo>
                    <a:pt x="1042" y="966"/>
                  </a:lnTo>
                  <a:lnTo>
                    <a:pt x="1042" y="961"/>
                  </a:lnTo>
                  <a:lnTo>
                    <a:pt x="1040" y="959"/>
                  </a:lnTo>
                  <a:lnTo>
                    <a:pt x="1040" y="955"/>
                  </a:lnTo>
                  <a:lnTo>
                    <a:pt x="1038" y="954"/>
                  </a:lnTo>
                  <a:lnTo>
                    <a:pt x="1033" y="952"/>
                  </a:lnTo>
                  <a:lnTo>
                    <a:pt x="1028" y="954"/>
                  </a:lnTo>
                  <a:lnTo>
                    <a:pt x="1024" y="954"/>
                  </a:lnTo>
                  <a:lnTo>
                    <a:pt x="1024" y="955"/>
                  </a:lnTo>
                  <a:lnTo>
                    <a:pt x="1026" y="955"/>
                  </a:lnTo>
                  <a:lnTo>
                    <a:pt x="1029" y="959"/>
                  </a:lnTo>
                  <a:close/>
                  <a:moveTo>
                    <a:pt x="1716" y="502"/>
                  </a:moveTo>
                  <a:lnTo>
                    <a:pt x="1716" y="504"/>
                  </a:lnTo>
                  <a:lnTo>
                    <a:pt x="1716" y="504"/>
                  </a:lnTo>
                  <a:lnTo>
                    <a:pt x="1716" y="506"/>
                  </a:lnTo>
                  <a:lnTo>
                    <a:pt x="1716" y="506"/>
                  </a:lnTo>
                  <a:lnTo>
                    <a:pt x="1716" y="507"/>
                  </a:lnTo>
                  <a:lnTo>
                    <a:pt x="1716" y="509"/>
                  </a:lnTo>
                  <a:lnTo>
                    <a:pt x="1717" y="511"/>
                  </a:lnTo>
                  <a:lnTo>
                    <a:pt x="1717" y="511"/>
                  </a:lnTo>
                  <a:lnTo>
                    <a:pt x="1721" y="511"/>
                  </a:lnTo>
                  <a:lnTo>
                    <a:pt x="1721" y="507"/>
                  </a:lnTo>
                  <a:lnTo>
                    <a:pt x="1721" y="504"/>
                  </a:lnTo>
                  <a:lnTo>
                    <a:pt x="1721" y="502"/>
                  </a:lnTo>
                  <a:lnTo>
                    <a:pt x="1717" y="502"/>
                  </a:lnTo>
                  <a:lnTo>
                    <a:pt x="1716" y="502"/>
                  </a:lnTo>
                  <a:close/>
                  <a:moveTo>
                    <a:pt x="415" y="1470"/>
                  </a:moveTo>
                  <a:lnTo>
                    <a:pt x="415" y="1470"/>
                  </a:lnTo>
                  <a:lnTo>
                    <a:pt x="415" y="1470"/>
                  </a:lnTo>
                  <a:lnTo>
                    <a:pt x="415" y="1468"/>
                  </a:lnTo>
                  <a:lnTo>
                    <a:pt x="414" y="1468"/>
                  </a:lnTo>
                  <a:lnTo>
                    <a:pt x="414" y="1466"/>
                  </a:lnTo>
                  <a:lnTo>
                    <a:pt x="412" y="1466"/>
                  </a:lnTo>
                  <a:lnTo>
                    <a:pt x="412" y="1468"/>
                  </a:lnTo>
                  <a:lnTo>
                    <a:pt x="412" y="1468"/>
                  </a:lnTo>
                  <a:lnTo>
                    <a:pt x="412" y="1470"/>
                  </a:lnTo>
                  <a:lnTo>
                    <a:pt x="412" y="1470"/>
                  </a:lnTo>
                  <a:lnTo>
                    <a:pt x="412" y="1472"/>
                  </a:lnTo>
                  <a:lnTo>
                    <a:pt x="415" y="1470"/>
                  </a:lnTo>
                  <a:close/>
                  <a:moveTo>
                    <a:pt x="1414" y="2787"/>
                  </a:moveTo>
                  <a:lnTo>
                    <a:pt x="1412" y="2787"/>
                  </a:lnTo>
                  <a:lnTo>
                    <a:pt x="1410" y="2787"/>
                  </a:lnTo>
                  <a:lnTo>
                    <a:pt x="1405" y="2787"/>
                  </a:lnTo>
                  <a:lnTo>
                    <a:pt x="1403" y="2787"/>
                  </a:lnTo>
                  <a:lnTo>
                    <a:pt x="1403" y="2789"/>
                  </a:lnTo>
                  <a:lnTo>
                    <a:pt x="1403" y="2789"/>
                  </a:lnTo>
                  <a:lnTo>
                    <a:pt x="1403" y="2791"/>
                  </a:lnTo>
                  <a:lnTo>
                    <a:pt x="1405" y="2791"/>
                  </a:lnTo>
                  <a:lnTo>
                    <a:pt x="1405" y="2791"/>
                  </a:lnTo>
                  <a:lnTo>
                    <a:pt x="1407" y="2791"/>
                  </a:lnTo>
                  <a:lnTo>
                    <a:pt x="1407" y="2791"/>
                  </a:lnTo>
                  <a:lnTo>
                    <a:pt x="1407" y="2791"/>
                  </a:lnTo>
                  <a:lnTo>
                    <a:pt x="1407" y="2791"/>
                  </a:lnTo>
                  <a:lnTo>
                    <a:pt x="1409" y="2791"/>
                  </a:lnTo>
                  <a:lnTo>
                    <a:pt x="1410" y="2791"/>
                  </a:lnTo>
                  <a:lnTo>
                    <a:pt x="1416" y="2787"/>
                  </a:lnTo>
                  <a:lnTo>
                    <a:pt x="1416" y="2787"/>
                  </a:lnTo>
                  <a:lnTo>
                    <a:pt x="1416" y="2787"/>
                  </a:lnTo>
                  <a:lnTo>
                    <a:pt x="1414" y="2787"/>
                  </a:lnTo>
                  <a:lnTo>
                    <a:pt x="1414" y="2787"/>
                  </a:lnTo>
                  <a:close/>
                  <a:moveTo>
                    <a:pt x="1418" y="2675"/>
                  </a:moveTo>
                  <a:lnTo>
                    <a:pt x="1418" y="2677"/>
                  </a:lnTo>
                  <a:lnTo>
                    <a:pt x="1418" y="2679"/>
                  </a:lnTo>
                  <a:lnTo>
                    <a:pt x="1420" y="2680"/>
                  </a:lnTo>
                  <a:lnTo>
                    <a:pt x="1420" y="2682"/>
                  </a:lnTo>
                  <a:lnTo>
                    <a:pt x="1421" y="2684"/>
                  </a:lnTo>
                  <a:lnTo>
                    <a:pt x="1421" y="2684"/>
                  </a:lnTo>
                  <a:lnTo>
                    <a:pt x="1421" y="2684"/>
                  </a:lnTo>
                  <a:lnTo>
                    <a:pt x="1421" y="2684"/>
                  </a:lnTo>
                  <a:lnTo>
                    <a:pt x="1421" y="2684"/>
                  </a:lnTo>
                  <a:lnTo>
                    <a:pt x="1421" y="2684"/>
                  </a:lnTo>
                  <a:lnTo>
                    <a:pt x="1421" y="2684"/>
                  </a:lnTo>
                  <a:lnTo>
                    <a:pt x="1421" y="2680"/>
                  </a:lnTo>
                  <a:lnTo>
                    <a:pt x="1421" y="2679"/>
                  </a:lnTo>
                  <a:lnTo>
                    <a:pt x="1421" y="2677"/>
                  </a:lnTo>
                  <a:lnTo>
                    <a:pt x="1421" y="2677"/>
                  </a:lnTo>
                  <a:lnTo>
                    <a:pt x="1421" y="2675"/>
                  </a:lnTo>
                  <a:lnTo>
                    <a:pt x="1420" y="2673"/>
                  </a:lnTo>
                  <a:lnTo>
                    <a:pt x="1420" y="2671"/>
                  </a:lnTo>
                  <a:lnTo>
                    <a:pt x="1420" y="2671"/>
                  </a:lnTo>
                  <a:lnTo>
                    <a:pt x="1420" y="2669"/>
                  </a:lnTo>
                  <a:lnTo>
                    <a:pt x="1420" y="2671"/>
                  </a:lnTo>
                  <a:lnTo>
                    <a:pt x="1420" y="2671"/>
                  </a:lnTo>
                  <a:lnTo>
                    <a:pt x="1418" y="2671"/>
                  </a:lnTo>
                  <a:lnTo>
                    <a:pt x="1418" y="2671"/>
                  </a:lnTo>
                  <a:lnTo>
                    <a:pt x="1418" y="2671"/>
                  </a:lnTo>
                  <a:lnTo>
                    <a:pt x="1418" y="2673"/>
                  </a:lnTo>
                  <a:lnTo>
                    <a:pt x="1418" y="2675"/>
                  </a:lnTo>
                  <a:lnTo>
                    <a:pt x="1418" y="2675"/>
                  </a:lnTo>
                  <a:close/>
                  <a:moveTo>
                    <a:pt x="807" y="926"/>
                  </a:moveTo>
                  <a:lnTo>
                    <a:pt x="807" y="928"/>
                  </a:lnTo>
                  <a:lnTo>
                    <a:pt x="807" y="930"/>
                  </a:lnTo>
                  <a:lnTo>
                    <a:pt x="809" y="932"/>
                  </a:lnTo>
                  <a:lnTo>
                    <a:pt x="809" y="932"/>
                  </a:lnTo>
                  <a:lnTo>
                    <a:pt x="811" y="930"/>
                  </a:lnTo>
                  <a:lnTo>
                    <a:pt x="813" y="928"/>
                  </a:lnTo>
                  <a:lnTo>
                    <a:pt x="813" y="928"/>
                  </a:lnTo>
                  <a:lnTo>
                    <a:pt x="815" y="926"/>
                  </a:lnTo>
                  <a:lnTo>
                    <a:pt x="815" y="926"/>
                  </a:lnTo>
                  <a:lnTo>
                    <a:pt x="815" y="926"/>
                  </a:lnTo>
                  <a:lnTo>
                    <a:pt x="815" y="923"/>
                  </a:lnTo>
                  <a:lnTo>
                    <a:pt x="815" y="921"/>
                  </a:lnTo>
                  <a:lnTo>
                    <a:pt x="813" y="921"/>
                  </a:lnTo>
                  <a:lnTo>
                    <a:pt x="811" y="919"/>
                  </a:lnTo>
                  <a:lnTo>
                    <a:pt x="811" y="919"/>
                  </a:lnTo>
                  <a:lnTo>
                    <a:pt x="811" y="919"/>
                  </a:lnTo>
                  <a:lnTo>
                    <a:pt x="811" y="917"/>
                  </a:lnTo>
                  <a:lnTo>
                    <a:pt x="811" y="916"/>
                  </a:lnTo>
                  <a:lnTo>
                    <a:pt x="811" y="914"/>
                  </a:lnTo>
                  <a:lnTo>
                    <a:pt x="811" y="914"/>
                  </a:lnTo>
                  <a:lnTo>
                    <a:pt x="813" y="916"/>
                  </a:lnTo>
                  <a:lnTo>
                    <a:pt x="813" y="916"/>
                  </a:lnTo>
                  <a:lnTo>
                    <a:pt x="813" y="919"/>
                  </a:lnTo>
                  <a:lnTo>
                    <a:pt x="815" y="919"/>
                  </a:lnTo>
                  <a:lnTo>
                    <a:pt x="815" y="917"/>
                  </a:lnTo>
                  <a:lnTo>
                    <a:pt x="815" y="917"/>
                  </a:lnTo>
                  <a:lnTo>
                    <a:pt x="813" y="912"/>
                  </a:lnTo>
                  <a:lnTo>
                    <a:pt x="813" y="908"/>
                  </a:lnTo>
                  <a:lnTo>
                    <a:pt x="811" y="907"/>
                  </a:lnTo>
                  <a:lnTo>
                    <a:pt x="807" y="907"/>
                  </a:lnTo>
                  <a:lnTo>
                    <a:pt x="806" y="907"/>
                  </a:lnTo>
                  <a:lnTo>
                    <a:pt x="804" y="907"/>
                  </a:lnTo>
                  <a:lnTo>
                    <a:pt x="804" y="908"/>
                  </a:lnTo>
                  <a:lnTo>
                    <a:pt x="802" y="908"/>
                  </a:lnTo>
                  <a:lnTo>
                    <a:pt x="800" y="910"/>
                  </a:lnTo>
                  <a:lnTo>
                    <a:pt x="798" y="910"/>
                  </a:lnTo>
                  <a:lnTo>
                    <a:pt x="796" y="912"/>
                  </a:lnTo>
                  <a:lnTo>
                    <a:pt x="796" y="916"/>
                  </a:lnTo>
                  <a:lnTo>
                    <a:pt x="798" y="917"/>
                  </a:lnTo>
                  <a:lnTo>
                    <a:pt x="800" y="921"/>
                  </a:lnTo>
                  <a:lnTo>
                    <a:pt x="802" y="923"/>
                  </a:lnTo>
                  <a:lnTo>
                    <a:pt x="804" y="923"/>
                  </a:lnTo>
                  <a:lnTo>
                    <a:pt x="806" y="923"/>
                  </a:lnTo>
                  <a:lnTo>
                    <a:pt x="807" y="923"/>
                  </a:lnTo>
                  <a:lnTo>
                    <a:pt x="807" y="925"/>
                  </a:lnTo>
                  <a:lnTo>
                    <a:pt x="807" y="925"/>
                  </a:lnTo>
                  <a:lnTo>
                    <a:pt x="807" y="926"/>
                  </a:lnTo>
                  <a:close/>
                  <a:moveTo>
                    <a:pt x="444" y="1436"/>
                  </a:moveTo>
                  <a:lnTo>
                    <a:pt x="444" y="1436"/>
                  </a:lnTo>
                  <a:lnTo>
                    <a:pt x="444" y="1436"/>
                  </a:lnTo>
                  <a:lnTo>
                    <a:pt x="444" y="1436"/>
                  </a:lnTo>
                  <a:lnTo>
                    <a:pt x="444" y="1438"/>
                  </a:lnTo>
                  <a:lnTo>
                    <a:pt x="446" y="1439"/>
                  </a:lnTo>
                  <a:lnTo>
                    <a:pt x="446" y="1438"/>
                  </a:lnTo>
                  <a:lnTo>
                    <a:pt x="448" y="1438"/>
                  </a:lnTo>
                  <a:lnTo>
                    <a:pt x="448" y="1436"/>
                  </a:lnTo>
                  <a:lnTo>
                    <a:pt x="446" y="1436"/>
                  </a:lnTo>
                  <a:lnTo>
                    <a:pt x="446" y="1436"/>
                  </a:lnTo>
                  <a:lnTo>
                    <a:pt x="446" y="1436"/>
                  </a:lnTo>
                  <a:lnTo>
                    <a:pt x="446" y="1436"/>
                  </a:lnTo>
                  <a:lnTo>
                    <a:pt x="446" y="1434"/>
                  </a:lnTo>
                  <a:lnTo>
                    <a:pt x="444" y="1434"/>
                  </a:lnTo>
                  <a:lnTo>
                    <a:pt x="444" y="1432"/>
                  </a:lnTo>
                  <a:lnTo>
                    <a:pt x="444" y="1432"/>
                  </a:lnTo>
                  <a:lnTo>
                    <a:pt x="443" y="1432"/>
                  </a:lnTo>
                  <a:lnTo>
                    <a:pt x="443" y="1434"/>
                  </a:lnTo>
                  <a:lnTo>
                    <a:pt x="443" y="1436"/>
                  </a:lnTo>
                  <a:lnTo>
                    <a:pt x="444" y="1436"/>
                  </a:lnTo>
                  <a:close/>
                  <a:moveTo>
                    <a:pt x="452" y="1412"/>
                  </a:moveTo>
                  <a:lnTo>
                    <a:pt x="453" y="1409"/>
                  </a:lnTo>
                  <a:lnTo>
                    <a:pt x="453" y="1407"/>
                  </a:lnTo>
                  <a:lnTo>
                    <a:pt x="452" y="1407"/>
                  </a:lnTo>
                  <a:lnTo>
                    <a:pt x="452" y="1405"/>
                  </a:lnTo>
                  <a:lnTo>
                    <a:pt x="452" y="1405"/>
                  </a:lnTo>
                  <a:lnTo>
                    <a:pt x="450" y="1405"/>
                  </a:lnTo>
                  <a:lnTo>
                    <a:pt x="450" y="1405"/>
                  </a:lnTo>
                  <a:lnTo>
                    <a:pt x="450" y="1407"/>
                  </a:lnTo>
                  <a:lnTo>
                    <a:pt x="448" y="1409"/>
                  </a:lnTo>
                  <a:lnTo>
                    <a:pt x="450" y="1410"/>
                  </a:lnTo>
                  <a:lnTo>
                    <a:pt x="450" y="1410"/>
                  </a:lnTo>
                  <a:lnTo>
                    <a:pt x="452" y="1412"/>
                  </a:lnTo>
                  <a:close/>
                  <a:moveTo>
                    <a:pt x="508" y="1470"/>
                  </a:moveTo>
                  <a:lnTo>
                    <a:pt x="508" y="1470"/>
                  </a:lnTo>
                  <a:lnTo>
                    <a:pt x="511" y="1472"/>
                  </a:lnTo>
                  <a:lnTo>
                    <a:pt x="511" y="1472"/>
                  </a:lnTo>
                  <a:lnTo>
                    <a:pt x="511" y="1472"/>
                  </a:lnTo>
                  <a:lnTo>
                    <a:pt x="511" y="1472"/>
                  </a:lnTo>
                  <a:lnTo>
                    <a:pt x="511" y="1470"/>
                  </a:lnTo>
                  <a:lnTo>
                    <a:pt x="511" y="1470"/>
                  </a:lnTo>
                  <a:lnTo>
                    <a:pt x="511" y="1470"/>
                  </a:lnTo>
                  <a:lnTo>
                    <a:pt x="508" y="1468"/>
                  </a:lnTo>
                  <a:lnTo>
                    <a:pt x="504" y="1466"/>
                  </a:lnTo>
                  <a:lnTo>
                    <a:pt x="504" y="1466"/>
                  </a:lnTo>
                  <a:lnTo>
                    <a:pt x="506" y="1468"/>
                  </a:lnTo>
                  <a:lnTo>
                    <a:pt x="508" y="1470"/>
                  </a:lnTo>
                  <a:lnTo>
                    <a:pt x="508" y="1470"/>
                  </a:lnTo>
                  <a:close/>
                  <a:moveTo>
                    <a:pt x="457" y="1441"/>
                  </a:moveTo>
                  <a:lnTo>
                    <a:pt x="457" y="1441"/>
                  </a:lnTo>
                  <a:lnTo>
                    <a:pt x="457" y="1441"/>
                  </a:lnTo>
                  <a:lnTo>
                    <a:pt x="457" y="1439"/>
                  </a:lnTo>
                  <a:lnTo>
                    <a:pt x="455" y="1439"/>
                  </a:lnTo>
                  <a:lnTo>
                    <a:pt x="452" y="1436"/>
                  </a:lnTo>
                  <a:lnTo>
                    <a:pt x="452" y="1436"/>
                  </a:lnTo>
                  <a:lnTo>
                    <a:pt x="452" y="1436"/>
                  </a:lnTo>
                  <a:lnTo>
                    <a:pt x="450" y="1436"/>
                  </a:lnTo>
                  <a:lnTo>
                    <a:pt x="450" y="1436"/>
                  </a:lnTo>
                  <a:lnTo>
                    <a:pt x="450" y="1434"/>
                  </a:lnTo>
                  <a:lnTo>
                    <a:pt x="450" y="1434"/>
                  </a:lnTo>
                  <a:lnTo>
                    <a:pt x="450" y="1436"/>
                  </a:lnTo>
                  <a:lnTo>
                    <a:pt x="448" y="1436"/>
                  </a:lnTo>
                  <a:lnTo>
                    <a:pt x="448" y="1434"/>
                  </a:lnTo>
                  <a:lnTo>
                    <a:pt x="448" y="1436"/>
                  </a:lnTo>
                  <a:lnTo>
                    <a:pt x="448" y="1436"/>
                  </a:lnTo>
                  <a:lnTo>
                    <a:pt x="448" y="1436"/>
                  </a:lnTo>
                  <a:lnTo>
                    <a:pt x="448" y="1438"/>
                  </a:lnTo>
                  <a:lnTo>
                    <a:pt x="448" y="1438"/>
                  </a:lnTo>
                  <a:lnTo>
                    <a:pt x="448" y="1439"/>
                  </a:lnTo>
                  <a:lnTo>
                    <a:pt x="450" y="1441"/>
                  </a:lnTo>
                  <a:lnTo>
                    <a:pt x="452" y="1443"/>
                  </a:lnTo>
                  <a:lnTo>
                    <a:pt x="453" y="1443"/>
                  </a:lnTo>
                  <a:lnTo>
                    <a:pt x="453" y="1443"/>
                  </a:lnTo>
                  <a:lnTo>
                    <a:pt x="455" y="1443"/>
                  </a:lnTo>
                  <a:lnTo>
                    <a:pt x="455" y="1443"/>
                  </a:lnTo>
                  <a:lnTo>
                    <a:pt x="455" y="1443"/>
                  </a:lnTo>
                  <a:lnTo>
                    <a:pt x="455" y="1443"/>
                  </a:lnTo>
                  <a:lnTo>
                    <a:pt x="457" y="1441"/>
                  </a:lnTo>
                  <a:lnTo>
                    <a:pt x="457" y="1441"/>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4" name="Google Shape;344;p16"/>
            <p:cNvSpPr/>
            <p:nvPr/>
          </p:nvSpPr>
          <p:spPr>
            <a:xfrm>
              <a:off x="8403503" y="4548220"/>
              <a:ext cx="858188" cy="534282"/>
            </a:xfrm>
            <a:custGeom>
              <a:avLst/>
              <a:gdLst/>
              <a:ahLst/>
              <a:cxnLst/>
              <a:rect l="l" t="t" r="r" b="b"/>
              <a:pathLst>
                <a:path w="473" h="332" extrusionOk="0">
                  <a:moveTo>
                    <a:pt x="471" y="228"/>
                  </a:moveTo>
                  <a:lnTo>
                    <a:pt x="471" y="226"/>
                  </a:lnTo>
                  <a:lnTo>
                    <a:pt x="469" y="224"/>
                  </a:lnTo>
                  <a:lnTo>
                    <a:pt x="469" y="224"/>
                  </a:lnTo>
                  <a:lnTo>
                    <a:pt x="469" y="222"/>
                  </a:lnTo>
                  <a:lnTo>
                    <a:pt x="471" y="222"/>
                  </a:lnTo>
                  <a:lnTo>
                    <a:pt x="471" y="222"/>
                  </a:lnTo>
                  <a:lnTo>
                    <a:pt x="471" y="222"/>
                  </a:lnTo>
                  <a:lnTo>
                    <a:pt x="471" y="222"/>
                  </a:lnTo>
                  <a:lnTo>
                    <a:pt x="471" y="222"/>
                  </a:lnTo>
                  <a:lnTo>
                    <a:pt x="471" y="222"/>
                  </a:lnTo>
                  <a:lnTo>
                    <a:pt x="471" y="222"/>
                  </a:lnTo>
                  <a:lnTo>
                    <a:pt x="471" y="220"/>
                  </a:lnTo>
                  <a:lnTo>
                    <a:pt x="471" y="219"/>
                  </a:lnTo>
                  <a:lnTo>
                    <a:pt x="471" y="217"/>
                  </a:lnTo>
                  <a:lnTo>
                    <a:pt x="471" y="213"/>
                  </a:lnTo>
                  <a:lnTo>
                    <a:pt x="469" y="213"/>
                  </a:lnTo>
                  <a:lnTo>
                    <a:pt x="469" y="213"/>
                  </a:lnTo>
                  <a:lnTo>
                    <a:pt x="467" y="210"/>
                  </a:lnTo>
                  <a:lnTo>
                    <a:pt x="460" y="208"/>
                  </a:lnTo>
                  <a:lnTo>
                    <a:pt x="456" y="208"/>
                  </a:lnTo>
                  <a:lnTo>
                    <a:pt x="455" y="208"/>
                  </a:lnTo>
                  <a:lnTo>
                    <a:pt x="455" y="208"/>
                  </a:lnTo>
                  <a:lnTo>
                    <a:pt x="455" y="208"/>
                  </a:lnTo>
                  <a:lnTo>
                    <a:pt x="453" y="208"/>
                  </a:lnTo>
                  <a:lnTo>
                    <a:pt x="453" y="208"/>
                  </a:lnTo>
                  <a:lnTo>
                    <a:pt x="453" y="208"/>
                  </a:lnTo>
                  <a:lnTo>
                    <a:pt x="453" y="208"/>
                  </a:lnTo>
                  <a:lnTo>
                    <a:pt x="453" y="208"/>
                  </a:lnTo>
                  <a:lnTo>
                    <a:pt x="451" y="208"/>
                  </a:lnTo>
                  <a:lnTo>
                    <a:pt x="451" y="208"/>
                  </a:lnTo>
                  <a:lnTo>
                    <a:pt x="449" y="208"/>
                  </a:lnTo>
                  <a:lnTo>
                    <a:pt x="447" y="210"/>
                  </a:lnTo>
                  <a:lnTo>
                    <a:pt x="447" y="210"/>
                  </a:lnTo>
                  <a:lnTo>
                    <a:pt x="447" y="210"/>
                  </a:lnTo>
                  <a:lnTo>
                    <a:pt x="447" y="211"/>
                  </a:lnTo>
                  <a:lnTo>
                    <a:pt x="447" y="211"/>
                  </a:lnTo>
                  <a:lnTo>
                    <a:pt x="446" y="211"/>
                  </a:lnTo>
                  <a:lnTo>
                    <a:pt x="446" y="211"/>
                  </a:lnTo>
                  <a:lnTo>
                    <a:pt x="444" y="211"/>
                  </a:lnTo>
                  <a:lnTo>
                    <a:pt x="444" y="211"/>
                  </a:lnTo>
                  <a:lnTo>
                    <a:pt x="442" y="213"/>
                  </a:lnTo>
                  <a:lnTo>
                    <a:pt x="438" y="215"/>
                  </a:lnTo>
                  <a:lnTo>
                    <a:pt x="438" y="215"/>
                  </a:lnTo>
                  <a:lnTo>
                    <a:pt x="437" y="215"/>
                  </a:lnTo>
                  <a:lnTo>
                    <a:pt x="437" y="215"/>
                  </a:lnTo>
                  <a:lnTo>
                    <a:pt x="437" y="215"/>
                  </a:lnTo>
                  <a:lnTo>
                    <a:pt x="437" y="217"/>
                  </a:lnTo>
                  <a:lnTo>
                    <a:pt x="437" y="217"/>
                  </a:lnTo>
                  <a:lnTo>
                    <a:pt x="435" y="219"/>
                  </a:lnTo>
                  <a:lnTo>
                    <a:pt x="435" y="219"/>
                  </a:lnTo>
                  <a:lnTo>
                    <a:pt x="433" y="219"/>
                  </a:lnTo>
                  <a:lnTo>
                    <a:pt x="433" y="217"/>
                  </a:lnTo>
                  <a:lnTo>
                    <a:pt x="431" y="217"/>
                  </a:lnTo>
                  <a:lnTo>
                    <a:pt x="431" y="217"/>
                  </a:lnTo>
                  <a:lnTo>
                    <a:pt x="429" y="215"/>
                  </a:lnTo>
                  <a:lnTo>
                    <a:pt x="429" y="215"/>
                  </a:lnTo>
                  <a:lnTo>
                    <a:pt x="428" y="215"/>
                  </a:lnTo>
                  <a:lnTo>
                    <a:pt x="428" y="217"/>
                  </a:lnTo>
                  <a:lnTo>
                    <a:pt x="428" y="217"/>
                  </a:lnTo>
                  <a:lnTo>
                    <a:pt x="426" y="219"/>
                  </a:lnTo>
                  <a:lnTo>
                    <a:pt x="426" y="219"/>
                  </a:lnTo>
                  <a:lnTo>
                    <a:pt x="426" y="220"/>
                  </a:lnTo>
                  <a:lnTo>
                    <a:pt x="426" y="220"/>
                  </a:lnTo>
                  <a:lnTo>
                    <a:pt x="426" y="220"/>
                  </a:lnTo>
                  <a:lnTo>
                    <a:pt x="428" y="220"/>
                  </a:lnTo>
                  <a:lnTo>
                    <a:pt x="428" y="222"/>
                  </a:lnTo>
                  <a:lnTo>
                    <a:pt x="428" y="222"/>
                  </a:lnTo>
                  <a:lnTo>
                    <a:pt x="426" y="222"/>
                  </a:lnTo>
                  <a:lnTo>
                    <a:pt x="424" y="222"/>
                  </a:lnTo>
                  <a:lnTo>
                    <a:pt x="417" y="220"/>
                  </a:lnTo>
                  <a:lnTo>
                    <a:pt x="413" y="219"/>
                  </a:lnTo>
                  <a:lnTo>
                    <a:pt x="408" y="217"/>
                  </a:lnTo>
                  <a:lnTo>
                    <a:pt x="406" y="217"/>
                  </a:lnTo>
                  <a:lnTo>
                    <a:pt x="406" y="217"/>
                  </a:lnTo>
                  <a:lnTo>
                    <a:pt x="404" y="215"/>
                  </a:lnTo>
                  <a:lnTo>
                    <a:pt x="404" y="213"/>
                  </a:lnTo>
                  <a:lnTo>
                    <a:pt x="402" y="210"/>
                  </a:lnTo>
                  <a:lnTo>
                    <a:pt x="402" y="208"/>
                  </a:lnTo>
                  <a:lnTo>
                    <a:pt x="401" y="208"/>
                  </a:lnTo>
                  <a:lnTo>
                    <a:pt x="401" y="206"/>
                  </a:lnTo>
                  <a:lnTo>
                    <a:pt x="399" y="206"/>
                  </a:lnTo>
                  <a:lnTo>
                    <a:pt x="399" y="206"/>
                  </a:lnTo>
                  <a:lnTo>
                    <a:pt x="399" y="206"/>
                  </a:lnTo>
                  <a:lnTo>
                    <a:pt x="397" y="204"/>
                  </a:lnTo>
                  <a:lnTo>
                    <a:pt x="397" y="204"/>
                  </a:lnTo>
                  <a:lnTo>
                    <a:pt x="397" y="201"/>
                  </a:lnTo>
                  <a:lnTo>
                    <a:pt x="397" y="201"/>
                  </a:lnTo>
                  <a:lnTo>
                    <a:pt x="395" y="201"/>
                  </a:lnTo>
                  <a:lnTo>
                    <a:pt x="395" y="201"/>
                  </a:lnTo>
                  <a:lnTo>
                    <a:pt x="395" y="199"/>
                  </a:lnTo>
                  <a:lnTo>
                    <a:pt x="393" y="197"/>
                  </a:lnTo>
                  <a:lnTo>
                    <a:pt x="391" y="197"/>
                  </a:lnTo>
                  <a:lnTo>
                    <a:pt x="391" y="195"/>
                  </a:lnTo>
                  <a:lnTo>
                    <a:pt x="393" y="195"/>
                  </a:lnTo>
                  <a:lnTo>
                    <a:pt x="393" y="193"/>
                  </a:lnTo>
                  <a:lnTo>
                    <a:pt x="393" y="193"/>
                  </a:lnTo>
                  <a:lnTo>
                    <a:pt x="395" y="193"/>
                  </a:lnTo>
                  <a:lnTo>
                    <a:pt x="397" y="193"/>
                  </a:lnTo>
                  <a:lnTo>
                    <a:pt x="395" y="193"/>
                  </a:lnTo>
                  <a:lnTo>
                    <a:pt x="397" y="191"/>
                  </a:lnTo>
                  <a:lnTo>
                    <a:pt x="395" y="184"/>
                  </a:lnTo>
                  <a:lnTo>
                    <a:pt x="395" y="184"/>
                  </a:lnTo>
                  <a:lnTo>
                    <a:pt x="395" y="182"/>
                  </a:lnTo>
                  <a:lnTo>
                    <a:pt x="393" y="179"/>
                  </a:lnTo>
                  <a:lnTo>
                    <a:pt x="393" y="177"/>
                  </a:lnTo>
                  <a:lnTo>
                    <a:pt x="393" y="177"/>
                  </a:lnTo>
                  <a:lnTo>
                    <a:pt x="395" y="177"/>
                  </a:lnTo>
                  <a:lnTo>
                    <a:pt x="395" y="177"/>
                  </a:lnTo>
                  <a:lnTo>
                    <a:pt x="395" y="175"/>
                  </a:lnTo>
                  <a:lnTo>
                    <a:pt x="393" y="175"/>
                  </a:lnTo>
                  <a:lnTo>
                    <a:pt x="393" y="175"/>
                  </a:lnTo>
                  <a:lnTo>
                    <a:pt x="393" y="173"/>
                  </a:lnTo>
                  <a:lnTo>
                    <a:pt x="393" y="173"/>
                  </a:lnTo>
                  <a:lnTo>
                    <a:pt x="393" y="173"/>
                  </a:lnTo>
                  <a:lnTo>
                    <a:pt x="393" y="172"/>
                  </a:lnTo>
                  <a:lnTo>
                    <a:pt x="393" y="172"/>
                  </a:lnTo>
                  <a:lnTo>
                    <a:pt x="393" y="172"/>
                  </a:lnTo>
                  <a:lnTo>
                    <a:pt x="393" y="170"/>
                  </a:lnTo>
                  <a:lnTo>
                    <a:pt x="391" y="166"/>
                  </a:lnTo>
                  <a:lnTo>
                    <a:pt x="391" y="166"/>
                  </a:lnTo>
                  <a:lnTo>
                    <a:pt x="391" y="166"/>
                  </a:lnTo>
                  <a:lnTo>
                    <a:pt x="393" y="163"/>
                  </a:lnTo>
                  <a:lnTo>
                    <a:pt x="393" y="163"/>
                  </a:lnTo>
                  <a:lnTo>
                    <a:pt x="393" y="163"/>
                  </a:lnTo>
                  <a:lnTo>
                    <a:pt x="393" y="163"/>
                  </a:lnTo>
                  <a:lnTo>
                    <a:pt x="393" y="161"/>
                  </a:lnTo>
                  <a:lnTo>
                    <a:pt x="393" y="161"/>
                  </a:lnTo>
                  <a:lnTo>
                    <a:pt x="393" y="161"/>
                  </a:lnTo>
                  <a:lnTo>
                    <a:pt x="393" y="159"/>
                  </a:lnTo>
                  <a:lnTo>
                    <a:pt x="395" y="157"/>
                  </a:lnTo>
                  <a:lnTo>
                    <a:pt x="395" y="155"/>
                  </a:lnTo>
                  <a:lnTo>
                    <a:pt x="395" y="154"/>
                  </a:lnTo>
                  <a:lnTo>
                    <a:pt x="395" y="154"/>
                  </a:lnTo>
                  <a:lnTo>
                    <a:pt x="395" y="154"/>
                  </a:lnTo>
                  <a:lnTo>
                    <a:pt x="395" y="152"/>
                  </a:lnTo>
                  <a:lnTo>
                    <a:pt x="393" y="152"/>
                  </a:lnTo>
                  <a:lnTo>
                    <a:pt x="393" y="150"/>
                  </a:lnTo>
                  <a:lnTo>
                    <a:pt x="393" y="150"/>
                  </a:lnTo>
                  <a:lnTo>
                    <a:pt x="395" y="150"/>
                  </a:lnTo>
                  <a:lnTo>
                    <a:pt x="395" y="150"/>
                  </a:lnTo>
                  <a:lnTo>
                    <a:pt x="395" y="148"/>
                  </a:lnTo>
                  <a:lnTo>
                    <a:pt x="395" y="148"/>
                  </a:lnTo>
                  <a:lnTo>
                    <a:pt x="395" y="148"/>
                  </a:lnTo>
                  <a:lnTo>
                    <a:pt x="395" y="148"/>
                  </a:lnTo>
                  <a:lnTo>
                    <a:pt x="397" y="146"/>
                  </a:lnTo>
                  <a:lnTo>
                    <a:pt x="397" y="146"/>
                  </a:lnTo>
                  <a:lnTo>
                    <a:pt x="397" y="145"/>
                  </a:lnTo>
                  <a:lnTo>
                    <a:pt x="397" y="145"/>
                  </a:lnTo>
                  <a:lnTo>
                    <a:pt x="397" y="145"/>
                  </a:lnTo>
                  <a:lnTo>
                    <a:pt x="397" y="143"/>
                  </a:lnTo>
                  <a:lnTo>
                    <a:pt x="397" y="143"/>
                  </a:lnTo>
                  <a:lnTo>
                    <a:pt x="399" y="141"/>
                  </a:lnTo>
                  <a:lnTo>
                    <a:pt x="399" y="141"/>
                  </a:lnTo>
                  <a:lnTo>
                    <a:pt x="399" y="139"/>
                  </a:lnTo>
                  <a:lnTo>
                    <a:pt x="399" y="139"/>
                  </a:lnTo>
                  <a:lnTo>
                    <a:pt x="399" y="139"/>
                  </a:lnTo>
                  <a:lnTo>
                    <a:pt x="399" y="139"/>
                  </a:lnTo>
                  <a:lnTo>
                    <a:pt x="399" y="137"/>
                  </a:lnTo>
                  <a:lnTo>
                    <a:pt x="399" y="137"/>
                  </a:lnTo>
                  <a:lnTo>
                    <a:pt x="401" y="137"/>
                  </a:lnTo>
                  <a:lnTo>
                    <a:pt x="401" y="136"/>
                  </a:lnTo>
                  <a:lnTo>
                    <a:pt x="401" y="136"/>
                  </a:lnTo>
                  <a:lnTo>
                    <a:pt x="401" y="134"/>
                  </a:lnTo>
                  <a:lnTo>
                    <a:pt x="401" y="134"/>
                  </a:lnTo>
                  <a:lnTo>
                    <a:pt x="401" y="132"/>
                  </a:lnTo>
                  <a:lnTo>
                    <a:pt x="401" y="134"/>
                  </a:lnTo>
                  <a:lnTo>
                    <a:pt x="399" y="132"/>
                  </a:lnTo>
                  <a:lnTo>
                    <a:pt x="399" y="132"/>
                  </a:lnTo>
                  <a:lnTo>
                    <a:pt x="399" y="130"/>
                  </a:lnTo>
                  <a:lnTo>
                    <a:pt x="399" y="128"/>
                  </a:lnTo>
                  <a:lnTo>
                    <a:pt x="399" y="128"/>
                  </a:lnTo>
                  <a:lnTo>
                    <a:pt x="399" y="126"/>
                  </a:lnTo>
                  <a:lnTo>
                    <a:pt x="399" y="126"/>
                  </a:lnTo>
                  <a:lnTo>
                    <a:pt x="399" y="125"/>
                  </a:lnTo>
                  <a:lnTo>
                    <a:pt x="401" y="125"/>
                  </a:lnTo>
                  <a:lnTo>
                    <a:pt x="401" y="123"/>
                  </a:lnTo>
                  <a:lnTo>
                    <a:pt x="401" y="123"/>
                  </a:lnTo>
                  <a:lnTo>
                    <a:pt x="401" y="121"/>
                  </a:lnTo>
                  <a:lnTo>
                    <a:pt x="401" y="121"/>
                  </a:lnTo>
                  <a:lnTo>
                    <a:pt x="399" y="119"/>
                  </a:lnTo>
                  <a:lnTo>
                    <a:pt x="397" y="114"/>
                  </a:lnTo>
                  <a:lnTo>
                    <a:pt x="397" y="112"/>
                  </a:lnTo>
                  <a:lnTo>
                    <a:pt x="395" y="108"/>
                  </a:lnTo>
                  <a:lnTo>
                    <a:pt x="393" y="107"/>
                  </a:lnTo>
                  <a:lnTo>
                    <a:pt x="393" y="107"/>
                  </a:lnTo>
                  <a:lnTo>
                    <a:pt x="393" y="105"/>
                  </a:lnTo>
                  <a:lnTo>
                    <a:pt x="393" y="105"/>
                  </a:lnTo>
                  <a:lnTo>
                    <a:pt x="393" y="105"/>
                  </a:lnTo>
                  <a:lnTo>
                    <a:pt x="393" y="103"/>
                  </a:lnTo>
                  <a:lnTo>
                    <a:pt x="393" y="103"/>
                  </a:lnTo>
                  <a:lnTo>
                    <a:pt x="393" y="101"/>
                  </a:lnTo>
                  <a:lnTo>
                    <a:pt x="393" y="101"/>
                  </a:lnTo>
                  <a:lnTo>
                    <a:pt x="393" y="101"/>
                  </a:lnTo>
                  <a:lnTo>
                    <a:pt x="393" y="99"/>
                  </a:lnTo>
                  <a:lnTo>
                    <a:pt x="391" y="98"/>
                  </a:lnTo>
                  <a:lnTo>
                    <a:pt x="391" y="96"/>
                  </a:lnTo>
                  <a:lnTo>
                    <a:pt x="390" y="94"/>
                  </a:lnTo>
                  <a:lnTo>
                    <a:pt x="390" y="94"/>
                  </a:lnTo>
                  <a:lnTo>
                    <a:pt x="390" y="92"/>
                  </a:lnTo>
                  <a:lnTo>
                    <a:pt x="388" y="92"/>
                  </a:lnTo>
                  <a:lnTo>
                    <a:pt x="388" y="92"/>
                  </a:lnTo>
                  <a:lnTo>
                    <a:pt x="386" y="92"/>
                  </a:lnTo>
                  <a:lnTo>
                    <a:pt x="384" y="90"/>
                  </a:lnTo>
                  <a:lnTo>
                    <a:pt x="384" y="90"/>
                  </a:lnTo>
                  <a:lnTo>
                    <a:pt x="384" y="90"/>
                  </a:lnTo>
                  <a:lnTo>
                    <a:pt x="382" y="89"/>
                  </a:lnTo>
                  <a:lnTo>
                    <a:pt x="381" y="87"/>
                  </a:lnTo>
                  <a:lnTo>
                    <a:pt x="381" y="87"/>
                  </a:lnTo>
                  <a:lnTo>
                    <a:pt x="381" y="87"/>
                  </a:lnTo>
                  <a:lnTo>
                    <a:pt x="381" y="87"/>
                  </a:lnTo>
                  <a:lnTo>
                    <a:pt x="381" y="85"/>
                  </a:lnTo>
                  <a:lnTo>
                    <a:pt x="381" y="85"/>
                  </a:lnTo>
                  <a:lnTo>
                    <a:pt x="379" y="85"/>
                  </a:lnTo>
                  <a:lnTo>
                    <a:pt x="377" y="83"/>
                  </a:lnTo>
                  <a:lnTo>
                    <a:pt x="379" y="83"/>
                  </a:lnTo>
                  <a:lnTo>
                    <a:pt x="379" y="83"/>
                  </a:lnTo>
                  <a:lnTo>
                    <a:pt x="379" y="83"/>
                  </a:lnTo>
                  <a:lnTo>
                    <a:pt x="379" y="81"/>
                  </a:lnTo>
                  <a:lnTo>
                    <a:pt x="377" y="81"/>
                  </a:lnTo>
                  <a:lnTo>
                    <a:pt x="377" y="80"/>
                  </a:lnTo>
                  <a:lnTo>
                    <a:pt x="375" y="78"/>
                  </a:lnTo>
                  <a:lnTo>
                    <a:pt x="375" y="78"/>
                  </a:lnTo>
                  <a:lnTo>
                    <a:pt x="375" y="76"/>
                  </a:lnTo>
                  <a:lnTo>
                    <a:pt x="375" y="74"/>
                  </a:lnTo>
                  <a:lnTo>
                    <a:pt x="373" y="74"/>
                  </a:lnTo>
                  <a:lnTo>
                    <a:pt x="373" y="74"/>
                  </a:lnTo>
                  <a:lnTo>
                    <a:pt x="372" y="74"/>
                  </a:lnTo>
                  <a:lnTo>
                    <a:pt x="372" y="72"/>
                  </a:lnTo>
                  <a:lnTo>
                    <a:pt x="372" y="72"/>
                  </a:lnTo>
                  <a:lnTo>
                    <a:pt x="370" y="72"/>
                  </a:lnTo>
                  <a:lnTo>
                    <a:pt x="370" y="72"/>
                  </a:lnTo>
                  <a:lnTo>
                    <a:pt x="370" y="70"/>
                  </a:lnTo>
                  <a:lnTo>
                    <a:pt x="368" y="69"/>
                  </a:lnTo>
                  <a:lnTo>
                    <a:pt x="368" y="67"/>
                  </a:lnTo>
                  <a:lnTo>
                    <a:pt x="368" y="67"/>
                  </a:lnTo>
                  <a:lnTo>
                    <a:pt x="366" y="67"/>
                  </a:lnTo>
                  <a:lnTo>
                    <a:pt x="366" y="65"/>
                  </a:lnTo>
                  <a:lnTo>
                    <a:pt x="366" y="63"/>
                  </a:lnTo>
                  <a:lnTo>
                    <a:pt x="366" y="63"/>
                  </a:lnTo>
                  <a:lnTo>
                    <a:pt x="366" y="63"/>
                  </a:lnTo>
                  <a:lnTo>
                    <a:pt x="366" y="61"/>
                  </a:lnTo>
                  <a:lnTo>
                    <a:pt x="366" y="61"/>
                  </a:lnTo>
                  <a:lnTo>
                    <a:pt x="366" y="61"/>
                  </a:lnTo>
                  <a:lnTo>
                    <a:pt x="366" y="60"/>
                  </a:lnTo>
                  <a:lnTo>
                    <a:pt x="364" y="60"/>
                  </a:lnTo>
                  <a:lnTo>
                    <a:pt x="364" y="60"/>
                  </a:lnTo>
                  <a:lnTo>
                    <a:pt x="364" y="60"/>
                  </a:lnTo>
                  <a:lnTo>
                    <a:pt x="363" y="60"/>
                  </a:lnTo>
                  <a:lnTo>
                    <a:pt x="363" y="60"/>
                  </a:lnTo>
                  <a:lnTo>
                    <a:pt x="363" y="60"/>
                  </a:lnTo>
                  <a:lnTo>
                    <a:pt x="363" y="60"/>
                  </a:lnTo>
                  <a:lnTo>
                    <a:pt x="363" y="60"/>
                  </a:lnTo>
                  <a:lnTo>
                    <a:pt x="361" y="58"/>
                  </a:lnTo>
                  <a:lnTo>
                    <a:pt x="361" y="58"/>
                  </a:lnTo>
                  <a:lnTo>
                    <a:pt x="361" y="56"/>
                  </a:lnTo>
                  <a:lnTo>
                    <a:pt x="361" y="56"/>
                  </a:lnTo>
                  <a:lnTo>
                    <a:pt x="361" y="56"/>
                  </a:lnTo>
                  <a:lnTo>
                    <a:pt x="361" y="56"/>
                  </a:lnTo>
                  <a:lnTo>
                    <a:pt x="359" y="54"/>
                  </a:lnTo>
                  <a:lnTo>
                    <a:pt x="359" y="54"/>
                  </a:lnTo>
                  <a:lnTo>
                    <a:pt x="359" y="54"/>
                  </a:lnTo>
                  <a:lnTo>
                    <a:pt x="359" y="54"/>
                  </a:lnTo>
                  <a:lnTo>
                    <a:pt x="359" y="52"/>
                  </a:lnTo>
                  <a:lnTo>
                    <a:pt x="359" y="52"/>
                  </a:lnTo>
                  <a:lnTo>
                    <a:pt x="359" y="52"/>
                  </a:lnTo>
                  <a:lnTo>
                    <a:pt x="357" y="51"/>
                  </a:lnTo>
                  <a:lnTo>
                    <a:pt x="357" y="51"/>
                  </a:lnTo>
                  <a:lnTo>
                    <a:pt x="354" y="45"/>
                  </a:lnTo>
                  <a:lnTo>
                    <a:pt x="352" y="43"/>
                  </a:lnTo>
                  <a:lnTo>
                    <a:pt x="352" y="42"/>
                  </a:lnTo>
                  <a:lnTo>
                    <a:pt x="352" y="42"/>
                  </a:lnTo>
                  <a:lnTo>
                    <a:pt x="352" y="42"/>
                  </a:lnTo>
                  <a:lnTo>
                    <a:pt x="352" y="42"/>
                  </a:lnTo>
                  <a:lnTo>
                    <a:pt x="352" y="40"/>
                  </a:lnTo>
                  <a:lnTo>
                    <a:pt x="352" y="40"/>
                  </a:lnTo>
                  <a:lnTo>
                    <a:pt x="352" y="40"/>
                  </a:lnTo>
                  <a:lnTo>
                    <a:pt x="352" y="40"/>
                  </a:lnTo>
                  <a:lnTo>
                    <a:pt x="352" y="38"/>
                  </a:lnTo>
                  <a:lnTo>
                    <a:pt x="352" y="38"/>
                  </a:lnTo>
                  <a:lnTo>
                    <a:pt x="350" y="38"/>
                  </a:lnTo>
                  <a:lnTo>
                    <a:pt x="350" y="36"/>
                  </a:lnTo>
                  <a:lnTo>
                    <a:pt x="350" y="34"/>
                  </a:lnTo>
                  <a:lnTo>
                    <a:pt x="348" y="34"/>
                  </a:lnTo>
                  <a:lnTo>
                    <a:pt x="350" y="34"/>
                  </a:lnTo>
                  <a:lnTo>
                    <a:pt x="350" y="33"/>
                  </a:lnTo>
                  <a:lnTo>
                    <a:pt x="350" y="33"/>
                  </a:lnTo>
                  <a:lnTo>
                    <a:pt x="348" y="33"/>
                  </a:lnTo>
                  <a:lnTo>
                    <a:pt x="348" y="33"/>
                  </a:lnTo>
                  <a:lnTo>
                    <a:pt x="348" y="31"/>
                  </a:lnTo>
                  <a:lnTo>
                    <a:pt x="348" y="29"/>
                  </a:lnTo>
                  <a:lnTo>
                    <a:pt x="348" y="29"/>
                  </a:lnTo>
                  <a:lnTo>
                    <a:pt x="348" y="27"/>
                  </a:lnTo>
                  <a:lnTo>
                    <a:pt x="346" y="27"/>
                  </a:lnTo>
                  <a:lnTo>
                    <a:pt x="346" y="27"/>
                  </a:lnTo>
                  <a:lnTo>
                    <a:pt x="346" y="25"/>
                  </a:lnTo>
                  <a:lnTo>
                    <a:pt x="346" y="25"/>
                  </a:lnTo>
                  <a:lnTo>
                    <a:pt x="346" y="25"/>
                  </a:lnTo>
                  <a:lnTo>
                    <a:pt x="345" y="24"/>
                  </a:lnTo>
                  <a:lnTo>
                    <a:pt x="346" y="24"/>
                  </a:lnTo>
                  <a:lnTo>
                    <a:pt x="346" y="24"/>
                  </a:lnTo>
                  <a:lnTo>
                    <a:pt x="346" y="22"/>
                  </a:lnTo>
                  <a:lnTo>
                    <a:pt x="346" y="22"/>
                  </a:lnTo>
                  <a:lnTo>
                    <a:pt x="345" y="22"/>
                  </a:lnTo>
                  <a:lnTo>
                    <a:pt x="345" y="20"/>
                  </a:lnTo>
                  <a:lnTo>
                    <a:pt x="345" y="20"/>
                  </a:lnTo>
                  <a:lnTo>
                    <a:pt x="343" y="20"/>
                  </a:lnTo>
                  <a:lnTo>
                    <a:pt x="343" y="20"/>
                  </a:lnTo>
                  <a:lnTo>
                    <a:pt x="343" y="20"/>
                  </a:lnTo>
                  <a:lnTo>
                    <a:pt x="343" y="20"/>
                  </a:lnTo>
                  <a:lnTo>
                    <a:pt x="343" y="20"/>
                  </a:lnTo>
                  <a:lnTo>
                    <a:pt x="343" y="18"/>
                  </a:lnTo>
                  <a:lnTo>
                    <a:pt x="343" y="18"/>
                  </a:lnTo>
                  <a:lnTo>
                    <a:pt x="343" y="18"/>
                  </a:lnTo>
                  <a:lnTo>
                    <a:pt x="341" y="16"/>
                  </a:lnTo>
                  <a:lnTo>
                    <a:pt x="339" y="14"/>
                  </a:lnTo>
                  <a:lnTo>
                    <a:pt x="339" y="13"/>
                  </a:lnTo>
                  <a:lnTo>
                    <a:pt x="339" y="13"/>
                  </a:lnTo>
                  <a:lnTo>
                    <a:pt x="341" y="13"/>
                  </a:lnTo>
                  <a:lnTo>
                    <a:pt x="341" y="11"/>
                  </a:lnTo>
                  <a:lnTo>
                    <a:pt x="341" y="11"/>
                  </a:lnTo>
                  <a:lnTo>
                    <a:pt x="339" y="11"/>
                  </a:lnTo>
                  <a:lnTo>
                    <a:pt x="339" y="11"/>
                  </a:lnTo>
                  <a:lnTo>
                    <a:pt x="339" y="11"/>
                  </a:lnTo>
                  <a:lnTo>
                    <a:pt x="339" y="11"/>
                  </a:lnTo>
                  <a:lnTo>
                    <a:pt x="337" y="11"/>
                  </a:lnTo>
                  <a:lnTo>
                    <a:pt x="336" y="11"/>
                  </a:lnTo>
                  <a:lnTo>
                    <a:pt x="336" y="9"/>
                  </a:lnTo>
                  <a:lnTo>
                    <a:pt x="337" y="9"/>
                  </a:lnTo>
                  <a:lnTo>
                    <a:pt x="337" y="9"/>
                  </a:lnTo>
                  <a:lnTo>
                    <a:pt x="337" y="9"/>
                  </a:lnTo>
                  <a:lnTo>
                    <a:pt x="336" y="7"/>
                  </a:lnTo>
                  <a:lnTo>
                    <a:pt x="336" y="7"/>
                  </a:lnTo>
                  <a:lnTo>
                    <a:pt x="336" y="5"/>
                  </a:lnTo>
                  <a:lnTo>
                    <a:pt x="336" y="5"/>
                  </a:lnTo>
                  <a:lnTo>
                    <a:pt x="334" y="5"/>
                  </a:lnTo>
                  <a:lnTo>
                    <a:pt x="334" y="7"/>
                  </a:lnTo>
                  <a:lnTo>
                    <a:pt x="334" y="7"/>
                  </a:lnTo>
                  <a:lnTo>
                    <a:pt x="334" y="5"/>
                  </a:lnTo>
                  <a:lnTo>
                    <a:pt x="332" y="5"/>
                  </a:lnTo>
                  <a:lnTo>
                    <a:pt x="330" y="4"/>
                  </a:lnTo>
                  <a:lnTo>
                    <a:pt x="330" y="4"/>
                  </a:lnTo>
                  <a:lnTo>
                    <a:pt x="328" y="2"/>
                  </a:lnTo>
                  <a:lnTo>
                    <a:pt x="328" y="2"/>
                  </a:lnTo>
                  <a:lnTo>
                    <a:pt x="326" y="2"/>
                  </a:lnTo>
                  <a:lnTo>
                    <a:pt x="325" y="2"/>
                  </a:lnTo>
                  <a:lnTo>
                    <a:pt x="325" y="0"/>
                  </a:lnTo>
                  <a:lnTo>
                    <a:pt x="325" y="2"/>
                  </a:lnTo>
                  <a:lnTo>
                    <a:pt x="323" y="2"/>
                  </a:lnTo>
                  <a:lnTo>
                    <a:pt x="323" y="0"/>
                  </a:lnTo>
                  <a:lnTo>
                    <a:pt x="321" y="0"/>
                  </a:lnTo>
                  <a:lnTo>
                    <a:pt x="319" y="2"/>
                  </a:lnTo>
                  <a:lnTo>
                    <a:pt x="317" y="2"/>
                  </a:lnTo>
                  <a:lnTo>
                    <a:pt x="310" y="4"/>
                  </a:lnTo>
                  <a:lnTo>
                    <a:pt x="310" y="4"/>
                  </a:lnTo>
                  <a:lnTo>
                    <a:pt x="308" y="4"/>
                  </a:lnTo>
                  <a:lnTo>
                    <a:pt x="307" y="4"/>
                  </a:lnTo>
                  <a:lnTo>
                    <a:pt x="305" y="5"/>
                  </a:lnTo>
                  <a:lnTo>
                    <a:pt x="305" y="5"/>
                  </a:lnTo>
                  <a:lnTo>
                    <a:pt x="303" y="5"/>
                  </a:lnTo>
                  <a:lnTo>
                    <a:pt x="303" y="5"/>
                  </a:lnTo>
                  <a:lnTo>
                    <a:pt x="303" y="7"/>
                  </a:lnTo>
                  <a:lnTo>
                    <a:pt x="303" y="9"/>
                  </a:lnTo>
                  <a:lnTo>
                    <a:pt x="303" y="11"/>
                  </a:lnTo>
                  <a:lnTo>
                    <a:pt x="301" y="14"/>
                  </a:lnTo>
                  <a:lnTo>
                    <a:pt x="301" y="14"/>
                  </a:lnTo>
                  <a:lnTo>
                    <a:pt x="299" y="16"/>
                  </a:lnTo>
                  <a:lnTo>
                    <a:pt x="299" y="16"/>
                  </a:lnTo>
                  <a:lnTo>
                    <a:pt x="298" y="18"/>
                  </a:lnTo>
                  <a:lnTo>
                    <a:pt x="298" y="20"/>
                  </a:lnTo>
                  <a:lnTo>
                    <a:pt x="296" y="22"/>
                  </a:lnTo>
                  <a:lnTo>
                    <a:pt x="294" y="22"/>
                  </a:lnTo>
                  <a:lnTo>
                    <a:pt x="292" y="22"/>
                  </a:lnTo>
                  <a:lnTo>
                    <a:pt x="289" y="22"/>
                  </a:lnTo>
                  <a:lnTo>
                    <a:pt x="287" y="24"/>
                  </a:lnTo>
                  <a:lnTo>
                    <a:pt x="283" y="24"/>
                  </a:lnTo>
                  <a:lnTo>
                    <a:pt x="283" y="24"/>
                  </a:lnTo>
                  <a:lnTo>
                    <a:pt x="281" y="24"/>
                  </a:lnTo>
                  <a:lnTo>
                    <a:pt x="280" y="24"/>
                  </a:lnTo>
                  <a:lnTo>
                    <a:pt x="276" y="25"/>
                  </a:lnTo>
                  <a:lnTo>
                    <a:pt x="251" y="29"/>
                  </a:lnTo>
                  <a:lnTo>
                    <a:pt x="249" y="29"/>
                  </a:lnTo>
                  <a:lnTo>
                    <a:pt x="243" y="38"/>
                  </a:lnTo>
                  <a:lnTo>
                    <a:pt x="242" y="40"/>
                  </a:lnTo>
                  <a:lnTo>
                    <a:pt x="242" y="40"/>
                  </a:lnTo>
                  <a:lnTo>
                    <a:pt x="242" y="40"/>
                  </a:lnTo>
                  <a:lnTo>
                    <a:pt x="238" y="42"/>
                  </a:lnTo>
                  <a:lnTo>
                    <a:pt x="234" y="42"/>
                  </a:lnTo>
                  <a:lnTo>
                    <a:pt x="234" y="42"/>
                  </a:lnTo>
                  <a:lnTo>
                    <a:pt x="233" y="42"/>
                  </a:lnTo>
                  <a:lnTo>
                    <a:pt x="231" y="42"/>
                  </a:lnTo>
                  <a:lnTo>
                    <a:pt x="231" y="40"/>
                  </a:lnTo>
                  <a:lnTo>
                    <a:pt x="229" y="36"/>
                  </a:lnTo>
                  <a:lnTo>
                    <a:pt x="229" y="36"/>
                  </a:lnTo>
                  <a:lnTo>
                    <a:pt x="227" y="36"/>
                  </a:lnTo>
                  <a:lnTo>
                    <a:pt x="224" y="34"/>
                  </a:lnTo>
                  <a:lnTo>
                    <a:pt x="222" y="33"/>
                  </a:lnTo>
                  <a:lnTo>
                    <a:pt x="220" y="31"/>
                  </a:lnTo>
                  <a:lnTo>
                    <a:pt x="220" y="31"/>
                  </a:lnTo>
                  <a:lnTo>
                    <a:pt x="220" y="29"/>
                  </a:lnTo>
                  <a:lnTo>
                    <a:pt x="220" y="29"/>
                  </a:lnTo>
                  <a:lnTo>
                    <a:pt x="220" y="27"/>
                  </a:lnTo>
                  <a:lnTo>
                    <a:pt x="218" y="27"/>
                  </a:lnTo>
                  <a:lnTo>
                    <a:pt x="216" y="25"/>
                  </a:lnTo>
                  <a:lnTo>
                    <a:pt x="216" y="25"/>
                  </a:lnTo>
                  <a:lnTo>
                    <a:pt x="215" y="25"/>
                  </a:lnTo>
                  <a:lnTo>
                    <a:pt x="213" y="25"/>
                  </a:lnTo>
                  <a:lnTo>
                    <a:pt x="209" y="24"/>
                  </a:lnTo>
                  <a:lnTo>
                    <a:pt x="207" y="24"/>
                  </a:lnTo>
                  <a:lnTo>
                    <a:pt x="207" y="25"/>
                  </a:lnTo>
                  <a:lnTo>
                    <a:pt x="205" y="27"/>
                  </a:lnTo>
                  <a:lnTo>
                    <a:pt x="202" y="27"/>
                  </a:lnTo>
                  <a:lnTo>
                    <a:pt x="200" y="29"/>
                  </a:lnTo>
                  <a:lnTo>
                    <a:pt x="198" y="29"/>
                  </a:lnTo>
                  <a:lnTo>
                    <a:pt x="195" y="27"/>
                  </a:lnTo>
                  <a:lnTo>
                    <a:pt x="195" y="27"/>
                  </a:lnTo>
                  <a:lnTo>
                    <a:pt x="195" y="27"/>
                  </a:lnTo>
                  <a:lnTo>
                    <a:pt x="193" y="25"/>
                  </a:lnTo>
                  <a:lnTo>
                    <a:pt x="191" y="25"/>
                  </a:lnTo>
                  <a:lnTo>
                    <a:pt x="189" y="24"/>
                  </a:lnTo>
                  <a:lnTo>
                    <a:pt x="187" y="24"/>
                  </a:lnTo>
                  <a:lnTo>
                    <a:pt x="187" y="24"/>
                  </a:lnTo>
                  <a:lnTo>
                    <a:pt x="182" y="25"/>
                  </a:lnTo>
                  <a:lnTo>
                    <a:pt x="180" y="25"/>
                  </a:lnTo>
                  <a:lnTo>
                    <a:pt x="180" y="25"/>
                  </a:lnTo>
                  <a:lnTo>
                    <a:pt x="177" y="22"/>
                  </a:lnTo>
                  <a:lnTo>
                    <a:pt x="177" y="22"/>
                  </a:lnTo>
                  <a:lnTo>
                    <a:pt x="173" y="22"/>
                  </a:lnTo>
                  <a:lnTo>
                    <a:pt x="171" y="22"/>
                  </a:lnTo>
                  <a:lnTo>
                    <a:pt x="169" y="22"/>
                  </a:lnTo>
                  <a:lnTo>
                    <a:pt x="168" y="20"/>
                  </a:lnTo>
                  <a:lnTo>
                    <a:pt x="166" y="20"/>
                  </a:lnTo>
                  <a:lnTo>
                    <a:pt x="164" y="20"/>
                  </a:lnTo>
                  <a:lnTo>
                    <a:pt x="164" y="22"/>
                  </a:lnTo>
                  <a:lnTo>
                    <a:pt x="162" y="22"/>
                  </a:lnTo>
                  <a:lnTo>
                    <a:pt x="162" y="22"/>
                  </a:lnTo>
                  <a:lnTo>
                    <a:pt x="162" y="22"/>
                  </a:lnTo>
                  <a:lnTo>
                    <a:pt x="162" y="22"/>
                  </a:lnTo>
                  <a:lnTo>
                    <a:pt x="162" y="24"/>
                  </a:lnTo>
                  <a:lnTo>
                    <a:pt x="162" y="24"/>
                  </a:lnTo>
                  <a:lnTo>
                    <a:pt x="160" y="24"/>
                  </a:lnTo>
                  <a:lnTo>
                    <a:pt x="157" y="22"/>
                  </a:lnTo>
                  <a:lnTo>
                    <a:pt x="157" y="22"/>
                  </a:lnTo>
                  <a:lnTo>
                    <a:pt x="157" y="22"/>
                  </a:lnTo>
                  <a:lnTo>
                    <a:pt x="157" y="22"/>
                  </a:lnTo>
                  <a:lnTo>
                    <a:pt x="157" y="22"/>
                  </a:lnTo>
                  <a:lnTo>
                    <a:pt x="157" y="22"/>
                  </a:lnTo>
                  <a:lnTo>
                    <a:pt x="157" y="22"/>
                  </a:lnTo>
                  <a:lnTo>
                    <a:pt x="157" y="22"/>
                  </a:lnTo>
                  <a:lnTo>
                    <a:pt x="155" y="22"/>
                  </a:lnTo>
                  <a:lnTo>
                    <a:pt x="155" y="20"/>
                  </a:lnTo>
                  <a:lnTo>
                    <a:pt x="151" y="18"/>
                  </a:lnTo>
                  <a:lnTo>
                    <a:pt x="149" y="16"/>
                  </a:lnTo>
                  <a:lnTo>
                    <a:pt x="149" y="14"/>
                  </a:lnTo>
                  <a:lnTo>
                    <a:pt x="146" y="14"/>
                  </a:lnTo>
                  <a:lnTo>
                    <a:pt x="144" y="13"/>
                  </a:lnTo>
                  <a:lnTo>
                    <a:pt x="144" y="14"/>
                  </a:lnTo>
                  <a:lnTo>
                    <a:pt x="142" y="16"/>
                  </a:lnTo>
                  <a:lnTo>
                    <a:pt x="142" y="18"/>
                  </a:lnTo>
                  <a:lnTo>
                    <a:pt x="140" y="20"/>
                  </a:lnTo>
                  <a:lnTo>
                    <a:pt x="139" y="22"/>
                  </a:lnTo>
                  <a:lnTo>
                    <a:pt x="139" y="22"/>
                  </a:lnTo>
                  <a:lnTo>
                    <a:pt x="137" y="22"/>
                  </a:lnTo>
                  <a:lnTo>
                    <a:pt x="137" y="22"/>
                  </a:lnTo>
                  <a:lnTo>
                    <a:pt x="135" y="20"/>
                  </a:lnTo>
                  <a:lnTo>
                    <a:pt x="135" y="20"/>
                  </a:lnTo>
                  <a:lnTo>
                    <a:pt x="133" y="20"/>
                  </a:lnTo>
                  <a:lnTo>
                    <a:pt x="133" y="22"/>
                  </a:lnTo>
                  <a:lnTo>
                    <a:pt x="133" y="24"/>
                  </a:lnTo>
                  <a:lnTo>
                    <a:pt x="133" y="24"/>
                  </a:lnTo>
                  <a:lnTo>
                    <a:pt x="133" y="24"/>
                  </a:lnTo>
                  <a:lnTo>
                    <a:pt x="131" y="25"/>
                  </a:lnTo>
                  <a:lnTo>
                    <a:pt x="131" y="25"/>
                  </a:lnTo>
                  <a:lnTo>
                    <a:pt x="130" y="27"/>
                  </a:lnTo>
                  <a:lnTo>
                    <a:pt x="128" y="29"/>
                  </a:lnTo>
                  <a:lnTo>
                    <a:pt x="126" y="29"/>
                  </a:lnTo>
                  <a:lnTo>
                    <a:pt x="126" y="31"/>
                  </a:lnTo>
                  <a:lnTo>
                    <a:pt x="126" y="31"/>
                  </a:lnTo>
                  <a:lnTo>
                    <a:pt x="126" y="33"/>
                  </a:lnTo>
                  <a:lnTo>
                    <a:pt x="126" y="33"/>
                  </a:lnTo>
                  <a:lnTo>
                    <a:pt x="126" y="33"/>
                  </a:lnTo>
                  <a:lnTo>
                    <a:pt x="126" y="34"/>
                  </a:lnTo>
                  <a:lnTo>
                    <a:pt x="124" y="34"/>
                  </a:lnTo>
                  <a:lnTo>
                    <a:pt x="124" y="34"/>
                  </a:lnTo>
                  <a:lnTo>
                    <a:pt x="122" y="34"/>
                  </a:lnTo>
                  <a:lnTo>
                    <a:pt x="122" y="34"/>
                  </a:lnTo>
                  <a:lnTo>
                    <a:pt x="121" y="36"/>
                  </a:lnTo>
                  <a:lnTo>
                    <a:pt x="119" y="38"/>
                  </a:lnTo>
                  <a:lnTo>
                    <a:pt x="117" y="38"/>
                  </a:lnTo>
                  <a:lnTo>
                    <a:pt x="115" y="38"/>
                  </a:lnTo>
                  <a:lnTo>
                    <a:pt x="113" y="38"/>
                  </a:lnTo>
                  <a:lnTo>
                    <a:pt x="110" y="36"/>
                  </a:lnTo>
                  <a:lnTo>
                    <a:pt x="108" y="36"/>
                  </a:lnTo>
                  <a:lnTo>
                    <a:pt x="108" y="40"/>
                  </a:lnTo>
                  <a:lnTo>
                    <a:pt x="108" y="40"/>
                  </a:lnTo>
                  <a:lnTo>
                    <a:pt x="106" y="42"/>
                  </a:lnTo>
                  <a:lnTo>
                    <a:pt x="106" y="42"/>
                  </a:lnTo>
                  <a:lnTo>
                    <a:pt x="104" y="40"/>
                  </a:lnTo>
                  <a:lnTo>
                    <a:pt x="103" y="40"/>
                  </a:lnTo>
                  <a:lnTo>
                    <a:pt x="103" y="42"/>
                  </a:lnTo>
                  <a:lnTo>
                    <a:pt x="101" y="42"/>
                  </a:lnTo>
                  <a:lnTo>
                    <a:pt x="101" y="42"/>
                  </a:lnTo>
                  <a:lnTo>
                    <a:pt x="99" y="43"/>
                  </a:lnTo>
                  <a:lnTo>
                    <a:pt x="99" y="43"/>
                  </a:lnTo>
                  <a:lnTo>
                    <a:pt x="99" y="45"/>
                  </a:lnTo>
                  <a:lnTo>
                    <a:pt x="97" y="45"/>
                  </a:lnTo>
                  <a:lnTo>
                    <a:pt x="97" y="45"/>
                  </a:lnTo>
                  <a:lnTo>
                    <a:pt x="97" y="47"/>
                  </a:lnTo>
                  <a:lnTo>
                    <a:pt x="97" y="47"/>
                  </a:lnTo>
                  <a:lnTo>
                    <a:pt x="95" y="49"/>
                  </a:lnTo>
                  <a:lnTo>
                    <a:pt x="95" y="51"/>
                  </a:lnTo>
                  <a:lnTo>
                    <a:pt x="95" y="51"/>
                  </a:lnTo>
                  <a:lnTo>
                    <a:pt x="95" y="51"/>
                  </a:lnTo>
                  <a:lnTo>
                    <a:pt x="95" y="51"/>
                  </a:lnTo>
                  <a:lnTo>
                    <a:pt x="95" y="51"/>
                  </a:lnTo>
                  <a:lnTo>
                    <a:pt x="95" y="52"/>
                  </a:lnTo>
                  <a:lnTo>
                    <a:pt x="95" y="52"/>
                  </a:lnTo>
                  <a:lnTo>
                    <a:pt x="92" y="52"/>
                  </a:lnTo>
                  <a:lnTo>
                    <a:pt x="90" y="54"/>
                  </a:lnTo>
                  <a:lnTo>
                    <a:pt x="88" y="56"/>
                  </a:lnTo>
                  <a:lnTo>
                    <a:pt x="86" y="58"/>
                  </a:lnTo>
                  <a:lnTo>
                    <a:pt x="86" y="61"/>
                  </a:lnTo>
                  <a:lnTo>
                    <a:pt x="88" y="63"/>
                  </a:lnTo>
                  <a:lnTo>
                    <a:pt x="88" y="65"/>
                  </a:lnTo>
                  <a:lnTo>
                    <a:pt x="86" y="67"/>
                  </a:lnTo>
                  <a:lnTo>
                    <a:pt x="84" y="69"/>
                  </a:lnTo>
                  <a:lnTo>
                    <a:pt x="83" y="69"/>
                  </a:lnTo>
                  <a:lnTo>
                    <a:pt x="83" y="70"/>
                  </a:lnTo>
                  <a:lnTo>
                    <a:pt x="81" y="72"/>
                  </a:lnTo>
                  <a:lnTo>
                    <a:pt x="81" y="74"/>
                  </a:lnTo>
                  <a:lnTo>
                    <a:pt x="79" y="76"/>
                  </a:lnTo>
                  <a:lnTo>
                    <a:pt x="79" y="78"/>
                  </a:lnTo>
                  <a:lnTo>
                    <a:pt x="79" y="78"/>
                  </a:lnTo>
                  <a:lnTo>
                    <a:pt x="79" y="80"/>
                  </a:lnTo>
                  <a:lnTo>
                    <a:pt x="79" y="80"/>
                  </a:lnTo>
                  <a:lnTo>
                    <a:pt x="79" y="80"/>
                  </a:lnTo>
                  <a:lnTo>
                    <a:pt x="79" y="81"/>
                  </a:lnTo>
                  <a:lnTo>
                    <a:pt x="79" y="81"/>
                  </a:lnTo>
                  <a:lnTo>
                    <a:pt x="77" y="83"/>
                  </a:lnTo>
                  <a:lnTo>
                    <a:pt x="77" y="83"/>
                  </a:lnTo>
                  <a:lnTo>
                    <a:pt x="77" y="85"/>
                  </a:lnTo>
                  <a:lnTo>
                    <a:pt x="75" y="85"/>
                  </a:lnTo>
                  <a:lnTo>
                    <a:pt x="75" y="87"/>
                  </a:lnTo>
                  <a:lnTo>
                    <a:pt x="75" y="87"/>
                  </a:lnTo>
                  <a:lnTo>
                    <a:pt x="75" y="89"/>
                  </a:lnTo>
                  <a:lnTo>
                    <a:pt x="72" y="90"/>
                  </a:lnTo>
                  <a:lnTo>
                    <a:pt x="72" y="90"/>
                  </a:lnTo>
                  <a:lnTo>
                    <a:pt x="70" y="92"/>
                  </a:lnTo>
                  <a:lnTo>
                    <a:pt x="70" y="94"/>
                  </a:lnTo>
                  <a:lnTo>
                    <a:pt x="70" y="94"/>
                  </a:lnTo>
                  <a:lnTo>
                    <a:pt x="70" y="94"/>
                  </a:lnTo>
                  <a:lnTo>
                    <a:pt x="70" y="94"/>
                  </a:lnTo>
                  <a:lnTo>
                    <a:pt x="70" y="94"/>
                  </a:lnTo>
                  <a:lnTo>
                    <a:pt x="72" y="96"/>
                  </a:lnTo>
                  <a:lnTo>
                    <a:pt x="72" y="96"/>
                  </a:lnTo>
                  <a:lnTo>
                    <a:pt x="70" y="96"/>
                  </a:lnTo>
                  <a:lnTo>
                    <a:pt x="70" y="99"/>
                  </a:lnTo>
                  <a:lnTo>
                    <a:pt x="70" y="99"/>
                  </a:lnTo>
                  <a:lnTo>
                    <a:pt x="66" y="101"/>
                  </a:lnTo>
                  <a:lnTo>
                    <a:pt x="66" y="101"/>
                  </a:lnTo>
                  <a:lnTo>
                    <a:pt x="66" y="101"/>
                  </a:lnTo>
                  <a:lnTo>
                    <a:pt x="66" y="103"/>
                  </a:lnTo>
                  <a:lnTo>
                    <a:pt x="66" y="103"/>
                  </a:lnTo>
                  <a:lnTo>
                    <a:pt x="66" y="105"/>
                  </a:lnTo>
                  <a:lnTo>
                    <a:pt x="66" y="105"/>
                  </a:lnTo>
                  <a:lnTo>
                    <a:pt x="66" y="107"/>
                  </a:lnTo>
                  <a:lnTo>
                    <a:pt x="66" y="107"/>
                  </a:lnTo>
                  <a:lnTo>
                    <a:pt x="65" y="107"/>
                  </a:lnTo>
                  <a:lnTo>
                    <a:pt x="63" y="108"/>
                  </a:lnTo>
                  <a:lnTo>
                    <a:pt x="63" y="108"/>
                  </a:lnTo>
                  <a:lnTo>
                    <a:pt x="61" y="112"/>
                  </a:lnTo>
                  <a:lnTo>
                    <a:pt x="61" y="112"/>
                  </a:lnTo>
                  <a:lnTo>
                    <a:pt x="61" y="112"/>
                  </a:lnTo>
                  <a:lnTo>
                    <a:pt x="61" y="114"/>
                  </a:lnTo>
                  <a:lnTo>
                    <a:pt x="61" y="114"/>
                  </a:lnTo>
                  <a:lnTo>
                    <a:pt x="61" y="114"/>
                  </a:lnTo>
                  <a:lnTo>
                    <a:pt x="61" y="114"/>
                  </a:lnTo>
                  <a:lnTo>
                    <a:pt x="61" y="114"/>
                  </a:lnTo>
                  <a:lnTo>
                    <a:pt x="63" y="116"/>
                  </a:lnTo>
                  <a:lnTo>
                    <a:pt x="63" y="116"/>
                  </a:lnTo>
                  <a:lnTo>
                    <a:pt x="61" y="117"/>
                  </a:lnTo>
                  <a:lnTo>
                    <a:pt x="61" y="117"/>
                  </a:lnTo>
                  <a:lnTo>
                    <a:pt x="59" y="119"/>
                  </a:lnTo>
                  <a:lnTo>
                    <a:pt x="59" y="119"/>
                  </a:lnTo>
                  <a:lnTo>
                    <a:pt x="59" y="119"/>
                  </a:lnTo>
                  <a:lnTo>
                    <a:pt x="59" y="121"/>
                  </a:lnTo>
                  <a:lnTo>
                    <a:pt x="57" y="121"/>
                  </a:lnTo>
                  <a:lnTo>
                    <a:pt x="56" y="123"/>
                  </a:lnTo>
                  <a:lnTo>
                    <a:pt x="54" y="123"/>
                  </a:lnTo>
                  <a:lnTo>
                    <a:pt x="54" y="123"/>
                  </a:lnTo>
                  <a:lnTo>
                    <a:pt x="52" y="123"/>
                  </a:lnTo>
                  <a:lnTo>
                    <a:pt x="52" y="125"/>
                  </a:lnTo>
                  <a:lnTo>
                    <a:pt x="52" y="128"/>
                  </a:lnTo>
                  <a:lnTo>
                    <a:pt x="52" y="128"/>
                  </a:lnTo>
                  <a:lnTo>
                    <a:pt x="50" y="130"/>
                  </a:lnTo>
                  <a:lnTo>
                    <a:pt x="50" y="132"/>
                  </a:lnTo>
                  <a:lnTo>
                    <a:pt x="50" y="132"/>
                  </a:lnTo>
                  <a:lnTo>
                    <a:pt x="52" y="136"/>
                  </a:lnTo>
                  <a:lnTo>
                    <a:pt x="52" y="137"/>
                  </a:lnTo>
                  <a:lnTo>
                    <a:pt x="50" y="137"/>
                  </a:lnTo>
                  <a:lnTo>
                    <a:pt x="48" y="137"/>
                  </a:lnTo>
                  <a:lnTo>
                    <a:pt x="47" y="139"/>
                  </a:lnTo>
                  <a:lnTo>
                    <a:pt x="47" y="139"/>
                  </a:lnTo>
                  <a:lnTo>
                    <a:pt x="47" y="141"/>
                  </a:lnTo>
                  <a:lnTo>
                    <a:pt x="47" y="145"/>
                  </a:lnTo>
                  <a:lnTo>
                    <a:pt x="45" y="146"/>
                  </a:lnTo>
                  <a:lnTo>
                    <a:pt x="45" y="146"/>
                  </a:lnTo>
                  <a:lnTo>
                    <a:pt x="45" y="146"/>
                  </a:lnTo>
                  <a:lnTo>
                    <a:pt x="43" y="146"/>
                  </a:lnTo>
                  <a:lnTo>
                    <a:pt x="43" y="146"/>
                  </a:lnTo>
                  <a:lnTo>
                    <a:pt x="39" y="150"/>
                  </a:lnTo>
                  <a:lnTo>
                    <a:pt x="39" y="150"/>
                  </a:lnTo>
                  <a:lnTo>
                    <a:pt x="38" y="150"/>
                  </a:lnTo>
                  <a:lnTo>
                    <a:pt x="38" y="150"/>
                  </a:lnTo>
                  <a:lnTo>
                    <a:pt x="38" y="148"/>
                  </a:lnTo>
                  <a:lnTo>
                    <a:pt x="38" y="148"/>
                  </a:lnTo>
                  <a:lnTo>
                    <a:pt x="36" y="150"/>
                  </a:lnTo>
                  <a:lnTo>
                    <a:pt x="36" y="150"/>
                  </a:lnTo>
                  <a:lnTo>
                    <a:pt x="34" y="148"/>
                  </a:lnTo>
                  <a:lnTo>
                    <a:pt x="32" y="148"/>
                  </a:lnTo>
                  <a:lnTo>
                    <a:pt x="32" y="148"/>
                  </a:lnTo>
                  <a:lnTo>
                    <a:pt x="32" y="148"/>
                  </a:lnTo>
                  <a:lnTo>
                    <a:pt x="32" y="148"/>
                  </a:lnTo>
                  <a:lnTo>
                    <a:pt x="30" y="148"/>
                  </a:lnTo>
                  <a:lnTo>
                    <a:pt x="30" y="148"/>
                  </a:lnTo>
                  <a:lnTo>
                    <a:pt x="30" y="148"/>
                  </a:lnTo>
                  <a:lnTo>
                    <a:pt x="29" y="148"/>
                  </a:lnTo>
                  <a:lnTo>
                    <a:pt x="27" y="148"/>
                  </a:lnTo>
                  <a:lnTo>
                    <a:pt x="27" y="148"/>
                  </a:lnTo>
                  <a:lnTo>
                    <a:pt x="27" y="148"/>
                  </a:lnTo>
                  <a:lnTo>
                    <a:pt x="25" y="150"/>
                  </a:lnTo>
                  <a:lnTo>
                    <a:pt x="25" y="150"/>
                  </a:lnTo>
                  <a:lnTo>
                    <a:pt x="25" y="152"/>
                  </a:lnTo>
                  <a:lnTo>
                    <a:pt x="25" y="154"/>
                  </a:lnTo>
                  <a:lnTo>
                    <a:pt x="25" y="154"/>
                  </a:lnTo>
                  <a:lnTo>
                    <a:pt x="25" y="154"/>
                  </a:lnTo>
                  <a:lnTo>
                    <a:pt x="23" y="154"/>
                  </a:lnTo>
                  <a:lnTo>
                    <a:pt x="23" y="154"/>
                  </a:lnTo>
                  <a:lnTo>
                    <a:pt x="23" y="154"/>
                  </a:lnTo>
                  <a:lnTo>
                    <a:pt x="23" y="154"/>
                  </a:lnTo>
                  <a:lnTo>
                    <a:pt x="23" y="155"/>
                  </a:lnTo>
                  <a:lnTo>
                    <a:pt x="23" y="155"/>
                  </a:lnTo>
                  <a:lnTo>
                    <a:pt x="23" y="155"/>
                  </a:lnTo>
                  <a:lnTo>
                    <a:pt x="21" y="157"/>
                  </a:lnTo>
                  <a:lnTo>
                    <a:pt x="21" y="157"/>
                  </a:lnTo>
                  <a:lnTo>
                    <a:pt x="18" y="157"/>
                  </a:lnTo>
                  <a:lnTo>
                    <a:pt x="18" y="157"/>
                  </a:lnTo>
                  <a:lnTo>
                    <a:pt x="18" y="157"/>
                  </a:lnTo>
                  <a:lnTo>
                    <a:pt x="16" y="157"/>
                  </a:lnTo>
                  <a:lnTo>
                    <a:pt x="14" y="155"/>
                  </a:lnTo>
                  <a:lnTo>
                    <a:pt x="12" y="155"/>
                  </a:lnTo>
                  <a:lnTo>
                    <a:pt x="10" y="155"/>
                  </a:lnTo>
                  <a:lnTo>
                    <a:pt x="10" y="157"/>
                  </a:lnTo>
                  <a:lnTo>
                    <a:pt x="1" y="157"/>
                  </a:lnTo>
                  <a:lnTo>
                    <a:pt x="0" y="159"/>
                  </a:lnTo>
                  <a:lnTo>
                    <a:pt x="3" y="163"/>
                  </a:lnTo>
                  <a:lnTo>
                    <a:pt x="3" y="164"/>
                  </a:lnTo>
                  <a:lnTo>
                    <a:pt x="5" y="168"/>
                  </a:lnTo>
                  <a:lnTo>
                    <a:pt x="5" y="168"/>
                  </a:lnTo>
                  <a:lnTo>
                    <a:pt x="7" y="170"/>
                  </a:lnTo>
                  <a:lnTo>
                    <a:pt x="9" y="170"/>
                  </a:lnTo>
                  <a:lnTo>
                    <a:pt x="9" y="172"/>
                  </a:lnTo>
                  <a:lnTo>
                    <a:pt x="12" y="173"/>
                  </a:lnTo>
                  <a:lnTo>
                    <a:pt x="12" y="173"/>
                  </a:lnTo>
                  <a:lnTo>
                    <a:pt x="14" y="173"/>
                  </a:lnTo>
                  <a:lnTo>
                    <a:pt x="16" y="175"/>
                  </a:lnTo>
                  <a:lnTo>
                    <a:pt x="16" y="175"/>
                  </a:lnTo>
                  <a:lnTo>
                    <a:pt x="18" y="179"/>
                  </a:lnTo>
                  <a:lnTo>
                    <a:pt x="18" y="179"/>
                  </a:lnTo>
                  <a:lnTo>
                    <a:pt x="19" y="179"/>
                  </a:lnTo>
                  <a:lnTo>
                    <a:pt x="19" y="179"/>
                  </a:lnTo>
                  <a:lnTo>
                    <a:pt x="19" y="181"/>
                  </a:lnTo>
                  <a:lnTo>
                    <a:pt x="19" y="182"/>
                  </a:lnTo>
                  <a:lnTo>
                    <a:pt x="19" y="182"/>
                  </a:lnTo>
                  <a:lnTo>
                    <a:pt x="19" y="182"/>
                  </a:lnTo>
                  <a:lnTo>
                    <a:pt x="19" y="182"/>
                  </a:lnTo>
                  <a:lnTo>
                    <a:pt x="21" y="184"/>
                  </a:lnTo>
                  <a:lnTo>
                    <a:pt x="21" y="186"/>
                  </a:lnTo>
                  <a:lnTo>
                    <a:pt x="23" y="186"/>
                  </a:lnTo>
                  <a:lnTo>
                    <a:pt x="23" y="186"/>
                  </a:lnTo>
                  <a:lnTo>
                    <a:pt x="23" y="186"/>
                  </a:lnTo>
                  <a:lnTo>
                    <a:pt x="25" y="186"/>
                  </a:lnTo>
                  <a:lnTo>
                    <a:pt x="25" y="184"/>
                  </a:lnTo>
                  <a:lnTo>
                    <a:pt x="25" y="184"/>
                  </a:lnTo>
                  <a:lnTo>
                    <a:pt x="25" y="184"/>
                  </a:lnTo>
                  <a:lnTo>
                    <a:pt x="27" y="184"/>
                  </a:lnTo>
                  <a:lnTo>
                    <a:pt x="27" y="184"/>
                  </a:lnTo>
                  <a:lnTo>
                    <a:pt x="27" y="186"/>
                  </a:lnTo>
                  <a:lnTo>
                    <a:pt x="27" y="186"/>
                  </a:lnTo>
                  <a:lnTo>
                    <a:pt x="27" y="186"/>
                  </a:lnTo>
                  <a:lnTo>
                    <a:pt x="27" y="191"/>
                  </a:lnTo>
                  <a:lnTo>
                    <a:pt x="27" y="191"/>
                  </a:lnTo>
                  <a:lnTo>
                    <a:pt x="27" y="191"/>
                  </a:lnTo>
                  <a:lnTo>
                    <a:pt x="25" y="193"/>
                  </a:lnTo>
                  <a:lnTo>
                    <a:pt x="25" y="195"/>
                  </a:lnTo>
                  <a:lnTo>
                    <a:pt x="25" y="197"/>
                  </a:lnTo>
                  <a:lnTo>
                    <a:pt x="27" y="199"/>
                  </a:lnTo>
                  <a:lnTo>
                    <a:pt x="27" y="201"/>
                  </a:lnTo>
                  <a:lnTo>
                    <a:pt x="27" y="202"/>
                  </a:lnTo>
                  <a:lnTo>
                    <a:pt x="27" y="202"/>
                  </a:lnTo>
                  <a:lnTo>
                    <a:pt x="25" y="204"/>
                  </a:lnTo>
                  <a:lnTo>
                    <a:pt x="27" y="204"/>
                  </a:lnTo>
                  <a:lnTo>
                    <a:pt x="27" y="204"/>
                  </a:lnTo>
                  <a:lnTo>
                    <a:pt x="27" y="206"/>
                  </a:lnTo>
                  <a:lnTo>
                    <a:pt x="29" y="206"/>
                  </a:lnTo>
                  <a:lnTo>
                    <a:pt x="29" y="206"/>
                  </a:lnTo>
                  <a:lnTo>
                    <a:pt x="30" y="210"/>
                  </a:lnTo>
                  <a:lnTo>
                    <a:pt x="34" y="211"/>
                  </a:lnTo>
                  <a:lnTo>
                    <a:pt x="36" y="215"/>
                  </a:lnTo>
                  <a:lnTo>
                    <a:pt x="36" y="215"/>
                  </a:lnTo>
                  <a:lnTo>
                    <a:pt x="38" y="215"/>
                  </a:lnTo>
                  <a:lnTo>
                    <a:pt x="41" y="217"/>
                  </a:lnTo>
                  <a:lnTo>
                    <a:pt x="41" y="217"/>
                  </a:lnTo>
                  <a:lnTo>
                    <a:pt x="41" y="217"/>
                  </a:lnTo>
                  <a:lnTo>
                    <a:pt x="43" y="219"/>
                  </a:lnTo>
                  <a:lnTo>
                    <a:pt x="43" y="219"/>
                  </a:lnTo>
                  <a:lnTo>
                    <a:pt x="43" y="219"/>
                  </a:lnTo>
                  <a:lnTo>
                    <a:pt x="45" y="217"/>
                  </a:lnTo>
                  <a:lnTo>
                    <a:pt x="45" y="217"/>
                  </a:lnTo>
                  <a:lnTo>
                    <a:pt x="45" y="217"/>
                  </a:lnTo>
                  <a:lnTo>
                    <a:pt x="47" y="220"/>
                  </a:lnTo>
                  <a:lnTo>
                    <a:pt x="48" y="220"/>
                  </a:lnTo>
                  <a:lnTo>
                    <a:pt x="50" y="222"/>
                  </a:lnTo>
                  <a:lnTo>
                    <a:pt x="50" y="222"/>
                  </a:lnTo>
                  <a:lnTo>
                    <a:pt x="52" y="222"/>
                  </a:lnTo>
                  <a:lnTo>
                    <a:pt x="57" y="224"/>
                  </a:lnTo>
                  <a:lnTo>
                    <a:pt x="59" y="226"/>
                  </a:lnTo>
                  <a:lnTo>
                    <a:pt x="61" y="226"/>
                  </a:lnTo>
                  <a:lnTo>
                    <a:pt x="61" y="228"/>
                  </a:lnTo>
                  <a:lnTo>
                    <a:pt x="63" y="228"/>
                  </a:lnTo>
                  <a:lnTo>
                    <a:pt x="63" y="229"/>
                  </a:lnTo>
                  <a:lnTo>
                    <a:pt x="63" y="229"/>
                  </a:lnTo>
                  <a:lnTo>
                    <a:pt x="61" y="231"/>
                  </a:lnTo>
                  <a:lnTo>
                    <a:pt x="61" y="231"/>
                  </a:lnTo>
                  <a:lnTo>
                    <a:pt x="61" y="231"/>
                  </a:lnTo>
                  <a:lnTo>
                    <a:pt x="59" y="231"/>
                  </a:lnTo>
                  <a:lnTo>
                    <a:pt x="59" y="231"/>
                  </a:lnTo>
                  <a:lnTo>
                    <a:pt x="59" y="231"/>
                  </a:lnTo>
                  <a:lnTo>
                    <a:pt x="59" y="233"/>
                  </a:lnTo>
                  <a:lnTo>
                    <a:pt x="59" y="233"/>
                  </a:lnTo>
                  <a:lnTo>
                    <a:pt x="59" y="233"/>
                  </a:lnTo>
                  <a:lnTo>
                    <a:pt x="59" y="233"/>
                  </a:lnTo>
                  <a:lnTo>
                    <a:pt x="59" y="235"/>
                  </a:lnTo>
                  <a:lnTo>
                    <a:pt x="59" y="235"/>
                  </a:lnTo>
                  <a:lnTo>
                    <a:pt x="59" y="235"/>
                  </a:lnTo>
                  <a:lnTo>
                    <a:pt x="59" y="237"/>
                  </a:lnTo>
                  <a:lnTo>
                    <a:pt x="59" y="237"/>
                  </a:lnTo>
                  <a:lnTo>
                    <a:pt x="57" y="237"/>
                  </a:lnTo>
                  <a:lnTo>
                    <a:pt x="57" y="237"/>
                  </a:lnTo>
                  <a:lnTo>
                    <a:pt x="56" y="237"/>
                  </a:lnTo>
                  <a:lnTo>
                    <a:pt x="56" y="237"/>
                  </a:lnTo>
                  <a:lnTo>
                    <a:pt x="56" y="238"/>
                  </a:lnTo>
                  <a:lnTo>
                    <a:pt x="56" y="238"/>
                  </a:lnTo>
                  <a:lnTo>
                    <a:pt x="56" y="238"/>
                  </a:lnTo>
                  <a:lnTo>
                    <a:pt x="56" y="238"/>
                  </a:lnTo>
                  <a:lnTo>
                    <a:pt x="57" y="238"/>
                  </a:lnTo>
                  <a:lnTo>
                    <a:pt x="57" y="240"/>
                  </a:lnTo>
                  <a:lnTo>
                    <a:pt x="57" y="240"/>
                  </a:lnTo>
                  <a:lnTo>
                    <a:pt x="57" y="240"/>
                  </a:lnTo>
                  <a:lnTo>
                    <a:pt x="57" y="242"/>
                  </a:lnTo>
                  <a:lnTo>
                    <a:pt x="61" y="242"/>
                  </a:lnTo>
                  <a:lnTo>
                    <a:pt x="61" y="242"/>
                  </a:lnTo>
                  <a:lnTo>
                    <a:pt x="63" y="244"/>
                  </a:lnTo>
                  <a:lnTo>
                    <a:pt x="65" y="244"/>
                  </a:lnTo>
                  <a:lnTo>
                    <a:pt x="65" y="246"/>
                  </a:lnTo>
                  <a:lnTo>
                    <a:pt x="65" y="246"/>
                  </a:lnTo>
                  <a:lnTo>
                    <a:pt x="63" y="247"/>
                  </a:lnTo>
                  <a:lnTo>
                    <a:pt x="61" y="247"/>
                  </a:lnTo>
                  <a:lnTo>
                    <a:pt x="61" y="247"/>
                  </a:lnTo>
                  <a:lnTo>
                    <a:pt x="57" y="247"/>
                  </a:lnTo>
                  <a:lnTo>
                    <a:pt x="56" y="247"/>
                  </a:lnTo>
                  <a:lnTo>
                    <a:pt x="56" y="249"/>
                  </a:lnTo>
                  <a:lnTo>
                    <a:pt x="56" y="249"/>
                  </a:lnTo>
                  <a:lnTo>
                    <a:pt x="54" y="249"/>
                  </a:lnTo>
                  <a:lnTo>
                    <a:pt x="56" y="251"/>
                  </a:lnTo>
                  <a:lnTo>
                    <a:pt x="56" y="251"/>
                  </a:lnTo>
                  <a:lnTo>
                    <a:pt x="56" y="251"/>
                  </a:lnTo>
                  <a:lnTo>
                    <a:pt x="56" y="251"/>
                  </a:lnTo>
                  <a:lnTo>
                    <a:pt x="57" y="253"/>
                  </a:lnTo>
                  <a:lnTo>
                    <a:pt x="57" y="253"/>
                  </a:lnTo>
                  <a:lnTo>
                    <a:pt x="63" y="255"/>
                  </a:lnTo>
                  <a:lnTo>
                    <a:pt x="65" y="253"/>
                  </a:lnTo>
                  <a:lnTo>
                    <a:pt x="66" y="255"/>
                  </a:lnTo>
                  <a:lnTo>
                    <a:pt x="66" y="255"/>
                  </a:lnTo>
                  <a:lnTo>
                    <a:pt x="68" y="257"/>
                  </a:lnTo>
                  <a:lnTo>
                    <a:pt x="68" y="257"/>
                  </a:lnTo>
                  <a:lnTo>
                    <a:pt x="68" y="258"/>
                  </a:lnTo>
                  <a:lnTo>
                    <a:pt x="70" y="260"/>
                  </a:lnTo>
                  <a:lnTo>
                    <a:pt x="74" y="262"/>
                  </a:lnTo>
                  <a:lnTo>
                    <a:pt x="75" y="262"/>
                  </a:lnTo>
                  <a:lnTo>
                    <a:pt x="77" y="260"/>
                  </a:lnTo>
                  <a:lnTo>
                    <a:pt x="79" y="260"/>
                  </a:lnTo>
                  <a:lnTo>
                    <a:pt x="81" y="260"/>
                  </a:lnTo>
                  <a:lnTo>
                    <a:pt x="81" y="260"/>
                  </a:lnTo>
                  <a:lnTo>
                    <a:pt x="86" y="262"/>
                  </a:lnTo>
                  <a:lnTo>
                    <a:pt x="88" y="262"/>
                  </a:lnTo>
                  <a:lnTo>
                    <a:pt x="88" y="264"/>
                  </a:lnTo>
                  <a:lnTo>
                    <a:pt x="90" y="266"/>
                  </a:lnTo>
                  <a:lnTo>
                    <a:pt x="90" y="267"/>
                  </a:lnTo>
                  <a:lnTo>
                    <a:pt x="90" y="267"/>
                  </a:lnTo>
                  <a:lnTo>
                    <a:pt x="90" y="267"/>
                  </a:lnTo>
                  <a:lnTo>
                    <a:pt x="90" y="269"/>
                  </a:lnTo>
                  <a:lnTo>
                    <a:pt x="90" y="269"/>
                  </a:lnTo>
                  <a:lnTo>
                    <a:pt x="92" y="269"/>
                  </a:lnTo>
                  <a:lnTo>
                    <a:pt x="92" y="269"/>
                  </a:lnTo>
                  <a:lnTo>
                    <a:pt x="92" y="273"/>
                  </a:lnTo>
                  <a:lnTo>
                    <a:pt x="94" y="273"/>
                  </a:lnTo>
                  <a:lnTo>
                    <a:pt x="94" y="273"/>
                  </a:lnTo>
                  <a:lnTo>
                    <a:pt x="95" y="273"/>
                  </a:lnTo>
                  <a:lnTo>
                    <a:pt x="95" y="273"/>
                  </a:lnTo>
                  <a:lnTo>
                    <a:pt x="97" y="273"/>
                  </a:lnTo>
                  <a:lnTo>
                    <a:pt x="103" y="262"/>
                  </a:lnTo>
                  <a:lnTo>
                    <a:pt x="103" y="262"/>
                  </a:lnTo>
                  <a:lnTo>
                    <a:pt x="104" y="260"/>
                  </a:lnTo>
                  <a:lnTo>
                    <a:pt x="106" y="260"/>
                  </a:lnTo>
                  <a:lnTo>
                    <a:pt x="106" y="260"/>
                  </a:lnTo>
                  <a:lnTo>
                    <a:pt x="108" y="258"/>
                  </a:lnTo>
                  <a:lnTo>
                    <a:pt x="110" y="257"/>
                  </a:lnTo>
                  <a:lnTo>
                    <a:pt x="110" y="257"/>
                  </a:lnTo>
                  <a:lnTo>
                    <a:pt x="112" y="257"/>
                  </a:lnTo>
                  <a:lnTo>
                    <a:pt x="112" y="258"/>
                  </a:lnTo>
                  <a:lnTo>
                    <a:pt x="115" y="262"/>
                  </a:lnTo>
                  <a:lnTo>
                    <a:pt x="117" y="264"/>
                  </a:lnTo>
                  <a:lnTo>
                    <a:pt x="119" y="264"/>
                  </a:lnTo>
                  <a:lnTo>
                    <a:pt x="122" y="264"/>
                  </a:lnTo>
                  <a:lnTo>
                    <a:pt x="124" y="266"/>
                  </a:lnTo>
                  <a:lnTo>
                    <a:pt x="126" y="267"/>
                  </a:lnTo>
                  <a:lnTo>
                    <a:pt x="126" y="269"/>
                  </a:lnTo>
                  <a:lnTo>
                    <a:pt x="124" y="269"/>
                  </a:lnTo>
                  <a:lnTo>
                    <a:pt x="124" y="271"/>
                  </a:lnTo>
                  <a:lnTo>
                    <a:pt x="122" y="271"/>
                  </a:lnTo>
                  <a:lnTo>
                    <a:pt x="122" y="271"/>
                  </a:lnTo>
                  <a:lnTo>
                    <a:pt x="119" y="269"/>
                  </a:lnTo>
                  <a:lnTo>
                    <a:pt x="119" y="269"/>
                  </a:lnTo>
                  <a:lnTo>
                    <a:pt x="117" y="269"/>
                  </a:lnTo>
                  <a:lnTo>
                    <a:pt x="117" y="269"/>
                  </a:lnTo>
                  <a:lnTo>
                    <a:pt x="115" y="269"/>
                  </a:lnTo>
                  <a:lnTo>
                    <a:pt x="115" y="271"/>
                  </a:lnTo>
                  <a:lnTo>
                    <a:pt x="115" y="273"/>
                  </a:lnTo>
                  <a:lnTo>
                    <a:pt x="115" y="273"/>
                  </a:lnTo>
                  <a:lnTo>
                    <a:pt x="115" y="273"/>
                  </a:lnTo>
                  <a:lnTo>
                    <a:pt x="113" y="273"/>
                  </a:lnTo>
                  <a:lnTo>
                    <a:pt x="112" y="273"/>
                  </a:lnTo>
                  <a:lnTo>
                    <a:pt x="112" y="273"/>
                  </a:lnTo>
                  <a:lnTo>
                    <a:pt x="112" y="275"/>
                  </a:lnTo>
                  <a:lnTo>
                    <a:pt x="112" y="275"/>
                  </a:lnTo>
                  <a:lnTo>
                    <a:pt x="112" y="276"/>
                  </a:lnTo>
                  <a:lnTo>
                    <a:pt x="112" y="276"/>
                  </a:lnTo>
                  <a:lnTo>
                    <a:pt x="113" y="278"/>
                  </a:lnTo>
                  <a:lnTo>
                    <a:pt x="113" y="278"/>
                  </a:lnTo>
                  <a:lnTo>
                    <a:pt x="113" y="278"/>
                  </a:lnTo>
                  <a:lnTo>
                    <a:pt x="113" y="280"/>
                  </a:lnTo>
                  <a:lnTo>
                    <a:pt x="113" y="280"/>
                  </a:lnTo>
                  <a:lnTo>
                    <a:pt x="113" y="282"/>
                  </a:lnTo>
                  <a:lnTo>
                    <a:pt x="115" y="284"/>
                  </a:lnTo>
                  <a:lnTo>
                    <a:pt x="117" y="285"/>
                  </a:lnTo>
                  <a:lnTo>
                    <a:pt x="119" y="287"/>
                  </a:lnTo>
                  <a:lnTo>
                    <a:pt x="121" y="287"/>
                  </a:lnTo>
                  <a:lnTo>
                    <a:pt x="122" y="287"/>
                  </a:lnTo>
                  <a:lnTo>
                    <a:pt x="122" y="287"/>
                  </a:lnTo>
                  <a:lnTo>
                    <a:pt x="122" y="291"/>
                  </a:lnTo>
                  <a:lnTo>
                    <a:pt x="122" y="293"/>
                  </a:lnTo>
                  <a:lnTo>
                    <a:pt x="122" y="293"/>
                  </a:lnTo>
                  <a:lnTo>
                    <a:pt x="133" y="300"/>
                  </a:lnTo>
                  <a:lnTo>
                    <a:pt x="135" y="300"/>
                  </a:lnTo>
                  <a:lnTo>
                    <a:pt x="137" y="302"/>
                  </a:lnTo>
                  <a:lnTo>
                    <a:pt x="139" y="302"/>
                  </a:lnTo>
                  <a:lnTo>
                    <a:pt x="139" y="302"/>
                  </a:lnTo>
                  <a:lnTo>
                    <a:pt x="140" y="303"/>
                  </a:lnTo>
                  <a:lnTo>
                    <a:pt x="139" y="305"/>
                  </a:lnTo>
                  <a:lnTo>
                    <a:pt x="137" y="307"/>
                  </a:lnTo>
                  <a:lnTo>
                    <a:pt x="135" y="307"/>
                  </a:lnTo>
                  <a:lnTo>
                    <a:pt x="133" y="307"/>
                  </a:lnTo>
                  <a:lnTo>
                    <a:pt x="133" y="309"/>
                  </a:lnTo>
                  <a:lnTo>
                    <a:pt x="131" y="309"/>
                  </a:lnTo>
                  <a:lnTo>
                    <a:pt x="131" y="311"/>
                  </a:lnTo>
                  <a:lnTo>
                    <a:pt x="130" y="316"/>
                  </a:lnTo>
                  <a:lnTo>
                    <a:pt x="130" y="316"/>
                  </a:lnTo>
                  <a:lnTo>
                    <a:pt x="131" y="318"/>
                  </a:lnTo>
                  <a:lnTo>
                    <a:pt x="131" y="320"/>
                  </a:lnTo>
                  <a:lnTo>
                    <a:pt x="133" y="320"/>
                  </a:lnTo>
                  <a:lnTo>
                    <a:pt x="140" y="320"/>
                  </a:lnTo>
                  <a:lnTo>
                    <a:pt x="144" y="318"/>
                  </a:lnTo>
                  <a:lnTo>
                    <a:pt x="146" y="318"/>
                  </a:lnTo>
                  <a:lnTo>
                    <a:pt x="148" y="318"/>
                  </a:lnTo>
                  <a:lnTo>
                    <a:pt x="149" y="316"/>
                  </a:lnTo>
                  <a:lnTo>
                    <a:pt x="153" y="316"/>
                  </a:lnTo>
                  <a:lnTo>
                    <a:pt x="162" y="316"/>
                  </a:lnTo>
                  <a:lnTo>
                    <a:pt x="168" y="320"/>
                  </a:lnTo>
                  <a:lnTo>
                    <a:pt x="169" y="320"/>
                  </a:lnTo>
                  <a:lnTo>
                    <a:pt x="169" y="320"/>
                  </a:lnTo>
                  <a:lnTo>
                    <a:pt x="173" y="320"/>
                  </a:lnTo>
                  <a:lnTo>
                    <a:pt x="175" y="320"/>
                  </a:lnTo>
                  <a:lnTo>
                    <a:pt x="178" y="322"/>
                  </a:lnTo>
                  <a:lnTo>
                    <a:pt x="195" y="325"/>
                  </a:lnTo>
                  <a:lnTo>
                    <a:pt x="196" y="325"/>
                  </a:lnTo>
                  <a:lnTo>
                    <a:pt x="204" y="325"/>
                  </a:lnTo>
                  <a:lnTo>
                    <a:pt x="205" y="325"/>
                  </a:lnTo>
                  <a:lnTo>
                    <a:pt x="207" y="325"/>
                  </a:lnTo>
                  <a:lnTo>
                    <a:pt x="209" y="323"/>
                  </a:lnTo>
                  <a:lnTo>
                    <a:pt x="211" y="322"/>
                  </a:lnTo>
                  <a:lnTo>
                    <a:pt x="213" y="322"/>
                  </a:lnTo>
                  <a:lnTo>
                    <a:pt x="220" y="325"/>
                  </a:lnTo>
                  <a:lnTo>
                    <a:pt x="224" y="325"/>
                  </a:lnTo>
                  <a:lnTo>
                    <a:pt x="225" y="327"/>
                  </a:lnTo>
                  <a:lnTo>
                    <a:pt x="236" y="325"/>
                  </a:lnTo>
                  <a:lnTo>
                    <a:pt x="242" y="327"/>
                  </a:lnTo>
                  <a:lnTo>
                    <a:pt x="249" y="329"/>
                  </a:lnTo>
                  <a:lnTo>
                    <a:pt x="251" y="329"/>
                  </a:lnTo>
                  <a:lnTo>
                    <a:pt x="252" y="331"/>
                  </a:lnTo>
                  <a:lnTo>
                    <a:pt x="252" y="331"/>
                  </a:lnTo>
                  <a:lnTo>
                    <a:pt x="254" y="331"/>
                  </a:lnTo>
                  <a:lnTo>
                    <a:pt x="256" y="332"/>
                  </a:lnTo>
                  <a:lnTo>
                    <a:pt x="258" y="332"/>
                  </a:lnTo>
                  <a:lnTo>
                    <a:pt x="260" y="332"/>
                  </a:lnTo>
                  <a:lnTo>
                    <a:pt x="261" y="331"/>
                  </a:lnTo>
                  <a:lnTo>
                    <a:pt x="261" y="331"/>
                  </a:lnTo>
                  <a:lnTo>
                    <a:pt x="261" y="331"/>
                  </a:lnTo>
                  <a:lnTo>
                    <a:pt x="265" y="331"/>
                  </a:lnTo>
                  <a:lnTo>
                    <a:pt x="265" y="331"/>
                  </a:lnTo>
                  <a:lnTo>
                    <a:pt x="267" y="331"/>
                  </a:lnTo>
                  <a:lnTo>
                    <a:pt x="267" y="331"/>
                  </a:lnTo>
                  <a:lnTo>
                    <a:pt x="269" y="331"/>
                  </a:lnTo>
                  <a:lnTo>
                    <a:pt x="270" y="329"/>
                  </a:lnTo>
                  <a:lnTo>
                    <a:pt x="270" y="329"/>
                  </a:lnTo>
                  <a:lnTo>
                    <a:pt x="270" y="327"/>
                  </a:lnTo>
                  <a:lnTo>
                    <a:pt x="274" y="327"/>
                  </a:lnTo>
                  <a:lnTo>
                    <a:pt x="274" y="327"/>
                  </a:lnTo>
                  <a:lnTo>
                    <a:pt x="278" y="327"/>
                  </a:lnTo>
                  <a:lnTo>
                    <a:pt x="278" y="325"/>
                  </a:lnTo>
                  <a:lnTo>
                    <a:pt x="278" y="325"/>
                  </a:lnTo>
                  <a:lnTo>
                    <a:pt x="280" y="323"/>
                  </a:lnTo>
                  <a:lnTo>
                    <a:pt x="281" y="322"/>
                  </a:lnTo>
                  <a:lnTo>
                    <a:pt x="283" y="320"/>
                  </a:lnTo>
                  <a:lnTo>
                    <a:pt x="283" y="318"/>
                  </a:lnTo>
                  <a:lnTo>
                    <a:pt x="285" y="318"/>
                  </a:lnTo>
                  <a:lnTo>
                    <a:pt x="290" y="313"/>
                  </a:lnTo>
                  <a:lnTo>
                    <a:pt x="290" y="313"/>
                  </a:lnTo>
                  <a:lnTo>
                    <a:pt x="292" y="311"/>
                  </a:lnTo>
                  <a:lnTo>
                    <a:pt x="294" y="309"/>
                  </a:lnTo>
                  <a:lnTo>
                    <a:pt x="296" y="307"/>
                  </a:lnTo>
                  <a:lnTo>
                    <a:pt x="299" y="307"/>
                  </a:lnTo>
                  <a:lnTo>
                    <a:pt x="303" y="305"/>
                  </a:lnTo>
                  <a:lnTo>
                    <a:pt x="305" y="305"/>
                  </a:lnTo>
                  <a:lnTo>
                    <a:pt x="308" y="303"/>
                  </a:lnTo>
                  <a:lnTo>
                    <a:pt x="319" y="302"/>
                  </a:lnTo>
                  <a:lnTo>
                    <a:pt x="321" y="302"/>
                  </a:lnTo>
                  <a:lnTo>
                    <a:pt x="321" y="302"/>
                  </a:lnTo>
                  <a:lnTo>
                    <a:pt x="321" y="302"/>
                  </a:lnTo>
                  <a:lnTo>
                    <a:pt x="323" y="302"/>
                  </a:lnTo>
                  <a:lnTo>
                    <a:pt x="323" y="302"/>
                  </a:lnTo>
                  <a:lnTo>
                    <a:pt x="325" y="302"/>
                  </a:lnTo>
                  <a:lnTo>
                    <a:pt x="326" y="300"/>
                  </a:lnTo>
                  <a:lnTo>
                    <a:pt x="332" y="298"/>
                  </a:lnTo>
                  <a:lnTo>
                    <a:pt x="337" y="296"/>
                  </a:lnTo>
                  <a:lnTo>
                    <a:pt x="339" y="296"/>
                  </a:lnTo>
                  <a:lnTo>
                    <a:pt x="343" y="298"/>
                  </a:lnTo>
                  <a:lnTo>
                    <a:pt x="348" y="300"/>
                  </a:lnTo>
                  <a:lnTo>
                    <a:pt x="350" y="300"/>
                  </a:lnTo>
                  <a:lnTo>
                    <a:pt x="350" y="300"/>
                  </a:lnTo>
                  <a:lnTo>
                    <a:pt x="350" y="300"/>
                  </a:lnTo>
                  <a:lnTo>
                    <a:pt x="352" y="300"/>
                  </a:lnTo>
                  <a:lnTo>
                    <a:pt x="352" y="302"/>
                  </a:lnTo>
                  <a:lnTo>
                    <a:pt x="352" y="303"/>
                  </a:lnTo>
                  <a:lnTo>
                    <a:pt x="355" y="305"/>
                  </a:lnTo>
                  <a:lnTo>
                    <a:pt x="355" y="305"/>
                  </a:lnTo>
                  <a:lnTo>
                    <a:pt x="357" y="307"/>
                  </a:lnTo>
                  <a:lnTo>
                    <a:pt x="357" y="307"/>
                  </a:lnTo>
                  <a:lnTo>
                    <a:pt x="366" y="307"/>
                  </a:lnTo>
                  <a:lnTo>
                    <a:pt x="370" y="307"/>
                  </a:lnTo>
                  <a:lnTo>
                    <a:pt x="370" y="307"/>
                  </a:lnTo>
                  <a:lnTo>
                    <a:pt x="372" y="309"/>
                  </a:lnTo>
                  <a:lnTo>
                    <a:pt x="372" y="309"/>
                  </a:lnTo>
                  <a:lnTo>
                    <a:pt x="373" y="313"/>
                  </a:lnTo>
                  <a:lnTo>
                    <a:pt x="377" y="311"/>
                  </a:lnTo>
                  <a:lnTo>
                    <a:pt x="381" y="309"/>
                  </a:lnTo>
                  <a:lnTo>
                    <a:pt x="384" y="309"/>
                  </a:lnTo>
                  <a:lnTo>
                    <a:pt x="384" y="309"/>
                  </a:lnTo>
                  <a:lnTo>
                    <a:pt x="384" y="311"/>
                  </a:lnTo>
                  <a:lnTo>
                    <a:pt x="386" y="318"/>
                  </a:lnTo>
                  <a:lnTo>
                    <a:pt x="388" y="320"/>
                  </a:lnTo>
                  <a:lnTo>
                    <a:pt x="399" y="325"/>
                  </a:lnTo>
                  <a:lnTo>
                    <a:pt x="410" y="327"/>
                  </a:lnTo>
                  <a:lnTo>
                    <a:pt x="417" y="327"/>
                  </a:lnTo>
                  <a:lnTo>
                    <a:pt x="417" y="325"/>
                  </a:lnTo>
                  <a:lnTo>
                    <a:pt x="417" y="325"/>
                  </a:lnTo>
                  <a:lnTo>
                    <a:pt x="417" y="323"/>
                  </a:lnTo>
                  <a:lnTo>
                    <a:pt x="417" y="323"/>
                  </a:lnTo>
                  <a:lnTo>
                    <a:pt x="417" y="323"/>
                  </a:lnTo>
                  <a:lnTo>
                    <a:pt x="417" y="322"/>
                  </a:lnTo>
                  <a:lnTo>
                    <a:pt x="417" y="322"/>
                  </a:lnTo>
                  <a:lnTo>
                    <a:pt x="417" y="322"/>
                  </a:lnTo>
                  <a:lnTo>
                    <a:pt x="419" y="316"/>
                  </a:lnTo>
                  <a:lnTo>
                    <a:pt x="419" y="316"/>
                  </a:lnTo>
                  <a:lnTo>
                    <a:pt x="420" y="314"/>
                  </a:lnTo>
                  <a:lnTo>
                    <a:pt x="420" y="313"/>
                  </a:lnTo>
                  <a:lnTo>
                    <a:pt x="420" y="311"/>
                  </a:lnTo>
                  <a:lnTo>
                    <a:pt x="420" y="309"/>
                  </a:lnTo>
                  <a:lnTo>
                    <a:pt x="422" y="309"/>
                  </a:lnTo>
                  <a:lnTo>
                    <a:pt x="422" y="309"/>
                  </a:lnTo>
                  <a:lnTo>
                    <a:pt x="422" y="309"/>
                  </a:lnTo>
                  <a:lnTo>
                    <a:pt x="420" y="305"/>
                  </a:lnTo>
                  <a:lnTo>
                    <a:pt x="420" y="298"/>
                  </a:lnTo>
                  <a:lnTo>
                    <a:pt x="419" y="298"/>
                  </a:lnTo>
                  <a:lnTo>
                    <a:pt x="420" y="296"/>
                  </a:lnTo>
                  <a:lnTo>
                    <a:pt x="420" y="296"/>
                  </a:lnTo>
                  <a:lnTo>
                    <a:pt x="420" y="296"/>
                  </a:lnTo>
                  <a:lnTo>
                    <a:pt x="422" y="296"/>
                  </a:lnTo>
                  <a:lnTo>
                    <a:pt x="420" y="296"/>
                  </a:lnTo>
                  <a:lnTo>
                    <a:pt x="422" y="296"/>
                  </a:lnTo>
                  <a:lnTo>
                    <a:pt x="420" y="294"/>
                  </a:lnTo>
                  <a:lnTo>
                    <a:pt x="420" y="293"/>
                  </a:lnTo>
                  <a:lnTo>
                    <a:pt x="420" y="291"/>
                  </a:lnTo>
                  <a:lnTo>
                    <a:pt x="420" y="289"/>
                  </a:lnTo>
                  <a:lnTo>
                    <a:pt x="420" y="287"/>
                  </a:lnTo>
                  <a:lnTo>
                    <a:pt x="420" y="285"/>
                  </a:lnTo>
                  <a:lnTo>
                    <a:pt x="420" y="285"/>
                  </a:lnTo>
                  <a:lnTo>
                    <a:pt x="420" y="285"/>
                  </a:lnTo>
                  <a:lnTo>
                    <a:pt x="420" y="284"/>
                  </a:lnTo>
                  <a:lnTo>
                    <a:pt x="422" y="284"/>
                  </a:lnTo>
                  <a:lnTo>
                    <a:pt x="422" y="284"/>
                  </a:lnTo>
                  <a:lnTo>
                    <a:pt x="422" y="284"/>
                  </a:lnTo>
                  <a:lnTo>
                    <a:pt x="424" y="282"/>
                  </a:lnTo>
                  <a:lnTo>
                    <a:pt x="428" y="276"/>
                  </a:lnTo>
                  <a:lnTo>
                    <a:pt x="429" y="275"/>
                  </a:lnTo>
                  <a:lnTo>
                    <a:pt x="433" y="267"/>
                  </a:lnTo>
                  <a:lnTo>
                    <a:pt x="433" y="266"/>
                  </a:lnTo>
                  <a:lnTo>
                    <a:pt x="435" y="266"/>
                  </a:lnTo>
                  <a:lnTo>
                    <a:pt x="433" y="266"/>
                  </a:lnTo>
                  <a:lnTo>
                    <a:pt x="433" y="267"/>
                  </a:lnTo>
                  <a:lnTo>
                    <a:pt x="433" y="267"/>
                  </a:lnTo>
                  <a:lnTo>
                    <a:pt x="431" y="269"/>
                  </a:lnTo>
                  <a:lnTo>
                    <a:pt x="431" y="269"/>
                  </a:lnTo>
                  <a:lnTo>
                    <a:pt x="429" y="269"/>
                  </a:lnTo>
                  <a:lnTo>
                    <a:pt x="428" y="271"/>
                  </a:lnTo>
                  <a:lnTo>
                    <a:pt x="428" y="273"/>
                  </a:lnTo>
                  <a:lnTo>
                    <a:pt x="428" y="273"/>
                  </a:lnTo>
                  <a:lnTo>
                    <a:pt x="426" y="275"/>
                  </a:lnTo>
                  <a:lnTo>
                    <a:pt x="426" y="275"/>
                  </a:lnTo>
                  <a:lnTo>
                    <a:pt x="426" y="276"/>
                  </a:lnTo>
                  <a:lnTo>
                    <a:pt x="426" y="276"/>
                  </a:lnTo>
                  <a:lnTo>
                    <a:pt x="426" y="275"/>
                  </a:lnTo>
                  <a:lnTo>
                    <a:pt x="426" y="273"/>
                  </a:lnTo>
                  <a:lnTo>
                    <a:pt x="426" y="271"/>
                  </a:lnTo>
                  <a:lnTo>
                    <a:pt x="426" y="269"/>
                  </a:lnTo>
                  <a:lnTo>
                    <a:pt x="426" y="269"/>
                  </a:lnTo>
                  <a:lnTo>
                    <a:pt x="426" y="269"/>
                  </a:lnTo>
                  <a:lnTo>
                    <a:pt x="426" y="269"/>
                  </a:lnTo>
                  <a:lnTo>
                    <a:pt x="424" y="269"/>
                  </a:lnTo>
                  <a:lnTo>
                    <a:pt x="424" y="269"/>
                  </a:lnTo>
                  <a:lnTo>
                    <a:pt x="424" y="269"/>
                  </a:lnTo>
                  <a:lnTo>
                    <a:pt x="426" y="267"/>
                  </a:lnTo>
                  <a:lnTo>
                    <a:pt x="428" y="267"/>
                  </a:lnTo>
                  <a:lnTo>
                    <a:pt x="426" y="267"/>
                  </a:lnTo>
                  <a:lnTo>
                    <a:pt x="426" y="267"/>
                  </a:lnTo>
                  <a:lnTo>
                    <a:pt x="426" y="266"/>
                  </a:lnTo>
                  <a:lnTo>
                    <a:pt x="426" y="266"/>
                  </a:lnTo>
                  <a:lnTo>
                    <a:pt x="426" y="266"/>
                  </a:lnTo>
                  <a:lnTo>
                    <a:pt x="426" y="264"/>
                  </a:lnTo>
                  <a:lnTo>
                    <a:pt x="426" y="264"/>
                  </a:lnTo>
                  <a:lnTo>
                    <a:pt x="428" y="264"/>
                  </a:lnTo>
                  <a:lnTo>
                    <a:pt x="428" y="264"/>
                  </a:lnTo>
                  <a:lnTo>
                    <a:pt x="428" y="266"/>
                  </a:lnTo>
                  <a:lnTo>
                    <a:pt x="426" y="266"/>
                  </a:lnTo>
                  <a:lnTo>
                    <a:pt x="428" y="266"/>
                  </a:lnTo>
                  <a:lnTo>
                    <a:pt x="429" y="264"/>
                  </a:lnTo>
                  <a:lnTo>
                    <a:pt x="431" y="264"/>
                  </a:lnTo>
                  <a:lnTo>
                    <a:pt x="433" y="262"/>
                  </a:lnTo>
                  <a:lnTo>
                    <a:pt x="433" y="262"/>
                  </a:lnTo>
                  <a:lnTo>
                    <a:pt x="433" y="262"/>
                  </a:lnTo>
                  <a:lnTo>
                    <a:pt x="433" y="260"/>
                  </a:lnTo>
                  <a:lnTo>
                    <a:pt x="433" y="260"/>
                  </a:lnTo>
                  <a:lnTo>
                    <a:pt x="435" y="260"/>
                  </a:lnTo>
                  <a:lnTo>
                    <a:pt x="435" y="262"/>
                  </a:lnTo>
                  <a:lnTo>
                    <a:pt x="437" y="260"/>
                  </a:lnTo>
                  <a:lnTo>
                    <a:pt x="437" y="260"/>
                  </a:lnTo>
                  <a:lnTo>
                    <a:pt x="435" y="260"/>
                  </a:lnTo>
                  <a:lnTo>
                    <a:pt x="435" y="260"/>
                  </a:lnTo>
                  <a:lnTo>
                    <a:pt x="437" y="260"/>
                  </a:lnTo>
                  <a:lnTo>
                    <a:pt x="437" y="262"/>
                  </a:lnTo>
                  <a:lnTo>
                    <a:pt x="437" y="264"/>
                  </a:lnTo>
                  <a:lnTo>
                    <a:pt x="435" y="264"/>
                  </a:lnTo>
                  <a:lnTo>
                    <a:pt x="437" y="264"/>
                  </a:lnTo>
                  <a:lnTo>
                    <a:pt x="437" y="262"/>
                  </a:lnTo>
                  <a:lnTo>
                    <a:pt x="437" y="262"/>
                  </a:lnTo>
                  <a:lnTo>
                    <a:pt x="437" y="260"/>
                  </a:lnTo>
                  <a:lnTo>
                    <a:pt x="437" y="260"/>
                  </a:lnTo>
                  <a:lnTo>
                    <a:pt x="433" y="258"/>
                  </a:lnTo>
                  <a:lnTo>
                    <a:pt x="433" y="260"/>
                  </a:lnTo>
                  <a:lnTo>
                    <a:pt x="433" y="262"/>
                  </a:lnTo>
                  <a:lnTo>
                    <a:pt x="431" y="262"/>
                  </a:lnTo>
                  <a:lnTo>
                    <a:pt x="429" y="264"/>
                  </a:lnTo>
                  <a:lnTo>
                    <a:pt x="428" y="264"/>
                  </a:lnTo>
                  <a:lnTo>
                    <a:pt x="428" y="264"/>
                  </a:lnTo>
                  <a:lnTo>
                    <a:pt x="428" y="262"/>
                  </a:lnTo>
                  <a:lnTo>
                    <a:pt x="428" y="260"/>
                  </a:lnTo>
                  <a:lnTo>
                    <a:pt x="428" y="260"/>
                  </a:lnTo>
                  <a:lnTo>
                    <a:pt x="428" y="260"/>
                  </a:lnTo>
                  <a:lnTo>
                    <a:pt x="428" y="260"/>
                  </a:lnTo>
                  <a:lnTo>
                    <a:pt x="428" y="260"/>
                  </a:lnTo>
                  <a:lnTo>
                    <a:pt x="428" y="258"/>
                  </a:lnTo>
                  <a:lnTo>
                    <a:pt x="428" y="258"/>
                  </a:lnTo>
                  <a:lnTo>
                    <a:pt x="428" y="258"/>
                  </a:lnTo>
                  <a:lnTo>
                    <a:pt x="431" y="257"/>
                  </a:lnTo>
                  <a:lnTo>
                    <a:pt x="431" y="255"/>
                  </a:lnTo>
                  <a:lnTo>
                    <a:pt x="435" y="255"/>
                  </a:lnTo>
                  <a:lnTo>
                    <a:pt x="435" y="255"/>
                  </a:lnTo>
                  <a:lnTo>
                    <a:pt x="435" y="255"/>
                  </a:lnTo>
                  <a:lnTo>
                    <a:pt x="435" y="255"/>
                  </a:lnTo>
                  <a:lnTo>
                    <a:pt x="435" y="253"/>
                  </a:lnTo>
                  <a:lnTo>
                    <a:pt x="435" y="253"/>
                  </a:lnTo>
                  <a:lnTo>
                    <a:pt x="435" y="253"/>
                  </a:lnTo>
                  <a:lnTo>
                    <a:pt x="435" y="251"/>
                  </a:lnTo>
                  <a:lnTo>
                    <a:pt x="435" y="251"/>
                  </a:lnTo>
                  <a:lnTo>
                    <a:pt x="435" y="251"/>
                  </a:lnTo>
                  <a:lnTo>
                    <a:pt x="435" y="251"/>
                  </a:lnTo>
                  <a:lnTo>
                    <a:pt x="435" y="251"/>
                  </a:lnTo>
                  <a:lnTo>
                    <a:pt x="435" y="251"/>
                  </a:lnTo>
                  <a:lnTo>
                    <a:pt x="433" y="247"/>
                  </a:lnTo>
                  <a:lnTo>
                    <a:pt x="431" y="247"/>
                  </a:lnTo>
                  <a:lnTo>
                    <a:pt x="431" y="247"/>
                  </a:lnTo>
                  <a:lnTo>
                    <a:pt x="431" y="247"/>
                  </a:lnTo>
                  <a:lnTo>
                    <a:pt x="431" y="246"/>
                  </a:lnTo>
                  <a:lnTo>
                    <a:pt x="431" y="246"/>
                  </a:lnTo>
                  <a:lnTo>
                    <a:pt x="431" y="246"/>
                  </a:lnTo>
                  <a:lnTo>
                    <a:pt x="431" y="246"/>
                  </a:lnTo>
                  <a:lnTo>
                    <a:pt x="431" y="246"/>
                  </a:lnTo>
                  <a:lnTo>
                    <a:pt x="431" y="244"/>
                  </a:lnTo>
                  <a:lnTo>
                    <a:pt x="431" y="244"/>
                  </a:lnTo>
                  <a:lnTo>
                    <a:pt x="431" y="244"/>
                  </a:lnTo>
                  <a:lnTo>
                    <a:pt x="431" y="242"/>
                  </a:lnTo>
                  <a:lnTo>
                    <a:pt x="431" y="242"/>
                  </a:lnTo>
                  <a:lnTo>
                    <a:pt x="433" y="240"/>
                  </a:lnTo>
                  <a:lnTo>
                    <a:pt x="435" y="240"/>
                  </a:lnTo>
                  <a:lnTo>
                    <a:pt x="435" y="240"/>
                  </a:lnTo>
                  <a:lnTo>
                    <a:pt x="437" y="238"/>
                  </a:lnTo>
                  <a:lnTo>
                    <a:pt x="437" y="238"/>
                  </a:lnTo>
                  <a:lnTo>
                    <a:pt x="437" y="238"/>
                  </a:lnTo>
                  <a:lnTo>
                    <a:pt x="437" y="238"/>
                  </a:lnTo>
                  <a:lnTo>
                    <a:pt x="437" y="237"/>
                  </a:lnTo>
                  <a:lnTo>
                    <a:pt x="438" y="238"/>
                  </a:lnTo>
                  <a:lnTo>
                    <a:pt x="440" y="238"/>
                  </a:lnTo>
                  <a:lnTo>
                    <a:pt x="440" y="238"/>
                  </a:lnTo>
                  <a:lnTo>
                    <a:pt x="444" y="240"/>
                  </a:lnTo>
                  <a:lnTo>
                    <a:pt x="444" y="240"/>
                  </a:lnTo>
                  <a:lnTo>
                    <a:pt x="442" y="242"/>
                  </a:lnTo>
                  <a:lnTo>
                    <a:pt x="440" y="242"/>
                  </a:lnTo>
                  <a:lnTo>
                    <a:pt x="440" y="244"/>
                  </a:lnTo>
                  <a:lnTo>
                    <a:pt x="440" y="247"/>
                  </a:lnTo>
                  <a:lnTo>
                    <a:pt x="440" y="249"/>
                  </a:lnTo>
                  <a:lnTo>
                    <a:pt x="440" y="249"/>
                  </a:lnTo>
                  <a:lnTo>
                    <a:pt x="442" y="249"/>
                  </a:lnTo>
                  <a:lnTo>
                    <a:pt x="442" y="249"/>
                  </a:lnTo>
                  <a:lnTo>
                    <a:pt x="444" y="249"/>
                  </a:lnTo>
                  <a:lnTo>
                    <a:pt x="444" y="249"/>
                  </a:lnTo>
                  <a:lnTo>
                    <a:pt x="444" y="247"/>
                  </a:lnTo>
                  <a:lnTo>
                    <a:pt x="442" y="247"/>
                  </a:lnTo>
                  <a:lnTo>
                    <a:pt x="444" y="249"/>
                  </a:lnTo>
                  <a:lnTo>
                    <a:pt x="446" y="249"/>
                  </a:lnTo>
                  <a:lnTo>
                    <a:pt x="446" y="251"/>
                  </a:lnTo>
                  <a:lnTo>
                    <a:pt x="446" y="253"/>
                  </a:lnTo>
                  <a:lnTo>
                    <a:pt x="444" y="253"/>
                  </a:lnTo>
                  <a:lnTo>
                    <a:pt x="442" y="255"/>
                  </a:lnTo>
                  <a:lnTo>
                    <a:pt x="440" y="255"/>
                  </a:lnTo>
                  <a:lnTo>
                    <a:pt x="438" y="255"/>
                  </a:lnTo>
                  <a:lnTo>
                    <a:pt x="438" y="257"/>
                  </a:lnTo>
                  <a:lnTo>
                    <a:pt x="437" y="257"/>
                  </a:lnTo>
                  <a:lnTo>
                    <a:pt x="437" y="257"/>
                  </a:lnTo>
                  <a:lnTo>
                    <a:pt x="438" y="258"/>
                  </a:lnTo>
                  <a:lnTo>
                    <a:pt x="438" y="260"/>
                  </a:lnTo>
                  <a:lnTo>
                    <a:pt x="438" y="260"/>
                  </a:lnTo>
                  <a:lnTo>
                    <a:pt x="438" y="258"/>
                  </a:lnTo>
                  <a:lnTo>
                    <a:pt x="440" y="257"/>
                  </a:lnTo>
                  <a:lnTo>
                    <a:pt x="446" y="253"/>
                  </a:lnTo>
                  <a:lnTo>
                    <a:pt x="447" y="253"/>
                  </a:lnTo>
                  <a:lnTo>
                    <a:pt x="453" y="253"/>
                  </a:lnTo>
                  <a:lnTo>
                    <a:pt x="464" y="251"/>
                  </a:lnTo>
                  <a:lnTo>
                    <a:pt x="464" y="251"/>
                  </a:lnTo>
                  <a:lnTo>
                    <a:pt x="464" y="251"/>
                  </a:lnTo>
                  <a:lnTo>
                    <a:pt x="466" y="251"/>
                  </a:lnTo>
                  <a:lnTo>
                    <a:pt x="466" y="251"/>
                  </a:lnTo>
                  <a:lnTo>
                    <a:pt x="467" y="251"/>
                  </a:lnTo>
                  <a:lnTo>
                    <a:pt x="467" y="249"/>
                  </a:lnTo>
                  <a:lnTo>
                    <a:pt x="467" y="249"/>
                  </a:lnTo>
                  <a:lnTo>
                    <a:pt x="467" y="249"/>
                  </a:lnTo>
                  <a:lnTo>
                    <a:pt x="469" y="249"/>
                  </a:lnTo>
                  <a:lnTo>
                    <a:pt x="469" y="247"/>
                  </a:lnTo>
                  <a:lnTo>
                    <a:pt x="469" y="247"/>
                  </a:lnTo>
                  <a:lnTo>
                    <a:pt x="469" y="246"/>
                  </a:lnTo>
                  <a:lnTo>
                    <a:pt x="469" y="244"/>
                  </a:lnTo>
                  <a:lnTo>
                    <a:pt x="469" y="242"/>
                  </a:lnTo>
                  <a:lnTo>
                    <a:pt x="469" y="242"/>
                  </a:lnTo>
                  <a:lnTo>
                    <a:pt x="469" y="240"/>
                  </a:lnTo>
                  <a:lnTo>
                    <a:pt x="469" y="240"/>
                  </a:lnTo>
                  <a:lnTo>
                    <a:pt x="471" y="237"/>
                  </a:lnTo>
                  <a:lnTo>
                    <a:pt x="471" y="237"/>
                  </a:lnTo>
                  <a:lnTo>
                    <a:pt x="471" y="229"/>
                  </a:lnTo>
                  <a:lnTo>
                    <a:pt x="471" y="228"/>
                  </a:lnTo>
                  <a:lnTo>
                    <a:pt x="473" y="228"/>
                  </a:lnTo>
                  <a:lnTo>
                    <a:pt x="471" y="228"/>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5" name="Google Shape;345;p16"/>
            <p:cNvSpPr/>
            <p:nvPr/>
          </p:nvSpPr>
          <p:spPr>
            <a:xfrm>
              <a:off x="3724297" y="5246649"/>
              <a:ext cx="2277009" cy="1208573"/>
            </a:xfrm>
            <a:custGeom>
              <a:avLst/>
              <a:gdLst/>
              <a:ahLst/>
              <a:cxnLst/>
              <a:rect l="l" t="t" r="r" b="b"/>
              <a:pathLst>
                <a:path w="1255" h="751" extrusionOk="0">
                  <a:moveTo>
                    <a:pt x="764" y="751"/>
                  </a:moveTo>
                  <a:lnTo>
                    <a:pt x="764" y="751"/>
                  </a:lnTo>
                  <a:lnTo>
                    <a:pt x="764" y="751"/>
                  </a:lnTo>
                  <a:lnTo>
                    <a:pt x="764" y="751"/>
                  </a:lnTo>
                  <a:lnTo>
                    <a:pt x="764" y="751"/>
                  </a:lnTo>
                  <a:close/>
                  <a:moveTo>
                    <a:pt x="771" y="744"/>
                  </a:moveTo>
                  <a:lnTo>
                    <a:pt x="771" y="746"/>
                  </a:lnTo>
                  <a:lnTo>
                    <a:pt x="771" y="746"/>
                  </a:lnTo>
                  <a:lnTo>
                    <a:pt x="771" y="746"/>
                  </a:lnTo>
                  <a:lnTo>
                    <a:pt x="771" y="746"/>
                  </a:lnTo>
                  <a:lnTo>
                    <a:pt x="771" y="746"/>
                  </a:lnTo>
                  <a:lnTo>
                    <a:pt x="771" y="746"/>
                  </a:lnTo>
                  <a:lnTo>
                    <a:pt x="771" y="746"/>
                  </a:lnTo>
                  <a:lnTo>
                    <a:pt x="771" y="746"/>
                  </a:lnTo>
                  <a:lnTo>
                    <a:pt x="771" y="744"/>
                  </a:lnTo>
                  <a:lnTo>
                    <a:pt x="771" y="744"/>
                  </a:lnTo>
                  <a:close/>
                  <a:moveTo>
                    <a:pt x="738" y="605"/>
                  </a:moveTo>
                  <a:lnTo>
                    <a:pt x="738" y="603"/>
                  </a:lnTo>
                  <a:lnTo>
                    <a:pt x="737" y="603"/>
                  </a:lnTo>
                  <a:lnTo>
                    <a:pt x="737" y="603"/>
                  </a:lnTo>
                  <a:lnTo>
                    <a:pt x="738" y="605"/>
                  </a:lnTo>
                  <a:lnTo>
                    <a:pt x="738" y="605"/>
                  </a:lnTo>
                  <a:lnTo>
                    <a:pt x="738" y="605"/>
                  </a:lnTo>
                  <a:lnTo>
                    <a:pt x="740" y="608"/>
                  </a:lnTo>
                  <a:lnTo>
                    <a:pt x="740" y="606"/>
                  </a:lnTo>
                  <a:lnTo>
                    <a:pt x="738" y="605"/>
                  </a:lnTo>
                  <a:close/>
                  <a:moveTo>
                    <a:pt x="729" y="592"/>
                  </a:moveTo>
                  <a:lnTo>
                    <a:pt x="729" y="592"/>
                  </a:lnTo>
                  <a:lnTo>
                    <a:pt x="729" y="592"/>
                  </a:lnTo>
                  <a:lnTo>
                    <a:pt x="728" y="592"/>
                  </a:lnTo>
                  <a:lnTo>
                    <a:pt x="728" y="592"/>
                  </a:lnTo>
                  <a:lnTo>
                    <a:pt x="726" y="592"/>
                  </a:lnTo>
                  <a:lnTo>
                    <a:pt x="724" y="590"/>
                  </a:lnTo>
                  <a:lnTo>
                    <a:pt x="724" y="590"/>
                  </a:lnTo>
                  <a:lnTo>
                    <a:pt x="722" y="588"/>
                  </a:lnTo>
                  <a:lnTo>
                    <a:pt x="720" y="588"/>
                  </a:lnTo>
                  <a:lnTo>
                    <a:pt x="719" y="587"/>
                  </a:lnTo>
                  <a:lnTo>
                    <a:pt x="719" y="587"/>
                  </a:lnTo>
                  <a:lnTo>
                    <a:pt x="717" y="587"/>
                  </a:lnTo>
                  <a:lnTo>
                    <a:pt x="715" y="588"/>
                  </a:lnTo>
                  <a:lnTo>
                    <a:pt x="715" y="588"/>
                  </a:lnTo>
                  <a:lnTo>
                    <a:pt x="713" y="588"/>
                  </a:lnTo>
                  <a:lnTo>
                    <a:pt x="713" y="588"/>
                  </a:lnTo>
                  <a:lnTo>
                    <a:pt x="711" y="588"/>
                  </a:lnTo>
                  <a:lnTo>
                    <a:pt x="710" y="588"/>
                  </a:lnTo>
                  <a:lnTo>
                    <a:pt x="708" y="588"/>
                  </a:lnTo>
                  <a:lnTo>
                    <a:pt x="708" y="587"/>
                  </a:lnTo>
                  <a:lnTo>
                    <a:pt x="708" y="587"/>
                  </a:lnTo>
                  <a:lnTo>
                    <a:pt x="706" y="587"/>
                  </a:lnTo>
                  <a:lnTo>
                    <a:pt x="706" y="585"/>
                  </a:lnTo>
                  <a:lnTo>
                    <a:pt x="706" y="585"/>
                  </a:lnTo>
                  <a:lnTo>
                    <a:pt x="706" y="585"/>
                  </a:lnTo>
                  <a:lnTo>
                    <a:pt x="704" y="585"/>
                  </a:lnTo>
                  <a:lnTo>
                    <a:pt x="704" y="585"/>
                  </a:lnTo>
                  <a:lnTo>
                    <a:pt x="702" y="587"/>
                  </a:lnTo>
                  <a:lnTo>
                    <a:pt x="702" y="587"/>
                  </a:lnTo>
                  <a:lnTo>
                    <a:pt x="702" y="588"/>
                  </a:lnTo>
                  <a:lnTo>
                    <a:pt x="702" y="588"/>
                  </a:lnTo>
                  <a:lnTo>
                    <a:pt x="702" y="590"/>
                  </a:lnTo>
                  <a:lnTo>
                    <a:pt x="702" y="590"/>
                  </a:lnTo>
                  <a:lnTo>
                    <a:pt x="704" y="592"/>
                  </a:lnTo>
                  <a:lnTo>
                    <a:pt x="706" y="594"/>
                  </a:lnTo>
                  <a:lnTo>
                    <a:pt x="708" y="596"/>
                  </a:lnTo>
                  <a:lnTo>
                    <a:pt x="715" y="599"/>
                  </a:lnTo>
                  <a:lnTo>
                    <a:pt x="720" y="599"/>
                  </a:lnTo>
                  <a:lnTo>
                    <a:pt x="722" y="599"/>
                  </a:lnTo>
                  <a:lnTo>
                    <a:pt x="724" y="597"/>
                  </a:lnTo>
                  <a:lnTo>
                    <a:pt x="726" y="596"/>
                  </a:lnTo>
                  <a:lnTo>
                    <a:pt x="726" y="596"/>
                  </a:lnTo>
                  <a:lnTo>
                    <a:pt x="728" y="594"/>
                  </a:lnTo>
                  <a:lnTo>
                    <a:pt x="728" y="594"/>
                  </a:lnTo>
                  <a:lnTo>
                    <a:pt x="728" y="594"/>
                  </a:lnTo>
                  <a:lnTo>
                    <a:pt x="729" y="592"/>
                  </a:lnTo>
                  <a:lnTo>
                    <a:pt x="731" y="592"/>
                  </a:lnTo>
                  <a:lnTo>
                    <a:pt x="729" y="592"/>
                  </a:lnTo>
                  <a:lnTo>
                    <a:pt x="729" y="592"/>
                  </a:lnTo>
                  <a:close/>
                  <a:moveTo>
                    <a:pt x="749" y="572"/>
                  </a:moveTo>
                  <a:lnTo>
                    <a:pt x="749" y="570"/>
                  </a:lnTo>
                  <a:lnTo>
                    <a:pt x="749" y="572"/>
                  </a:lnTo>
                  <a:lnTo>
                    <a:pt x="749" y="570"/>
                  </a:lnTo>
                  <a:lnTo>
                    <a:pt x="747" y="572"/>
                  </a:lnTo>
                  <a:lnTo>
                    <a:pt x="746" y="572"/>
                  </a:lnTo>
                  <a:lnTo>
                    <a:pt x="746" y="574"/>
                  </a:lnTo>
                  <a:lnTo>
                    <a:pt x="746" y="574"/>
                  </a:lnTo>
                  <a:lnTo>
                    <a:pt x="746" y="574"/>
                  </a:lnTo>
                  <a:lnTo>
                    <a:pt x="744" y="574"/>
                  </a:lnTo>
                  <a:lnTo>
                    <a:pt x="744" y="576"/>
                  </a:lnTo>
                  <a:lnTo>
                    <a:pt x="746" y="576"/>
                  </a:lnTo>
                  <a:lnTo>
                    <a:pt x="746" y="576"/>
                  </a:lnTo>
                  <a:lnTo>
                    <a:pt x="747" y="576"/>
                  </a:lnTo>
                  <a:lnTo>
                    <a:pt x="747" y="574"/>
                  </a:lnTo>
                  <a:lnTo>
                    <a:pt x="747" y="574"/>
                  </a:lnTo>
                  <a:lnTo>
                    <a:pt x="749" y="574"/>
                  </a:lnTo>
                  <a:lnTo>
                    <a:pt x="751" y="574"/>
                  </a:lnTo>
                  <a:lnTo>
                    <a:pt x="749" y="574"/>
                  </a:lnTo>
                  <a:lnTo>
                    <a:pt x="749" y="572"/>
                  </a:lnTo>
                  <a:close/>
                  <a:moveTo>
                    <a:pt x="1172" y="334"/>
                  </a:moveTo>
                  <a:lnTo>
                    <a:pt x="1172" y="334"/>
                  </a:lnTo>
                  <a:lnTo>
                    <a:pt x="1170" y="336"/>
                  </a:lnTo>
                  <a:lnTo>
                    <a:pt x="1170" y="336"/>
                  </a:lnTo>
                  <a:lnTo>
                    <a:pt x="1166" y="336"/>
                  </a:lnTo>
                  <a:lnTo>
                    <a:pt x="1166" y="336"/>
                  </a:lnTo>
                  <a:lnTo>
                    <a:pt x="1168" y="336"/>
                  </a:lnTo>
                  <a:lnTo>
                    <a:pt x="1170" y="336"/>
                  </a:lnTo>
                  <a:lnTo>
                    <a:pt x="1172" y="336"/>
                  </a:lnTo>
                  <a:lnTo>
                    <a:pt x="1172" y="336"/>
                  </a:lnTo>
                  <a:lnTo>
                    <a:pt x="1172" y="336"/>
                  </a:lnTo>
                  <a:lnTo>
                    <a:pt x="1172" y="336"/>
                  </a:lnTo>
                  <a:lnTo>
                    <a:pt x="1172" y="334"/>
                  </a:lnTo>
                  <a:lnTo>
                    <a:pt x="1172" y="334"/>
                  </a:lnTo>
                  <a:close/>
                  <a:moveTo>
                    <a:pt x="312" y="334"/>
                  </a:moveTo>
                  <a:lnTo>
                    <a:pt x="312" y="334"/>
                  </a:lnTo>
                  <a:lnTo>
                    <a:pt x="310" y="332"/>
                  </a:lnTo>
                  <a:lnTo>
                    <a:pt x="309" y="332"/>
                  </a:lnTo>
                  <a:lnTo>
                    <a:pt x="307" y="332"/>
                  </a:lnTo>
                  <a:lnTo>
                    <a:pt x="305" y="334"/>
                  </a:lnTo>
                  <a:lnTo>
                    <a:pt x="305" y="334"/>
                  </a:lnTo>
                  <a:lnTo>
                    <a:pt x="303" y="336"/>
                  </a:lnTo>
                  <a:lnTo>
                    <a:pt x="305" y="336"/>
                  </a:lnTo>
                  <a:lnTo>
                    <a:pt x="305" y="336"/>
                  </a:lnTo>
                  <a:lnTo>
                    <a:pt x="305" y="337"/>
                  </a:lnTo>
                  <a:lnTo>
                    <a:pt x="305" y="337"/>
                  </a:lnTo>
                  <a:lnTo>
                    <a:pt x="307" y="337"/>
                  </a:lnTo>
                  <a:lnTo>
                    <a:pt x="309" y="337"/>
                  </a:lnTo>
                  <a:lnTo>
                    <a:pt x="310" y="337"/>
                  </a:lnTo>
                  <a:lnTo>
                    <a:pt x="312" y="339"/>
                  </a:lnTo>
                  <a:lnTo>
                    <a:pt x="314" y="337"/>
                  </a:lnTo>
                  <a:lnTo>
                    <a:pt x="312" y="336"/>
                  </a:lnTo>
                  <a:lnTo>
                    <a:pt x="312" y="334"/>
                  </a:lnTo>
                  <a:close/>
                  <a:moveTo>
                    <a:pt x="307" y="287"/>
                  </a:moveTo>
                  <a:lnTo>
                    <a:pt x="307" y="285"/>
                  </a:lnTo>
                  <a:lnTo>
                    <a:pt x="307" y="283"/>
                  </a:lnTo>
                  <a:lnTo>
                    <a:pt x="307" y="281"/>
                  </a:lnTo>
                  <a:lnTo>
                    <a:pt x="303" y="280"/>
                  </a:lnTo>
                  <a:lnTo>
                    <a:pt x="298" y="280"/>
                  </a:lnTo>
                  <a:lnTo>
                    <a:pt x="292" y="281"/>
                  </a:lnTo>
                  <a:lnTo>
                    <a:pt x="291" y="281"/>
                  </a:lnTo>
                  <a:lnTo>
                    <a:pt x="291" y="281"/>
                  </a:lnTo>
                  <a:lnTo>
                    <a:pt x="289" y="281"/>
                  </a:lnTo>
                  <a:lnTo>
                    <a:pt x="289" y="281"/>
                  </a:lnTo>
                  <a:lnTo>
                    <a:pt x="289" y="281"/>
                  </a:lnTo>
                  <a:lnTo>
                    <a:pt x="287" y="281"/>
                  </a:lnTo>
                  <a:lnTo>
                    <a:pt x="287" y="281"/>
                  </a:lnTo>
                  <a:lnTo>
                    <a:pt x="280" y="281"/>
                  </a:lnTo>
                  <a:lnTo>
                    <a:pt x="280" y="281"/>
                  </a:lnTo>
                  <a:lnTo>
                    <a:pt x="280" y="281"/>
                  </a:lnTo>
                  <a:lnTo>
                    <a:pt x="280" y="280"/>
                  </a:lnTo>
                  <a:lnTo>
                    <a:pt x="280" y="280"/>
                  </a:lnTo>
                  <a:lnTo>
                    <a:pt x="278" y="280"/>
                  </a:lnTo>
                  <a:lnTo>
                    <a:pt x="276" y="278"/>
                  </a:lnTo>
                  <a:lnTo>
                    <a:pt x="276" y="278"/>
                  </a:lnTo>
                  <a:lnTo>
                    <a:pt x="273" y="278"/>
                  </a:lnTo>
                  <a:lnTo>
                    <a:pt x="271" y="281"/>
                  </a:lnTo>
                  <a:lnTo>
                    <a:pt x="273" y="283"/>
                  </a:lnTo>
                  <a:lnTo>
                    <a:pt x="278" y="287"/>
                  </a:lnTo>
                  <a:lnTo>
                    <a:pt x="283" y="287"/>
                  </a:lnTo>
                  <a:lnTo>
                    <a:pt x="285" y="289"/>
                  </a:lnTo>
                  <a:lnTo>
                    <a:pt x="287" y="289"/>
                  </a:lnTo>
                  <a:lnTo>
                    <a:pt x="289" y="290"/>
                  </a:lnTo>
                  <a:lnTo>
                    <a:pt x="289" y="289"/>
                  </a:lnTo>
                  <a:lnTo>
                    <a:pt x="291" y="289"/>
                  </a:lnTo>
                  <a:lnTo>
                    <a:pt x="292" y="289"/>
                  </a:lnTo>
                  <a:lnTo>
                    <a:pt x="296" y="289"/>
                  </a:lnTo>
                  <a:lnTo>
                    <a:pt x="298" y="289"/>
                  </a:lnTo>
                  <a:lnTo>
                    <a:pt x="305" y="289"/>
                  </a:lnTo>
                  <a:lnTo>
                    <a:pt x="307" y="287"/>
                  </a:lnTo>
                  <a:close/>
                  <a:moveTo>
                    <a:pt x="161" y="243"/>
                  </a:moveTo>
                  <a:lnTo>
                    <a:pt x="159" y="243"/>
                  </a:lnTo>
                  <a:lnTo>
                    <a:pt x="155" y="242"/>
                  </a:lnTo>
                  <a:lnTo>
                    <a:pt x="153" y="242"/>
                  </a:lnTo>
                  <a:lnTo>
                    <a:pt x="153" y="242"/>
                  </a:lnTo>
                  <a:lnTo>
                    <a:pt x="152" y="240"/>
                  </a:lnTo>
                  <a:lnTo>
                    <a:pt x="152" y="240"/>
                  </a:lnTo>
                  <a:lnTo>
                    <a:pt x="152" y="240"/>
                  </a:lnTo>
                  <a:lnTo>
                    <a:pt x="150" y="240"/>
                  </a:lnTo>
                  <a:lnTo>
                    <a:pt x="144" y="236"/>
                  </a:lnTo>
                  <a:lnTo>
                    <a:pt x="143" y="236"/>
                  </a:lnTo>
                  <a:lnTo>
                    <a:pt x="139" y="236"/>
                  </a:lnTo>
                  <a:lnTo>
                    <a:pt x="137" y="236"/>
                  </a:lnTo>
                  <a:lnTo>
                    <a:pt x="137" y="238"/>
                  </a:lnTo>
                  <a:lnTo>
                    <a:pt x="137" y="240"/>
                  </a:lnTo>
                  <a:lnTo>
                    <a:pt x="137" y="242"/>
                  </a:lnTo>
                  <a:lnTo>
                    <a:pt x="141" y="245"/>
                  </a:lnTo>
                  <a:lnTo>
                    <a:pt x="143" y="245"/>
                  </a:lnTo>
                  <a:lnTo>
                    <a:pt x="150" y="245"/>
                  </a:lnTo>
                  <a:lnTo>
                    <a:pt x="150" y="245"/>
                  </a:lnTo>
                  <a:lnTo>
                    <a:pt x="150" y="247"/>
                  </a:lnTo>
                  <a:lnTo>
                    <a:pt x="152" y="247"/>
                  </a:lnTo>
                  <a:lnTo>
                    <a:pt x="152" y="247"/>
                  </a:lnTo>
                  <a:lnTo>
                    <a:pt x="153" y="245"/>
                  </a:lnTo>
                  <a:lnTo>
                    <a:pt x="155" y="245"/>
                  </a:lnTo>
                  <a:lnTo>
                    <a:pt x="155" y="245"/>
                  </a:lnTo>
                  <a:lnTo>
                    <a:pt x="159" y="245"/>
                  </a:lnTo>
                  <a:lnTo>
                    <a:pt x="161" y="245"/>
                  </a:lnTo>
                  <a:lnTo>
                    <a:pt x="162" y="245"/>
                  </a:lnTo>
                  <a:lnTo>
                    <a:pt x="161" y="243"/>
                  </a:lnTo>
                  <a:lnTo>
                    <a:pt x="161" y="243"/>
                  </a:lnTo>
                  <a:close/>
                  <a:moveTo>
                    <a:pt x="132" y="233"/>
                  </a:moveTo>
                  <a:lnTo>
                    <a:pt x="128" y="231"/>
                  </a:lnTo>
                  <a:lnTo>
                    <a:pt x="128" y="231"/>
                  </a:lnTo>
                  <a:lnTo>
                    <a:pt x="126" y="233"/>
                  </a:lnTo>
                  <a:lnTo>
                    <a:pt x="126" y="233"/>
                  </a:lnTo>
                  <a:lnTo>
                    <a:pt x="126" y="233"/>
                  </a:lnTo>
                  <a:lnTo>
                    <a:pt x="124" y="233"/>
                  </a:lnTo>
                  <a:lnTo>
                    <a:pt x="123" y="233"/>
                  </a:lnTo>
                  <a:lnTo>
                    <a:pt x="121" y="233"/>
                  </a:lnTo>
                  <a:lnTo>
                    <a:pt x="121" y="234"/>
                  </a:lnTo>
                  <a:lnTo>
                    <a:pt x="124" y="234"/>
                  </a:lnTo>
                  <a:lnTo>
                    <a:pt x="124" y="236"/>
                  </a:lnTo>
                  <a:lnTo>
                    <a:pt x="126" y="238"/>
                  </a:lnTo>
                  <a:lnTo>
                    <a:pt x="128" y="238"/>
                  </a:lnTo>
                  <a:lnTo>
                    <a:pt x="128" y="238"/>
                  </a:lnTo>
                  <a:lnTo>
                    <a:pt x="130" y="238"/>
                  </a:lnTo>
                  <a:lnTo>
                    <a:pt x="130" y="238"/>
                  </a:lnTo>
                  <a:lnTo>
                    <a:pt x="132" y="238"/>
                  </a:lnTo>
                  <a:lnTo>
                    <a:pt x="132" y="238"/>
                  </a:lnTo>
                  <a:lnTo>
                    <a:pt x="132" y="238"/>
                  </a:lnTo>
                  <a:lnTo>
                    <a:pt x="132" y="238"/>
                  </a:lnTo>
                  <a:lnTo>
                    <a:pt x="132" y="238"/>
                  </a:lnTo>
                  <a:lnTo>
                    <a:pt x="132" y="238"/>
                  </a:lnTo>
                  <a:lnTo>
                    <a:pt x="132" y="238"/>
                  </a:lnTo>
                  <a:lnTo>
                    <a:pt x="132" y="236"/>
                  </a:lnTo>
                  <a:lnTo>
                    <a:pt x="134" y="236"/>
                  </a:lnTo>
                  <a:lnTo>
                    <a:pt x="134" y="236"/>
                  </a:lnTo>
                  <a:lnTo>
                    <a:pt x="134" y="233"/>
                  </a:lnTo>
                  <a:lnTo>
                    <a:pt x="132" y="233"/>
                  </a:lnTo>
                  <a:close/>
                  <a:moveTo>
                    <a:pt x="173" y="234"/>
                  </a:moveTo>
                  <a:lnTo>
                    <a:pt x="170" y="233"/>
                  </a:lnTo>
                  <a:lnTo>
                    <a:pt x="162" y="229"/>
                  </a:lnTo>
                  <a:lnTo>
                    <a:pt x="152" y="225"/>
                  </a:lnTo>
                  <a:lnTo>
                    <a:pt x="152" y="225"/>
                  </a:lnTo>
                  <a:lnTo>
                    <a:pt x="150" y="225"/>
                  </a:lnTo>
                  <a:lnTo>
                    <a:pt x="150" y="224"/>
                  </a:lnTo>
                  <a:lnTo>
                    <a:pt x="148" y="224"/>
                  </a:lnTo>
                  <a:lnTo>
                    <a:pt x="148" y="224"/>
                  </a:lnTo>
                  <a:lnTo>
                    <a:pt x="148" y="225"/>
                  </a:lnTo>
                  <a:lnTo>
                    <a:pt x="150" y="227"/>
                  </a:lnTo>
                  <a:lnTo>
                    <a:pt x="152" y="227"/>
                  </a:lnTo>
                  <a:lnTo>
                    <a:pt x="152" y="227"/>
                  </a:lnTo>
                  <a:lnTo>
                    <a:pt x="152" y="227"/>
                  </a:lnTo>
                  <a:lnTo>
                    <a:pt x="152" y="227"/>
                  </a:lnTo>
                  <a:lnTo>
                    <a:pt x="152" y="227"/>
                  </a:lnTo>
                  <a:lnTo>
                    <a:pt x="152" y="227"/>
                  </a:lnTo>
                  <a:lnTo>
                    <a:pt x="152" y="227"/>
                  </a:lnTo>
                  <a:lnTo>
                    <a:pt x="152" y="227"/>
                  </a:lnTo>
                  <a:lnTo>
                    <a:pt x="153" y="227"/>
                  </a:lnTo>
                  <a:lnTo>
                    <a:pt x="153" y="227"/>
                  </a:lnTo>
                  <a:lnTo>
                    <a:pt x="153" y="229"/>
                  </a:lnTo>
                  <a:lnTo>
                    <a:pt x="155" y="231"/>
                  </a:lnTo>
                  <a:lnTo>
                    <a:pt x="161" y="233"/>
                  </a:lnTo>
                  <a:lnTo>
                    <a:pt x="161" y="233"/>
                  </a:lnTo>
                  <a:lnTo>
                    <a:pt x="162" y="234"/>
                  </a:lnTo>
                  <a:lnTo>
                    <a:pt x="162" y="234"/>
                  </a:lnTo>
                  <a:lnTo>
                    <a:pt x="162" y="233"/>
                  </a:lnTo>
                  <a:lnTo>
                    <a:pt x="164" y="234"/>
                  </a:lnTo>
                  <a:lnTo>
                    <a:pt x="164" y="234"/>
                  </a:lnTo>
                  <a:lnTo>
                    <a:pt x="166" y="234"/>
                  </a:lnTo>
                  <a:lnTo>
                    <a:pt x="166" y="234"/>
                  </a:lnTo>
                  <a:lnTo>
                    <a:pt x="168" y="234"/>
                  </a:lnTo>
                  <a:lnTo>
                    <a:pt x="168" y="236"/>
                  </a:lnTo>
                  <a:lnTo>
                    <a:pt x="170" y="236"/>
                  </a:lnTo>
                  <a:lnTo>
                    <a:pt x="171" y="236"/>
                  </a:lnTo>
                  <a:lnTo>
                    <a:pt x="171" y="236"/>
                  </a:lnTo>
                  <a:lnTo>
                    <a:pt x="173" y="236"/>
                  </a:lnTo>
                  <a:lnTo>
                    <a:pt x="175" y="236"/>
                  </a:lnTo>
                  <a:lnTo>
                    <a:pt x="175" y="236"/>
                  </a:lnTo>
                  <a:lnTo>
                    <a:pt x="175" y="234"/>
                  </a:lnTo>
                  <a:lnTo>
                    <a:pt x="173" y="234"/>
                  </a:lnTo>
                  <a:close/>
                  <a:moveTo>
                    <a:pt x="213" y="225"/>
                  </a:moveTo>
                  <a:lnTo>
                    <a:pt x="211" y="225"/>
                  </a:lnTo>
                  <a:lnTo>
                    <a:pt x="211" y="225"/>
                  </a:lnTo>
                  <a:lnTo>
                    <a:pt x="211" y="224"/>
                  </a:lnTo>
                  <a:lnTo>
                    <a:pt x="209" y="222"/>
                  </a:lnTo>
                  <a:lnTo>
                    <a:pt x="208" y="222"/>
                  </a:lnTo>
                  <a:lnTo>
                    <a:pt x="206" y="220"/>
                  </a:lnTo>
                  <a:lnTo>
                    <a:pt x="199" y="220"/>
                  </a:lnTo>
                  <a:lnTo>
                    <a:pt x="197" y="220"/>
                  </a:lnTo>
                  <a:lnTo>
                    <a:pt x="195" y="222"/>
                  </a:lnTo>
                  <a:lnTo>
                    <a:pt x="195" y="224"/>
                  </a:lnTo>
                  <a:lnTo>
                    <a:pt x="195" y="225"/>
                  </a:lnTo>
                  <a:lnTo>
                    <a:pt x="195" y="227"/>
                  </a:lnTo>
                  <a:lnTo>
                    <a:pt x="197" y="227"/>
                  </a:lnTo>
                  <a:lnTo>
                    <a:pt x="197" y="229"/>
                  </a:lnTo>
                  <a:lnTo>
                    <a:pt x="199" y="229"/>
                  </a:lnTo>
                  <a:lnTo>
                    <a:pt x="200" y="229"/>
                  </a:lnTo>
                  <a:lnTo>
                    <a:pt x="200" y="229"/>
                  </a:lnTo>
                  <a:lnTo>
                    <a:pt x="202" y="231"/>
                  </a:lnTo>
                  <a:lnTo>
                    <a:pt x="202" y="231"/>
                  </a:lnTo>
                  <a:lnTo>
                    <a:pt x="204" y="229"/>
                  </a:lnTo>
                  <a:lnTo>
                    <a:pt x="204" y="231"/>
                  </a:lnTo>
                  <a:lnTo>
                    <a:pt x="208" y="231"/>
                  </a:lnTo>
                  <a:lnTo>
                    <a:pt x="209" y="231"/>
                  </a:lnTo>
                  <a:lnTo>
                    <a:pt x="211" y="231"/>
                  </a:lnTo>
                  <a:lnTo>
                    <a:pt x="211" y="231"/>
                  </a:lnTo>
                  <a:lnTo>
                    <a:pt x="211" y="229"/>
                  </a:lnTo>
                  <a:lnTo>
                    <a:pt x="211" y="229"/>
                  </a:lnTo>
                  <a:lnTo>
                    <a:pt x="211" y="229"/>
                  </a:lnTo>
                  <a:lnTo>
                    <a:pt x="211" y="227"/>
                  </a:lnTo>
                  <a:lnTo>
                    <a:pt x="213" y="227"/>
                  </a:lnTo>
                  <a:lnTo>
                    <a:pt x="213" y="227"/>
                  </a:lnTo>
                  <a:lnTo>
                    <a:pt x="213" y="227"/>
                  </a:lnTo>
                  <a:lnTo>
                    <a:pt x="213" y="225"/>
                  </a:lnTo>
                  <a:close/>
                  <a:moveTo>
                    <a:pt x="1112" y="218"/>
                  </a:moveTo>
                  <a:lnTo>
                    <a:pt x="1112" y="216"/>
                  </a:lnTo>
                  <a:lnTo>
                    <a:pt x="1112" y="216"/>
                  </a:lnTo>
                  <a:lnTo>
                    <a:pt x="1112" y="216"/>
                  </a:lnTo>
                  <a:lnTo>
                    <a:pt x="1112" y="216"/>
                  </a:lnTo>
                  <a:lnTo>
                    <a:pt x="1112" y="216"/>
                  </a:lnTo>
                  <a:lnTo>
                    <a:pt x="1112" y="216"/>
                  </a:lnTo>
                  <a:lnTo>
                    <a:pt x="1110" y="218"/>
                  </a:lnTo>
                  <a:lnTo>
                    <a:pt x="1110" y="220"/>
                  </a:lnTo>
                  <a:lnTo>
                    <a:pt x="1110" y="220"/>
                  </a:lnTo>
                  <a:lnTo>
                    <a:pt x="1112" y="218"/>
                  </a:lnTo>
                  <a:lnTo>
                    <a:pt x="1112" y="218"/>
                  </a:lnTo>
                  <a:close/>
                  <a:moveTo>
                    <a:pt x="162" y="205"/>
                  </a:moveTo>
                  <a:lnTo>
                    <a:pt x="162" y="205"/>
                  </a:lnTo>
                  <a:lnTo>
                    <a:pt x="164" y="207"/>
                  </a:lnTo>
                  <a:lnTo>
                    <a:pt x="164" y="207"/>
                  </a:lnTo>
                  <a:lnTo>
                    <a:pt x="166" y="207"/>
                  </a:lnTo>
                  <a:lnTo>
                    <a:pt x="166" y="205"/>
                  </a:lnTo>
                  <a:lnTo>
                    <a:pt x="168" y="205"/>
                  </a:lnTo>
                  <a:lnTo>
                    <a:pt x="166" y="204"/>
                  </a:lnTo>
                  <a:lnTo>
                    <a:pt x="166" y="204"/>
                  </a:lnTo>
                  <a:lnTo>
                    <a:pt x="164" y="202"/>
                  </a:lnTo>
                  <a:lnTo>
                    <a:pt x="164" y="200"/>
                  </a:lnTo>
                  <a:lnTo>
                    <a:pt x="162" y="202"/>
                  </a:lnTo>
                  <a:lnTo>
                    <a:pt x="162" y="200"/>
                  </a:lnTo>
                  <a:lnTo>
                    <a:pt x="162" y="200"/>
                  </a:lnTo>
                  <a:lnTo>
                    <a:pt x="162" y="200"/>
                  </a:lnTo>
                  <a:lnTo>
                    <a:pt x="161" y="202"/>
                  </a:lnTo>
                  <a:lnTo>
                    <a:pt x="161" y="204"/>
                  </a:lnTo>
                  <a:lnTo>
                    <a:pt x="161" y="204"/>
                  </a:lnTo>
                  <a:lnTo>
                    <a:pt x="161" y="205"/>
                  </a:lnTo>
                  <a:lnTo>
                    <a:pt x="162" y="205"/>
                  </a:lnTo>
                  <a:close/>
                  <a:moveTo>
                    <a:pt x="7" y="177"/>
                  </a:moveTo>
                  <a:lnTo>
                    <a:pt x="5" y="175"/>
                  </a:lnTo>
                  <a:lnTo>
                    <a:pt x="5" y="177"/>
                  </a:lnTo>
                  <a:lnTo>
                    <a:pt x="3" y="175"/>
                  </a:lnTo>
                  <a:lnTo>
                    <a:pt x="3" y="175"/>
                  </a:lnTo>
                  <a:lnTo>
                    <a:pt x="3" y="175"/>
                  </a:lnTo>
                  <a:lnTo>
                    <a:pt x="3" y="175"/>
                  </a:lnTo>
                  <a:lnTo>
                    <a:pt x="3" y="175"/>
                  </a:lnTo>
                  <a:lnTo>
                    <a:pt x="2" y="175"/>
                  </a:lnTo>
                  <a:lnTo>
                    <a:pt x="2" y="175"/>
                  </a:lnTo>
                  <a:lnTo>
                    <a:pt x="0" y="177"/>
                  </a:lnTo>
                  <a:lnTo>
                    <a:pt x="0" y="177"/>
                  </a:lnTo>
                  <a:lnTo>
                    <a:pt x="0" y="178"/>
                  </a:lnTo>
                  <a:lnTo>
                    <a:pt x="0" y="178"/>
                  </a:lnTo>
                  <a:lnTo>
                    <a:pt x="0" y="180"/>
                  </a:lnTo>
                  <a:lnTo>
                    <a:pt x="0" y="180"/>
                  </a:lnTo>
                  <a:lnTo>
                    <a:pt x="0" y="182"/>
                  </a:lnTo>
                  <a:lnTo>
                    <a:pt x="0" y="184"/>
                  </a:lnTo>
                  <a:lnTo>
                    <a:pt x="0" y="184"/>
                  </a:lnTo>
                  <a:lnTo>
                    <a:pt x="2" y="184"/>
                  </a:lnTo>
                  <a:lnTo>
                    <a:pt x="2" y="184"/>
                  </a:lnTo>
                  <a:lnTo>
                    <a:pt x="3" y="184"/>
                  </a:lnTo>
                  <a:lnTo>
                    <a:pt x="3" y="184"/>
                  </a:lnTo>
                  <a:lnTo>
                    <a:pt x="5" y="186"/>
                  </a:lnTo>
                  <a:lnTo>
                    <a:pt x="5" y="184"/>
                  </a:lnTo>
                  <a:lnTo>
                    <a:pt x="7" y="182"/>
                  </a:lnTo>
                  <a:lnTo>
                    <a:pt x="7" y="180"/>
                  </a:lnTo>
                  <a:lnTo>
                    <a:pt x="7" y="178"/>
                  </a:lnTo>
                  <a:lnTo>
                    <a:pt x="7" y="177"/>
                  </a:lnTo>
                  <a:close/>
                  <a:moveTo>
                    <a:pt x="7" y="160"/>
                  </a:moveTo>
                  <a:lnTo>
                    <a:pt x="7" y="160"/>
                  </a:lnTo>
                  <a:lnTo>
                    <a:pt x="7" y="160"/>
                  </a:lnTo>
                  <a:lnTo>
                    <a:pt x="5" y="162"/>
                  </a:lnTo>
                  <a:lnTo>
                    <a:pt x="5" y="162"/>
                  </a:lnTo>
                  <a:lnTo>
                    <a:pt x="5" y="162"/>
                  </a:lnTo>
                  <a:lnTo>
                    <a:pt x="7" y="164"/>
                  </a:lnTo>
                  <a:lnTo>
                    <a:pt x="7" y="166"/>
                  </a:lnTo>
                  <a:lnTo>
                    <a:pt x="9" y="164"/>
                  </a:lnTo>
                  <a:lnTo>
                    <a:pt x="9" y="162"/>
                  </a:lnTo>
                  <a:lnTo>
                    <a:pt x="9" y="160"/>
                  </a:lnTo>
                  <a:lnTo>
                    <a:pt x="7" y="160"/>
                  </a:lnTo>
                  <a:close/>
                  <a:moveTo>
                    <a:pt x="1255" y="39"/>
                  </a:moveTo>
                  <a:lnTo>
                    <a:pt x="1253" y="37"/>
                  </a:lnTo>
                  <a:lnTo>
                    <a:pt x="1251" y="36"/>
                  </a:lnTo>
                  <a:lnTo>
                    <a:pt x="1250" y="34"/>
                  </a:lnTo>
                  <a:lnTo>
                    <a:pt x="1246" y="34"/>
                  </a:lnTo>
                  <a:lnTo>
                    <a:pt x="1242" y="32"/>
                  </a:lnTo>
                  <a:lnTo>
                    <a:pt x="1242" y="32"/>
                  </a:lnTo>
                  <a:lnTo>
                    <a:pt x="1242" y="32"/>
                  </a:lnTo>
                  <a:lnTo>
                    <a:pt x="1240" y="34"/>
                  </a:lnTo>
                  <a:lnTo>
                    <a:pt x="1240" y="34"/>
                  </a:lnTo>
                  <a:lnTo>
                    <a:pt x="1240" y="34"/>
                  </a:lnTo>
                  <a:lnTo>
                    <a:pt x="1239" y="34"/>
                  </a:lnTo>
                  <a:lnTo>
                    <a:pt x="1239" y="34"/>
                  </a:lnTo>
                  <a:lnTo>
                    <a:pt x="1237" y="32"/>
                  </a:lnTo>
                  <a:lnTo>
                    <a:pt x="1237" y="32"/>
                  </a:lnTo>
                  <a:lnTo>
                    <a:pt x="1237" y="30"/>
                  </a:lnTo>
                  <a:lnTo>
                    <a:pt x="1237" y="28"/>
                  </a:lnTo>
                  <a:lnTo>
                    <a:pt x="1237" y="28"/>
                  </a:lnTo>
                  <a:lnTo>
                    <a:pt x="1237" y="28"/>
                  </a:lnTo>
                  <a:lnTo>
                    <a:pt x="1237" y="28"/>
                  </a:lnTo>
                  <a:lnTo>
                    <a:pt x="1237" y="27"/>
                  </a:lnTo>
                  <a:lnTo>
                    <a:pt x="1237" y="27"/>
                  </a:lnTo>
                  <a:lnTo>
                    <a:pt x="1239" y="21"/>
                  </a:lnTo>
                  <a:lnTo>
                    <a:pt x="1239" y="19"/>
                  </a:lnTo>
                  <a:lnTo>
                    <a:pt x="1237" y="19"/>
                  </a:lnTo>
                  <a:lnTo>
                    <a:pt x="1237" y="19"/>
                  </a:lnTo>
                  <a:lnTo>
                    <a:pt x="1237" y="19"/>
                  </a:lnTo>
                  <a:lnTo>
                    <a:pt x="1237" y="16"/>
                  </a:lnTo>
                  <a:lnTo>
                    <a:pt x="1237" y="14"/>
                  </a:lnTo>
                  <a:lnTo>
                    <a:pt x="1235" y="14"/>
                  </a:lnTo>
                  <a:lnTo>
                    <a:pt x="1235" y="14"/>
                  </a:lnTo>
                  <a:lnTo>
                    <a:pt x="1233" y="14"/>
                  </a:lnTo>
                  <a:lnTo>
                    <a:pt x="1231" y="16"/>
                  </a:lnTo>
                  <a:lnTo>
                    <a:pt x="1228" y="16"/>
                  </a:lnTo>
                  <a:lnTo>
                    <a:pt x="1228" y="16"/>
                  </a:lnTo>
                  <a:lnTo>
                    <a:pt x="1226" y="12"/>
                  </a:lnTo>
                  <a:lnTo>
                    <a:pt x="1224" y="12"/>
                  </a:lnTo>
                  <a:lnTo>
                    <a:pt x="1224" y="14"/>
                  </a:lnTo>
                  <a:lnTo>
                    <a:pt x="1222" y="14"/>
                  </a:lnTo>
                  <a:lnTo>
                    <a:pt x="1219" y="14"/>
                  </a:lnTo>
                  <a:lnTo>
                    <a:pt x="1217" y="14"/>
                  </a:lnTo>
                  <a:lnTo>
                    <a:pt x="1217" y="14"/>
                  </a:lnTo>
                  <a:lnTo>
                    <a:pt x="1215" y="14"/>
                  </a:lnTo>
                  <a:lnTo>
                    <a:pt x="1215" y="12"/>
                  </a:lnTo>
                  <a:lnTo>
                    <a:pt x="1213" y="14"/>
                  </a:lnTo>
                  <a:lnTo>
                    <a:pt x="1212" y="14"/>
                  </a:lnTo>
                  <a:lnTo>
                    <a:pt x="1212" y="14"/>
                  </a:lnTo>
                  <a:lnTo>
                    <a:pt x="1210" y="12"/>
                  </a:lnTo>
                  <a:lnTo>
                    <a:pt x="1208" y="12"/>
                  </a:lnTo>
                  <a:lnTo>
                    <a:pt x="1206" y="12"/>
                  </a:lnTo>
                  <a:lnTo>
                    <a:pt x="1206" y="12"/>
                  </a:lnTo>
                  <a:lnTo>
                    <a:pt x="1206" y="12"/>
                  </a:lnTo>
                  <a:lnTo>
                    <a:pt x="1204" y="14"/>
                  </a:lnTo>
                  <a:lnTo>
                    <a:pt x="1204" y="14"/>
                  </a:lnTo>
                  <a:lnTo>
                    <a:pt x="1204" y="16"/>
                  </a:lnTo>
                  <a:lnTo>
                    <a:pt x="1204" y="18"/>
                  </a:lnTo>
                  <a:lnTo>
                    <a:pt x="1204" y="18"/>
                  </a:lnTo>
                  <a:lnTo>
                    <a:pt x="1204" y="19"/>
                  </a:lnTo>
                  <a:lnTo>
                    <a:pt x="1203" y="19"/>
                  </a:lnTo>
                  <a:lnTo>
                    <a:pt x="1199" y="21"/>
                  </a:lnTo>
                  <a:lnTo>
                    <a:pt x="1197" y="21"/>
                  </a:lnTo>
                  <a:lnTo>
                    <a:pt x="1195" y="21"/>
                  </a:lnTo>
                  <a:lnTo>
                    <a:pt x="1195" y="21"/>
                  </a:lnTo>
                  <a:lnTo>
                    <a:pt x="1195" y="21"/>
                  </a:lnTo>
                  <a:lnTo>
                    <a:pt x="1194" y="23"/>
                  </a:lnTo>
                  <a:lnTo>
                    <a:pt x="1194" y="23"/>
                  </a:lnTo>
                  <a:lnTo>
                    <a:pt x="1192" y="23"/>
                  </a:lnTo>
                  <a:lnTo>
                    <a:pt x="1192" y="21"/>
                  </a:lnTo>
                  <a:lnTo>
                    <a:pt x="1192" y="21"/>
                  </a:lnTo>
                  <a:lnTo>
                    <a:pt x="1190" y="21"/>
                  </a:lnTo>
                  <a:lnTo>
                    <a:pt x="1190" y="21"/>
                  </a:lnTo>
                  <a:lnTo>
                    <a:pt x="1190" y="19"/>
                  </a:lnTo>
                  <a:lnTo>
                    <a:pt x="1190" y="19"/>
                  </a:lnTo>
                  <a:lnTo>
                    <a:pt x="1188" y="19"/>
                  </a:lnTo>
                  <a:lnTo>
                    <a:pt x="1188" y="21"/>
                  </a:lnTo>
                  <a:lnTo>
                    <a:pt x="1188" y="21"/>
                  </a:lnTo>
                  <a:lnTo>
                    <a:pt x="1188" y="21"/>
                  </a:lnTo>
                  <a:lnTo>
                    <a:pt x="1188" y="21"/>
                  </a:lnTo>
                  <a:lnTo>
                    <a:pt x="1186" y="23"/>
                  </a:lnTo>
                  <a:lnTo>
                    <a:pt x="1186" y="23"/>
                  </a:lnTo>
                  <a:lnTo>
                    <a:pt x="1185" y="23"/>
                  </a:lnTo>
                  <a:lnTo>
                    <a:pt x="1185" y="21"/>
                  </a:lnTo>
                  <a:lnTo>
                    <a:pt x="1185" y="21"/>
                  </a:lnTo>
                  <a:lnTo>
                    <a:pt x="1185" y="19"/>
                  </a:lnTo>
                  <a:lnTo>
                    <a:pt x="1183" y="19"/>
                  </a:lnTo>
                  <a:lnTo>
                    <a:pt x="1181" y="19"/>
                  </a:lnTo>
                  <a:lnTo>
                    <a:pt x="1179" y="18"/>
                  </a:lnTo>
                  <a:lnTo>
                    <a:pt x="1179" y="18"/>
                  </a:lnTo>
                  <a:lnTo>
                    <a:pt x="1177" y="18"/>
                  </a:lnTo>
                  <a:lnTo>
                    <a:pt x="1174" y="19"/>
                  </a:lnTo>
                  <a:lnTo>
                    <a:pt x="1174" y="19"/>
                  </a:lnTo>
                  <a:lnTo>
                    <a:pt x="1172" y="19"/>
                  </a:lnTo>
                  <a:lnTo>
                    <a:pt x="1172" y="19"/>
                  </a:lnTo>
                  <a:lnTo>
                    <a:pt x="1172" y="19"/>
                  </a:lnTo>
                  <a:lnTo>
                    <a:pt x="1172" y="19"/>
                  </a:lnTo>
                  <a:lnTo>
                    <a:pt x="1170" y="19"/>
                  </a:lnTo>
                  <a:lnTo>
                    <a:pt x="1170" y="18"/>
                  </a:lnTo>
                  <a:lnTo>
                    <a:pt x="1170" y="16"/>
                  </a:lnTo>
                  <a:lnTo>
                    <a:pt x="1168" y="18"/>
                  </a:lnTo>
                  <a:lnTo>
                    <a:pt x="1168" y="18"/>
                  </a:lnTo>
                  <a:lnTo>
                    <a:pt x="1168" y="19"/>
                  </a:lnTo>
                  <a:lnTo>
                    <a:pt x="1168" y="19"/>
                  </a:lnTo>
                  <a:lnTo>
                    <a:pt x="1166" y="19"/>
                  </a:lnTo>
                  <a:lnTo>
                    <a:pt x="1166" y="19"/>
                  </a:lnTo>
                  <a:lnTo>
                    <a:pt x="1165" y="19"/>
                  </a:lnTo>
                  <a:lnTo>
                    <a:pt x="1165" y="21"/>
                  </a:lnTo>
                  <a:lnTo>
                    <a:pt x="1165" y="21"/>
                  </a:lnTo>
                  <a:lnTo>
                    <a:pt x="1163" y="23"/>
                  </a:lnTo>
                  <a:lnTo>
                    <a:pt x="1163" y="23"/>
                  </a:lnTo>
                  <a:lnTo>
                    <a:pt x="1161" y="23"/>
                  </a:lnTo>
                  <a:lnTo>
                    <a:pt x="1156" y="23"/>
                  </a:lnTo>
                  <a:lnTo>
                    <a:pt x="1156" y="23"/>
                  </a:lnTo>
                  <a:lnTo>
                    <a:pt x="1156" y="21"/>
                  </a:lnTo>
                  <a:lnTo>
                    <a:pt x="1156" y="21"/>
                  </a:lnTo>
                  <a:lnTo>
                    <a:pt x="1156" y="19"/>
                  </a:lnTo>
                  <a:lnTo>
                    <a:pt x="1154" y="19"/>
                  </a:lnTo>
                  <a:lnTo>
                    <a:pt x="1154" y="18"/>
                  </a:lnTo>
                  <a:lnTo>
                    <a:pt x="1154" y="18"/>
                  </a:lnTo>
                  <a:lnTo>
                    <a:pt x="1154" y="16"/>
                  </a:lnTo>
                  <a:lnTo>
                    <a:pt x="1156" y="12"/>
                  </a:lnTo>
                  <a:lnTo>
                    <a:pt x="1157" y="12"/>
                  </a:lnTo>
                  <a:lnTo>
                    <a:pt x="1159" y="10"/>
                  </a:lnTo>
                  <a:lnTo>
                    <a:pt x="1159" y="10"/>
                  </a:lnTo>
                  <a:lnTo>
                    <a:pt x="1159" y="9"/>
                  </a:lnTo>
                  <a:lnTo>
                    <a:pt x="1161" y="9"/>
                  </a:lnTo>
                  <a:lnTo>
                    <a:pt x="1159" y="7"/>
                  </a:lnTo>
                  <a:lnTo>
                    <a:pt x="1159" y="7"/>
                  </a:lnTo>
                  <a:lnTo>
                    <a:pt x="1157" y="5"/>
                  </a:lnTo>
                  <a:lnTo>
                    <a:pt x="1157" y="7"/>
                  </a:lnTo>
                  <a:lnTo>
                    <a:pt x="1156" y="7"/>
                  </a:lnTo>
                  <a:lnTo>
                    <a:pt x="1156" y="7"/>
                  </a:lnTo>
                  <a:lnTo>
                    <a:pt x="1154" y="7"/>
                  </a:lnTo>
                  <a:lnTo>
                    <a:pt x="1154" y="5"/>
                  </a:lnTo>
                  <a:lnTo>
                    <a:pt x="1154" y="1"/>
                  </a:lnTo>
                  <a:lnTo>
                    <a:pt x="1154" y="1"/>
                  </a:lnTo>
                  <a:lnTo>
                    <a:pt x="1154" y="0"/>
                  </a:lnTo>
                  <a:lnTo>
                    <a:pt x="1152" y="1"/>
                  </a:lnTo>
                  <a:lnTo>
                    <a:pt x="1152" y="1"/>
                  </a:lnTo>
                  <a:lnTo>
                    <a:pt x="1150" y="1"/>
                  </a:lnTo>
                  <a:lnTo>
                    <a:pt x="1150" y="1"/>
                  </a:lnTo>
                  <a:lnTo>
                    <a:pt x="1150" y="3"/>
                  </a:lnTo>
                  <a:lnTo>
                    <a:pt x="1148" y="3"/>
                  </a:lnTo>
                  <a:lnTo>
                    <a:pt x="1148" y="3"/>
                  </a:lnTo>
                  <a:lnTo>
                    <a:pt x="1139" y="5"/>
                  </a:lnTo>
                  <a:lnTo>
                    <a:pt x="1139" y="5"/>
                  </a:lnTo>
                  <a:lnTo>
                    <a:pt x="1138" y="7"/>
                  </a:lnTo>
                  <a:lnTo>
                    <a:pt x="1136" y="7"/>
                  </a:lnTo>
                  <a:lnTo>
                    <a:pt x="1134" y="7"/>
                  </a:lnTo>
                  <a:lnTo>
                    <a:pt x="1134" y="7"/>
                  </a:lnTo>
                  <a:lnTo>
                    <a:pt x="1132" y="9"/>
                  </a:lnTo>
                  <a:lnTo>
                    <a:pt x="1132" y="9"/>
                  </a:lnTo>
                  <a:lnTo>
                    <a:pt x="1132" y="10"/>
                  </a:lnTo>
                  <a:lnTo>
                    <a:pt x="1132" y="10"/>
                  </a:lnTo>
                  <a:lnTo>
                    <a:pt x="1130" y="12"/>
                  </a:lnTo>
                  <a:lnTo>
                    <a:pt x="1129" y="12"/>
                  </a:lnTo>
                  <a:lnTo>
                    <a:pt x="1129" y="12"/>
                  </a:lnTo>
                  <a:lnTo>
                    <a:pt x="1127" y="12"/>
                  </a:lnTo>
                  <a:lnTo>
                    <a:pt x="1127" y="16"/>
                  </a:lnTo>
                  <a:lnTo>
                    <a:pt x="1125" y="18"/>
                  </a:lnTo>
                  <a:lnTo>
                    <a:pt x="1121" y="19"/>
                  </a:lnTo>
                  <a:lnTo>
                    <a:pt x="1121" y="21"/>
                  </a:lnTo>
                  <a:lnTo>
                    <a:pt x="1121" y="21"/>
                  </a:lnTo>
                  <a:lnTo>
                    <a:pt x="1121" y="23"/>
                  </a:lnTo>
                  <a:lnTo>
                    <a:pt x="1121" y="27"/>
                  </a:lnTo>
                  <a:lnTo>
                    <a:pt x="1121" y="28"/>
                  </a:lnTo>
                  <a:lnTo>
                    <a:pt x="1121" y="30"/>
                  </a:lnTo>
                  <a:lnTo>
                    <a:pt x="1123" y="30"/>
                  </a:lnTo>
                  <a:lnTo>
                    <a:pt x="1123" y="32"/>
                  </a:lnTo>
                  <a:lnTo>
                    <a:pt x="1125" y="30"/>
                  </a:lnTo>
                  <a:lnTo>
                    <a:pt x="1130" y="30"/>
                  </a:lnTo>
                  <a:lnTo>
                    <a:pt x="1129" y="30"/>
                  </a:lnTo>
                  <a:lnTo>
                    <a:pt x="1129" y="30"/>
                  </a:lnTo>
                  <a:lnTo>
                    <a:pt x="1129" y="30"/>
                  </a:lnTo>
                  <a:lnTo>
                    <a:pt x="1125" y="32"/>
                  </a:lnTo>
                  <a:lnTo>
                    <a:pt x="1123" y="32"/>
                  </a:lnTo>
                  <a:lnTo>
                    <a:pt x="1123" y="32"/>
                  </a:lnTo>
                  <a:lnTo>
                    <a:pt x="1123" y="34"/>
                  </a:lnTo>
                  <a:lnTo>
                    <a:pt x="1123" y="36"/>
                  </a:lnTo>
                  <a:lnTo>
                    <a:pt x="1123" y="37"/>
                  </a:lnTo>
                  <a:lnTo>
                    <a:pt x="1125" y="37"/>
                  </a:lnTo>
                  <a:lnTo>
                    <a:pt x="1125" y="39"/>
                  </a:lnTo>
                  <a:lnTo>
                    <a:pt x="1125" y="41"/>
                  </a:lnTo>
                  <a:lnTo>
                    <a:pt x="1125" y="43"/>
                  </a:lnTo>
                  <a:lnTo>
                    <a:pt x="1125" y="43"/>
                  </a:lnTo>
                  <a:lnTo>
                    <a:pt x="1125" y="45"/>
                  </a:lnTo>
                  <a:lnTo>
                    <a:pt x="1127" y="47"/>
                  </a:lnTo>
                  <a:lnTo>
                    <a:pt x="1125" y="48"/>
                  </a:lnTo>
                  <a:lnTo>
                    <a:pt x="1125" y="50"/>
                  </a:lnTo>
                  <a:lnTo>
                    <a:pt x="1125" y="52"/>
                  </a:lnTo>
                  <a:lnTo>
                    <a:pt x="1127" y="52"/>
                  </a:lnTo>
                  <a:lnTo>
                    <a:pt x="1127" y="54"/>
                  </a:lnTo>
                  <a:lnTo>
                    <a:pt x="1127" y="54"/>
                  </a:lnTo>
                  <a:lnTo>
                    <a:pt x="1127" y="56"/>
                  </a:lnTo>
                  <a:lnTo>
                    <a:pt x="1127" y="56"/>
                  </a:lnTo>
                  <a:lnTo>
                    <a:pt x="1129" y="56"/>
                  </a:lnTo>
                  <a:lnTo>
                    <a:pt x="1127" y="57"/>
                  </a:lnTo>
                  <a:lnTo>
                    <a:pt x="1129" y="59"/>
                  </a:lnTo>
                  <a:lnTo>
                    <a:pt x="1129" y="59"/>
                  </a:lnTo>
                  <a:lnTo>
                    <a:pt x="1129" y="59"/>
                  </a:lnTo>
                  <a:lnTo>
                    <a:pt x="1129" y="61"/>
                  </a:lnTo>
                  <a:lnTo>
                    <a:pt x="1129" y="63"/>
                  </a:lnTo>
                  <a:lnTo>
                    <a:pt x="1130" y="65"/>
                  </a:lnTo>
                  <a:lnTo>
                    <a:pt x="1130" y="66"/>
                  </a:lnTo>
                  <a:lnTo>
                    <a:pt x="1132" y="66"/>
                  </a:lnTo>
                  <a:lnTo>
                    <a:pt x="1132" y="68"/>
                  </a:lnTo>
                  <a:lnTo>
                    <a:pt x="1132" y="68"/>
                  </a:lnTo>
                  <a:lnTo>
                    <a:pt x="1132" y="72"/>
                  </a:lnTo>
                  <a:lnTo>
                    <a:pt x="1132" y="75"/>
                  </a:lnTo>
                  <a:lnTo>
                    <a:pt x="1132" y="77"/>
                  </a:lnTo>
                  <a:lnTo>
                    <a:pt x="1127" y="101"/>
                  </a:lnTo>
                  <a:lnTo>
                    <a:pt x="1129" y="99"/>
                  </a:lnTo>
                  <a:lnTo>
                    <a:pt x="1129" y="99"/>
                  </a:lnTo>
                  <a:lnTo>
                    <a:pt x="1129" y="97"/>
                  </a:lnTo>
                  <a:lnTo>
                    <a:pt x="1129" y="95"/>
                  </a:lnTo>
                  <a:lnTo>
                    <a:pt x="1130" y="93"/>
                  </a:lnTo>
                  <a:lnTo>
                    <a:pt x="1130" y="92"/>
                  </a:lnTo>
                  <a:lnTo>
                    <a:pt x="1130" y="90"/>
                  </a:lnTo>
                  <a:lnTo>
                    <a:pt x="1130" y="88"/>
                  </a:lnTo>
                  <a:lnTo>
                    <a:pt x="1132" y="90"/>
                  </a:lnTo>
                  <a:lnTo>
                    <a:pt x="1132" y="90"/>
                  </a:lnTo>
                  <a:lnTo>
                    <a:pt x="1132" y="88"/>
                  </a:lnTo>
                  <a:lnTo>
                    <a:pt x="1132" y="88"/>
                  </a:lnTo>
                  <a:lnTo>
                    <a:pt x="1132" y="90"/>
                  </a:lnTo>
                  <a:lnTo>
                    <a:pt x="1130" y="92"/>
                  </a:lnTo>
                  <a:lnTo>
                    <a:pt x="1130" y="93"/>
                  </a:lnTo>
                  <a:lnTo>
                    <a:pt x="1132" y="93"/>
                  </a:lnTo>
                  <a:lnTo>
                    <a:pt x="1132" y="95"/>
                  </a:lnTo>
                  <a:lnTo>
                    <a:pt x="1132" y="95"/>
                  </a:lnTo>
                  <a:lnTo>
                    <a:pt x="1134" y="95"/>
                  </a:lnTo>
                  <a:lnTo>
                    <a:pt x="1134" y="93"/>
                  </a:lnTo>
                  <a:lnTo>
                    <a:pt x="1136" y="93"/>
                  </a:lnTo>
                  <a:lnTo>
                    <a:pt x="1136" y="93"/>
                  </a:lnTo>
                  <a:lnTo>
                    <a:pt x="1136" y="93"/>
                  </a:lnTo>
                  <a:lnTo>
                    <a:pt x="1134" y="95"/>
                  </a:lnTo>
                  <a:lnTo>
                    <a:pt x="1134" y="95"/>
                  </a:lnTo>
                  <a:lnTo>
                    <a:pt x="1132" y="95"/>
                  </a:lnTo>
                  <a:lnTo>
                    <a:pt x="1132" y="95"/>
                  </a:lnTo>
                  <a:lnTo>
                    <a:pt x="1132" y="97"/>
                  </a:lnTo>
                  <a:lnTo>
                    <a:pt x="1132" y="97"/>
                  </a:lnTo>
                  <a:lnTo>
                    <a:pt x="1132" y="97"/>
                  </a:lnTo>
                  <a:lnTo>
                    <a:pt x="1132" y="99"/>
                  </a:lnTo>
                  <a:lnTo>
                    <a:pt x="1132" y="99"/>
                  </a:lnTo>
                  <a:lnTo>
                    <a:pt x="1132" y="99"/>
                  </a:lnTo>
                  <a:lnTo>
                    <a:pt x="1130" y="99"/>
                  </a:lnTo>
                  <a:lnTo>
                    <a:pt x="1130" y="99"/>
                  </a:lnTo>
                  <a:lnTo>
                    <a:pt x="1130" y="99"/>
                  </a:lnTo>
                  <a:lnTo>
                    <a:pt x="1130" y="99"/>
                  </a:lnTo>
                  <a:lnTo>
                    <a:pt x="1130" y="99"/>
                  </a:lnTo>
                  <a:lnTo>
                    <a:pt x="1130" y="99"/>
                  </a:lnTo>
                  <a:lnTo>
                    <a:pt x="1130" y="101"/>
                  </a:lnTo>
                  <a:lnTo>
                    <a:pt x="1130" y="101"/>
                  </a:lnTo>
                  <a:lnTo>
                    <a:pt x="1130" y="101"/>
                  </a:lnTo>
                  <a:lnTo>
                    <a:pt x="1130" y="101"/>
                  </a:lnTo>
                  <a:lnTo>
                    <a:pt x="1129" y="101"/>
                  </a:lnTo>
                  <a:lnTo>
                    <a:pt x="1129" y="101"/>
                  </a:lnTo>
                  <a:lnTo>
                    <a:pt x="1127" y="103"/>
                  </a:lnTo>
                  <a:lnTo>
                    <a:pt x="1129" y="103"/>
                  </a:lnTo>
                  <a:lnTo>
                    <a:pt x="1127" y="101"/>
                  </a:lnTo>
                  <a:lnTo>
                    <a:pt x="1127" y="101"/>
                  </a:lnTo>
                  <a:lnTo>
                    <a:pt x="1127" y="101"/>
                  </a:lnTo>
                  <a:lnTo>
                    <a:pt x="1127" y="104"/>
                  </a:lnTo>
                  <a:lnTo>
                    <a:pt x="1125" y="108"/>
                  </a:lnTo>
                  <a:lnTo>
                    <a:pt x="1125" y="112"/>
                  </a:lnTo>
                  <a:lnTo>
                    <a:pt x="1121" y="124"/>
                  </a:lnTo>
                  <a:lnTo>
                    <a:pt x="1119" y="128"/>
                  </a:lnTo>
                  <a:lnTo>
                    <a:pt x="1119" y="130"/>
                  </a:lnTo>
                  <a:lnTo>
                    <a:pt x="1119" y="131"/>
                  </a:lnTo>
                  <a:lnTo>
                    <a:pt x="1119" y="131"/>
                  </a:lnTo>
                  <a:lnTo>
                    <a:pt x="1121" y="133"/>
                  </a:lnTo>
                  <a:lnTo>
                    <a:pt x="1123" y="133"/>
                  </a:lnTo>
                  <a:lnTo>
                    <a:pt x="1125" y="133"/>
                  </a:lnTo>
                  <a:lnTo>
                    <a:pt x="1125" y="133"/>
                  </a:lnTo>
                  <a:lnTo>
                    <a:pt x="1125" y="135"/>
                  </a:lnTo>
                  <a:lnTo>
                    <a:pt x="1125" y="135"/>
                  </a:lnTo>
                  <a:lnTo>
                    <a:pt x="1123" y="135"/>
                  </a:lnTo>
                  <a:lnTo>
                    <a:pt x="1123" y="135"/>
                  </a:lnTo>
                  <a:lnTo>
                    <a:pt x="1121" y="133"/>
                  </a:lnTo>
                  <a:lnTo>
                    <a:pt x="1121" y="135"/>
                  </a:lnTo>
                  <a:lnTo>
                    <a:pt x="1116" y="153"/>
                  </a:lnTo>
                  <a:lnTo>
                    <a:pt x="1110" y="164"/>
                  </a:lnTo>
                  <a:lnTo>
                    <a:pt x="1110" y="166"/>
                  </a:lnTo>
                  <a:lnTo>
                    <a:pt x="1110" y="168"/>
                  </a:lnTo>
                  <a:lnTo>
                    <a:pt x="1110" y="169"/>
                  </a:lnTo>
                  <a:lnTo>
                    <a:pt x="1110" y="171"/>
                  </a:lnTo>
                  <a:lnTo>
                    <a:pt x="1109" y="173"/>
                  </a:lnTo>
                  <a:lnTo>
                    <a:pt x="1109" y="173"/>
                  </a:lnTo>
                  <a:lnTo>
                    <a:pt x="1109" y="175"/>
                  </a:lnTo>
                  <a:lnTo>
                    <a:pt x="1107" y="175"/>
                  </a:lnTo>
                  <a:lnTo>
                    <a:pt x="1105" y="177"/>
                  </a:lnTo>
                  <a:lnTo>
                    <a:pt x="1105" y="177"/>
                  </a:lnTo>
                  <a:lnTo>
                    <a:pt x="1103" y="178"/>
                  </a:lnTo>
                  <a:lnTo>
                    <a:pt x="1103" y="178"/>
                  </a:lnTo>
                  <a:lnTo>
                    <a:pt x="1105" y="180"/>
                  </a:lnTo>
                  <a:lnTo>
                    <a:pt x="1105" y="180"/>
                  </a:lnTo>
                  <a:lnTo>
                    <a:pt x="1103" y="182"/>
                  </a:lnTo>
                  <a:lnTo>
                    <a:pt x="1103" y="182"/>
                  </a:lnTo>
                  <a:lnTo>
                    <a:pt x="1103" y="180"/>
                  </a:lnTo>
                  <a:lnTo>
                    <a:pt x="1101" y="180"/>
                  </a:lnTo>
                  <a:lnTo>
                    <a:pt x="1101" y="182"/>
                  </a:lnTo>
                  <a:lnTo>
                    <a:pt x="1098" y="184"/>
                  </a:lnTo>
                  <a:lnTo>
                    <a:pt x="1094" y="184"/>
                  </a:lnTo>
                  <a:lnTo>
                    <a:pt x="1094" y="184"/>
                  </a:lnTo>
                  <a:lnTo>
                    <a:pt x="1094" y="184"/>
                  </a:lnTo>
                  <a:lnTo>
                    <a:pt x="1096" y="186"/>
                  </a:lnTo>
                  <a:lnTo>
                    <a:pt x="1098" y="187"/>
                  </a:lnTo>
                  <a:lnTo>
                    <a:pt x="1098" y="191"/>
                  </a:lnTo>
                  <a:lnTo>
                    <a:pt x="1098" y="193"/>
                  </a:lnTo>
                  <a:lnTo>
                    <a:pt x="1098" y="195"/>
                  </a:lnTo>
                  <a:lnTo>
                    <a:pt x="1096" y="196"/>
                  </a:lnTo>
                  <a:lnTo>
                    <a:pt x="1096" y="198"/>
                  </a:lnTo>
                  <a:lnTo>
                    <a:pt x="1094" y="202"/>
                  </a:lnTo>
                  <a:lnTo>
                    <a:pt x="1094" y="204"/>
                  </a:lnTo>
                  <a:lnTo>
                    <a:pt x="1092" y="205"/>
                  </a:lnTo>
                  <a:lnTo>
                    <a:pt x="1094" y="207"/>
                  </a:lnTo>
                  <a:lnTo>
                    <a:pt x="1094" y="213"/>
                  </a:lnTo>
                  <a:lnTo>
                    <a:pt x="1092" y="216"/>
                  </a:lnTo>
                  <a:lnTo>
                    <a:pt x="1091" y="218"/>
                  </a:lnTo>
                  <a:lnTo>
                    <a:pt x="1091" y="220"/>
                  </a:lnTo>
                  <a:lnTo>
                    <a:pt x="1091" y="220"/>
                  </a:lnTo>
                  <a:lnTo>
                    <a:pt x="1091" y="222"/>
                  </a:lnTo>
                  <a:lnTo>
                    <a:pt x="1091" y="224"/>
                  </a:lnTo>
                  <a:lnTo>
                    <a:pt x="1091" y="225"/>
                  </a:lnTo>
                  <a:lnTo>
                    <a:pt x="1091" y="227"/>
                  </a:lnTo>
                  <a:lnTo>
                    <a:pt x="1091" y="227"/>
                  </a:lnTo>
                  <a:lnTo>
                    <a:pt x="1094" y="227"/>
                  </a:lnTo>
                  <a:lnTo>
                    <a:pt x="1094" y="227"/>
                  </a:lnTo>
                  <a:lnTo>
                    <a:pt x="1096" y="227"/>
                  </a:lnTo>
                  <a:lnTo>
                    <a:pt x="1100" y="229"/>
                  </a:lnTo>
                  <a:lnTo>
                    <a:pt x="1100" y="227"/>
                  </a:lnTo>
                  <a:lnTo>
                    <a:pt x="1101" y="227"/>
                  </a:lnTo>
                  <a:lnTo>
                    <a:pt x="1103" y="227"/>
                  </a:lnTo>
                  <a:lnTo>
                    <a:pt x="1107" y="227"/>
                  </a:lnTo>
                  <a:lnTo>
                    <a:pt x="1109" y="225"/>
                  </a:lnTo>
                  <a:lnTo>
                    <a:pt x="1110" y="224"/>
                  </a:lnTo>
                  <a:lnTo>
                    <a:pt x="1110" y="224"/>
                  </a:lnTo>
                  <a:lnTo>
                    <a:pt x="1110" y="220"/>
                  </a:lnTo>
                  <a:lnTo>
                    <a:pt x="1109" y="220"/>
                  </a:lnTo>
                  <a:lnTo>
                    <a:pt x="1110" y="218"/>
                  </a:lnTo>
                  <a:lnTo>
                    <a:pt x="1110" y="218"/>
                  </a:lnTo>
                  <a:lnTo>
                    <a:pt x="1112" y="216"/>
                  </a:lnTo>
                  <a:lnTo>
                    <a:pt x="1114" y="211"/>
                  </a:lnTo>
                  <a:lnTo>
                    <a:pt x="1118" y="207"/>
                  </a:lnTo>
                  <a:lnTo>
                    <a:pt x="1118" y="205"/>
                  </a:lnTo>
                  <a:lnTo>
                    <a:pt x="1119" y="204"/>
                  </a:lnTo>
                  <a:lnTo>
                    <a:pt x="1123" y="204"/>
                  </a:lnTo>
                  <a:lnTo>
                    <a:pt x="1125" y="202"/>
                  </a:lnTo>
                  <a:lnTo>
                    <a:pt x="1127" y="202"/>
                  </a:lnTo>
                  <a:lnTo>
                    <a:pt x="1127" y="202"/>
                  </a:lnTo>
                  <a:lnTo>
                    <a:pt x="1125" y="204"/>
                  </a:lnTo>
                  <a:lnTo>
                    <a:pt x="1123" y="204"/>
                  </a:lnTo>
                  <a:lnTo>
                    <a:pt x="1123" y="205"/>
                  </a:lnTo>
                  <a:lnTo>
                    <a:pt x="1121" y="205"/>
                  </a:lnTo>
                  <a:lnTo>
                    <a:pt x="1119" y="205"/>
                  </a:lnTo>
                  <a:lnTo>
                    <a:pt x="1118" y="207"/>
                  </a:lnTo>
                  <a:lnTo>
                    <a:pt x="1116" y="209"/>
                  </a:lnTo>
                  <a:lnTo>
                    <a:pt x="1114" y="213"/>
                  </a:lnTo>
                  <a:lnTo>
                    <a:pt x="1114" y="214"/>
                  </a:lnTo>
                  <a:lnTo>
                    <a:pt x="1116" y="216"/>
                  </a:lnTo>
                  <a:lnTo>
                    <a:pt x="1116" y="218"/>
                  </a:lnTo>
                  <a:lnTo>
                    <a:pt x="1116" y="216"/>
                  </a:lnTo>
                  <a:lnTo>
                    <a:pt x="1116" y="218"/>
                  </a:lnTo>
                  <a:lnTo>
                    <a:pt x="1116" y="220"/>
                  </a:lnTo>
                  <a:lnTo>
                    <a:pt x="1118" y="220"/>
                  </a:lnTo>
                  <a:lnTo>
                    <a:pt x="1118" y="222"/>
                  </a:lnTo>
                  <a:lnTo>
                    <a:pt x="1118" y="222"/>
                  </a:lnTo>
                  <a:lnTo>
                    <a:pt x="1118" y="222"/>
                  </a:lnTo>
                  <a:lnTo>
                    <a:pt x="1118" y="222"/>
                  </a:lnTo>
                  <a:lnTo>
                    <a:pt x="1118" y="222"/>
                  </a:lnTo>
                  <a:lnTo>
                    <a:pt x="1116" y="224"/>
                  </a:lnTo>
                  <a:lnTo>
                    <a:pt x="1114" y="225"/>
                  </a:lnTo>
                  <a:lnTo>
                    <a:pt x="1112" y="225"/>
                  </a:lnTo>
                  <a:lnTo>
                    <a:pt x="1112" y="227"/>
                  </a:lnTo>
                  <a:lnTo>
                    <a:pt x="1112" y="227"/>
                  </a:lnTo>
                  <a:lnTo>
                    <a:pt x="1112" y="227"/>
                  </a:lnTo>
                  <a:lnTo>
                    <a:pt x="1110" y="227"/>
                  </a:lnTo>
                  <a:lnTo>
                    <a:pt x="1109" y="229"/>
                  </a:lnTo>
                  <a:lnTo>
                    <a:pt x="1109" y="229"/>
                  </a:lnTo>
                  <a:lnTo>
                    <a:pt x="1109" y="229"/>
                  </a:lnTo>
                  <a:lnTo>
                    <a:pt x="1109" y="229"/>
                  </a:lnTo>
                  <a:lnTo>
                    <a:pt x="1107" y="227"/>
                  </a:lnTo>
                  <a:lnTo>
                    <a:pt x="1105" y="229"/>
                  </a:lnTo>
                  <a:lnTo>
                    <a:pt x="1103" y="229"/>
                  </a:lnTo>
                  <a:lnTo>
                    <a:pt x="1101" y="229"/>
                  </a:lnTo>
                  <a:lnTo>
                    <a:pt x="1103" y="231"/>
                  </a:lnTo>
                  <a:lnTo>
                    <a:pt x="1105" y="233"/>
                  </a:lnTo>
                  <a:lnTo>
                    <a:pt x="1105" y="236"/>
                  </a:lnTo>
                  <a:lnTo>
                    <a:pt x="1105" y="240"/>
                  </a:lnTo>
                  <a:lnTo>
                    <a:pt x="1105" y="242"/>
                  </a:lnTo>
                  <a:lnTo>
                    <a:pt x="1103" y="243"/>
                  </a:lnTo>
                  <a:lnTo>
                    <a:pt x="1103" y="243"/>
                  </a:lnTo>
                  <a:lnTo>
                    <a:pt x="1103" y="243"/>
                  </a:lnTo>
                  <a:lnTo>
                    <a:pt x="1103" y="243"/>
                  </a:lnTo>
                  <a:lnTo>
                    <a:pt x="1103" y="245"/>
                  </a:lnTo>
                  <a:lnTo>
                    <a:pt x="1103" y="245"/>
                  </a:lnTo>
                  <a:lnTo>
                    <a:pt x="1103" y="245"/>
                  </a:lnTo>
                  <a:lnTo>
                    <a:pt x="1105" y="245"/>
                  </a:lnTo>
                  <a:lnTo>
                    <a:pt x="1105" y="245"/>
                  </a:lnTo>
                  <a:lnTo>
                    <a:pt x="1107" y="245"/>
                  </a:lnTo>
                  <a:lnTo>
                    <a:pt x="1107" y="243"/>
                  </a:lnTo>
                  <a:lnTo>
                    <a:pt x="1112" y="243"/>
                  </a:lnTo>
                  <a:lnTo>
                    <a:pt x="1116" y="242"/>
                  </a:lnTo>
                  <a:lnTo>
                    <a:pt x="1114" y="242"/>
                  </a:lnTo>
                  <a:lnTo>
                    <a:pt x="1118" y="240"/>
                  </a:lnTo>
                  <a:lnTo>
                    <a:pt x="1119" y="238"/>
                  </a:lnTo>
                  <a:lnTo>
                    <a:pt x="1121" y="240"/>
                  </a:lnTo>
                  <a:lnTo>
                    <a:pt x="1123" y="240"/>
                  </a:lnTo>
                  <a:lnTo>
                    <a:pt x="1125" y="240"/>
                  </a:lnTo>
                  <a:lnTo>
                    <a:pt x="1125" y="242"/>
                  </a:lnTo>
                  <a:lnTo>
                    <a:pt x="1127" y="240"/>
                  </a:lnTo>
                  <a:lnTo>
                    <a:pt x="1127" y="240"/>
                  </a:lnTo>
                  <a:lnTo>
                    <a:pt x="1125" y="238"/>
                  </a:lnTo>
                  <a:lnTo>
                    <a:pt x="1125" y="238"/>
                  </a:lnTo>
                  <a:lnTo>
                    <a:pt x="1125" y="238"/>
                  </a:lnTo>
                  <a:lnTo>
                    <a:pt x="1125" y="238"/>
                  </a:lnTo>
                  <a:lnTo>
                    <a:pt x="1127" y="236"/>
                  </a:lnTo>
                  <a:lnTo>
                    <a:pt x="1127" y="236"/>
                  </a:lnTo>
                  <a:lnTo>
                    <a:pt x="1127" y="236"/>
                  </a:lnTo>
                  <a:lnTo>
                    <a:pt x="1127" y="238"/>
                  </a:lnTo>
                  <a:lnTo>
                    <a:pt x="1127" y="238"/>
                  </a:lnTo>
                  <a:lnTo>
                    <a:pt x="1129" y="238"/>
                  </a:lnTo>
                  <a:lnTo>
                    <a:pt x="1129" y="238"/>
                  </a:lnTo>
                  <a:lnTo>
                    <a:pt x="1127" y="240"/>
                  </a:lnTo>
                  <a:lnTo>
                    <a:pt x="1127" y="240"/>
                  </a:lnTo>
                  <a:lnTo>
                    <a:pt x="1127" y="240"/>
                  </a:lnTo>
                  <a:lnTo>
                    <a:pt x="1127" y="242"/>
                  </a:lnTo>
                  <a:lnTo>
                    <a:pt x="1127" y="242"/>
                  </a:lnTo>
                  <a:lnTo>
                    <a:pt x="1129" y="243"/>
                  </a:lnTo>
                  <a:lnTo>
                    <a:pt x="1132" y="245"/>
                  </a:lnTo>
                  <a:lnTo>
                    <a:pt x="1132" y="245"/>
                  </a:lnTo>
                  <a:lnTo>
                    <a:pt x="1134" y="245"/>
                  </a:lnTo>
                  <a:lnTo>
                    <a:pt x="1132" y="245"/>
                  </a:lnTo>
                  <a:lnTo>
                    <a:pt x="1127" y="243"/>
                  </a:lnTo>
                  <a:lnTo>
                    <a:pt x="1125" y="243"/>
                  </a:lnTo>
                  <a:lnTo>
                    <a:pt x="1125" y="243"/>
                  </a:lnTo>
                  <a:lnTo>
                    <a:pt x="1123" y="243"/>
                  </a:lnTo>
                  <a:lnTo>
                    <a:pt x="1121" y="242"/>
                  </a:lnTo>
                  <a:lnTo>
                    <a:pt x="1119" y="240"/>
                  </a:lnTo>
                  <a:lnTo>
                    <a:pt x="1118" y="240"/>
                  </a:lnTo>
                  <a:lnTo>
                    <a:pt x="1118" y="242"/>
                  </a:lnTo>
                  <a:lnTo>
                    <a:pt x="1119" y="242"/>
                  </a:lnTo>
                  <a:lnTo>
                    <a:pt x="1121" y="243"/>
                  </a:lnTo>
                  <a:lnTo>
                    <a:pt x="1123" y="245"/>
                  </a:lnTo>
                  <a:lnTo>
                    <a:pt x="1123" y="245"/>
                  </a:lnTo>
                  <a:lnTo>
                    <a:pt x="1125" y="249"/>
                  </a:lnTo>
                  <a:lnTo>
                    <a:pt x="1125" y="252"/>
                  </a:lnTo>
                  <a:lnTo>
                    <a:pt x="1127" y="256"/>
                  </a:lnTo>
                  <a:lnTo>
                    <a:pt x="1127" y="260"/>
                  </a:lnTo>
                  <a:lnTo>
                    <a:pt x="1125" y="263"/>
                  </a:lnTo>
                  <a:lnTo>
                    <a:pt x="1125" y="267"/>
                  </a:lnTo>
                  <a:lnTo>
                    <a:pt x="1121" y="272"/>
                  </a:lnTo>
                  <a:lnTo>
                    <a:pt x="1121" y="274"/>
                  </a:lnTo>
                  <a:lnTo>
                    <a:pt x="1121" y="274"/>
                  </a:lnTo>
                  <a:lnTo>
                    <a:pt x="1119" y="274"/>
                  </a:lnTo>
                  <a:lnTo>
                    <a:pt x="1119" y="274"/>
                  </a:lnTo>
                  <a:lnTo>
                    <a:pt x="1121" y="276"/>
                  </a:lnTo>
                  <a:lnTo>
                    <a:pt x="1123" y="276"/>
                  </a:lnTo>
                  <a:lnTo>
                    <a:pt x="1125" y="278"/>
                  </a:lnTo>
                  <a:lnTo>
                    <a:pt x="1125" y="280"/>
                  </a:lnTo>
                  <a:lnTo>
                    <a:pt x="1125" y="281"/>
                  </a:lnTo>
                  <a:lnTo>
                    <a:pt x="1125" y="285"/>
                  </a:lnTo>
                  <a:lnTo>
                    <a:pt x="1123" y="289"/>
                  </a:lnTo>
                  <a:lnTo>
                    <a:pt x="1125" y="289"/>
                  </a:lnTo>
                  <a:lnTo>
                    <a:pt x="1125" y="289"/>
                  </a:lnTo>
                  <a:lnTo>
                    <a:pt x="1127" y="289"/>
                  </a:lnTo>
                  <a:lnTo>
                    <a:pt x="1127" y="289"/>
                  </a:lnTo>
                  <a:lnTo>
                    <a:pt x="1127" y="289"/>
                  </a:lnTo>
                  <a:lnTo>
                    <a:pt x="1127" y="290"/>
                  </a:lnTo>
                  <a:lnTo>
                    <a:pt x="1125" y="290"/>
                  </a:lnTo>
                  <a:lnTo>
                    <a:pt x="1125" y="290"/>
                  </a:lnTo>
                  <a:lnTo>
                    <a:pt x="1125" y="292"/>
                  </a:lnTo>
                  <a:lnTo>
                    <a:pt x="1125" y="294"/>
                  </a:lnTo>
                  <a:lnTo>
                    <a:pt x="1123" y="296"/>
                  </a:lnTo>
                  <a:lnTo>
                    <a:pt x="1123" y="298"/>
                  </a:lnTo>
                  <a:lnTo>
                    <a:pt x="1125" y="298"/>
                  </a:lnTo>
                  <a:lnTo>
                    <a:pt x="1125" y="299"/>
                  </a:lnTo>
                  <a:lnTo>
                    <a:pt x="1125" y="301"/>
                  </a:lnTo>
                  <a:lnTo>
                    <a:pt x="1125" y="303"/>
                  </a:lnTo>
                  <a:lnTo>
                    <a:pt x="1125" y="305"/>
                  </a:lnTo>
                  <a:lnTo>
                    <a:pt x="1125" y="308"/>
                  </a:lnTo>
                  <a:lnTo>
                    <a:pt x="1123" y="310"/>
                  </a:lnTo>
                  <a:lnTo>
                    <a:pt x="1123" y="312"/>
                  </a:lnTo>
                  <a:lnTo>
                    <a:pt x="1121" y="314"/>
                  </a:lnTo>
                  <a:lnTo>
                    <a:pt x="1121" y="314"/>
                  </a:lnTo>
                  <a:lnTo>
                    <a:pt x="1121" y="316"/>
                  </a:lnTo>
                  <a:lnTo>
                    <a:pt x="1121" y="317"/>
                  </a:lnTo>
                  <a:lnTo>
                    <a:pt x="1121" y="319"/>
                  </a:lnTo>
                  <a:lnTo>
                    <a:pt x="1119" y="321"/>
                  </a:lnTo>
                  <a:lnTo>
                    <a:pt x="1119" y="321"/>
                  </a:lnTo>
                  <a:lnTo>
                    <a:pt x="1119" y="323"/>
                  </a:lnTo>
                  <a:lnTo>
                    <a:pt x="1118" y="325"/>
                  </a:lnTo>
                  <a:lnTo>
                    <a:pt x="1118" y="326"/>
                  </a:lnTo>
                  <a:lnTo>
                    <a:pt x="1116" y="330"/>
                  </a:lnTo>
                  <a:lnTo>
                    <a:pt x="1116" y="330"/>
                  </a:lnTo>
                  <a:lnTo>
                    <a:pt x="1116" y="332"/>
                  </a:lnTo>
                  <a:lnTo>
                    <a:pt x="1114" y="332"/>
                  </a:lnTo>
                  <a:lnTo>
                    <a:pt x="1116" y="332"/>
                  </a:lnTo>
                  <a:lnTo>
                    <a:pt x="1116" y="332"/>
                  </a:lnTo>
                  <a:lnTo>
                    <a:pt x="1116" y="334"/>
                  </a:lnTo>
                  <a:lnTo>
                    <a:pt x="1118" y="334"/>
                  </a:lnTo>
                  <a:lnTo>
                    <a:pt x="1118" y="334"/>
                  </a:lnTo>
                  <a:lnTo>
                    <a:pt x="1119" y="332"/>
                  </a:lnTo>
                  <a:lnTo>
                    <a:pt x="1119" y="332"/>
                  </a:lnTo>
                  <a:lnTo>
                    <a:pt x="1119" y="332"/>
                  </a:lnTo>
                  <a:lnTo>
                    <a:pt x="1121" y="332"/>
                  </a:lnTo>
                  <a:lnTo>
                    <a:pt x="1121" y="332"/>
                  </a:lnTo>
                  <a:lnTo>
                    <a:pt x="1123" y="330"/>
                  </a:lnTo>
                  <a:lnTo>
                    <a:pt x="1125" y="330"/>
                  </a:lnTo>
                  <a:lnTo>
                    <a:pt x="1125" y="330"/>
                  </a:lnTo>
                  <a:lnTo>
                    <a:pt x="1125" y="330"/>
                  </a:lnTo>
                  <a:lnTo>
                    <a:pt x="1127" y="328"/>
                  </a:lnTo>
                  <a:lnTo>
                    <a:pt x="1127" y="328"/>
                  </a:lnTo>
                  <a:lnTo>
                    <a:pt x="1130" y="328"/>
                  </a:lnTo>
                  <a:lnTo>
                    <a:pt x="1132" y="326"/>
                  </a:lnTo>
                  <a:lnTo>
                    <a:pt x="1132" y="326"/>
                  </a:lnTo>
                  <a:lnTo>
                    <a:pt x="1134" y="326"/>
                  </a:lnTo>
                  <a:lnTo>
                    <a:pt x="1136" y="326"/>
                  </a:lnTo>
                  <a:lnTo>
                    <a:pt x="1138" y="326"/>
                  </a:lnTo>
                  <a:lnTo>
                    <a:pt x="1141" y="328"/>
                  </a:lnTo>
                  <a:lnTo>
                    <a:pt x="1141" y="328"/>
                  </a:lnTo>
                  <a:lnTo>
                    <a:pt x="1143" y="328"/>
                  </a:lnTo>
                  <a:lnTo>
                    <a:pt x="1145" y="328"/>
                  </a:lnTo>
                  <a:lnTo>
                    <a:pt x="1147" y="328"/>
                  </a:lnTo>
                  <a:lnTo>
                    <a:pt x="1148" y="328"/>
                  </a:lnTo>
                  <a:lnTo>
                    <a:pt x="1150" y="330"/>
                  </a:lnTo>
                  <a:lnTo>
                    <a:pt x="1154" y="328"/>
                  </a:lnTo>
                  <a:lnTo>
                    <a:pt x="1156" y="328"/>
                  </a:lnTo>
                  <a:lnTo>
                    <a:pt x="1157" y="330"/>
                  </a:lnTo>
                  <a:lnTo>
                    <a:pt x="1159" y="330"/>
                  </a:lnTo>
                  <a:lnTo>
                    <a:pt x="1163" y="332"/>
                  </a:lnTo>
                  <a:lnTo>
                    <a:pt x="1165" y="334"/>
                  </a:lnTo>
                  <a:lnTo>
                    <a:pt x="1166" y="336"/>
                  </a:lnTo>
                  <a:lnTo>
                    <a:pt x="1166" y="334"/>
                  </a:lnTo>
                  <a:lnTo>
                    <a:pt x="1166" y="334"/>
                  </a:lnTo>
                  <a:lnTo>
                    <a:pt x="1165" y="334"/>
                  </a:lnTo>
                  <a:lnTo>
                    <a:pt x="1166" y="334"/>
                  </a:lnTo>
                  <a:lnTo>
                    <a:pt x="1166" y="334"/>
                  </a:lnTo>
                  <a:lnTo>
                    <a:pt x="1166" y="334"/>
                  </a:lnTo>
                  <a:lnTo>
                    <a:pt x="1168" y="334"/>
                  </a:lnTo>
                  <a:lnTo>
                    <a:pt x="1168" y="334"/>
                  </a:lnTo>
                  <a:lnTo>
                    <a:pt x="1172" y="334"/>
                  </a:lnTo>
                  <a:lnTo>
                    <a:pt x="1172" y="334"/>
                  </a:lnTo>
                  <a:lnTo>
                    <a:pt x="1174" y="334"/>
                  </a:lnTo>
                  <a:lnTo>
                    <a:pt x="1174" y="334"/>
                  </a:lnTo>
                  <a:lnTo>
                    <a:pt x="1175" y="332"/>
                  </a:lnTo>
                  <a:lnTo>
                    <a:pt x="1183" y="328"/>
                  </a:lnTo>
                  <a:lnTo>
                    <a:pt x="1183" y="326"/>
                  </a:lnTo>
                  <a:lnTo>
                    <a:pt x="1186" y="325"/>
                  </a:lnTo>
                  <a:lnTo>
                    <a:pt x="1188" y="325"/>
                  </a:lnTo>
                  <a:lnTo>
                    <a:pt x="1190" y="323"/>
                  </a:lnTo>
                  <a:lnTo>
                    <a:pt x="1190" y="323"/>
                  </a:lnTo>
                  <a:lnTo>
                    <a:pt x="1192" y="323"/>
                  </a:lnTo>
                  <a:lnTo>
                    <a:pt x="1194" y="323"/>
                  </a:lnTo>
                  <a:lnTo>
                    <a:pt x="1194" y="323"/>
                  </a:lnTo>
                  <a:lnTo>
                    <a:pt x="1195" y="325"/>
                  </a:lnTo>
                  <a:lnTo>
                    <a:pt x="1195" y="323"/>
                  </a:lnTo>
                  <a:lnTo>
                    <a:pt x="1195" y="323"/>
                  </a:lnTo>
                  <a:lnTo>
                    <a:pt x="1195" y="323"/>
                  </a:lnTo>
                  <a:lnTo>
                    <a:pt x="1195" y="323"/>
                  </a:lnTo>
                  <a:lnTo>
                    <a:pt x="1194" y="323"/>
                  </a:lnTo>
                  <a:lnTo>
                    <a:pt x="1194" y="323"/>
                  </a:lnTo>
                  <a:lnTo>
                    <a:pt x="1194" y="319"/>
                  </a:lnTo>
                  <a:lnTo>
                    <a:pt x="1194" y="317"/>
                  </a:lnTo>
                  <a:lnTo>
                    <a:pt x="1194" y="317"/>
                  </a:lnTo>
                  <a:lnTo>
                    <a:pt x="1194" y="316"/>
                  </a:lnTo>
                  <a:lnTo>
                    <a:pt x="1194" y="310"/>
                  </a:lnTo>
                  <a:lnTo>
                    <a:pt x="1192" y="308"/>
                  </a:lnTo>
                  <a:lnTo>
                    <a:pt x="1192" y="307"/>
                  </a:lnTo>
                  <a:lnTo>
                    <a:pt x="1192" y="307"/>
                  </a:lnTo>
                  <a:lnTo>
                    <a:pt x="1192" y="305"/>
                  </a:lnTo>
                  <a:lnTo>
                    <a:pt x="1192" y="303"/>
                  </a:lnTo>
                  <a:lnTo>
                    <a:pt x="1192" y="303"/>
                  </a:lnTo>
                  <a:lnTo>
                    <a:pt x="1190" y="301"/>
                  </a:lnTo>
                  <a:lnTo>
                    <a:pt x="1190" y="301"/>
                  </a:lnTo>
                  <a:lnTo>
                    <a:pt x="1190" y="301"/>
                  </a:lnTo>
                  <a:lnTo>
                    <a:pt x="1190" y="301"/>
                  </a:lnTo>
                  <a:lnTo>
                    <a:pt x="1190" y="301"/>
                  </a:lnTo>
                  <a:lnTo>
                    <a:pt x="1188" y="299"/>
                  </a:lnTo>
                  <a:lnTo>
                    <a:pt x="1188" y="299"/>
                  </a:lnTo>
                  <a:lnTo>
                    <a:pt x="1188" y="299"/>
                  </a:lnTo>
                  <a:lnTo>
                    <a:pt x="1188" y="299"/>
                  </a:lnTo>
                  <a:lnTo>
                    <a:pt x="1188" y="299"/>
                  </a:lnTo>
                  <a:lnTo>
                    <a:pt x="1188" y="298"/>
                  </a:lnTo>
                  <a:lnTo>
                    <a:pt x="1190" y="298"/>
                  </a:lnTo>
                  <a:lnTo>
                    <a:pt x="1190" y="298"/>
                  </a:lnTo>
                  <a:lnTo>
                    <a:pt x="1190" y="298"/>
                  </a:lnTo>
                  <a:lnTo>
                    <a:pt x="1190" y="298"/>
                  </a:lnTo>
                  <a:lnTo>
                    <a:pt x="1190" y="296"/>
                  </a:lnTo>
                  <a:lnTo>
                    <a:pt x="1190" y="296"/>
                  </a:lnTo>
                  <a:lnTo>
                    <a:pt x="1192" y="294"/>
                  </a:lnTo>
                  <a:lnTo>
                    <a:pt x="1192" y="294"/>
                  </a:lnTo>
                  <a:lnTo>
                    <a:pt x="1192" y="294"/>
                  </a:lnTo>
                  <a:lnTo>
                    <a:pt x="1192" y="290"/>
                  </a:lnTo>
                  <a:lnTo>
                    <a:pt x="1194" y="289"/>
                  </a:lnTo>
                  <a:lnTo>
                    <a:pt x="1194" y="287"/>
                  </a:lnTo>
                  <a:lnTo>
                    <a:pt x="1199" y="283"/>
                  </a:lnTo>
                  <a:lnTo>
                    <a:pt x="1199" y="281"/>
                  </a:lnTo>
                  <a:lnTo>
                    <a:pt x="1201" y="278"/>
                  </a:lnTo>
                  <a:lnTo>
                    <a:pt x="1201" y="276"/>
                  </a:lnTo>
                  <a:lnTo>
                    <a:pt x="1201" y="274"/>
                  </a:lnTo>
                  <a:lnTo>
                    <a:pt x="1201" y="274"/>
                  </a:lnTo>
                  <a:lnTo>
                    <a:pt x="1201" y="274"/>
                  </a:lnTo>
                  <a:lnTo>
                    <a:pt x="1201" y="272"/>
                  </a:lnTo>
                  <a:lnTo>
                    <a:pt x="1201" y="272"/>
                  </a:lnTo>
                  <a:lnTo>
                    <a:pt x="1203" y="272"/>
                  </a:lnTo>
                  <a:lnTo>
                    <a:pt x="1204" y="272"/>
                  </a:lnTo>
                  <a:lnTo>
                    <a:pt x="1204" y="272"/>
                  </a:lnTo>
                  <a:lnTo>
                    <a:pt x="1204" y="272"/>
                  </a:lnTo>
                  <a:lnTo>
                    <a:pt x="1206" y="272"/>
                  </a:lnTo>
                  <a:lnTo>
                    <a:pt x="1206" y="272"/>
                  </a:lnTo>
                  <a:lnTo>
                    <a:pt x="1206" y="272"/>
                  </a:lnTo>
                  <a:lnTo>
                    <a:pt x="1208" y="270"/>
                  </a:lnTo>
                  <a:lnTo>
                    <a:pt x="1208" y="270"/>
                  </a:lnTo>
                  <a:lnTo>
                    <a:pt x="1208" y="269"/>
                  </a:lnTo>
                  <a:lnTo>
                    <a:pt x="1208" y="269"/>
                  </a:lnTo>
                  <a:lnTo>
                    <a:pt x="1210" y="269"/>
                  </a:lnTo>
                  <a:lnTo>
                    <a:pt x="1212" y="270"/>
                  </a:lnTo>
                  <a:lnTo>
                    <a:pt x="1213" y="270"/>
                  </a:lnTo>
                  <a:lnTo>
                    <a:pt x="1213" y="269"/>
                  </a:lnTo>
                  <a:lnTo>
                    <a:pt x="1215" y="267"/>
                  </a:lnTo>
                  <a:lnTo>
                    <a:pt x="1215" y="265"/>
                  </a:lnTo>
                  <a:lnTo>
                    <a:pt x="1215" y="263"/>
                  </a:lnTo>
                  <a:lnTo>
                    <a:pt x="1217" y="261"/>
                  </a:lnTo>
                  <a:lnTo>
                    <a:pt x="1217" y="261"/>
                  </a:lnTo>
                  <a:lnTo>
                    <a:pt x="1217" y="260"/>
                  </a:lnTo>
                  <a:lnTo>
                    <a:pt x="1217" y="258"/>
                  </a:lnTo>
                  <a:lnTo>
                    <a:pt x="1217" y="258"/>
                  </a:lnTo>
                  <a:lnTo>
                    <a:pt x="1215" y="258"/>
                  </a:lnTo>
                  <a:lnTo>
                    <a:pt x="1213" y="258"/>
                  </a:lnTo>
                  <a:lnTo>
                    <a:pt x="1213" y="258"/>
                  </a:lnTo>
                  <a:lnTo>
                    <a:pt x="1213" y="258"/>
                  </a:lnTo>
                  <a:lnTo>
                    <a:pt x="1213" y="260"/>
                  </a:lnTo>
                  <a:lnTo>
                    <a:pt x="1212" y="260"/>
                  </a:lnTo>
                  <a:lnTo>
                    <a:pt x="1210" y="260"/>
                  </a:lnTo>
                  <a:lnTo>
                    <a:pt x="1210" y="260"/>
                  </a:lnTo>
                  <a:lnTo>
                    <a:pt x="1210" y="260"/>
                  </a:lnTo>
                  <a:lnTo>
                    <a:pt x="1208" y="260"/>
                  </a:lnTo>
                  <a:lnTo>
                    <a:pt x="1206" y="254"/>
                  </a:lnTo>
                  <a:lnTo>
                    <a:pt x="1206" y="254"/>
                  </a:lnTo>
                  <a:lnTo>
                    <a:pt x="1206" y="252"/>
                  </a:lnTo>
                  <a:lnTo>
                    <a:pt x="1204" y="252"/>
                  </a:lnTo>
                  <a:lnTo>
                    <a:pt x="1204" y="252"/>
                  </a:lnTo>
                  <a:lnTo>
                    <a:pt x="1204" y="251"/>
                  </a:lnTo>
                  <a:lnTo>
                    <a:pt x="1204" y="251"/>
                  </a:lnTo>
                  <a:lnTo>
                    <a:pt x="1199" y="245"/>
                  </a:lnTo>
                  <a:lnTo>
                    <a:pt x="1197" y="243"/>
                  </a:lnTo>
                  <a:lnTo>
                    <a:pt x="1197" y="243"/>
                  </a:lnTo>
                  <a:lnTo>
                    <a:pt x="1197" y="242"/>
                  </a:lnTo>
                  <a:lnTo>
                    <a:pt x="1199" y="242"/>
                  </a:lnTo>
                  <a:lnTo>
                    <a:pt x="1199" y="242"/>
                  </a:lnTo>
                  <a:lnTo>
                    <a:pt x="1197" y="240"/>
                  </a:lnTo>
                  <a:lnTo>
                    <a:pt x="1199" y="240"/>
                  </a:lnTo>
                  <a:lnTo>
                    <a:pt x="1199" y="236"/>
                  </a:lnTo>
                  <a:lnTo>
                    <a:pt x="1201" y="233"/>
                  </a:lnTo>
                  <a:lnTo>
                    <a:pt x="1201" y="233"/>
                  </a:lnTo>
                  <a:lnTo>
                    <a:pt x="1201" y="231"/>
                  </a:lnTo>
                  <a:lnTo>
                    <a:pt x="1201" y="231"/>
                  </a:lnTo>
                  <a:lnTo>
                    <a:pt x="1201" y="231"/>
                  </a:lnTo>
                  <a:lnTo>
                    <a:pt x="1201" y="231"/>
                  </a:lnTo>
                  <a:lnTo>
                    <a:pt x="1201" y="231"/>
                  </a:lnTo>
                  <a:lnTo>
                    <a:pt x="1201" y="229"/>
                  </a:lnTo>
                  <a:lnTo>
                    <a:pt x="1201" y="229"/>
                  </a:lnTo>
                  <a:lnTo>
                    <a:pt x="1201" y="225"/>
                  </a:lnTo>
                  <a:lnTo>
                    <a:pt x="1201" y="225"/>
                  </a:lnTo>
                  <a:lnTo>
                    <a:pt x="1201" y="225"/>
                  </a:lnTo>
                  <a:lnTo>
                    <a:pt x="1201" y="224"/>
                  </a:lnTo>
                  <a:lnTo>
                    <a:pt x="1204" y="222"/>
                  </a:lnTo>
                  <a:lnTo>
                    <a:pt x="1204" y="222"/>
                  </a:lnTo>
                  <a:lnTo>
                    <a:pt x="1204" y="222"/>
                  </a:lnTo>
                  <a:lnTo>
                    <a:pt x="1206" y="222"/>
                  </a:lnTo>
                  <a:lnTo>
                    <a:pt x="1206" y="220"/>
                  </a:lnTo>
                  <a:lnTo>
                    <a:pt x="1206" y="220"/>
                  </a:lnTo>
                  <a:lnTo>
                    <a:pt x="1208" y="220"/>
                  </a:lnTo>
                  <a:lnTo>
                    <a:pt x="1210" y="218"/>
                  </a:lnTo>
                  <a:lnTo>
                    <a:pt x="1210" y="218"/>
                  </a:lnTo>
                  <a:lnTo>
                    <a:pt x="1212" y="218"/>
                  </a:lnTo>
                  <a:lnTo>
                    <a:pt x="1212" y="216"/>
                  </a:lnTo>
                  <a:lnTo>
                    <a:pt x="1212" y="216"/>
                  </a:lnTo>
                  <a:lnTo>
                    <a:pt x="1212" y="216"/>
                  </a:lnTo>
                  <a:lnTo>
                    <a:pt x="1212" y="214"/>
                  </a:lnTo>
                  <a:lnTo>
                    <a:pt x="1212" y="214"/>
                  </a:lnTo>
                  <a:lnTo>
                    <a:pt x="1213" y="213"/>
                  </a:lnTo>
                  <a:lnTo>
                    <a:pt x="1213" y="211"/>
                  </a:lnTo>
                  <a:lnTo>
                    <a:pt x="1215" y="207"/>
                  </a:lnTo>
                  <a:lnTo>
                    <a:pt x="1215" y="207"/>
                  </a:lnTo>
                  <a:lnTo>
                    <a:pt x="1217" y="207"/>
                  </a:lnTo>
                  <a:lnTo>
                    <a:pt x="1217" y="205"/>
                  </a:lnTo>
                  <a:lnTo>
                    <a:pt x="1215" y="205"/>
                  </a:lnTo>
                  <a:lnTo>
                    <a:pt x="1215" y="204"/>
                  </a:lnTo>
                  <a:lnTo>
                    <a:pt x="1215" y="204"/>
                  </a:lnTo>
                  <a:lnTo>
                    <a:pt x="1215" y="202"/>
                  </a:lnTo>
                  <a:lnTo>
                    <a:pt x="1213" y="202"/>
                  </a:lnTo>
                  <a:lnTo>
                    <a:pt x="1213" y="200"/>
                  </a:lnTo>
                  <a:lnTo>
                    <a:pt x="1212" y="200"/>
                  </a:lnTo>
                  <a:lnTo>
                    <a:pt x="1210" y="200"/>
                  </a:lnTo>
                  <a:lnTo>
                    <a:pt x="1210" y="202"/>
                  </a:lnTo>
                  <a:lnTo>
                    <a:pt x="1208" y="202"/>
                  </a:lnTo>
                  <a:lnTo>
                    <a:pt x="1208" y="202"/>
                  </a:lnTo>
                  <a:lnTo>
                    <a:pt x="1206" y="200"/>
                  </a:lnTo>
                  <a:lnTo>
                    <a:pt x="1206" y="200"/>
                  </a:lnTo>
                  <a:lnTo>
                    <a:pt x="1206" y="200"/>
                  </a:lnTo>
                  <a:lnTo>
                    <a:pt x="1206" y="198"/>
                  </a:lnTo>
                  <a:lnTo>
                    <a:pt x="1208" y="198"/>
                  </a:lnTo>
                  <a:lnTo>
                    <a:pt x="1206" y="196"/>
                  </a:lnTo>
                  <a:lnTo>
                    <a:pt x="1206" y="196"/>
                  </a:lnTo>
                  <a:lnTo>
                    <a:pt x="1204" y="196"/>
                  </a:lnTo>
                  <a:lnTo>
                    <a:pt x="1203" y="195"/>
                  </a:lnTo>
                  <a:lnTo>
                    <a:pt x="1203" y="195"/>
                  </a:lnTo>
                  <a:lnTo>
                    <a:pt x="1201" y="193"/>
                  </a:lnTo>
                  <a:lnTo>
                    <a:pt x="1203" y="191"/>
                  </a:lnTo>
                  <a:lnTo>
                    <a:pt x="1203" y="191"/>
                  </a:lnTo>
                  <a:lnTo>
                    <a:pt x="1201" y="187"/>
                  </a:lnTo>
                  <a:lnTo>
                    <a:pt x="1199" y="186"/>
                  </a:lnTo>
                  <a:lnTo>
                    <a:pt x="1199" y="186"/>
                  </a:lnTo>
                  <a:lnTo>
                    <a:pt x="1199" y="184"/>
                  </a:lnTo>
                  <a:lnTo>
                    <a:pt x="1199" y="182"/>
                  </a:lnTo>
                  <a:lnTo>
                    <a:pt x="1199" y="182"/>
                  </a:lnTo>
                  <a:lnTo>
                    <a:pt x="1199" y="180"/>
                  </a:lnTo>
                  <a:lnTo>
                    <a:pt x="1199" y="180"/>
                  </a:lnTo>
                  <a:lnTo>
                    <a:pt x="1199" y="178"/>
                  </a:lnTo>
                  <a:lnTo>
                    <a:pt x="1199" y="178"/>
                  </a:lnTo>
                  <a:lnTo>
                    <a:pt x="1197" y="177"/>
                  </a:lnTo>
                  <a:lnTo>
                    <a:pt x="1195" y="177"/>
                  </a:lnTo>
                  <a:lnTo>
                    <a:pt x="1195" y="177"/>
                  </a:lnTo>
                  <a:lnTo>
                    <a:pt x="1195" y="175"/>
                  </a:lnTo>
                  <a:lnTo>
                    <a:pt x="1194" y="173"/>
                  </a:lnTo>
                  <a:lnTo>
                    <a:pt x="1192" y="173"/>
                  </a:lnTo>
                  <a:lnTo>
                    <a:pt x="1192" y="173"/>
                  </a:lnTo>
                  <a:lnTo>
                    <a:pt x="1190" y="169"/>
                  </a:lnTo>
                  <a:lnTo>
                    <a:pt x="1190" y="169"/>
                  </a:lnTo>
                  <a:lnTo>
                    <a:pt x="1188" y="164"/>
                  </a:lnTo>
                  <a:lnTo>
                    <a:pt x="1186" y="164"/>
                  </a:lnTo>
                  <a:lnTo>
                    <a:pt x="1186" y="164"/>
                  </a:lnTo>
                  <a:lnTo>
                    <a:pt x="1197" y="164"/>
                  </a:lnTo>
                  <a:lnTo>
                    <a:pt x="1199" y="164"/>
                  </a:lnTo>
                  <a:lnTo>
                    <a:pt x="1199" y="164"/>
                  </a:lnTo>
                  <a:lnTo>
                    <a:pt x="1201" y="164"/>
                  </a:lnTo>
                  <a:lnTo>
                    <a:pt x="1203" y="164"/>
                  </a:lnTo>
                  <a:lnTo>
                    <a:pt x="1203" y="164"/>
                  </a:lnTo>
                  <a:lnTo>
                    <a:pt x="1204" y="164"/>
                  </a:lnTo>
                  <a:lnTo>
                    <a:pt x="1206" y="164"/>
                  </a:lnTo>
                  <a:lnTo>
                    <a:pt x="1213" y="164"/>
                  </a:lnTo>
                  <a:lnTo>
                    <a:pt x="1213" y="162"/>
                  </a:lnTo>
                  <a:lnTo>
                    <a:pt x="1215" y="162"/>
                  </a:lnTo>
                  <a:lnTo>
                    <a:pt x="1215" y="160"/>
                  </a:lnTo>
                  <a:lnTo>
                    <a:pt x="1213" y="160"/>
                  </a:lnTo>
                  <a:lnTo>
                    <a:pt x="1213" y="160"/>
                  </a:lnTo>
                  <a:lnTo>
                    <a:pt x="1215" y="158"/>
                  </a:lnTo>
                  <a:lnTo>
                    <a:pt x="1215" y="158"/>
                  </a:lnTo>
                  <a:lnTo>
                    <a:pt x="1215" y="158"/>
                  </a:lnTo>
                  <a:lnTo>
                    <a:pt x="1215" y="157"/>
                  </a:lnTo>
                  <a:lnTo>
                    <a:pt x="1215" y="157"/>
                  </a:lnTo>
                  <a:lnTo>
                    <a:pt x="1215" y="155"/>
                  </a:lnTo>
                  <a:lnTo>
                    <a:pt x="1215" y="155"/>
                  </a:lnTo>
                  <a:lnTo>
                    <a:pt x="1215" y="155"/>
                  </a:lnTo>
                  <a:lnTo>
                    <a:pt x="1217" y="155"/>
                  </a:lnTo>
                  <a:lnTo>
                    <a:pt x="1217" y="153"/>
                  </a:lnTo>
                  <a:lnTo>
                    <a:pt x="1219" y="151"/>
                  </a:lnTo>
                  <a:lnTo>
                    <a:pt x="1219" y="151"/>
                  </a:lnTo>
                  <a:lnTo>
                    <a:pt x="1219" y="149"/>
                  </a:lnTo>
                  <a:lnTo>
                    <a:pt x="1219" y="149"/>
                  </a:lnTo>
                  <a:lnTo>
                    <a:pt x="1219" y="149"/>
                  </a:lnTo>
                  <a:lnTo>
                    <a:pt x="1219" y="149"/>
                  </a:lnTo>
                  <a:lnTo>
                    <a:pt x="1219" y="148"/>
                  </a:lnTo>
                  <a:lnTo>
                    <a:pt x="1219" y="148"/>
                  </a:lnTo>
                  <a:lnTo>
                    <a:pt x="1219" y="148"/>
                  </a:lnTo>
                  <a:lnTo>
                    <a:pt x="1219" y="148"/>
                  </a:lnTo>
                  <a:lnTo>
                    <a:pt x="1221" y="146"/>
                  </a:lnTo>
                  <a:lnTo>
                    <a:pt x="1221" y="146"/>
                  </a:lnTo>
                  <a:lnTo>
                    <a:pt x="1221" y="144"/>
                  </a:lnTo>
                  <a:lnTo>
                    <a:pt x="1221" y="144"/>
                  </a:lnTo>
                  <a:lnTo>
                    <a:pt x="1221" y="142"/>
                  </a:lnTo>
                  <a:lnTo>
                    <a:pt x="1219" y="139"/>
                  </a:lnTo>
                  <a:lnTo>
                    <a:pt x="1217" y="137"/>
                  </a:lnTo>
                  <a:lnTo>
                    <a:pt x="1217" y="137"/>
                  </a:lnTo>
                  <a:lnTo>
                    <a:pt x="1217" y="135"/>
                  </a:lnTo>
                  <a:lnTo>
                    <a:pt x="1215" y="135"/>
                  </a:lnTo>
                  <a:lnTo>
                    <a:pt x="1215" y="135"/>
                  </a:lnTo>
                  <a:lnTo>
                    <a:pt x="1213" y="135"/>
                  </a:lnTo>
                  <a:lnTo>
                    <a:pt x="1213" y="135"/>
                  </a:lnTo>
                  <a:lnTo>
                    <a:pt x="1213" y="131"/>
                  </a:lnTo>
                  <a:lnTo>
                    <a:pt x="1213" y="131"/>
                  </a:lnTo>
                  <a:lnTo>
                    <a:pt x="1213" y="130"/>
                  </a:lnTo>
                  <a:lnTo>
                    <a:pt x="1213" y="130"/>
                  </a:lnTo>
                  <a:lnTo>
                    <a:pt x="1213" y="128"/>
                  </a:lnTo>
                  <a:lnTo>
                    <a:pt x="1215" y="128"/>
                  </a:lnTo>
                  <a:lnTo>
                    <a:pt x="1217" y="126"/>
                  </a:lnTo>
                  <a:lnTo>
                    <a:pt x="1217" y="126"/>
                  </a:lnTo>
                  <a:lnTo>
                    <a:pt x="1219" y="126"/>
                  </a:lnTo>
                  <a:lnTo>
                    <a:pt x="1219" y="126"/>
                  </a:lnTo>
                  <a:lnTo>
                    <a:pt x="1221" y="126"/>
                  </a:lnTo>
                  <a:lnTo>
                    <a:pt x="1221" y="126"/>
                  </a:lnTo>
                  <a:lnTo>
                    <a:pt x="1221" y="126"/>
                  </a:lnTo>
                  <a:lnTo>
                    <a:pt x="1221" y="124"/>
                  </a:lnTo>
                  <a:lnTo>
                    <a:pt x="1221" y="124"/>
                  </a:lnTo>
                  <a:lnTo>
                    <a:pt x="1221" y="124"/>
                  </a:lnTo>
                  <a:lnTo>
                    <a:pt x="1222" y="124"/>
                  </a:lnTo>
                  <a:lnTo>
                    <a:pt x="1224" y="122"/>
                  </a:lnTo>
                  <a:lnTo>
                    <a:pt x="1224" y="121"/>
                  </a:lnTo>
                  <a:lnTo>
                    <a:pt x="1226" y="121"/>
                  </a:lnTo>
                  <a:lnTo>
                    <a:pt x="1224" y="119"/>
                  </a:lnTo>
                  <a:lnTo>
                    <a:pt x="1222" y="117"/>
                  </a:lnTo>
                  <a:lnTo>
                    <a:pt x="1222" y="113"/>
                  </a:lnTo>
                  <a:lnTo>
                    <a:pt x="1222" y="112"/>
                  </a:lnTo>
                  <a:lnTo>
                    <a:pt x="1224" y="110"/>
                  </a:lnTo>
                  <a:lnTo>
                    <a:pt x="1224" y="110"/>
                  </a:lnTo>
                  <a:lnTo>
                    <a:pt x="1224" y="108"/>
                  </a:lnTo>
                  <a:lnTo>
                    <a:pt x="1224" y="108"/>
                  </a:lnTo>
                  <a:lnTo>
                    <a:pt x="1222" y="106"/>
                  </a:lnTo>
                  <a:lnTo>
                    <a:pt x="1222" y="106"/>
                  </a:lnTo>
                  <a:lnTo>
                    <a:pt x="1222" y="104"/>
                  </a:lnTo>
                  <a:lnTo>
                    <a:pt x="1222" y="104"/>
                  </a:lnTo>
                  <a:lnTo>
                    <a:pt x="1224" y="103"/>
                  </a:lnTo>
                  <a:lnTo>
                    <a:pt x="1224" y="101"/>
                  </a:lnTo>
                  <a:lnTo>
                    <a:pt x="1224" y="101"/>
                  </a:lnTo>
                  <a:lnTo>
                    <a:pt x="1224" y="99"/>
                  </a:lnTo>
                  <a:lnTo>
                    <a:pt x="1224" y="97"/>
                  </a:lnTo>
                  <a:lnTo>
                    <a:pt x="1222" y="93"/>
                  </a:lnTo>
                  <a:lnTo>
                    <a:pt x="1222" y="93"/>
                  </a:lnTo>
                  <a:lnTo>
                    <a:pt x="1222" y="92"/>
                  </a:lnTo>
                  <a:lnTo>
                    <a:pt x="1222" y="92"/>
                  </a:lnTo>
                  <a:lnTo>
                    <a:pt x="1222" y="92"/>
                  </a:lnTo>
                  <a:lnTo>
                    <a:pt x="1222" y="90"/>
                  </a:lnTo>
                  <a:lnTo>
                    <a:pt x="1222" y="90"/>
                  </a:lnTo>
                  <a:lnTo>
                    <a:pt x="1222" y="90"/>
                  </a:lnTo>
                  <a:lnTo>
                    <a:pt x="1222" y="88"/>
                  </a:lnTo>
                  <a:lnTo>
                    <a:pt x="1224" y="88"/>
                  </a:lnTo>
                  <a:lnTo>
                    <a:pt x="1224" y="86"/>
                  </a:lnTo>
                  <a:lnTo>
                    <a:pt x="1224" y="86"/>
                  </a:lnTo>
                  <a:lnTo>
                    <a:pt x="1224" y="86"/>
                  </a:lnTo>
                  <a:lnTo>
                    <a:pt x="1222" y="86"/>
                  </a:lnTo>
                  <a:lnTo>
                    <a:pt x="1222" y="84"/>
                  </a:lnTo>
                  <a:lnTo>
                    <a:pt x="1222" y="83"/>
                  </a:lnTo>
                  <a:lnTo>
                    <a:pt x="1221" y="81"/>
                  </a:lnTo>
                  <a:lnTo>
                    <a:pt x="1221" y="79"/>
                  </a:lnTo>
                  <a:lnTo>
                    <a:pt x="1219" y="77"/>
                  </a:lnTo>
                  <a:lnTo>
                    <a:pt x="1219" y="77"/>
                  </a:lnTo>
                  <a:lnTo>
                    <a:pt x="1217" y="75"/>
                  </a:lnTo>
                  <a:lnTo>
                    <a:pt x="1219" y="75"/>
                  </a:lnTo>
                  <a:lnTo>
                    <a:pt x="1219" y="74"/>
                  </a:lnTo>
                  <a:lnTo>
                    <a:pt x="1219" y="74"/>
                  </a:lnTo>
                  <a:lnTo>
                    <a:pt x="1219" y="74"/>
                  </a:lnTo>
                  <a:lnTo>
                    <a:pt x="1222" y="74"/>
                  </a:lnTo>
                  <a:lnTo>
                    <a:pt x="1224" y="74"/>
                  </a:lnTo>
                  <a:lnTo>
                    <a:pt x="1224" y="74"/>
                  </a:lnTo>
                  <a:lnTo>
                    <a:pt x="1226" y="70"/>
                  </a:lnTo>
                  <a:lnTo>
                    <a:pt x="1228" y="68"/>
                  </a:lnTo>
                  <a:lnTo>
                    <a:pt x="1228" y="68"/>
                  </a:lnTo>
                  <a:lnTo>
                    <a:pt x="1228" y="66"/>
                  </a:lnTo>
                  <a:lnTo>
                    <a:pt x="1228" y="66"/>
                  </a:lnTo>
                  <a:lnTo>
                    <a:pt x="1230" y="65"/>
                  </a:lnTo>
                  <a:lnTo>
                    <a:pt x="1230" y="65"/>
                  </a:lnTo>
                  <a:lnTo>
                    <a:pt x="1230" y="63"/>
                  </a:lnTo>
                  <a:lnTo>
                    <a:pt x="1231" y="61"/>
                  </a:lnTo>
                  <a:lnTo>
                    <a:pt x="1233" y="59"/>
                  </a:lnTo>
                  <a:lnTo>
                    <a:pt x="1233" y="59"/>
                  </a:lnTo>
                  <a:lnTo>
                    <a:pt x="1237" y="59"/>
                  </a:lnTo>
                  <a:lnTo>
                    <a:pt x="1237" y="59"/>
                  </a:lnTo>
                  <a:lnTo>
                    <a:pt x="1240" y="57"/>
                  </a:lnTo>
                  <a:lnTo>
                    <a:pt x="1242" y="57"/>
                  </a:lnTo>
                  <a:lnTo>
                    <a:pt x="1244" y="56"/>
                  </a:lnTo>
                  <a:lnTo>
                    <a:pt x="1244" y="52"/>
                  </a:lnTo>
                  <a:lnTo>
                    <a:pt x="1246" y="52"/>
                  </a:lnTo>
                  <a:lnTo>
                    <a:pt x="1246" y="52"/>
                  </a:lnTo>
                  <a:lnTo>
                    <a:pt x="1246" y="52"/>
                  </a:lnTo>
                  <a:lnTo>
                    <a:pt x="1246" y="52"/>
                  </a:lnTo>
                  <a:lnTo>
                    <a:pt x="1246" y="52"/>
                  </a:lnTo>
                  <a:lnTo>
                    <a:pt x="1246" y="52"/>
                  </a:lnTo>
                  <a:lnTo>
                    <a:pt x="1246" y="50"/>
                  </a:lnTo>
                  <a:lnTo>
                    <a:pt x="1246" y="50"/>
                  </a:lnTo>
                  <a:lnTo>
                    <a:pt x="1248" y="50"/>
                  </a:lnTo>
                  <a:lnTo>
                    <a:pt x="1250" y="50"/>
                  </a:lnTo>
                  <a:lnTo>
                    <a:pt x="1250" y="50"/>
                  </a:lnTo>
                  <a:lnTo>
                    <a:pt x="1251" y="47"/>
                  </a:lnTo>
                  <a:lnTo>
                    <a:pt x="1251" y="47"/>
                  </a:lnTo>
                  <a:lnTo>
                    <a:pt x="1251" y="45"/>
                  </a:lnTo>
                  <a:lnTo>
                    <a:pt x="1251" y="45"/>
                  </a:lnTo>
                  <a:lnTo>
                    <a:pt x="1251" y="45"/>
                  </a:lnTo>
                  <a:lnTo>
                    <a:pt x="1253" y="43"/>
                  </a:lnTo>
                  <a:lnTo>
                    <a:pt x="1255" y="39"/>
                  </a:lnTo>
                  <a:lnTo>
                    <a:pt x="1255" y="39"/>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6" name="Google Shape;346;p16"/>
            <p:cNvSpPr/>
            <p:nvPr/>
          </p:nvSpPr>
          <p:spPr>
            <a:xfrm>
              <a:off x="7846497" y="3700128"/>
              <a:ext cx="910802" cy="761192"/>
            </a:xfrm>
            <a:custGeom>
              <a:avLst/>
              <a:gdLst/>
              <a:ahLst/>
              <a:cxnLst/>
              <a:rect l="l" t="t" r="r" b="b"/>
              <a:pathLst>
                <a:path w="502" h="473" extrusionOk="0">
                  <a:moveTo>
                    <a:pt x="494" y="330"/>
                  </a:moveTo>
                  <a:lnTo>
                    <a:pt x="496" y="330"/>
                  </a:lnTo>
                  <a:lnTo>
                    <a:pt x="496" y="330"/>
                  </a:lnTo>
                  <a:lnTo>
                    <a:pt x="498" y="330"/>
                  </a:lnTo>
                  <a:lnTo>
                    <a:pt x="500" y="330"/>
                  </a:lnTo>
                  <a:lnTo>
                    <a:pt x="502" y="330"/>
                  </a:lnTo>
                  <a:lnTo>
                    <a:pt x="502" y="328"/>
                  </a:lnTo>
                  <a:lnTo>
                    <a:pt x="502" y="327"/>
                  </a:lnTo>
                  <a:lnTo>
                    <a:pt x="496" y="325"/>
                  </a:lnTo>
                  <a:lnTo>
                    <a:pt x="494" y="321"/>
                  </a:lnTo>
                  <a:lnTo>
                    <a:pt x="493" y="321"/>
                  </a:lnTo>
                  <a:lnTo>
                    <a:pt x="493" y="319"/>
                  </a:lnTo>
                  <a:lnTo>
                    <a:pt x="493" y="319"/>
                  </a:lnTo>
                  <a:lnTo>
                    <a:pt x="493" y="317"/>
                  </a:lnTo>
                  <a:lnTo>
                    <a:pt x="493" y="317"/>
                  </a:lnTo>
                  <a:lnTo>
                    <a:pt x="491" y="317"/>
                  </a:lnTo>
                  <a:lnTo>
                    <a:pt x="491" y="317"/>
                  </a:lnTo>
                  <a:lnTo>
                    <a:pt x="491" y="316"/>
                  </a:lnTo>
                  <a:lnTo>
                    <a:pt x="491" y="316"/>
                  </a:lnTo>
                  <a:lnTo>
                    <a:pt x="491" y="316"/>
                  </a:lnTo>
                  <a:lnTo>
                    <a:pt x="489" y="312"/>
                  </a:lnTo>
                  <a:lnTo>
                    <a:pt x="489" y="310"/>
                  </a:lnTo>
                  <a:lnTo>
                    <a:pt x="489" y="308"/>
                  </a:lnTo>
                  <a:lnTo>
                    <a:pt x="487" y="307"/>
                  </a:lnTo>
                  <a:lnTo>
                    <a:pt x="487" y="307"/>
                  </a:lnTo>
                  <a:lnTo>
                    <a:pt x="489" y="307"/>
                  </a:lnTo>
                  <a:lnTo>
                    <a:pt x="487" y="305"/>
                  </a:lnTo>
                  <a:lnTo>
                    <a:pt x="485" y="303"/>
                  </a:lnTo>
                  <a:lnTo>
                    <a:pt x="484" y="301"/>
                  </a:lnTo>
                  <a:lnTo>
                    <a:pt x="482" y="299"/>
                  </a:lnTo>
                  <a:lnTo>
                    <a:pt x="478" y="294"/>
                  </a:lnTo>
                  <a:lnTo>
                    <a:pt x="478" y="294"/>
                  </a:lnTo>
                  <a:lnTo>
                    <a:pt x="476" y="294"/>
                  </a:lnTo>
                  <a:lnTo>
                    <a:pt x="476" y="292"/>
                  </a:lnTo>
                  <a:lnTo>
                    <a:pt x="476" y="290"/>
                  </a:lnTo>
                  <a:lnTo>
                    <a:pt x="476" y="290"/>
                  </a:lnTo>
                  <a:lnTo>
                    <a:pt x="476" y="289"/>
                  </a:lnTo>
                  <a:lnTo>
                    <a:pt x="478" y="289"/>
                  </a:lnTo>
                  <a:lnTo>
                    <a:pt x="478" y="287"/>
                  </a:lnTo>
                  <a:lnTo>
                    <a:pt x="478" y="287"/>
                  </a:lnTo>
                  <a:lnTo>
                    <a:pt x="478" y="285"/>
                  </a:lnTo>
                  <a:lnTo>
                    <a:pt x="478" y="285"/>
                  </a:lnTo>
                  <a:lnTo>
                    <a:pt x="480" y="285"/>
                  </a:lnTo>
                  <a:lnTo>
                    <a:pt x="480" y="283"/>
                  </a:lnTo>
                  <a:lnTo>
                    <a:pt x="476" y="281"/>
                  </a:lnTo>
                  <a:lnTo>
                    <a:pt x="476" y="280"/>
                  </a:lnTo>
                  <a:lnTo>
                    <a:pt x="478" y="280"/>
                  </a:lnTo>
                  <a:lnTo>
                    <a:pt x="476" y="278"/>
                  </a:lnTo>
                  <a:lnTo>
                    <a:pt x="476" y="278"/>
                  </a:lnTo>
                  <a:lnTo>
                    <a:pt x="475" y="278"/>
                  </a:lnTo>
                  <a:lnTo>
                    <a:pt x="475" y="276"/>
                  </a:lnTo>
                  <a:lnTo>
                    <a:pt x="475" y="276"/>
                  </a:lnTo>
                  <a:lnTo>
                    <a:pt x="475" y="274"/>
                  </a:lnTo>
                  <a:lnTo>
                    <a:pt x="475" y="274"/>
                  </a:lnTo>
                  <a:lnTo>
                    <a:pt x="473" y="274"/>
                  </a:lnTo>
                  <a:lnTo>
                    <a:pt x="473" y="272"/>
                  </a:lnTo>
                  <a:lnTo>
                    <a:pt x="473" y="272"/>
                  </a:lnTo>
                  <a:lnTo>
                    <a:pt x="473" y="272"/>
                  </a:lnTo>
                  <a:lnTo>
                    <a:pt x="473" y="271"/>
                  </a:lnTo>
                  <a:lnTo>
                    <a:pt x="471" y="271"/>
                  </a:lnTo>
                  <a:lnTo>
                    <a:pt x="471" y="269"/>
                  </a:lnTo>
                  <a:lnTo>
                    <a:pt x="473" y="267"/>
                  </a:lnTo>
                  <a:lnTo>
                    <a:pt x="471" y="265"/>
                  </a:lnTo>
                  <a:lnTo>
                    <a:pt x="471" y="265"/>
                  </a:lnTo>
                  <a:lnTo>
                    <a:pt x="471" y="265"/>
                  </a:lnTo>
                  <a:lnTo>
                    <a:pt x="471" y="265"/>
                  </a:lnTo>
                  <a:lnTo>
                    <a:pt x="473" y="263"/>
                  </a:lnTo>
                  <a:lnTo>
                    <a:pt x="473" y="263"/>
                  </a:lnTo>
                  <a:lnTo>
                    <a:pt x="473" y="263"/>
                  </a:lnTo>
                  <a:lnTo>
                    <a:pt x="473" y="262"/>
                  </a:lnTo>
                  <a:lnTo>
                    <a:pt x="473" y="262"/>
                  </a:lnTo>
                  <a:lnTo>
                    <a:pt x="473" y="262"/>
                  </a:lnTo>
                  <a:lnTo>
                    <a:pt x="473" y="262"/>
                  </a:lnTo>
                  <a:lnTo>
                    <a:pt x="473" y="262"/>
                  </a:lnTo>
                  <a:lnTo>
                    <a:pt x="473" y="260"/>
                  </a:lnTo>
                  <a:lnTo>
                    <a:pt x="473" y="260"/>
                  </a:lnTo>
                  <a:lnTo>
                    <a:pt x="473" y="258"/>
                  </a:lnTo>
                  <a:lnTo>
                    <a:pt x="473" y="258"/>
                  </a:lnTo>
                  <a:lnTo>
                    <a:pt x="473" y="256"/>
                  </a:lnTo>
                  <a:lnTo>
                    <a:pt x="473" y="256"/>
                  </a:lnTo>
                  <a:lnTo>
                    <a:pt x="475" y="254"/>
                  </a:lnTo>
                  <a:lnTo>
                    <a:pt x="476" y="254"/>
                  </a:lnTo>
                  <a:lnTo>
                    <a:pt x="476" y="252"/>
                  </a:lnTo>
                  <a:lnTo>
                    <a:pt x="475" y="251"/>
                  </a:lnTo>
                  <a:lnTo>
                    <a:pt x="475" y="249"/>
                  </a:lnTo>
                  <a:lnTo>
                    <a:pt x="475" y="249"/>
                  </a:lnTo>
                  <a:lnTo>
                    <a:pt x="475" y="247"/>
                  </a:lnTo>
                  <a:lnTo>
                    <a:pt x="476" y="247"/>
                  </a:lnTo>
                  <a:lnTo>
                    <a:pt x="476" y="247"/>
                  </a:lnTo>
                  <a:lnTo>
                    <a:pt x="476" y="247"/>
                  </a:lnTo>
                  <a:lnTo>
                    <a:pt x="476" y="247"/>
                  </a:lnTo>
                  <a:lnTo>
                    <a:pt x="475" y="247"/>
                  </a:lnTo>
                  <a:lnTo>
                    <a:pt x="476" y="245"/>
                  </a:lnTo>
                  <a:lnTo>
                    <a:pt x="476" y="243"/>
                  </a:lnTo>
                  <a:lnTo>
                    <a:pt x="476" y="242"/>
                  </a:lnTo>
                  <a:lnTo>
                    <a:pt x="476" y="238"/>
                  </a:lnTo>
                  <a:lnTo>
                    <a:pt x="478" y="238"/>
                  </a:lnTo>
                  <a:lnTo>
                    <a:pt x="478" y="238"/>
                  </a:lnTo>
                  <a:lnTo>
                    <a:pt x="478" y="236"/>
                  </a:lnTo>
                  <a:lnTo>
                    <a:pt x="476" y="233"/>
                  </a:lnTo>
                  <a:lnTo>
                    <a:pt x="476" y="233"/>
                  </a:lnTo>
                  <a:lnTo>
                    <a:pt x="476" y="231"/>
                  </a:lnTo>
                  <a:lnTo>
                    <a:pt x="476" y="231"/>
                  </a:lnTo>
                  <a:lnTo>
                    <a:pt x="476" y="229"/>
                  </a:lnTo>
                  <a:lnTo>
                    <a:pt x="475" y="229"/>
                  </a:lnTo>
                  <a:lnTo>
                    <a:pt x="475" y="229"/>
                  </a:lnTo>
                  <a:lnTo>
                    <a:pt x="475" y="229"/>
                  </a:lnTo>
                  <a:lnTo>
                    <a:pt x="475" y="227"/>
                  </a:lnTo>
                  <a:lnTo>
                    <a:pt x="473" y="227"/>
                  </a:lnTo>
                  <a:lnTo>
                    <a:pt x="471" y="227"/>
                  </a:lnTo>
                  <a:lnTo>
                    <a:pt x="471" y="227"/>
                  </a:lnTo>
                  <a:lnTo>
                    <a:pt x="469" y="224"/>
                  </a:lnTo>
                  <a:lnTo>
                    <a:pt x="469" y="224"/>
                  </a:lnTo>
                  <a:lnTo>
                    <a:pt x="469" y="222"/>
                  </a:lnTo>
                  <a:lnTo>
                    <a:pt x="469" y="222"/>
                  </a:lnTo>
                  <a:lnTo>
                    <a:pt x="467" y="224"/>
                  </a:lnTo>
                  <a:lnTo>
                    <a:pt x="467" y="222"/>
                  </a:lnTo>
                  <a:lnTo>
                    <a:pt x="467" y="222"/>
                  </a:lnTo>
                  <a:lnTo>
                    <a:pt x="467" y="222"/>
                  </a:lnTo>
                  <a:lnTo>
                    <a:pt x="467" y="222"/>
                  </a:lnTo>
                  <a:lnTo>
                    <a:pt x="466" y="222"/>
                  </a:lnTo>
                  <a:lnTo>
                    <a:pt x="466" y="222"/>
                  </a:lnTo>
                  <a:lnTo>
                    <a:pt x="466" y="222"/>
                  </a:lnTo>
                  <a:lnTo>
                    <a:pt x="464" y="222"/>
                  </a:lnTo>
                  <a:lnTo>
                    <a:pt x="464" y="222"/>
                  </a:lnTo>
                  <a:lnTo>
                    <a:pt x="464" y="222"/>
                  </a:lnTo>
                  <a:lnTo>
                    <a:pt x="464" y="220"/>
                  </a:lnTo>
                  <a:lnTo>
                    <a:pt x="464" y="220"/>
                  </a:lnTo>
                  <a:lnTo>
                    <a:pt x="460" y="220"/>
                  </a:lnTo>
                  <a:lnTo>
                    <a:pt x="460" y="218"/>
                  </a:lnTo>
                  <a:lnTo>
                    <a:pt x="458" y="218"/>
                  </a:lnTo>
                  <a:lnTo>
                    <a:pt x="455" y="218"/>
                  </a:lnTo>
                  <a:lnTo>
                    <a:pt x="455" y="216"/>
                  </a:lnTo>
                  <a:lnTo>
                    <a:pt x="455" y="216"/>
                  </a:lnTo>
                  <a:lnTo>
                    <a:pt x="455" y="215"/>
                  </a:lnTo>
                  <a:lnTo>
                    <a:pt x="455" y="215"/>
                  </a:lnTo>
                  <a:lnTo>
                    <a:pt x="453" y="213"/>
                  </a:lnTo>
                  <a:lnTo>
                    <a:pt x="453" y="213"/>
                  </a:lnTo>
                  <a:lnTo>
                    <a:pt x="453" y="213"/>
                  </a:lnTo>
                  <a:lnTo>
                    <a:pt x="455" y="209"/>
                  </a:lnTo>
                  <a:lnTo>
                    <a:pt x="456" y="207"/>
                  </a:lnTo>
                  <a:lnTo>
                    <a:pt x="458" y="204"/>
                  </a:lnTo>
                  <a:lnTo>
                    <a:pt x="464" y="195"/>
                  </a:lnTo>
                  <a:lnTo>
                    <a:pt x="469" y="191"/>
                  </a:lnTo>
                  <a:lnTo>
                    <a:pt x="473" y="189"/>
                  </a:lnTo>
                  <a:lnTo>
                    <a:pt x="482" y="187"/>
                  </a:lnTo>
                  <a:lnTo>
                    <a:pt x="489" y="182"/>
                  </a:lnTo>
                  <a:lnTo>
                    <a:pt x="491" y="180"/>
                  </a:lnTo>
                  <a:lnTo>
                    <a:pt x="491" y="177"/>
                  </a:lnTo>
                  <a:lnTo>
                    <a:pt x="491" y="173"/>
                  </a:lnTo>
                  <a:lnTo>
                    <a:pt x="491" y="164"/>
                  </a:lnTo>
                  <a:lnTo>
                    <a:pt x="491" y="162"/>
                  </a:lnTo>
                  <a:lnTo>
                    <a:pt x="491" y="162"/>
                  </a:lnTo>
                  <a:lnTo>
                    <a:pt x="489" y="162"/>
                  </a:lnTo>
                  <a:lnTo>
                    <a:pt x="489" y="160"/>
                  </a:lnTo>
                  <a:lnTo>
                    <a:pt x="489" y="160"/>
                  </a:lnTo>
                  <a:lnTo>
                    <a:pt x="491" y="159"/>
                  </a:lnTo>
                  <a:lnTo>
                    <a:pt x="491" y="159"/>
                  </a:lnTo>
                  <a:lnTo>
                    <a:pt x="491" y="159"/>
                  </a:lnTo>
                  <a:lnTo>
                    <a:pt x="491" y="157"/>
                  </a:lnTo>
                  <a:lnTo>
                    <a:pt x="491" y="155"/>
                  </a:lnTo>
                  <a:lnTo>
                    <a:pt x="491" y="155"/>
                  </a:lnTo>
                  <a:lnTo>
                    <a:pt x="491" y="153"/>
                  </a:lnTo>
                  <a:lnTo>
                    <a:pt x="489" y="153"/>
                  </a:lnTo>
                  <a:lnTo>
                    <a:pt x="487" y="151"/>
                  </a:lnTo>
                  <a:lnTo>
                    <a:pt x="487" y="150"/>
                  </a:lnTo>
                  <a:lnTo>
                    <a:pt x="487" y="148"/>
                  </a:lnTo>
                  <a:lnTo>
                    <a:pt x="489" y="146"/>
                  </a:lnTo>
                  <a:lnTo>
                    <a:pt x="489" y="146"/>
                  </a:lnTo>
                  <a:lnTo>
                    <a:pt x="489" y="144"/>
                  </a:lnTo>
                  <a:lnTo>
                    <a:pt x="489" y="142"/>
                  </a:lnTo>
                  <a:lnTo>
                    <a:pt x="489" y="140"/>
                  </a:lnTo>
                  <a:lnTo>
                    <a:pt x="487" y="140"/>
                  </a:lnTo>
                  <a:lnTo>
                    <a:pt x="487" y="139"/>
                  </a:lnTo>
                  <a:lnTo>
                    <a:pt x="487" y="139"/>
                  </a:lnTo>
                  <a:lnTo>
                    <a:pt x="485" y="137"/>
                  </a:lnTo>
                  <a:lnTo>
                    <a:pt x="485" y="135"/>
                  </a:lnTo>
                  <a:lnTo>
                    <a:pt x="485" y="135"/>
                  </a:lnTo>
                  <a:lnTo>
                    <a:pt x="484" y="131"/>
                  </a:lnTo>
                  <a:lnTo>
                    <a:pt x="482" y="124"/>
                  </a:lnTo>
                  <a:lnTo>
                    <a:pt x="480" y="122"/>
                  </a:lnTo>
                  <a:lnTo>
                    <a:pt x="478" y="117"/>
                  </a:lnTo>
                  <a:lnTo>
                    <a:pt x="475" y="104"/>
                  </a:lnTo>
                  <a:lnTo>
                    <a:pt x="473" y="97"/>
                  </a:lnTo>
                  <a:lnTo>
                    <a:pt x="473" y="92"/>
                  </a:lnTo>
                  <a:lnTo>
                    <a:pt x="473" y="92"/>
                  </a:lnTo>
                  <a:lnTo>
                    <a:pt x="473" y="92"/>
                  </a:lnTo>
                  <a:lnTo>
                    <a:pt x="471" y="90"/>
                  </a:lnTo>
                  <a:lnTo>
                    <a:pt x="471" y="90"/>
                  </a:lnTo>
                  <a:lnTo>
                    <a:pt x="471" y="84"/>
                  </a:lnTo>
                  <a:lnTo>
                    <a:pt x="471" y="83"/>
                  </a:lnTo>
                  <a:lnTo>
                    <a:pt x="469" y="81"/>
                  </a:lnTo>
                  <a:lnTo>
                    <a:pt x="469" y="79"/>
                  </a:lnTo>
                  <a:lnTo>
                    <a:pt x="469" y="75"/>
                  </a:lnTo>
                  <a:lnTo>
                    <a:pt x="469" y="75"/>
                  </a:lnTo>
                  <a:lnTo>
                    <a:pt x="469" y="75"/>
                  </a:lnTo>
                  <a:lnTo>
                    <a:pt x="469" y="74"/>
                  </a:lnTo>
                  <a:lnTo>
                    <a:pt x="469" y="74"/>
                  </a:lnTo>
                  <a:lnTo>
                    <a:pt x="467" y="74"/>
                  </a:lnTo>
                  <a:lnTo>
                    <a:pt x="467" y="74"/>
                  </a:lnTo>
                  <a:lnTo>
                    <a:pt x="467" y="72"/>
                  </a:lnTo>
                  <a:lnTo>
                    <a:pt x="467" y="72"/>
                  </a:lnTo>
                  <a:lnTo>
                    <a:pt x="467" y="72"/>
                  </a:lnTo>
                  <a:lnTo>
                    <a:pt x="467" y="70"/>
                  </a:lnTo>
                  <a:lnTo>
                    <a:pt x="469" y="70"/>
                  </a:lnTo>
                  <a:lnTo>
                    <a:pt x="469" y="68"/>
                  </a:lnTo>
                  <a:lnTo>
                    <a:pt x="469" y="66"/>
                  </a:lnTo>
                  <a:lnTo>
                    <a:pt x="469" y="63"/>
                  </a:lnTo>
                  <a:lnTo>
                    <a:pt x="469" y="61"/>
                  </a:lnTo>
                  <a:lnTo>
                    <a:pt x="467" y="59"/>
                  </a:lnTo>
                  <a:lnTo>
                    <a:pt x="467" y="57"/>
                  </a:lnTo>
                  <a:lnTo>
                    <a:pt x="466" y="56"/>
                  </a:lnTo>
                  <a:lnTo>
                    <a:pt x="466" y="56"/>
                  </a:lnTo>
                  <a:lnTo>
                    <a:pt x="466" y="56"/>
                  </a:lnTo>
                  <a:lnTo>
                    <a:pt x="464" y="56"/>
                  </a:lnTo>
                  <a:lnTo>
                    <a:pt x="464" y="56"/>
                  </a:lnTo>
                  <a:lnTo>
                    <a:pt x="464" y="54"/>
                  </a:lnTo>
                  <a:lnTo>
                    <a:pt x="462" y="52"/>
                  </a:lnTo>
                  <a:lnTo>
                    <a:pt x="462" y="52"/>
                  </a:lnTo>
                  <a:lnTo>
                    <a:pt x="460" y="50"/>
                  </a:lnTo>
                  <a:lnTo>
                    <a:pt x="456" y="48"/>
                  </a:lnTo>
                  <a:lnTo>
                    <a:pt x="455" y="48"/>
                  </a:lnTo>
                  <a:lnTo>
                    <a:pt x="451" y="45"/>
                  </a:lnTo>
                  <a:lnTo>
                    <a:pt x="451" y="45"/>
                  </a:lnTo>
                  <a:lnTo>
                    <a:pt x="449" y="45"/>
                  </a:lnTo>
                  <a:lnTo>
                    <a:pt x="447" y="45"/>
                  </a:lnTo>
                  <a:lnTo>
                    <a:pt x="447" y="45"/>
                  </a:lnTo>
                  <a:lnTo>
                    <a:pt x="446" y="45"/>
                  </a:lnTo>
                  <a:lnTo>
                    <a:pt x="446" y="43"/>
                  </a:lnTo>
                  <a:lnTo>
                    <a:pt x="446" y="43"/>
                  </a:lnTo>
                  <a:lnTo>
                    <a:pt x="447" y="41"/>
                  </a:lnTo>
                  <a:lnTo>
                    <a:pt x="446" y="41"/>
                  </a:lnTo>
                  <a:lnTo>
                    <a:pt x="444" y="41"/>
                  </a:lnTo>
                  <a:lnTo>
                    <a:pt x="444" y="41"/>
                  </a:lnTo>
                  <a:lnTo>
                    <a:pt x="444" y="39"/>
                  </a:lnTo>
                  <a:lnTo>
                    <a:pt x="444" y="39"/>
                  </a:lnTo>
                  <a:lnTo>
                    <a:pt x="444" y="39"/>
                  </a:lnTo>
                  <a:lnTo>
                    <a:pt x="442" y="38"/>
                  </a:lnTo>
                  <a:lnTo>
                    <a:pt x="442" y="38"/>
                  </a:lnTo>
                  <a:lnTo>
                    <a:pt x="440" y="38"/>
                  </a:lnTo>
                  <a:lnTo>
                    <a:pt x="440" y="38"/>
                  </a:lnTo>
                  <a:lnTo>
                    <a:pt x="438" y="38"/>
                  </a:lnTo>
                  <a:lnTo>
                    <a:pt x="437" y="36"/>
                  </a:lnTo>
                  <a:lnTo>
                    <a:pt x="435" y="38"/>
                  </a:lnTo>
                  <a:lnTo>
                    <a:pt x="435" y="38"/>
                  </a:lnTo>
                  <a:lnTo>
                    <a:pt x="433" y="39"/>
                  </a:lnTo>
                  <a:lnTo>
                    <a:pt x="433" y="41"/>
                  </a:lnTo>
                  <a:lnTo>
                    <a:pt x="429" y="41"/>
                  </a:lnTo>
                  <a:lnTo>
                    <a:pt x="420" y="41"/>
                  </a:lnTo>
                  <a:lnTo>
                    <a:pt x="408" y="41"/>
                  </a:lnTo>
                  <a:lnTo>
                    <a:pt x="381" y="39"/>
                  </a:lnTo>
                  <a:lnTo>
                    <a:pt x="359" y="38"/>
                  </a:lnTo>
                  <a:lnTo>
                    <a:pt x="341" y="38"/>
                  </a:lnTo>
                  <a:lnTo>
                    <a:pt x="312" y="36"/>
                  </a:lnTo>
                  <a:lnTo>
                    <a:pt x="292" y="34"/>
                  </a:lnTo>
                  <a:lnTo>
                    <a:pt x="283" y="34"/>
                  </a:lnTo>
                  <a:lnTo>
                    <a:pt x="278" y="34"/>
                  </a:lnTo>
                  <a:lnTo>
                    <a:pt x="276" y="32"/>
                  </a:lnTo>
                  <a:lnTo>
                    <a:pt x="274" y="32"/>
                  </a:lnTo>
                  <a:lnTo>
                    <a:pt x="274" y="32"/>
                  </a:lnTo>
                  <a:lnTo>
                    <a:pt x="270" y="36"/>
                  </a:lnTo>
                  <a:lnTo>
                    <a:pt x="269" y="36"/>
                  </a:lnTo>
                  <a:lnTo>
                    <a:pt x="267" y="36"/>
                  </a:lnTo>
                  <a:lnTo>
                    <a:pt x="263" y="39"/>
                  </a:lnTo>
                  <a:lnTo>
                    <a:pt x="245" y="41"/>
                  </a:lnTo>
                  <a:lnTo>
                    <a:pt x="243" y="41"/>
                  </a:lnTo>
                  <a:lnTo>
                    <a:pt x="243" y="41"/>
                  </a:lnTo>
                  <a:lnTo>
                    <a:pt x="242" y="39"/>
                  </a:lnTo>
                  <a:lnTo>
                    <a:pt x="240" y="41"/>
                  </a:lnTo>
                  <a:lnTo>
                    <a:pt x="238" y="41"/>
                  </a:lnTo>
                  <a:lnTo>
                    <a:pt x="231" y="38"/>
                  </a:lnTo>
                  <a:lnTo>
                    <a:pt x="229" y="38"/>
                  </a:lnTo>
                  <a:lnTo>
                    <a:pt x="229" y="36"/>
                  </a:lnTo>
                  <a:lnTo>
                    <a:pt x="229" y="36"/>
                  </a:lnTo>
                  <a:lnTo>
                    <a:pt x="227" y="36"/>
                  </a:lnTo>
                  <a:lnTo>
                    <a:pt x="227" y="36"/>
                  </a:lnTo>
                  <a:lnTo>
                    <a:pt x="225" y="36"/>
                  </a:lnTo>
                  <a:lnTo>
                    <a:pt x="225" y="34"/>
                  </a:lnTo>
                  <a:lnTo>
                    <a:pt x="224" y="34"/>
                  </a:lnTo>
                  <a:lnTo>
                    <a:pt x="224" y="32"/>
                  </a:lnTo>
                  <a:lnTo>
                    <a:pt x="224" y="28"/>
                  </a:lnTo>
                  <a:lnTo>
                    <a:pt x="224" y="25"/>
                  </a:lnTo>
                  <a:lnTo>
                    <a:pt x="224" y="23"/>
                  </a:lnTo>
                  <a:lnTo>
                    <a:pt x="222" y="23"/>
                  </a:lnTo>
                  <a:lnTo>
                    <a:pt x="222" y="19"/>
                  </a:lnTo>
                  <a:lnTo>
                    <a:pt x="220" y="18"/>
                  </a:lnTo>
                  <a:lnTo>
                    <a:pt x="220" y="18"/>
                  </a:lnTo>
                  <a:lnTo>
                    <a:pt x="220" y="16"/>
                  </a:lnTo>
                  <a:lnTo>
                    <a:pt x="220" y="16"/>
                  </a:lnTo>
                  <a:lnTo>
                    <a:pt x="218" y="16"/>
                  </a:lnTo>
                  <a:lnTo>
                    <a:pt x="218" y="16"/>
                  </a:lnTo>
                  <a:lnTo>
                    <a:pt x="218" y="14"/>
                  </a:lnTo>
                  <a:lnTo>
                    <a:pt x="218" y="14"/>
                  </a:lnTo>
                  <a:lnTo>
                    <a:pt x="218" y="12"/>
                  </a:lnTo>
                  <a:lnTo>
                    <a:pt x="218" y="12"/>
                  </a:lnTo>
                  <a:lnTo>
                    <a:pt x="218" y="12"/>
                  </a:lnTo>
                  <a:lnTo>
                    <a:pt x="218" y="10"/>
                  </a:lnTo>
                  <a:lnTo>
                    <a:pt x="216" y="9"/>
                  </a:lnTo>
                  <a:lnTo>
                    <a:pt x="216" y="9"/>
                  </a:lnTo>
                  <a:lnTo>
                    <a:pt x="215" y="9"/>
                  </a:lnTo>
                  <a:lnTo>
                    <a:pt x="215" y="9"/>
                  </a:lnTo>
                  <a:lnTo>
                    <a:pt x="215" y="7"/>
                  </a:lnTo>
                  <a:lnTo>
                    <a:pt x="215" y="7"/>
                  </a:lnTo>
                  <a:lnTo>
                    <a:pt x="216" y="3"/>
                  </a:lnTo>
                  <a:lnTo>
                    <a:pt x="216" y="3"/>
                  </a:lnTo>
                  <a:lnTo>
                    <a:pt x="216" y="3"/>
                  </a:lnTo>
                  <a:lnTo>
                    <a:pt x="216" y="3"/>
                  </a:lnTo>
                  <a:lnTo>
                    <a:pt x="218" y="5"/>
                  </a:lnTo>
                  <a:lnTo>
                    <a:pt x="220" y="5"/>
                  </a:lnTo>
                  <a:lnTo>
                    <a:pt x="222" y="7"/>
                  </a:lnTo>
                  <a:lnTo>
                    <a:pt x="225" y="9"/>
                  </a:lnTo>
                  <a:lnTo>
                    <a:pt x="227" y="9"/>
                  </a:lnTo>
                  <a:lnTo>
                    <a:pt x="227" y="10"/>
                  </a:lnTo>
                  <a:lnTo>
                    <a:pt x="227" y="10"/>
                  </a:lnTo>
                  <a:lnTo>
                    <a:pt x="229" y="10"/>
                  </a:lnTo>
                  <a:lnTo>
                    <a:pt x="229" y="10"/>
                  </a:lnTo>
                  <a:lnTo>
                    <a:pt x="233" y="14"/>
                  </a:lnTo>
                  <a:lnTo>
                    <a:pt x="233" y="16"/>
                  </a:lnTo>
                  <a:lnTo>
                    <a:pt x="234" y="18"/>
                  </a:lnTo>
                  <a:lnTo>
                    <a:pt x="234" y="18"/>
                  </a:lnTo>
                  <a:lnTo>
                    <a:pt x="234" y="19"/>
                  </a:lnTo>
                  <a:lnTo>
                    <a:pt x="234" y="19"/>
                  </a:lnTo>
                  <a:lnTo>
                    <a:pt x="234" y="19"/>
                  </a:lnTo>
                  <a:lnTo>
                    <a:pt x="236" y="19"/>
                  </a:lnTo>
                  <a:lnTo>
                    <a:pt x="236" y="18"/>
                  </a:lnTo>
                  <a:lnTo>
                    <a:pt x="236" y="16"/>
                  </a:lnTo>
                  <a:lnTo>
                    <a:pt x="234" y="16"/>
                  </a:lnTo>
                  <a:lnTo>
                    <a:pt x="233" y="12"/>
                  </a:lnTo>
                  <a:lnTo>
                    <a:pt x="215" y="1"/>
                  </a:lnTo>
                  <a:lnTo>
                    <a:pt x="215" y="1"/>
                  </a:lnTo>
                  <a:lnTo>
                    <a:pt x="213" y="1"/>
                  </a:lnTo>
                  <a:lnTo>
                    <a:pt x="211" y="0"/>
                  </a:lnTo>
                  <a:lnTo>
                    <a:pt x="211" y="0"/>
                  </a:lnTo>
                  <a:lnTo>
                    <a:pt x="202" y="0"/>
                  </a:lnTo>
                  <a:lnTo>
                    <a:pt x="189" y="0"/>
                  </a:lnTo>
                  <a:lnTo>
                    <a:pt x="180" y="3"/>
                  </a:lnTo>
                  <a:lnTo>
                    <a:pt x="160" y="7"/>
                  </a:lnTo>
                  <a:lnTo>
                    <a:pt x="146" y="14"/>
                  </a:lnTo>
                  <a:lnTo>
                    <a:pt x="140" y="19"/>
                  </a:lnTo>
                  <a:lnTo>
                    <a:pt x="139" y="19"/>
                  </a:lnTo>
                  <a:lnTo>
                    <a:pt x="137" y="19"/>
                  </a:lnTo>
                  <a:lnTo>
                    <a:pt x="133" y="21"/>
                  </a:lnTo>
                  <a:lnTo>
                    <a:pt x="122" y="23"/>
                  </a:lnTo>
                  <a:lnTo>
                    <a:pt x="119" y="25"/>
                  </a:lnTo>
                  <a:lnTo>
                    <a:pt x="117" y="27"/>
                  </a:lnTo>
                  <a:lnTo>
                    <a:pt x="117" y="28"/>
                  </a:lnTo>
                  <a:lnTo>
                    <a:pt x="117" y="28"/>
                  </a:lnTo>
                  <a:lnTo>
                    <a:pt x="119" y="28"/>
                  </a:lnTo>
                  <a:lnTo>
                    <a:pt x="119" y="28"/>
                  </a:lnTo>
                  <a:lnTo>
                    <a:pt x="119" y="30"/>
                  </a:lnTo>
                  <a:lnTo>
                    <a:pt x="117" y="30"/>
                  </a:lnTo>
                  <a:lnTo>
                    <a:pt x="117" y="30"/>
                  </a:lnTo>
                  <a:lnTo>
                    <a:pt x="115" y="30"/>
                  </a:lnTo>
                  <a:lnTo>
                    <a:pt x="117" y="30"/>
                  </a:lnTo>
                  <a:lnTo>
                    <a:pt x="117" y="28"/>
                  </a:lnTo>
                  <a:lnTo>
                    <a:pt x="110" y="36"/>
                  </a:lnTo>
                  <a:lnTo>
                    <a:pt x="108" y="39"/>
                  </a:lnTo>
                  <a:lnTo>
                    <a:pt x="110" y="39"/>
                  </a:lnTo>
                  <a:lnTo>
                    <a:pt x="110" y="39"/>
                  </a:lnTo>
                  <a:lnTo>
                    <a:pt x="110" y="39"/>
                  </a:lnTo>
                  <a:lnTo>
                    <a:pt x="112" y="39"/>
                  </a:lnTo>
                  <a:lnTo>
                    <a:pt x="110" y="41"/>
                  </a:lnTo>
                  <a:lnTo>
                    <a:pt x="108" y="41"/>
                  </a:lnTo>
                  <a:lnTo>
                    <a:pt x="108" y="43"/>
                  </a:lnTo>
                  <a:lnTo>
                    <a:pt x="108" y="43"/>
                  </a:lnTo>
                  <a:lnTo>
                    <a:pt x="106" y="43"/>
                  </a:lnTo>
                  <a:lnTo>
                    <a:pt x="106" y="43"/>
                  </a:lnTo>
                  <a:lnTo>
                    <a:pt x="106" y="43"/>
                  </a:lnTo>
                  <a:lnTo>
                    <a:pt x="108" y="41"/>
                  </a:lnTo>
                  <a:lnTo>
                    <a:pt x="108" y="39"/>
                  </a:lnTo>
                  <a:lnTo>
                    <a:pt x="104" y="43"/>
                  </a:lnTo>
                  <a:lnTo>
                    <a:pt x="103" y="45"/>
                  </a:lnTo>
                  <a:lnTo>
                    <a:pt x="101" y="47"/>
                  </a:lnTo>
                  <a:lnTo>
                    <a:pt x="104" y="45"/>
                  </a:lnTo>
                  <a:lnTo>
                    <a:pt x="104" y="45"/>
                  </a:lnTo>
                  <a:lnTo>
                    <a:pt x="104" y="47"/>
                  </a:lnTo>
                  <a:lnTo>
                    <a:pt x="104" y="47"/>
                  </a:lnTo>
                  <a:lnTo>
                    <a:pt x="104" y="47"/>
                  </a:lnTo>
                  <a:lnTo>
                    <a:pt x="104" y="47"/>
                  </a:lnTo>
                  <a:lnTo>
                    <a:pt x="104" y="47"/>
                  </a:lnTo>
                  <a:lnTo>
                    <a:pt x="103" y="47"/>
                  </a:lnTo>
                  <a:lnTo>
                    <a:pt x="103" y="48"/>
                  </a:lnTo>
                  <a:lnTo>
                    <a:pt x="103" y="48"/>
                  </a:lnTo>
                  <a:lnTo>
                    <a:pt x="103" y="48"/>
                  </a:lnTo>
                  <a:lnTo>
                    <a:pt x="99" y="48"/>
                  </a:lnTo>
                  <a:lnTo>
                    <a:pt x="97" y="48"/>
                  </a:lnTo>
                  <a:lnTo>
                    <a:pt x="101" y="47"/>
                  </a:lnTo>
                  <a:lnTo>
                    <a:pt x="101" y="47"/>
                  </a:lnTo>
                  <a:lnTo>
                    <a:pt x="95" y="48"/>
                  </a:lnTo>
                  <a:lnTo>
                    <a:pt x="86" y="50"/>
                  </a:lnTo>
                  <a:lnTo>
                    <a:pt x="77" y="54"/>
                  </a:lnTo>
                  <a:lnTo>
                    <a:pt x="68" y="57"/>
                  </a:lnTo>
                  <a:lnTo>
                    <a:pt x="59" y="59"/>
                  </a:lnTo>
                  <a:lnTo>
                    <a:pt x="45" y="65"/>
                  </a:lnTo>
                  <a:lnTo>
                    <a:pt x="34" y="68"/>
                  </a:lnTo>
                  <a:lnTo>
                    <a:pt x="19" y="74"/>
                  </a:lnTo>
                  <a:lnTo>
                    <a:pt x="16" y="77"/>
                  </a:lnTo>
                  <a:lnTo>
                    <a:pt x="14" y="77"/>
                  </a:lnTo>
                  <a:lnTo>
                    <a:pt x="12" y="77"/>
                  </a:lnTo>
                  <a:lnTo>
                    <a:pt x="7" y="77"/>
                  </a:lnTo>
                  <a:lnTo>
                    <a:pt x="7" y="77"/>
                  </a:lnTo>
                  <a:lnTo>
                    <a:pt x="5" y="77"/>
                  </a:lnTo>
                  <a:lnTo>
                    <a:pt x="5" y="75"/>
                  </a:lnTo>
                  <a:lnTo>
                    <a:pt x="3" y="79"/>
                  </a:lnTo>
                  <a:lnTo>
                    <a:pt x="3" y="79"/>
                  </a:lnTo>
                  <a:lnTo>
                    <a:pt x="3" y="79"/>
                  </a:lnTo>
                  <a:lnTo>
                    <a:pt x="3" y="79"/>
                  </a:lnTo>
                  <a:lnTo>
                    <a:pt x="5" y="81"/>
                  </a:lnTo>
                  <a:lnTo>
                    <a:pt x="5" y="81"/>
                  </a:lnTo>
                  <a:lnTo>
                    <a:pt x="5" y="81"/>
                  </a:lnTo>
                  <a:lnTo>
                    <a:pt x="5" y="81"/>
                  </a:lnTo>
                  <a:lnTo>
                    <a:pt x="9" y="84"/>
                  </a:lnTo>
                  <a:lnTo>
                    <a:pt x="9" y="86"/>
                  </a:lnTo>
                  <a:lnTo>
                    <a:pt x="9" y="86"/>
                  </a:lnTo>
                  <a:lnTo>
                    <a:pt x="10" y="86"/>
                  </a:lnTo>
                  <a:lnTo>
                    <a:pt x="10" y="86"/>
                  </a:lnTo>
                  <a:lnTo>
                    <a:pt x="10" y="86"/>
                  </a:lnTo>
                  <a:lnTo>
                    <a:pt x="10" y="86"/>
                  </a:lnTo>
                  <a:lnTo>
                    <a:pt x="10" y="86"/>
                  </a:lnTo>
                  <a:lnTo>
                    <a:pt x="10" y="84"/>
                  </a:lnTo>
                  <a:lnTo>
                    <a:pt x="10" y="84"/>
                  </a:lnTo>
                  <a:lnTo>
                    <a:pt x="12" y="84"/>
                  </a:lnTo>
                  <a:lnTo>
                    <a:pt x="14" y="84"/>
                  </a:lnTo>
                  <a:lnTo>
                    <a:pt x="14" y="84"/>
                  </a:lnTo>
                  <a:lnTo>
                    <a:pt x="14" y="84"/>
                  </a:lnTo>
                  <a:lnTo>
                    <a:pt x="14" y="83"/>
                  </a:lnTo>
                  <a:lnTo>
                    <a:pt x="16" y="83"/>
                  </a:lnTo>
                  <a:lnTo>
                    <a:pt x="14" y="81"/>
                  </a:lnTo>
                  <a:lnTo>
                    <a:pt x="14" y="81"/>
                  </a:lnTo>
                  <a:lnTo>
                    <a:pt x="12" y="81"/>
                  </a:lnTo>
                  <a:lnTo>
                    <a:pt x="12" y="81"/>
                  </a:lnTo>
                  <a:lnTo>
                    <a:pt x="12" y="79"/>
                  </a:lnTo>
                  <a:lnTo>
                    <a:pt x="14" y="79"/>
                  </a:lnTo>
                  <a:lnTo>
                    <a:pt x="14" y="79"/>
                  </a:lnTo>
                  <a:lnTo>
                    <a:pt x="14" y="79"/>
                  </a:lnTo>
                  <a:lnTo>
                    <a:pt x="14" y="79"/>
                  </a:lnTo>
                  <a:lnTo>
                    <a:pt x="16" y="79"/>
                  </a:lnTo>
                  <a:lnTo>
                    <a:pt x="16" y="79"/>
                  </a:lnTo>
                  <a:lnTo>
                    <a:pt x="16" y="79"/>
                  </a:lnTo>
                  <a:lnTo>
                    <a:pt x="16" y="79"/>
                  </a:lnTo>
                  <a:lnTo>
                    <a:pt x="16" y="79"/>
                  </a:lnTo>
                  <a:lnTo>
                    <a:pt x="16" y="79"/>
                  </a:lnTo>
                  <a:lnTo>
                    <a:pt x="16" y="81"/>
                  </a:lnTo>
                  <a:lnTo>
                    <a:pt x="16" y="83"/>
                  </a:lnTo>
                  <a:lnTo>
                    <a:pt x="21" y="83"/>
                  </a:lnTo>
                  <a:lnTo>
                    <a:pt x="23" y="83"/>
                  </a:lnTo>
                  <a:lnTo>
                    <a:pt x="23" y="84"/>
                  </a:lnTo>
                  <a:lnTo>
                    <a:pt x="23" y="84"/>
                  </a:lnTo>
                  <a:lnTo>
                    <a:pt x="23" y="86"/>
                  </a:lnTo>
                  <a:lnTo>
                    <a:pt x="23" y="86"/>
                  </a:lnTo>
                  <a:lnTo>
                    <a:pt x="23" y="86"/>
                  </a:lnTo>
                  <a:lnTo>
                    <a:pt x="23" y="86"/>
                  </a:lnTo>
                  <a:lnTo>
                    <a:pt x="23" y="86"/>
                  </a:lnTo>
                  <a:lnTo>
                    <a:pt x="23" y="86"/>
                  </a:lnTo>
                  <a:lnTo>
                    <a:pt x="23" y="86"/>
                  </a:lnTo>
                  <a:lnTo>
                    <a:pt x="25" y="84"/>
                  </a:lnTo>
                  <a:lnTo>
                    <a:pt x="25" y="84"/>
                  </a:lnTo>
                  <a:lnTo>
                    <a:pt x="25" y="83"/>
                  </a:lnTo>
                  <a:lnTo>
                    <a:pt x="25" y="83"/>
                  </a:lnTo>
                  <a:lnTo>
                    <a:pt x="25" y="84"/>
                  </a:lnTo>
                  <a:lnTo>
                    <a:pt x="25" y="86"/>
                  </a:lnTo>
                  <a:lnTo>
                    <a:pt x="25" y="88"/>
                  </a:lnTo>
                  <a:lnTo>
                    <a:pt x="25" y="90"/>
                  </a:lnTo>
                  <a:lnTo>
                    <a:pt x="25" y="90"/>
                  </a:lnTo>
                  <a:lnTo>
                    <a:pt x="25" y="90"/>
                  </a:lnTo>
                  <a:lnTo>
                    <a:pt x="23" y="92"/>
                  </a:lnTo>
                  <a:lnTo>
                    <a:pt x="23" y="90"/>
                  </a:lnTo>
                  <a:lnTo>
                    <a:pt x="21" y="94"/>
                  </a:lnTo>
                  <a:lnTo>
                    <a:pt x="21" y="95"/>
                  </a:lnTo>
                  <a:lnTo>
                    <a:pt x="23" y="99"/>
                  </a:lnTo>
                  <a:lnTo>
                    <a:pt x="23" y="101"/>
                  </a:lnTo>
                  <a:lnTo>
                    <a:pt x="25" y="101"/>
                  </a:lnTo>
                  <a:lnTo>
                    <a:pt x="25" y="101"/>
                  </a:lnTo>
                  <a:lnTo>
                    <a:pt x="25" y="101"/>
                  </a:lnTo>
                  <a:lnTo>
                    <a:pt x="25" y="101"/>
                  </a:lnTo>
                  <a:lnTo>
                    <a:pt x="25" y="101"/>
                  </a:lnTo>
                  <a:lnTo>
                    <a:pt x="25" y="103"/>
                  </a:lnTo>
                  <a:lnTo>
                    <a:pt x="25" y="103"/>
                  </a:lnTo>
                  <a:lnTo>
                    <a:pt x="23" y="103"/>
                  </a:lnTo>
                  <a:lnTo>
                    <a:pt x="23" y="104"/>
                  </a:lnTo>
                  <a:lnTo>
                    <a:pt x="23" y="104"/>
                  </a:lnTo>
                  <a:lnTo>
                    <a:pt x="23" y="104"/>
                  </a:lnTo>
                  <a:lnTo>
                    <a:pt x="21" y="101"/>
                  </a:lnTo>
                  <a:lnTo>
                    <a:pt x="21" y="99"/>
                  </a:lnTo>
                  <a:lnTo>
                    <a:pt x="19" y="99"/>
                  </a:lnTo>
                  <a:lnTo>
                    <a:pt x="18" y="99"/>
                  </a:lnTo>
                  <a:lnTo>
                    <a:pt x="14" y="97"/>
                  </a:lnTo>
                  <a:lnTo>
                    <a:pt x="14" y="97"/>
                  </a:lnTo>
                  <a:lnTo>
                    <a:pt x="14" y="95"/>
                  </a:lnTo>
                  <a:lnTo>
                    <a:pt x="12" y="95"/>
                  </a:lnTo>
                  <a:lnTo>
                    <a:pt x="10" y="95"/>
                  </a:lnTo>
                  <a:lnTo>
                    <a:pt x="10" y="94"/>
                  </a:lnTo>
                  <a:lnTo>
                    <a:pt x="10" y="94"/>
                  </a:lnTo>
                  <a:lnTo>
                    <a:pt x="9" y="92"/>
                  </a:lnTo>
                  <a:lnTo>
                    <a:pt x="9" y="92"/>
                  </a:lnTo>
                  <a:lnTo>
                    <a:pt x="9" y="94"/>
                  </a:lnTo>
                  <a:lnTo>
                    <a:pt x="9" y="94"/>
                  </a:lnTo>
                  <a:lnTo>
                    <a:pt x="9" y="94"/>
                  </a:lnTo>
                  <a:lnTo>
                    <a:pt x="9" y="94"/>
                  </a:lnTo>
                  <a:lnTo>
                    <a:pt x="9" y="94"/>
                  </a:lnTo>
                  <a:lnTo>
                    <a:pt x="9" y="95"/>
                  </a:lnTo>
                  <a:lnTo>
                    <a:pt x="9" y="95"/>
                  </a:lnTo>
                  <a:lnTo>
                    <a:pt x="9" y="95"/>
                  </a:lnTo>
                  <a:lnTo>
                    <a:pt x="9" y="95"/>
                  </a:lnTo>
                  <a:lnTo>
                    <a:pt x="7" y="95"/>
                  </a:lnTo>
                  <a:lnTo>
                    <a:pt x="7" y="95"/>
                  </a:lnTo>
                  <a:lnTo>
                    <a:pt x="7" y="95"/>
                  </a:lnTo>
                  <a:lnTo>
                    <a:pt x="7" y="99"/>
                  </a:lnTo>
                  <a:lnTo>
                    <a:pt x="7" y="101"/>
                  </a:lnTo>
                  <a:lnTo>
                    <a:pt x="9" y="101"/>
                  </a:lnTo>
                  <a:lnTo>
                    <a:pt x="9" y="104"/>
                  </a:lnTo>
                  <a:lnTo>
                    <a:pt x="9" y="106"/>
                  </a:lnTo>
                  <a:lnTo>
                    <a:pt x="9" y="108"/>
                  </a:lnTo>
                  <a:lnTo>
                    <a:pt x="9" y="110"/>
                  </a:lnTo>
                  <a:lnTo>
                    <a:pt x="9" y="112"/>
                  </a:lnTo>
                  <a:lnTo>
                    <a:pt x="10" y="113"/>
                  </a:lnTo>
                  <a:lnTo>
                    <a:pt x="10" y="115"/>
                  </a:lnTo>
                  <a:lnTo>
                    <a:pt x="12" y="117"/>
                  </a:lnTo>
                  <a:lnTo>
                    <a:pt x="12" y="122"/>
                  </a:lnTo>
                  <a:lnTo>
                    <a:pt x="14" y="126"/>
                  </a:lnTo>
                  <a:lnTo>
                    <a:pt x="14" y="128"/>
                  </a:lnTo>
                  <a:lnTo>
                    <a:pt x="14" y="130"/>
                  </a:lnTo>
                  <a:lnTo>
                    <a:pt x="14" y="131"/>
                  </a:lnTo>
                  <a:lnTo>
                    <a:pt x="14" y="131"/>
                  </a:lnTo>
                  <a:lnTo>
                    <a:pt x="14" y="131"/>
                  </a:lnTo>
                  <a:lnTo>
                    <a:pt x="16" y="133"/>
                  </a:lnTo>
                  <a:lnTo>
                    <a:pt x="16" y="133"/>
                  </a:lnTo>
                  <a:lnTo>
                    <a:pt x="16" y="133"/>
                  </a:lnTo>
                  <a:lnTo>
                    <a:pt x="14" y="137"/>
                  </a:lnTo>
                  <a:lnTo>
                    <a:pt x="14" y="137"/>
                  </a:lnTo>
                  <a:lnTo>
                    <a:pt x="14" y="137"/>
                  </a:lnTo>
                  <a:lnTo>
                    <a:pt x="14" y="139"/>
                  </a:lnTo>
                  <a:lnTo>
                    <a:pt x="12" y="139"/>
                  </a:lnTo>
                  <a:lnTo>
                    <a:pt x="12" y="140"/>
                  </a:lnTo>
                  <a:lnTo>
                    <a:pt x="14" y="142"/>
                  </a:lnTo>
                  <a:lnTo>
                    <a:pt x="14" y="142"/>
                  </a:lnTo>
                  <a:lnTo>
                    <a:pt x="14" y="144"/>
                  </a:lnTo>
                  <a:lnTo>
                    <a:pt x="12" y="148"/>
                  </a:lnTo>
                  <a:lnTo>
                    <a:pt x="12" y="150"/>
                  </a:lnTo>
                  <a:lnTo>
                    <a:pt x="10" y="151"/>
                  </a:lnTo>
                  <a:lnTo>
                    <a:pt x="10" y="153"/>
                  </a:lnTo>
                  <a:lnTo>
                    <a:pt x="7" y="155"/>
                  </a:lnTo>
                  <a:lnTo>
                    <a:pt x="3" y="157"/>
                  </a:lnTo>
                  <a:lnTo>
                    <a:pt x="1" y="159"/>
                  </a:lnTo>
                  <a:lnTo>
                    <a:pt x="1" y="159"/>
                  </a:lnTo>
                  <a:lnTo>
                    <a:pt x="1" y="159"/>
                  </a:lnTo>
                  <a:lnTo>
                    <a:pt x="1" y="162"/>
                  </a:lnTo>
                  <a:lnTo>
                    <a:pt x="3" y="164"/>
                  </a:lnTo>
                  <a:lnTo>
                    <a:pt x="1" y="166"/>
                  </a:lnTo>
                  <a:lnTo>
                    <a:pt x="1" y="166"/>
                  </a:lnTo>
                  <a:lnTo>
                    <a:pt x="0" y="168"/>
                  </a:lnTo>
                  <a:lnTo>
                    <a:pt x="1" y="168"/>
                  </a:lnTo>
                  <a:lnTo>
                    <a:pt x="1" y="169"/>
                  </a:lnTo>
                  <a:lnTo>
                    <a:pt x="3" y="169"/>
                  </a:lnTo>
                  <a:lnTo>
                    <a:pt x="3" y="169"/>
                  </a:lnTo>
                  <a:lnTo>
                    <a:pt x="5" y="169"/>
                  </a:lnTo>
                  <a:lnTo>
                    <a:pt x="7" y="171"/>
                  </a:lnTo>
                  <a:lnTo>
                    <a:pt x="9" y="173"/>
                  </a:lnTo>
                  <a:lnTo>
                    <a:pt x="14" y="177"/>
                  </a:lnTo>
                  <a:lnTo>
                    <a:pt x="14" y="177"/>
                  </a:lnTo>
                  <a:lnTo>
                    <a:pt x="16" y="180"/>
                  </a:lnTo>
                  <a:lnTo>
                    <a:pt x="16" y="182"/>
                  </a:lnTo>
                  <a:lnTo>
                    <a:pt x="18" y="182"/>
                  </a:lnTo>
                  <a:lnTo>
                    <a:pt x="19" y="184"/>
                  </a:lnTo>
                  <a:lnTo>
                    <a:pt x="21" y="186"/>
                  </a:lnTo>
                  <a:lnTo>
                    <a:pt x="25" y="187"/>
                  </a:lnTo>
                  <a:lnTo>
                    <a:pt x="25" y="189"/>
                  </a:lnTo>
                  <a:lnTo>
                    <a:pt x="27" y="189"/>
                  </a:lnTo>
                  <a:lnTo>
                    <a:pt x="25" y="193"/>
                  </a:lnTo>
                  <a:lnTo>
                    <a:pt x="25" y="195"/>
                  </a:lnTo>
                  <a:lnTo>
                    <a:pt x="25" y="195"/>
                  </a:lnTo>
                  <a:lnTo>
                    <a:pt x="25" y="196"/>
                  </a:lnTo>
                  <a:lnTo>
                    <a:pt x="25" y="198"/>
                  </a:lnTo>
                  <a:lnTo>
                    <a:pt x="23" y="200"/>
                  </a:lnTo>
                  <a:lnTo>
                    <a:pt x="21" y="202"/>
                  </a:lnTo>
                  <a:lnTo>
                    <a:pt x="21" y="206"/>
                  </a:lnTo>
                  <a:lnTo>
                    <a:pt x="23" y="209"/>
                  </a:lnTo>
                  <a:lnTo>
                    <a:pt x="23" y="211"/>
                  </a:lnTo>
                  <a:lnTo>
                    <a:pt x="23" y="213"/>
                  </a:lnTo>
                  <a:lnTo>
                    <a:pt x="25" y="215"/>
                  </a:lnTo>
                  <a:lnTo>
                    <a:pt x="27" y="215"/>
                  </a:lnTo>
                  <a:lnTo>
                    <a:pt x="27" y="216"/>
                  </a:lnTo>
                  <a:lnTo>
                    <a:pt x="29" y="216"/>
                  </a:lnTo>
                  <a:lnTo>
                    <a:pt x="30" y="218"/>
                  </a:lnTo>
                  <a:lnTo>
                    <a:pt x="30" y="220"/>
                  </a:lnTo>
                  <a:lnTo>
                    <a:pt x="29" y="220"/>
                  </a:lnTo>
                  <a:lnTo>
                    <a:pt x="29" y="222"/>
                  </a:lnTo>
                  <a:lnTo>
                    <a:pt x="30" y="222"/>
                  </a:lnTo>
                  <a:lnTo>
                    <a:pt x="29" y="224"/>
                  </a:lnTo>
                  <a:lnTo>
                    <a:pt x="29" y="225"/>
                  </a:lnTo>
                  <a:lnTo>
                    <a:pt x="29" y="227"/>
                  </a:lnTo>
                  <a:lnTo>
                    <a:pt x="29" y="229"/>
                  </a:lnTo>
                  <a:lnTo>
                    <a:pt x="32" y="231"/>
                  </a:lnTo>
                  <a:lnTo>
                    <a:pt x="32" y="233"/>
                  </a:lnTo>
                  <a:lnTo>
                    <a:pt x="30" y="233"/>
                  </a:lnTo>
                  <a:lnTo>
                    <a:pt x="30" y="233"/>
                  </a:lnTo>
                  <a:lnTo>
                    <a:pt x="30" y="234"/>
                  </a:lnTo>
                  <a:lnTo>
                    <a:pt x="30" y="234"/>
                  </a:lnTo>
                  <a:lnTo>
                    <a:pt x="29" y="236"/>
                  </a:lnTo>
                  <a:lnTo>
                    <a:pt x="29" y="238"/>
                  </a:lnTo>
                  <a:lnTo>
                    <a:pt x="29" y="242"/>
                  </a:lnTo>
                  <a:lnTo>
                    <a:pt x="29" y="243"/>
                  </a:lnTo>
                  <a:lnTo>
                    <a:pt x="29" y="245"/>
                  </a:lnTo>
                  <a:lnTo>
                    <a:pt x="27" y="247"/>
                  </a:lnTo>
                  <a:lnTo>
                    <a:pt x="23" y="249"/>
                  </a:lnTo>
                  <a:lnTo>
                    <a:pt x="23" y="251"/>
                  </a:lnTo>
                  <a:lnTo>
                    <a:pt x="23" y="252"/>
                  </a:lnTo>
                  <a:lnTo>
                    <a:pt x="25" y="254"/>
                  </a:lnTo>
                  <a:lnTo>
                    <a:pt x="25" y="254"/>
                  </a:lnTo>
                  <a:lnTo>
                    <a:pt x="27" y="256"/>
                  </a:lnTo>
                  <a:lnTo>
                    <a:pt x="27" y="258"/>
                  </a:lnTo>
                  <a:lnTo>
                    <a:pt x="27" y="260"/>
                  </a:lnTo>
                  <a:lnTo>
                    <a:pt x="29" y="262"/>
                  </a:lnTo>
                  <a:lnTo>
                    <a:pt x="30" y="263"/>
                  </a:lnTo>
                  <a:lnTo>
                    <a:pt x="30" y="265"/>
                  </a:lnTo>
                  <a:lnTo>
                    <a:pt x="32" y="267"/>
                  </a:lnTo>
                  <a:lnTo>
                    <a:pt x="32" y="269"/>
                  </a:lnTo>
                  <a:lnTo>
                    <a:pt x="30" y="271"/>
                  </a:lnTo>
                  <a:lnTo>
                    <a:pt x="30" y="272"/>
                  </a:lnTo>
                  <a:lnTo>
                    <a:pt x="29" y="274"/>
                  </a:lnTo>
                  <a:lnTo>
                    <a:pt x="30" y="274"/>
                  </a:lnTo>
                  <a:lnTo>
                    <a:pt x="30" y="274"/>
                  </a:lnTo>
                  <a:lnTo>
                    <a:pt x="30" y="276"/>
                  </a:lnTo>
                  <a:lnTo>
                    <a:pt x="34" y="278"/>
                  </a:lnTo>
                  <a:lnTo>
                    <a:pt x="36" y="278"/>
                  </a:lnTo>
                  <a:lnTo>
                    <a:pt x="36" y="278"/>
                  </a:lnTo>
                  <a:lnTo>
                    <a:pt x="36" y="278"/>
                  </a:lnTo>
                  <a:lnTo>
                    <a:pt x="39" y="280"/>
                  </a:lnTo>
                  <a:lnTo>
                    <a:pt x="39" y="280"/>
                  </a:lnTo>
                  <a:lnTo>
                    <a:pt x="41" y="280"/>
                  </a:lnTo>
                  <a:lnTo>
                    <a:pt x="41" y="281"/>
                  </a:lnTo>
                  <a:lnTo>
                    <a:pt x="41" y="283"/>
                  </a:lnTo>
                  <a:lnTo>
                    <a:pt x="41" y="283"/>
                  </a:lnTo>
                  <a:lnTo>
                    <a:pt x="41" y="285"/>
                  </a:lnTo>
                  <a:lnTo>
                    <a:pt x="41" y="289"/>
                  </a:lnTo>
                  <a:lnTo>
                    <a:pt x="41" y="289"/>
                  </a:lnTo>
                  <a:lnTo>
                    <a:pt x="43" y="290"/>
                  </a:lnTo>
                  <a:lnTo>
                    <a:pt x="43" y="290"/>
                  </a:lnTo>
                  <a:lnTo>
                    <a:pt x="43" y="292"/>
                  </a:lnTo>
                  <a:lnTo>
                    <a:pt x="45" y="294"/>
                  </a:lnTo>
                  <a:lnTo>
                    <a:pt x="45" y="296"/>
                  </a:lnTo>
                  <a:lnTo>
                    <a:pt x="45" y="298"/>
                  </a:lnTo>
                  <a:lnTo>
                    <a:pt x="45" y="298"/>
                  </a:lnTo>
                  <a:lnTo>
                    <a:pt x="45" y="298"/>
                  </a:lnTo>
                  <a:lnTo>
                    <a:pt x="45" y="299"/>
                  </a:lnTo>
                  <a:lnTo>
                    <a:pt x="43" y="301"/>
                  </a:lnTo>
                  <a:lnTo>
                    <a:pt x="43" y="305"/>
                  </a:lnTo>
                  <a:lnTo>
                    <a:pt x="43" y="307"/>
                  </a:lnTo>
                  <a:lnTo>
                    <a:pt x="43" y="307"/>
                  </a:lnTo>
                  <a:lnTo>
                    <a:pt x="43" y="308"/>
                  </a:lnTo>
                  <a:lnTo>
                    <a:pt x="43" y="308"/>
                  </a:lnTo>
                  <a:lnTo>
                    <a:pt x="43" y="308"/>
                  </a:lnTo>
                  <a:lnTo>
                    <a:pt x="43" y="310"/>
                  </a:lnTo>
                  <a:lnTo>
                    <a:pt x="43" y="310"/>
                  </a:lnTo>
                  <a:lnTo>
                    <a:pt x="41" y="312"/>
                  </a:lnTo>
                  <a:lnTo>
                    <a:pt x="39" y="317"/>
                  </a:lnTo>
                  <a:lnTo>
                    <a:pt x="38" y="323"/>
                  </a:lnTo>
                  <a:lnTo>
                    <a:pt x="36" y="325"/>
                  </a:lnTo>
                  <a:lnTo>
                    <a:pt x="34" y="327"/>
                  </a:lnTo>
                  <a:lnTo>
                    <a:pt x="34" y="328"/>
                  </a:lnTo>
                  <a:lnTo>
                    <a:pt x="36" y="328"/>
                  </a:lnTo>
                  <a:lnTo>
                    <a:pt x="38" y="328"/>
                  </a:lnTo>
                  <a:lnTo>
                    <a:pt x="43" y="328"/>
                  </a:lnTo>
                  <a:lnTo>
                    <a:pt x="43" y="328"/>
                  </a:lnTo>
                  <a:lnTo>
                    <a:pt x="43" y="325"/>
                  </a:lnTo>
                  <a:lnTo>
                    <a:pt x="43" y="325"/>
                  </a:lnTo>
                  <a:lnTo>
                    <a:pt x="43" y="325"/>
                  </a:lnTo>
                  <a:lnTo>
                    <a:pt x="43" y="323"/>
                  </a:lnTo>
                  <a:lnTo>
                    <a:pt x="43" y="323"/>
                  </a:lnTo>
                  <a:lnTo>
                    <a:pt x="45" y="323"/>
                  </a:lnTo>
                  <a:lnTo>
                    <a:pt x="45" y="323"/>
                  </a:lnTo>
                  <a:lnTo>
                    <a:pt x="45" y="321"/>
                  </a:lnTo>
                  <a:lnTo>
                    <a:pt x="43" y="319"/>
                  </a:lnTo>
                  <a:lnTo>
                    <a:pt x="43" y="319"/>
                  </a:lnTo>
                  <a:lnTo>
                    <a:pt x="43" y="317"/>
                  </a:lnTo>
                  <a:lnTo>
                    <a:pt x="43" y="317"/>
                  </a:lnTo>
                  <a:lnTo>
                    <a:pt x="43" y="317"/>
                  </a:lnTo>
                  <a:lnTo>
                    <a:pt x="43" y="317"/>
                  </a:lnTo>
                  <a:lnTo>
                    <a:pt x="43" y="317"/>
                  </a:lnTo>
                  <a:lnTo>
                    <a:pt x="43" y="317"/>
                  </a:lnTo>
                  <a:lnTo>
                    <a:pt x="45" y="316"/>
                  </a:lnTo>
                  <a:lnTo>
                    <a:pt x="45" y="316"/>
                  </a:lnTo>
                  <a:lnTo>
                    <a:pt x="45" y="316"/>
                  </a:lnTo>
                  <a:lnTo>
                    <a:pt x="45" y="316"/>
                  </a:lnTo>
                  <a:lnTo>
                    <a:pt x="48" y="317"/>
                  </a:lnTo>
                  <a:lnTo>
                    <a:pt x="48" y="317"/>
                  </a:lnTo>
                  <a:lnTo>
                    <a:pt x="48" y="317"/>
                  </a:lnTo>
                  <a:lnTo>
                    <a:pt x="50" y="319"/>
                  </a:lnTo>
                  <a:lnTo>
                    <a:pt x="50" y="319"/>
                  </a:lnTo>
                  <a:lnTo>
                    <a:pt x="50" y="317"/>
                  </a:lnTo>
                  <a:lnTo>
                    <a:pt x="50" y="317"/>
                  </a:lnTo>
                  <a:lnTo>
                    <a:pt x="50" y="316"/>
                  </a:lnTo>
                  <a:lnTo>
                    <a:pt x="52" y="316"/>
                  </a:lnTo>
                  <a:lnTo>
                    <a:pt x="52" y="316"/>
                  </a:lnTo>
                  <a:lnTo>
                    <a:pt x="52" y="317"/>
                  </a:lnTo>
                  <a:lnTo>
                    <a:pt x="52" y="319"/>
                  </a:lnTo>
                  <a:lnTo>
                    <a:pt x="56" y="319"/>
                  </a:lnTo>
                  <a:lnTo>
                    <a:pt x="57" y="319"/>
                  </a:lnTo>
                  <a:lnTo>
                    <a:pt x="57" y="321"/>
                  </a:lnTo>
                  <a:lnTo>
                    <a:pt x="57" y="321"/>
                  </a:lnTo>
                  <a:lnTo>
                    <a:pt x="57" y="323"/>
                  </a:lnTo>
                  <a:lnTo>
                    <a:pt x="57" y="325"/>
                  </a:lnTo>
                  <a:lnTo>
                    <a:pt x="57" y="325"/>
                  </a:lnTo>
                  <a:lnTo>
                    <a:pt x="57" y="327"/>
                  </a:lnTo>
                  <a:lnTo>
                    <a:pt x="57" y="328"/>
                  </a:lnTo>
                  <a:lnTo>
                    <a:pt x="59" y="328"/>
                  </a:lnTo>
                  <a:lnTo>
                    <a:pt x="59" y="330"/>
                  </a:lnTo>
                  <a:lnTo>
                    <a:pt x="61" y="330"/>
                  </a:lnTo>
                  <a:lnTo>
                    <a:pt x="61" y="330"/>
                  </a:lnTo>
                  <a:lnTo>
                    <a:pt x="61" y="332"/>
                  </a:lnTo>
                  <a:lnTo>
                    <a:pt x="61" y="332"/>
                  </a:lnTo>
                  <a:lnTo>
                    <a:pt x="61" y="334"/>
                  </a:lnTo>
                  <a:lnTo>
                    <a:pt x="61" y="334"/>
                  </a:lnTo>
                  <a:lnTo>
                    <a:pt x="63" y="336"/>
                  </a:lnTo>
                  <a:lnTo>
                    <a:pt x="63" y="336"/>
                  </a:lnTo>
                  <a:lnTo>
                    <a:pt x="63" y="336"/>
                  </a:lnTo>
                  <a:lnTo>
                    <a:pt x="63" y="334"/>
                  </a:lnTo>
                  <a:lnTo>
                    <a:pt x="65" y="334"/>
                  </a:lnTo>
                  <a:lnTo>
                    <a:pt x="65" y="334"/>
                  </a:lnTo>
                  <a:lnTo>
                    <a:pt x="66" y="332"/>
                  </a:lnTo>
                  <a:lnTo>
                    <a:pt x="75" y="336"/>
                  </a:lnTo>
                  <a:lnTo>
                    <a:pt x="77" y="337"/>
                  </a:lnTo>
                  <a:lnTo>
                    <a:pt x="77" y="337"/>
                  </a:lnTo>
                  <a:lnTo>
                    <a:pt x="77" y="337"/>
                  </a:lnTo>
                  <a:lnTo>
                    <a:pt x="79" y="337"/>
                  </a:lnTo>
                  <a:lnTo>
                    <a:pt x="83" y="337"/>
                  </a:lnTo>
                  <a:lnTo>
                    <a:pt x="84" y="337"/>
                  </a:lnTo>
                  <a:lnTo>
                    <a:pt x="84" y="337"/>
                  </a:lnTo>
                  <a:lnTo>
                    <a:pt x="84" y="339"/>
                  </a:lnTo>
                  <a:lnTo>
                    <a:pt x="86" y="343"/>
                  </a:lnTo>
                  <a:lnTo>
                    <a:pt x="86" y="343"/>
                  </a:lnTo>
                  <a:lnTo>
                    <a:pt x="88" y="343"/>
                  </a:lnTo>
                  <a:lnTo>
                    <a:pt x="92" y="341"/>
                  </a:lnTo>
                  <a:lnTo>
                    <a:pt x="92" y="341"/>
                  </a:lnTo>
                  <a:lnTo>
                    <a:pt x="94" y="343"/>
                  </a:lnTo>
                  <a:lnTo>
                    <a:pt x="94" y="343"/>
                  </a:lnTo>
                  <a:lnTo>
                    <a:pt x="94" y="345"/>
                  </a:lnTo>
                  <a:lnTo>
                    <a:pt x="94" y="346"/>
                  </a:lnTo>
                  <a:lnTo>
                    <a:pt x="94" y="346"/>
                  </a:lnTo>
                  <a:lnTo>
                    <a:pt x="94" y="348"/>
                  </a:lnTo>
                  <a:lnTo>
                    <a:pt x="94" y="348"/>
                  </a:lnTo>
                  <a:lnTo>
                    <a:pt x="94" y="348"/>
                  </a:lnTo>
                  <a:lnTo>
                    <a:pt x="94" y="348"/>
                  </a:lnTo>
                  <a:lnTo>
                    <a:pt x="94" y="348"/>
                  </a:lnTo>
                  <a:lnTo>
                    <a:pt x="95" y="348"/>
                  </a:lnTo>
                  <a:lnTo>
                    <a:pt x="99" y="345"/>
                  </a:lnTo>
                  <a:lnTo>
                    <a:pt x="101" y="345"/>
                  </a:lnTo>
                  <a:lnTo>
                    <a:pt x="103" y="346"/>
                  </a:lnTo>
                  <a:lnTo>
                    <a:pt x="103" y="346"/>
                  </a:lnTo>
                  <a:lnTo>
                    <a:pt x="104" y="346"/>
                  </a:lnTo>
                  <a:lnTo>
                    <a:pt x="104" y="346"/>
                  </a:lnTo>
                  <a:lnTo>
                    <a:pt x="104" y="345"/>
                  </a:lnTo>
                  <a:lnTo>
                    <a:pt x="104" y="345"/>
                  </a:lnTo>
                  <a:lnTo>
                    <a:pt x="106" y="345"/>
                  </a:lnTo>
                  <a:lnTo>
                    <a:pt x="108" y="345"/>
                  </a:lnTo>
                  <a:lnTo>
                    <a:pt x="110" y="345"/>
                  </a:lnTo>
                  <a:lnTo>
                    <a:pt x="112" y="345"/>
                  </a:lnTo>
                  <a:lnTo>
                    <a:pt x="115" y="350"/>
                  </a:lnTo>
                  <a:lnTo>
                    <a:pt x="115" y="352"/>
                  </a:lnTo>
                  <a:lnTo>
                    <a:pt x="113" y="352"/>
                  </a:lnTo>
                  <a:lnTo>
                    <a:pt x="113" y="352"/>
                  </a:lnTo>
                  <a:lnTo>
                    <a:pt x="113" y="352"/>
                  </a:lnTo>
                  <a:lnTo>
                    <a:pt x="113" y="354"/>
                  </a:lnTo>
                  <a:lnTo>
                    <a:pt x="113" y="354"/>
                  </a:lnTo>
                  <a:lnTo>
                    <a:pt x="113" y="354"/>
                  </a:lnTo>
                  <a:lnTo>
                    <a:pt x="113" y="354"/>
                  </a:lnTo>
                  <a:lnTo>
                    <a:pt x="113" y="355"/>
                  </a:lnTo>
                  <a:lnTo>
                    <a:pt x="113" y="355"/>
                  </a:lnTo>
                  <a:lnTo>
                    <a:pt x="113" y="355"/>
                  </a:lnTo>
                  <a:lnTo>
                    <a:pt x="112" y="357"/>
                  </a:lnTo>
                  <a:lnTo>
                    <a:pt x="112" y="357"/>
                  </a:lnTo>
                  <a:lnTo>
                    <a:pt x="112" y="357"/>
                  </a:lnTo>
                  <a:lnTo>
                    <a:pt x="110" y="357"/>
                  </a:lnTo>
                  <a:lnTo>
                    <a:pt x="108" y="357"/>
                  </a:lnTo>
                  <a:lnTo>
                    <a:pt x="108" y="357"/>
                  </a:lnTo>
                  <a:lnTo>
                    <a:pt x="108" y="359"/>
                  </a:lnTo>
                  <a:lnTo>
                    <a:pt x="106" y="359"/>
                  </a:lnTo>
                  <a:lnTo>
                    <a:pt x="106" y="359"/>
                  </a:lnTo>
                  <a:lnTo>
                    <a:pt x="106" y="361"/>
                  </a:lnTo>
                  <a:lnTo>
                    <a:pt x="104" y="361"/>
                  </a:lnTo>
                  <a:lnTo>
                    <a:pt x="104" y="361"/>
                  </a:lnTo>
                  <a:lnTo>
                    <a:pt x="104" y="361"/>
                  </a:lnTo>
                  <a:lnTo>
                    <a:pt x="104" y="361"/>
                  </a:lnTo>
                  <a:lnTo>
                    <a:pt x="104" y="361"/>
                  </a:lnTo>
                  <a:lnTo>
                    <a:pt x="104" y="363"/>
                  </a:lnTo>
                  <a:lnTo>
                    <a:pt x="104" y="364"/>
                  </a:lnTo>
                  <a:lnTo>
                    <a:pt x="106" y="364"/>
                  </a:lnTo>
                  <a:lnTo>
                    <a:pt x="106" y="366"/>
                  </a:lnTo>
                  <a:lnTo>
                    <a:pt x="106" y="366"/>
                  </a:lnTo>
                  <a:lnTo>
                    <a:pt x="108" y="366"/>
                  </a:lnTo>
                  <a:lnTo>
                    <a:pt x="108" y="366"/>
                  </a:lnTo>
                  <a:lnTo>
                    <a:pt x="108" y="366"/>
                  </a:lnTo>
                  <a:lnTo>
                    <a:pt x="108" y="366"/>
                  </a:lnTo>
                  <a:lnTo>
                    <a:pt x="112" y="366"/>
                  </a:lnTo>
                  <a:lnTo>
                    <a:pt x="112" y="366"/>
                  </a:lnTo>
                  <a:lnTo>
                    <a:pt x="112" y="368"/>
                  </a:lnTo>
                  <a:lnTo>
                    <a:pt x="112" y="368"/>
                  </a:lnTo>
                  <a:lnTo>
                    <a:pt x="112" y="368"/>
                  </a:lnTo>
                  <a:lnTo>
                    <a:pt x="112" y="370"/>
                  </a:lnTo>
                  <a:lnTo>
                    <a:pt x="113" y="370"/>
                  </a:lnTo>
                  <a:lnTo>
                    <a:pt x="115" y="372"/>
                  </a:lnTo>
                  <a:lnTo>
                    <a:pt x="117" y="372"/>
                  </a:lnTo>
                  <a:lnTo>
                    <a:pt x="117" y="373"/>
                  </a:lnTo>
                  <a:lnTo>
                    <a:pt x="119" y="375"/>
                  </a:lnTo>
                  <a:lnTo>
                    <a:pt x="119" y="377"/>
                  </a:lnTo>
                  <a:lnTo>
                    <a:pt x="119" y="377"/>
                  </a:lnTo>
                  <a:lnTo>
                    <a:pt x="121" y="379"/>
                  </a:lnTo>
                  <a:lnTo>
                    <a:pt x="122" y="381"/>
                  </a:lnTo>
                  <a:lnTo>
                    <a:pt x="122" y="384"/>
                  </a:lnTo>
                  <a:lnTo>
                    <a:pt x="122" y="384"/>
                  </a:lnTo>
                  <a:lnTo>
                    <a:pt x="124" y="386"/>
                  </a:lnTo>
                  <a:lnTo>
                    <a:pt x="126" y="388"/>
                  </a:lnTo>
                  <a:lnTo>
                    <a:pt x="128" y="388"/>
                  </a:lnTo>
                  <a:lnTo>
                    <a:pt x="130" y="388"/>
                  </a:lnTo>
                  <a:lnTo>
                    <a:pt x="131" y="386"/>
                  </a:lnTo>
                  <a:lnTo>
                    <a:pt x="131" y="384"/>
                  </a:lnTo>
                  <a:lnTo>
                    <a:pt x="133" y="384"/>
                  </a:lnTo>
                  <a:lnTo>
                    <a:pt x="133" y="383"/>
                  </a:lnTo>
                  <a:lnTo>
                    <a:pt x="133" y="383"/>
                  </a:lnTo>
                  <a:lnTo>
                    <a:pt x="135" y="381"/>
                  </a:lnTo>
                  <a:lnTo>
                    <a:pt x="137" y="381"/>
                  </a:lnTo>
                  <a:lnTo>
                    <a:pt x="137" y="381"/>
                  </a:lnTo>
                  <a:lnTo>
                    <a:pt x="137" y="381"/>
                  </a:lnTo>
                  <a:lnTo>
                    <a:pt x="139" y="381"/>
                  </a:lnTo>
                  <a:lnTo>
                    <a:pt x="139" y="381"/>
                  </a:lnTo>
                  <a:lnTo>
                    <a:pt x="140" y="379"/>
                  </a:lnTo>
                  <a:lnTo>
                    <a:pt x="140" y="379"/>
                  </a:lnTo>
                  <a:lnTo>
                    <a:pt x="140" y="379"/>
                  </a:lnTo>
                  <a:lnTo>
                    <a:pt x="142" y="379"/>
                  </a:lnTo>
                  <a:lnTo>
                    <a:pt x="142" y="379"/>
                  </a:lnTo>
                  <a:lnTo>
                    <a:pt x="142" y="379"/>
                  </a:lnTo>
                  <a:lnTo>
                    <a:pt x="142" y="377"/>
                  </a:lnTo>
                  <a:lnTo>
                    <a:pt x="142" y="377"/>
                  </a:lnTo>
                  <a:lnTo>
                    <a:pt x="142" y="377"/>
                  </a:lnTo>
                  <a:lnTo>
                    <a:pt x="144" y="377"/>
                  </a:lnTo>
                  <a:lnTo>
                    <a:pt x="144" y="379"/>
                  </a:lnTo>
                  <a:lnTo>
                    <a:pt x="144" y="379"/>
                  </a:lnTo>
                  <a:lnTo>
                    <a:pt x="144" y="379"/>
                  </a:lnTo>
                  <a:lnTo>
                    <a:pt x="146" y="379"/>
                  </a:lnTo>
                  <a:lnTo>
                    <a:pt x="144" y="377"/>
                  </a:lnTo>
                  <a:lnTo>
                    <a:pt x="144" y="377"/>
                  </a:lnTo>
                  <a:lnTo>
                    <a:pt x="144" y="375"/>
                  </a:lnTo>
                  <a:lnTo>
                    <a:pt x="144" y="373"/>
                  </a:lnTo>
                  <a:lnTo>
                    <a:pt x="142" y="372"/>
                  </a:lnTo>
                  <a:lnTo>
                    <a:pt x="142" y="372"/>
                  </a:lnTo>
                  <a:lnTo>
                    <a:pt x="140" y="370"/>
                  </a:lnTo>
                  <a:lnTo>
                    <a:pt x="140" y="370"/>
                  </a:lnTo>
                  <a:lnTo>
                    <a:pt x="140" y="368"/>
                  </a:lnTo>
                  <a:lnTo>
                    <a:pt x="139" y="366"/>
                  </a:lnTo>
                  <a:lnTo>
                    <a:pt x="137" y="364"/>
                  </a:lnTo>
                  <a:lnTo>
                    <a:pt x="137" y="363"/>
                  </a:lnTo>
                  <a:lnTo>
                    <a:pt x="139" y="361"/>
                  </a:lnTo>
                  <a:lnTo>
                    <a:pt x="140" y="363"/>
                  </a:lnTo>
                  <a:lnTo>
                    <a:pt x="142" y="363"/>
                  </a:lnTo>
                  <a:lnTo>
                    <a:pt x="142" y="363"/>
                  </a:lnTo>
                  <a:lnTo>
                    <a:pt x="144" y="363"/>
                  </a:lnTo>
                  <a:lnTo>
                    <a:pt x="148" y="364"/>
                  </a:lnTo>
                  <a:lnTo>
                    <a:pt x="150" y="364"/>
                  </a:lnTo>
                  <a:lnTo>
                    <a:pt x="150" y="366"/>
                  </a:lnTo>
                  <a:lnTo>
                    <a:pt x="151" y="366"/>
                  </a:lnTo>
                  <a:lnTo>
                    <a:pt x="151" y="366"/>
                  </a:lnTo>
                  <a:lnTo>
                    <a:pt x="153" y="366"/>
                  </a:lnTo>
                  <a:lnTo>
                    <a:pt x="153" y="366"/>
                  </a:lnTo>
                  <a:lnTo>
                    <a:pt x="153" y="366"/>
                  </a:lnTo>
                  <a:lnTo>
                    <a:pt x="153" y="366"/>
                  </a:lnTo>
                  <a:lnTo>
                    <a:pt x="155" y="368"/>
                  </a:lnTo>
                  <a:lnTo>
                    <a:pt x="155" y="368"/>
                  </a:lnTo>
                  <a:lnTo>
                    <a:pt x="155" y="370"/>
                  </a:lnTo>
                  <a:lnTo>
                    <a:pt x="157" y="370"/>
                  </a:lnTo>
                  <a:lnTo>
                    <a:pt x="159" y="370"/>
                  </a:lnTo>
                  <a:lnTo>
                    <a:pt x="160" y="370"/>
                  </a:lnTo>
                  <a:lnTo>
                    <a:pt x="160" y="372"/>
                  </a:lnTo>
                  <a:lnTo>
                    <a:pt x="160" y="372"/>
                  </a:lnTo>
                  <a:lnTo>
                    <a:pt x="160" y="372"/>
                  </a:lnTo>
                  <a:lnTo>
                    <a:pt x="160" y="372"/>
                  </a:lnTo>
                  <a:lnTo>
                    <a:pt x="160" y="372"/>
                  </a:lnTo>
                  <a:lnTo>
                    <a:pt x="160" y="372"/>
                  </a:lnTo>
                  <a:lnTo>
                    <a:pt x="160" y="373"/>
                  </a:lnTo>
                  <a:lnTo>
                    <a:pt x="160" y="375"/>
                  </a:lnTo>
                  <a:lnTo>
                    <a:pt x="162" y="375"/>
                  </a:lnTo>
                  <a:lnTo>
                    <a:pt x="162" y="375"/>
                  </a:lnTo>
                  <a:lnTo>
                    <a:pt x="162" y="373"/>
                  </a:lnTo>
                  <a:lnTo>
                    <a:pt x="164" y="373"/>
                  </a:lnTo>
                  <a:lnTo>
                    <a:pt x="164" y="375"/>
                  </a:lnTo>
                  <a:lnTo>
                    <a:pt x="166" y="377"/>
                  </a:lnTo>
                  <a:lnTo>
                    <a:pt x="166" y="377"/>
                  </a:lnTo>
                  <a:lnTo>
                    <a:pt x="166" y="377"/>
                  </a:lnTo>
                  <a:lnTo>
                    <a:pt x="166" y="377"/>
                  </a:lnTo>
                  <a:lnTo>
                    <a:pt x="166" y="377"/>
                  </a:lnTo>
                  <a:lnTo>
                    <a:pt x="168" y="375"/>
                  </a:lnTo>
                  <a:lnTo>
                    <a:pt x="169" y="375"/>
                  </a:lnTo>
                  <a:lnTo>
                    <a:pt x="175" y="375"/>
                  </a:lnTo>
                  <a:lnTo>
                    <a:pt x="177" y="375"/>
                  </a:lnTo>
                  <a:lnTo>
                    <a:pt x="177" y="375"/>
                  </a:lnTo>
                  <a:lnTo>
                    <a:pt x="178" y="372"/>
                  </a:lnTo>
                  <a:lnTo>
                    <a:pt x="178" y="372"/>
                  </a:lnTo>
                  <a:lnTo>
                    <a:pt x="178" y="372"/>
                  </a:lnTo>
                  <a:lnTo>
                    <a:pt x="178" y="372"/>
                  </a:lnTo>
                  <a:lnTo>
                    <a:pt x="180" y="372"/>
                  </a:lnTo>
                  <a:lnTo>
                    <a:pt x="180" y="372"/>
                  </a:lnTo>
                  <a:lnTo>
                    <a:pt x="180" y="373"/>
                  </a:lnTo>
                  <a:lnTo>
                    <a:pt x="180" y="373"/>
                  </a:lnTo>
                  <a:lnTo>
                    <a:pt x="180" y="373"/>
                  </a:lnTo>
                  <a:lnTo>
                    <a:pt x="180" y="373"/>
                  </a:lnTo>
                  <a:lnTo>
                    <a:pt x="180" y="373"/>
                  </a:lnTo>
                  <a:lnTo>
                    <a:pt x="180" y="375"/>
                  </a:lnTo>
                  <a:lnTo>
                    <a:pt x="180" y="375"/>
                  </a:lnTo>
                  <a:lnTo>
                    <a:pt x="180" y="377"/>
                  </a:lnTo>
                  <a:lnTo>
                    <a:pt x="180" y="377"/>
                  </a:lnTo>
                  <a:lnTo>
                    <a:pt x="182" y="379"/>
                  </a:lnTo>
                  <a:lnTo>
                    <a:pt x="182" y="379"/>
                  </a:lnTo>
                  <a:lnTo>
                    <a:pt x="180" y="381"/>
                  </a:lnTo>
                  <a:lnTo>
                    <a:pt x="178" y="383"/>
                  </a:lnTo>
                  <a:lnTo>
                    <a:pt x="177" y="383"/>
                  </a:lnTo>
                  <a:lnTo>
                    <a:pt x="175" y="383"/>
                  </a:lnTo>
                  <a:lnTo>
                    <a:pt x="173" y="383"/>
                  </a:lnTo>
                  <a:lnTo>
                    <a:pt x="173" y="384"/>
                  </a:lnTo>
                  <a:lnTo>
                    <a:pt x="173" y="384"/>
                  </a:lnTo>
                  <a:lnTo>
                    <a:pt x="177" y="388"/>
                  </a:lnTo>
                  <a:lnTo>
                    <a:pt x="177" y="388"/>
                  </a:lnTo>
                  <a:lnTo>
                    <a:pt x="177" y="388"/>
                  </a:lnTo>
                  <a:lnTo>
                    <a:pt x="178" y="388"/>
                  </a:lnTo>
                  <a:lnTo>
                    <a:pt x="178" y="388"/>
                  </a:lnTo>
                  <a:lnTo>
                    <a:pt x="178" y="388"/>
                  </a:lnTo>
                  <a:lnTo>
                    <a:pt x="180" y="388"/>
                  </a:lnTo>
                  <a:lnTo>
                    <a:pt x="180" y="388"/>
                  </a:lnTo>
                  <a:lnTo>
                    <a:pt x="180" y="388"/>
                  </a:lnTo>
                  <a:lnTo>
                    <a:pt x="180" y="388"/>
                  </a:lnTo>
                  <a:lnTo>
                    <a:pt x="180" y="388"/>
                  </a:lnTo>
                  <a:lnTo>
                    <a:pt x="180" y="388"/>
                  </a:lnTo>
                  <a:lnTo>
                    <a:pt x="180" y="388"/>
                  </a:lnTo>
                  <a:lnTo>
                    <a:pt x="180" y="390"/>
                  </a:lnTo>
                  <a:lnTo>
                    <a:pt x="180" y="390"/>
                  </a:lnTo>
                  <a:lnTo>
                    <a:pt x="180" y="390"/>
                  </a:lnTo>
                  <a:lnTo>
                    <a:pt x="182" y="392"/>
                  </a:lnTo>
                  <a:lnTo>
                    <a:pt x="182" y="392"/>
                  </a:lnTo>
                  <a:lnTo>
                    <a:pt x="182" y="393"/>
                  </a:lnTo>
                  <a:lnTo>
                    <a:pt x="182" y="393"/>
                  </a:lnTo>
                  <a:lnTo>
                    <a:pt x="184" y="395"/>
                  </a:lnTo>
                  <a:lnTo>
                    <a:pt x="186" y="397"/>
                  </a:lnTo>
                  <a:lnTo>
                    <a:pt x="187" y="399"/>
                  </a:lnTo>
                  <a:lnTo>
                    <a:pt x="189" y="397"/>
                  </a:lnTo>
                  <a:lnTo>
                    <a:pt x="191" y="397"/>
                  </a:lnTo>
                  <a:lnTo>
                    <a:pt x="193" y="395"/>
                  </a:lnTo>
                  <a:lnTo>
                    <a:pt x="195" y="395"/>
                  </a:lnTo>
                  <a:lnTo>
                    <a:pt x="196" y="395"/>
                  </a:lnTo>
                  <a:lnTo>
                    <a:pt x="196" y="395"/>
                  </a:lnTo>
                  <a:lnTo>
                    <a:pt x="196" y="393"/>
                  </a:lnTo>
                  <a:lnTo>
                    <a:pt x="196" y="393"/>
                  </a:lnTo>
                  <a:lnTo>
                    <a:pt x="195" y="393"/>
                  </a:lnTo>
                  <a:lnTo>
                    <a:pt x="195" y="393"/>
                  </a:lnTo>
                  <a:lnTo>
                    <a:pt x="195" y="393"/>
                  </a:lnTo>
                  <a:lnTo>
                    <a:pt x="195" y="392"/>
                  </a:lnTo>
                  <a:lnTo>
                    <a:pt x="195" y="392"/>
                  </a:lnTo>
                  <a:lnTo>
                    <a:pt x="196" y="392"/>
                  </a:lnTo>
                  <a:lnTo>
                    <a:pt x="198" y="393"/>
                  </a:lnTo>
                  <a:lnTo>
                    <a:pt x="198" y="395"/>
                  </a:lnTo>
                  <a:lnTo>
                    <a:pt x="200" y="397"/>
                  </a:lnTo>
                  <a:lnTo>
                    <a:pt x="202" y="397"/>
                  </a:lnTo>
                  <a:lnTo>
                    <a:pt x="204" y="397"/>
                  </a:lnTo>
                  <a:lnTo>
                    <a:pt x="205" y="399"/>
                  </a:lnTo>
                  <a:lnTo>
                    <a:pt x="205" y="399"/>
                  </a:lnTo>
                  <a:lnTo>
                    <a:pt x="207" y="399"/>
                  </a:lnTo>
                  <a:lnTo>
                    <a:pt x="207" y="401"/>
                  </a:lnTo>
                  <a:lnTo>
                    <a:pt x="207" y="401"/>
                  </a:lnTo>
                  <a:lnTo>
                    <a:pt x="207" y="401"/>
                  </a:lnTo>
                  <a:lnTo>
                    <a:pt x="207" y="402"/>
                  </a:lnTo>
                  <a:lnTo>
                    <a:pt x="209" y="402"/>
                  </a:lnTo>
                  <a:lnTo>
                    <a:pt x="209" y="402"/>
                  </a:lnTo>
                  <a:lnTo>
                    <a:pt x="211" y="401"/>
                  </a:lnTo>
                  <a:lnTo>
                    <a:pt x="211" y="401"/>
                  </a:lnTo>
                  <a:lnTo>
                    <a:pt x="211" y="401"/>
                  </a:lnTo>
                  <a:lnTo>
                    <a:pt x="211" y="401"/>
                  </a:lnTo>
                  <a:lnTo>
                    <a:pt x="211" y="401"/>
                  </a:lnTo>
                  <a:lnTo>
                    <a:pt x="213" y="401"/>
                  </a:lnTo>
                  <a:lnTo>
                    <a:pt x="215" y="401"/>
                  </a:lnTo>
                  <a:lnTo>
                    <a:pt x="218" y="404"/>
                  </a:lnTo>
                  <a:lnTo>
                    <a:pt x="220" y="404"/>
                  </a:lnTo>
                  <a:lnTo>
                    <a:pt x="222" y="402"/>
                  </a:lnTo>
                  <a:lnTo>
                    <a:pt x="222" y="402"/>
                  </a:lnTo>
                  <a:lnTo>
                    <a:pt x="222" y="404"/>
                  </a:lnTo>
                  <a:lnTo>
                    <a:pt x="222" y="406"/>
                  </a:lnTo>
                  <a:lnTo>
                    <a:pt x="224" y="406"/>
                  </a:lnTo>
                  <a:lnTo>
                    <a:pt x="224" y="408"/>
                  </a:lnTo>
                  <a:lnTo>
                    <a:pt x="224" y="408"/>
                  </a:lnTo>
                  <a:lnTo>
                    <a:pt x="224" y="411"/>
                  </a:lnTo>
                  <a:lnTo>
                    <a:pt x="224" y="413"/>
                  </a:lnTo>
                  <a:lnTo>
                    <a:pt x="225" y="415"/>
                  </a:lnTo>
                  <a:lnTo>
                    <a:pt x="225" y="417"/>
                  </a:lnTo>
                  <a:lnTo>
                    <a:pt x="225" y="419"/>
                  </a:lnTo>
                  <a:lnTo>
                    <a:pt x="225" y="419"/>
                  </a:lnTo>
                  <a:lnTo>
                    <a:pt x="227" y="419"/>
                  </a:lnTo>
                  <a:lnTo>
                    <a:pt x="229" y="419"/>
                  </a:lnTo>
                  <a:lnTo>
                    <a:pt x="229" y="420"/>
                  </a:lnTo>
                  <a:lnTo>
                    <a:pt x="231" y="420"/>
                  </a:lnTo>
                  <a:lnTo>
                    <a:pt x="231" y="420"/>
                  </a:lnTo>
                  <a:lnTo>
                    <a:pt x="231" y="420"/>
                  </a:lnTo>
                  <a:lnTo>
                    <a:pt x="233" y="420"/>
                  </a:lnTo>
                  <a:lnTo>
                    <a:pt x="233" y="420"/>
                  </a:lnTo>
                  <a:lnTo>
                    <a:pt x="234" y="420"/>
                  </a:lnTo>
                  <a:lnTo>
                    <a:pt x="234" y="422"/>
                  </a:lnTo>
                  <a:lnTo>
                    <a:pt x="234" y="424"/>
                  </a:lnTo>
                  <a:lnTo>
                    <a:pt x="234" y="426"/>
                  </a:lnTo>
                  <a:lnTo>
                    <a:pt x="234" y="426"/>
                  </a:lnTo>
                  <a:lnTo>
                    <a:pt x="236" y="428"/>
                  </a:lnTo>
                  <a:lnTo>
                    <a:pt x="236" y="431"/>
                  </a:lnTo>
                  <a:lnTo>
                    <a:pt x="236" y="431"/>
                  </a:lnTo>
                  <a:lnTo>
                    <a:pt x="236" y="433"/>
                  </a:lnTo>
                  <a:lnTo>
                    <a:pt x="242" y="433"/>
                  </a:lnTo>
                  <a:lnTo>
                    <a:pt x="242" y="435"/>
                  </a:lnTo>
                  <a:lnTo>
                    <a:pt x="242" y="437"/>
                  </a:lnTo>
                  <a:lnTo>
                    <a:pt x="242" y="437"/>
                  </a:lnTo>
                  <a:lnTo>
                    <a:pt x="242" y="439"/>
                  </a:lnTo>
                  <a:lnTo>
                    <a:pt x="242" y="439"/>
                  </a:lnTo>
                  <a:lnTo>
                    <a:pt x="242" y="442"/>
                  </a:lnTo>
                  <a:lnTo>
                    <a:pt x="242" y="442"/>
                  </a:lnTo>
                  <a:lnTo>
                    <a:pt x="243" y="442"/>
                  </a:lnTo>
                  <a:lnTo>
                    <a:pt x="245" y="442"/>
                  </a:lnTo>
                  <a:lnTo>
                    <a:pt x="247" y="442"/>
                  </a:lnTo>
                  <a:lnTo>
                    <a:pt x="247" y="442"/>
                  </a:lnTo>
                  <a:lnTo>
                    <a:pt x="249" y="442"/>
                  </a:lnTo>
                  <a:lnTo>
                    <a:pt x="249" y="442"/>
                  </a:lnTo>
                  <a:lnTo>
                    <a:pt x="249" y="442"/>
                  </a:lnTo>
                  <a:lnTo>
                    <a:pt x="251" y="442"/>
                  </a:lnTo>
                  <a:lnTo>
                    <a:pt x="251" y="442"/>
                  </a:lnTo>
                  <a:lnTo>
                    <a:pt x="252" y="442"/>
                  </a:lnTo>
                  <a:lnTo>
                    <a:pt x="254" y="440"/>
                  </a:lnTo>
                  <a:lnTo>
                    <a:pt x="254" y="440"/>
                  </a:lnTo>
                  <a:lnTo>
                    <a:pt x="254" y="439"/>
                  </a:lnTo>
                  <a:lnTo>
                    <a:pt x="254" y="439"/>
                  </a:lnTo>
                  <a:lnTo>
                    <a:pt x="254" y="439"/>
                  </a:lnTo>
                  <a:lnTo>
                    <a:pt x="254" y="439"/>
                  </a:lnTo>
                  <a:lnTo>
                    <a:pt x="254" y="439"/>
                  </a:lnTo>
                  <a:lnTo>
                    <a:pt x="254" y="437"/>
                  </a:lnTo>
                  <a:lnTo>
                    <a:pt x="254" y="437"/>
                  </a:lnTo>
                  <a:lnTo>
                    <a:pt x="254" y="437"/>
                  </a:lnTo>
                  <a:lnTo>
                    <a:pt x="256" y="435"/>
                  </a:lnTo>
                  <a:lnTo>
                    <a:pt x="256" y="433"/>
                  </a:lnTo>
                  <a:lnTo>
                    <a:pt x="256" y="433"/>
                  </a:lnTo>
                  <a:lnTo>
                    <a:pt x="258" y="433"/>
                  </a:lnTo>
                  <a:lnTo>
                    <a:pt x="258" y="433"/>
                  </a:lnTo>
                  <a:lnTo>
                    <a:pt x="260" y="433"/>
                  </a:lnTo>
                  <a:lnTo>
                    <a:pt x="261" y="433"/>
                  </a:lnTo>
                  <a:lnTo>
                    <a:pt x="261" y="431"/>
                  </a:lnTo>
                  <a:lnTo>
                    <a:pt x="261" y="431"/>
                  </a:lnTo>
                  <a:lnTo>
                    <a:pt x="267" y="428"/>
                  </a:lnTo>
                  <a:lnTo>
                    <a:pt x="267" y="426"/>
                  </a:lnTo>
                  <a:lnTo>
                    <a:pt x="267" y="426"/>
                  </a:lnTo>
                  <a:lnTo>
                    <a:pt x="267" y="426"/>
                  </a:lnTo>
                  <a:lnTo>
                    <a:pt x="267" y="426"/>
                  </a:lnTo>
                  <a:lnTo>
                    <a:pt x="269" y="428"/>
                  </a:lnTo>
                  <a:lnTo>
                    <a:pt x="269" y="428"/>
                  </a:lnTo>
                  <a:lnTo>
                    <a:pt x="270" y="429"/>
                  </a:lnTo>
                  <a:lnTo>
                    <a:pt x="270" y="431"/>
                  </a:lnTo>
                  <a:lnTo>
                    <a:pt x="270" y="435"/>
                  </a:lnTo>
                  <a:lnTo>
                    <a:pt x="272" y="437"/>
                  </a:lnTo>
                  <a:lnTo>
                    <a:pt x="272" y="439"/>
                  </a:lnTo>
                  <a:lnTo>
                    <a:pt x="272" y="439"/>
                  </a:lnTo>
                  <a:lnTo>
                    <a:pt x="274" y="439"/>
                  </a:lnTo>
                  <a:lnTo>
                    <a:pt x="276" y="439"/>
                  </a:lnTo>
                  <a:lnTo>
                    <a:pt x="276" y="439"/>
                  </a:lnTo>
                  <a:lnTo>
                    <a:pt x="276" y="440"/>
                  </a:lnTo>
                  <a:lnTo>
                    <a:pt x="276" y="440"/>
                  </a:lnTo>
                  <a:lnTo>
                    <a:pt x="276" y="442"/>
                  </a:lnTo>
                  <a:lnTo>
                    <a:pt x="276" y="442"/>
                  </a:lnTo>
                  <a:lnTo>
                    <a:pt x="280" y="442"/>
                  </a:lnTo>
                  <a:lnTo>
                    <a:pt x="280" y="442"/>
                  </a:lnTo>
                  <a:lnTo>
                    <a:pt x="281" y="442"/>
                  </a:lnTo>
                  <a:lnTo>
                    <a:pt x="283" y="442"/>
                  </a:lnTo>
                  <a:lnTo>
                    <a:pt x="283" y="442"/>
                  </a:lnTo>
                  <a:lnTo>
                    <a:pt x="283" y="442"/>
                  </a:lnTo>
                  <a:lnTo>
                    <a:pt x="283" y="444"/>
                  </a:lnTo>
                  <a:lnTo>
                    <a:pt x="283" y="446"/>
                  </a:lnTo>
                  <a:lnTo>
                    <a:pt x="283" y="449"/>
                  </a:lnTo>
                  <a:lnTo>
                    <a:pt x="283" y="449"/>
                  </a:lnTo>
                  <a:lnTo>
                    <a:pt x="283" y="449"/>
                  </a:lnTo>
                  <a:lnTo>
                    <a:pt x="283" y="449"/>
                  </a:lnTo>
                  <a:lnTo>
                    <a:pt x="283" y="449"/>
                  </a:lnTo>
                  <a:lnTo>
                    <a:pt x="283" y="451"/>
                  </a:lnTo>
                  <a:lnTo>
                    <a:pt x="285" y="451"/>
                  </a:lnTo>
                  <a:lnTo>
                    <a:pt x="285" y="451"/>
                  </a:lnTo>
                  <a:lnTo>
                    <a:pt x="285" y="451"/>
                  </a:lnTo>
                  <a:lnTo>
                    <a:pt x="285" y="451"/>
                  </a:lnTo>
                  <a:lnTo>
                    <a:pt x="285" y="451"/>
                  </a:lnTo>
                  <a:lnTo>
                    <a:pt x="285" y="451"/>
                  </a:lnTo>
                  <a:lnTo>
                    <a:pt x="285" y="451"/>
                  </a:lnTo>
                  <a:lnTo>
                    <a:pt x="285" y="453"/>
                  </a:lnTo>
                  <a:lnTo>
                    <a:pt x="285" y="453"/>
                  </a:lnTo>
                  <a:lnTo>
                    <a:pt x="285" y="453"/>
                  </a:lnTo>
                  <a:lnTo>
                    <a:pt x="283" y="453"/>
                  </a:lnTo>
                  <a:lnTo>
                    <a:pt x="281" y="457"/>
                  </a:lnTo>
                  <a:lnTo>
                    <a:pt x="281" y="457"/>
                  </a:lnTo>
                  <a:lnTo>
                    <a:pt x="281" y="457"/>
                  </a:lnTo>
                  <a:lnTo>
                    <a:pt x="283" y="458"/>
                  </a:lnTo>
                  <a:lnTo>
                    <a:pt x="283" y="458"/>
                  </a:lnTo>
                  <a:lnTo>
                    <a:pt x="287" y="458"/>
                  </a:lnTo>
                  <a:lnTo>
                    <a:pt x="287" y="458"/>
                  </a:lnTo>
                  <a:lnTo>
                    <a:pt x="289" y="457"/>
                  </a:lnTo>
                  <a:lnTo>
                    <a:pt x="289" y="457"/>
                  </a:lnTo>
                  <a:lnTo>
                    <a:pt x="290" y="455"/>
                  </a:lnTo>
                  <a:lnTo>
                    <a:pt x="292" y="455"/>
                  </a:lnTo>
                  <a:lnTo>
                    <a:pt x="292" y="457"/>
                  </a:lnTo>
                  <a:lnTo>
                    <a:pt x="296" y="458"/>
                  </a:lnTo>
                  <a:lnTo>
                    <a:pt x="298" y="458"/>
                  </a:lnTo>
                  <a:lnTo>
                    <a:pt x="298" y="458"/>
                  </a:lnTo>
                  <a:lnTo>
                    <a:pt x="298" y="457"/>
                  </a:lnTo>
                  <a:lnTo>
                    <a:pt x="299" y="453"/>
                  </a:lnTo>
                  <a:lnTo>
                    <a:pt x="299" y="453"/>
                  </a:lnTo>
                  <a:lnTo>
                    <a:pt x="299" y="453"/>
                  </a:lnTo>
                  <a:lnTo>
                    <a:pt x="299" y="451"/>
                  </a:lnTo>
                  <a:lnTo>
                    <a:pt x="301" y="449"/>
                  </a:lnTo>
                  <a:lnTo>
                    <a:pt x="301" y="449"/>
                  </a:lnTo>
                  <a:lnTo>
                    <a:pt x="301" y="449"/>
                  </a:lnTo>
                  <a:lnTo>
                    <a:pt x="303" y="449"/>
                  </a:lnTo>
                  <a:lnTo>
                    <a:pt x="303" y="449"/>
                  </a:lnTo>
                  <a:lnTo>
                    <a:pt x="305" y="448"/>
                  </a:lnTo>
                  <a:lnTo>
                    <a:pt x="305" y="448"/>
                  </a:lnTo>
                  <a:lnTo>
                    <a:pt x="308" y="446"/>
                  </a:lnTo>
                  <a:lnTo>
                    <a:pt x="308" y="446"/>
                  </a:lnTo>
                  <a:lnTo>
                    <a:pt x="308" y="446"/>
                  </a:lnTo>
                  <a:lnTo>
                    <a:pt x="310" y="444"/>
                  </a:lnTo>
                  <a:lnTo>
                    <a:pt x="310" y="444"/>
                  </a:lnTo>
                  <a:lnTo>
                    <a:pt x="310" y="442"/>
                  </a:lnTo>
                  <a:lnTo>
                    <a:pt x="310" y="442"/>
                  </a:lnTo>
                  <a:lnTo>
                    <a:pt x="310" y="442"/>
                  </a:lnTo>
                  <a:lnTo>
                    <a:pt x="314" y="444"/>
                  </a:lnTo>
                  <a:lnTo>
                    <a:pt x="316" y="444"/>
                  </a:lnTo>
                  <a:lnTo>
                    <a:pt x="316" y="442"/>
                  </a:lnTo>
                  <a:lnTo>
                    <a:pt x="316" y="442"/>
                  </a:lnTo>
                  <a:lnTo>
                    <a:pt x="321" y="444"/>
                  </a:lnTo>
                  <a:lnTo>
                    <a:pt x="321" y="444"/>
                  </a:lnTo>
                  <a:lnTo>
                    <a:pt x="323" y="444"/>
                  </a:lnTo>
                  <a:lnTo>
                    <a:pt x="323" y="444"/>
                  </a:lnTo>
                  <a:lnTo>
                    <a:pt x="325" y="442"/>
                  </a:lnTo>
                  <a:lnTo>
                    <a:pt x="325" y="442"/>
                  </a:lnTo>
                  <a:lnTo>
                    <a:pt x="325" y="442"/>
                  </a:lnTo>
                  <a:lnTo>
                    <a:pt x="326" y="442"/>
                  </a:lnTo>
                  <a:lnTo>
                    <a:pt x="328" y="442"/>
                  </a:lnTo>
                  <a:lnTo>
                    <a:pt x="328" y="442"/>
                  </a:lnTo>
                  <a:lnTo>
                    <a:pt x="334" y="448"/>
                  </a:lnTo>
                  <a:lnTo>
                    <a:pt x="334" y="448"/>
                  </a:lnTo>
                  <a:lnTo>
                    <a:pt x="336" y="448"/>
                  </a:lnTo>
                  <a:lnTo>
                    <a:pt x="336" y="448"/>
                  </a:lnTo>
                  <a:lnTo>
                    <a:pt x="337" y="448"/>
                  </a:lnTo>
                  <a:lnTo>
                    <a:pt x="337" y="449"/>
                  </a:lnTo>
                  <a:lnTo>
                    <a:pt x="339" y="449"/>
                  </a:lnTo>
                  <a:lnTo>
                    <a:pt x="339" y="449"/>
                  </a:lnTo>
                  <a:lnTo>
                    <a:pt x="341" y="449"/>
                  </a:lnTo>
                  <a:lnTo>
                    <a:pt x="341" y="449"/>
                  </a:lnTo>
                  <a:lnTo>
                    <a:pt x="343" y="449"/>
                  </a:lnTo>
                  <a:lnTo>
                    <a:pt x="345" y="446"/>
                  </a:lnTo>
                  <a:lnTo>
                    <a:pt x="345" y="446"/>
                  </a:lnTo>
                  <a:lnTo>
                    <a:pt x="346" y="446"/>
                  </a:lnTo>
                  <a:lnTo>
                    <a:pt x="346" y="446"/>
                  </a:lnTo>
                  <a:lnTo>
                    <a:pt x="348" y="446"/>
                  </a:lnTo>
                  <a:lnTo>
                    <a:pt x="348" y="444"/>
                  </a:lnTo>
                  <a:lnTo>
                    <a:pt x="348" y="444"/>
                  </a:lnTo>
                  <a:lnTo>
                    <a:pt x="346" y="442"/>
                  </a:lnTo>
                  <a:lnTo>
                    <a:pt x="346" y="442"/>
                  </a:lnTo>
                  <a:lnTo>
                    <a:pt x="346" y="440"/>
                  </a:lnTo>
                  <a:lnTo>
                    <a:pt x="348" y="440"/>
                  </a:lnTo>
                  <a:lnTo>
                    <a:pt x="350" y="440"/>
                  </a:lnTo>
                  <a:lnTo>
                    <a:pt x="350" y="440"/>
                  </a:lnTo>
                  <a:lnTo>
                    <a:pt x="352" y="440"/>
                  </a:lnTo>
                  <a:lnTo>
                    <a:pt x="352" y="442"/>
                  </a:lnTo>
                  <a:lnTo>
                    <a:pt x="354" y="442"/>
                  </a:lnTo>
                  <a:lnTo>
                    <a:pt x="354" y="442"/>
                  </a:lnTo>
                  <a:lnTo>
                    <a:pt x="355" y="440"/>
                  </a:lnTo>
                  <a:lnTo>
                    <a:pt x="357" y="439"/>
                  </a:lnTo>
                  <a:lnTo>
                    <a:pt x="357" y="439"/>
                  </a:lnTo>
                  <a:lnTo>
                    <a:pt x="359" y="439"/>
                  </a:lnTo>
                  <a:lnTo>
                    <a:pt x="361" y="440"/>
                  </a:lnTo>
                  <a:lnTo>
                    <a:pt x="366" y="440"/>
                  </a:lnTo>
                  <a:lnTo>
                    <a:pt x="366" y="440"/>
                  </a:lnTo>
                  <a:lnTo>
                    <a:pt x="368" y="440"/>
                  </a:lnTo>
                  <a:lnTo>
                    <a:pt x="370" y="440"/>
                  </a:lnTo>
                  <a:lnTo>
                    <a:pt x="370" y="440"/>
                  </a:lnTo>
                  <a:lnTo>
                    <a:pt x="372" y="440"/>
                  </a:lnTo>
                  <a:lnTo>
                    <a:pt x="375" y="440"/>
                  </a:lnTo>
                  <a:lnTo>
                    <a:pt x="375" y="440"/>
                  </a:lnTo>
                  <a:lnTo>
                    <a:pt x="375" y="440"/>
                  </a:lnTo>
                  <a:lnTo>
                    <a:pt x="377" y="442"/>
                  </a:lnTo>
                  <a:lnTo>
                    <a:pt x="377" y="442"/>
                  </a:lnTo>
                  <a:lnTo>
                    <a:pt x="377" y="442"/>
                  </a:lnTo>
                  <a:lnTo>
                    <a:pt x="379" y="442"/>
                  </a:lnTo>
                  <a:lnTo>
                    <a:pt x="379" y="442"/>
                  </a:lnTo>
                  <a:lnTo>
                    <a:pt x="381" y="442"/>
                  </a:lnTo>
                  <a:lnTo>
                    <a:pt x="382" y="446"/>
                  </a:lnTo>
                  <a:lnTo>
                    <a:pt x="382" y="446"/>
                  </a:lnTo>
                  <a:lnTo>
                    <a:pt x="382" y="446"/>
                  </a:lnTo>
                  <a:lnTo>
                    <a:pt x="384" y="444"/>
                  </a:lnTo>
                  <a:lnTo>
                    <a:pt x="384" y="444"/>
                  </a:lnTo>
                  <a:lnTo>
                    <a:pt x="386" y="444"/>
                  </a:lnTo>
                  <a:lnTo>
                    <a:pt x="386" y="444"/>
                  </a:lnTo>
                  <a:lnTo>
                    <a:pt x="388" y="446"/>
                  </a:lnTo>
                  <a:lnTo>
                    <a:pt x="391" y="448"/>
                  </a:lnTo>
                  <a:lnTo>
                    <a:pt x="393" y="449"/>
                  </a:lnTo>
                  <a:lnTo>
                    <a:pt x="395" y="451"/>
                  </a:lnTo>
                  <a:lnTo>
                    <a:pt x="395" y="455"/>
                  </a:lnTo>
                  <a:lnTo>
                    <a:pt x="395" y="457"/>
                  </a:lnTo>
                  <a:lnTo>
                    <a:pt x="397" y="457"/>
                  </a:lnTo>
                  <a:lnTo>
                    <a:pt x="401" y="458"/>
                  </a:lnTo>
                  <a:lnTo>
                    <a:pt x="402" y="458"/>
                  </a:lnTo>
                  <a:lnTo>
                    <a:pt x="402" y="460"/>
                  </a:lnTo>
                  <a:lnTo>
                    <a:pt x="402" y="460"/>
                  </a:lnTo>
                  <a:lnTo>
                    <a:pt x="404" y="458"/>
                  </a:lnTo>
                  <a:lnTo>
                    <a:pt x="404" y="458"/>
                  </a:lnTo>
                  <a:lnTo>
                    <a:pt x="404" y="460"/>
                  </a:lnTo>
                  <a:lnTo>
                    <a:pt x="404" y="460"/>
                  </a:lnTo>
                  <a:lnTo>
                    <a:pt x="404" y="460"/>
                  </a:lnTo>
                  <a:lnTo>
                    <a:pt x="404" y="462"/>
                  </a:lnTo>
                  <a:lnTo>
                    <a:pt x="406" y="462"/>
                  </a:lnTo>
                  <a:lnTo>
                    <a:pt x="408" y="462"/>
                  </a:lnTo>
                  <a:lnTo>
                    <a:pt x="411" y="462"/>
                  </a:lnTo>
                  <a:lnTo>
                    <a:pt x="411" y="462"/>
                  </a:lnTo>
                  <a:lnTo>
                    <a:pt x="415" y="466"/>
                  </a:lnTo>
                  <a:lnTo>
                    <a:pt x="417" y="466"/>
                  </a:lnTo>
                  <a:lnTo>
                    <a:pt x="420" y="466"/>
                  </a:lnTo>
                  <a:lnTo>
                    <a:pt x="422" y="467"/>
                  </a:lnTo>
                  <a:lnTo>
                    <a:pt x="422" y="466"/>
                  </a:lnTo>
                  <a:lnTo>
                    <a:pt x="424" y="466"/>
                  </a:lnTo>
                  <a:lnTo>
                    <a:pt x="426" y="467"/>
                  </a:lnTo>
                  <a:lnTo>
                    <a:pt x="428" y="469"/>
                  </a:lnTo>
                  <a:lnTo>
                    <a:pt x="428" y="469"/>
                  </a:lnTo>
                  <a:lnTo>
                    <a:pt x="429" y="469"/>
                  </a:lnTo>
                  <a:lnTo>
                    <a:pt x="431" y="469"/>
                  </a:lnTo>
                  <a:lnTo>
                    <a:pt x="431" y="469"/>
                  </a:lnTo>
                  <a:lnTo>
                    <a:pt x="433" y="469"/>
                  </a:lnTo>
                  <a:lnTo>
                    <a:pt x="433" y="469"/>
                  </a:lnTo>
                  <a:lnTo>
                    <a:pt x="433" y="471"/>
                  </a:lnTo>
                  <a:lnTo>
                    <a:pt x="435" y="471"/>
                  </a:lnTo>
                  <a:lnTo>
                    <a:pt x="435" y="471"/>
                  </a:lnTo>
                  <a:lnTo>
                    <a:pt x="437" y="473"/>
                  </a:lnTo>
                  <a:lnTo>
                    <a:pt x="437" y="473"/>
                  </a:lnTo>
                  <a:lnTo>
                    <a:pt x="438" y="471"/>
                  </a:lnTo>
                  <a:lnTo>
                    <a:pt x="438" y="471"/>
                  </a:lnTo>
                  <a:lnTo>
                    <a:pt x="438" y="471"/>
                  </a:lnTo>
                  <a:lnTo>
                    <a:pt x="437" y="469"/>
                  </a:lnTo>
                  <a:lnTo>
                    <a:pt x="437" y="469"/>
                  </a:lnTo>
                  <a:lnTo>
                    <a:pt x="437" y="467"/>
                  </a:lnTo>
                  <a:lnTo>
                    <a:pt x="437" y="467"/>
                  </a:lnTo>
                  <a:lnTo>
                    <a:pt x="437" y="466"/>
                  </a:lnTo>
                  <a:lnTo>
                    <a:pt x="437" y="466"/>
                  </a:lnTo>
                  <a:lnTo>
                    <a:pt x="435" y="464"/>
                  </a:lnTo>
                  <a:lnTo>
                    <a:pt x="433" y="464"/>
                  </a:lnTo>
                  <a:lnTo>
                    <a:pt x="431" y="462"/>
                  </a:lnTo>
                  <a:lnTo>
                    <a:pt x="431" y="460"/>
                  </a:lnTo>
                  <a:lnTo>
                    <a:pt x="431" y="460"/>
                  </a:lnTo>
                  <a:lnTo>
                    <a:pt x="431" y="460"/>
                  </a:lnTo>
                  <a:lnTo>
                    <a:pt x="429" y="460"/>
                  </a:lnTo>
                  <a:lnTo>
                    <a:pt x="429" y="460"/>
                  </a:lnTo>
                  <a:lnTo>
                    <a:pt x="429" y="460"/>
                  </a:lnTo>
                  <a:lnTo>
                    <a:pt x="429" y="460"/>
                  </a:lnTo>
                  <a:lnTo>
                    <a:pt x="429" y="458"/>
                  </a:lnTo>
                  <a:lnTo>
                    <a:pt x="429" y="458"/>
                  </a:lnTo>
                  <a:lnTo>
                    <a:pt x="431" y="455"/>
                  </a:lnTo>
                  <a:lnTo>
                    <a:pt x="431" y="453"/>
                  </a:lnTo>
                  <a:lnTo>
                    <a:pt x="431" y="451"/>
                  </a:lnTo>
                  <a:lnTo>
                    <a:pt x="431" y="444"/>
                  </a:lnTo>
                  <a:lnTo>
                    <a:pt x="431" y="444"/>
                  </a:lnTo>
                  <a:lnTo>
                    <a:pt x="429" y="442"/>
                  </a:lnTo>
                  <a:lnTo>
                    <a:pt x="429" y="442"/>
                  </a:lnTo>
                  <a:lnTo>
                    <a:pt x="429" y="440"/>
                  </a:lnTo>
                  <a:lnTo>
                    <a:pt x="428" y="440"/>
                  </a:lnTo>
                  <a:lnTo>
                    <a:pt x="428" y="439"/>
                  </a:lnTo>
                  <a:lnTo>
                    <a:pt x="428" y="437"/>
                  </a:lnTo>
                  <a:lnTo>
                    <a:pt x="428" y="435"/>
                  </a:lnTo>
                  <a:lnTo>
                    <a:pt x="426" y="431"/>
                  </a:lnTo>
                  <a:lnTo>
                    <a:pt x="428" y="429"/>
                  </a:lnTo>
                  <a:lnTo>
                    <a:pt x="431" y="424"/>
                  </a:lnTo>
                  <a:lnTo>
                    <a:pt x="433" y="422"/>
                  </a:lnTo>
                  <a:lnTo>
                    <a:pt x="433" y="420"/>
                  </a:lnTo>
                  <a:lnTo>
                    <a:pt x="433" y="420"/>
                  </a:lnTo>
                  <a:lnTo>
                    <a:pt x="435" y="420"/>
                  </a:lnTo>
                  <a:lnTo>
                    <a:pt x="435" y="420"/>
                  </a:lnTo>
                  <a:lnTo>
                    <a:pt x="437" y="419"/>
                  </a:lnTo>
                  <a:lnTo>
                    <a:pt x="438" y="413"/>
                  </a:lnTo>
                  <a:lnTo>
                    <a:pt x="440" y="413"/>
                  </a:lnTo>
                  <a:lnTo>
                    <a:pt x="440" y="413"/>
                  </a:lnTo>
                  <a:lnTo>
                    <a:pt x="440" y="411"/>
                  </a:lnTo>
                  <a:lnTo>
                    <a:pt x="442" y="411"/>
                  </a:lnTo>
                  <a:lnTo>
                    <a:pt x="442" y="411"/>
                  </a:lnTo>
                  <a:lnTo>
                    <a:pt x="442" y="410"/>
                  </a:lnTo>
                  <a:lnTo>
                    <a:pt x="442" y="410"/>
                  </a:lnTo>
                  <a:lnTo>
                    <a:pt x="444" y="406"/>
                  </a:lnTo>
                  <a:lnTo>
                    <a:pt x="449" y="399"/>
                  </a:lnTo>
                  <a:lnTo>
                    <a:pt x="451" y="397"/>
                  </a:lnTo>
                  <a:lnTo>
                    <a:pt x="453" y="395"/>
                  </a:lnTo>
                  <a:lnTo>
                    <a:pt x="455" y="393"/>
                  </a:lnTo>
                  <a:lnTo>
                    <a:pt x="467" y="381"/>
                  </a:lnTo>
                  <a:lnTo>
                    <a:pt x="469" y="379"/>
                  </a:lnTo>
                  <a:lnTo>
                    <a:pt x="471" y="377"/>
                  </a:lnTo>
                  <a:lnTo>
                    <a:pt x="471" y="377"/>
                  </a:lnTo>
                  <a:lnTo>
                    <a:pt x="471" y="377"/>
                  </a:lnTo>
                  <a:lnTo>
                    <a:pt x="471" y="377"/>
                  </a:lnTo>
                  <a:lnTo>
                    <a:pt x="473" y="375"/>
                  </a:lnTo>
                  <a:lnTo>
                    <a:pt x="476" y="372"/>
                  </a:lnTo>
                  <a:lnTo>
                    <a:pt x="478" y="370"/>
                  </a:lnTo>
                  <a:lnTo>
                    <a:pt x="478" y="370"/>
                  </a:lnTo>
                  <a:lnTo>
                    <a:pt x="478" y="368"/>
                  </a:lnTo>
                  <a:lnTo>
                    <a:pt x="478" y="366"/>
                  </a:lnTo>
                  <a:lnTo>
                    <a:pt x="480" y="366"/>
                  </a:lnTo>
                  <a:lnTo>
                    <a:pt x="480" y="366"/>
                  </a:lnTo>
                  <a:lnTo>
                    <a:pt x="482" y="364"/>
                  </a:lnTo>
                  <a:lnTo>
                    <a:pt x="491" y="364"/>
                  </a:lnTo>
                  <a:lnTo>
                    <a:pt x="494" y="364"/>
                  </a:lnTo>
                  <a:lnTo>
                    <a:pt x="494" y="361"/>
                  </a:lnTo>
                  <a:lnTo>
                    <a:pt x="494" y="361"/>
                  </a:lnTo>
                  <a:lnTo>
                    <a:pt x="494" y="359"/>
                  </a:lnTo>
                  <a:lnTo>
                    <a:pt x="494" y="357"/>
                  </a:lnTo>
                  <a:lnTo>
                    <a:pt x="494" y="357"/>
                  </a:lnTo>
                  <a:lnTo>
                    <a:pt x="498" y="355"/>
                  </a:lnTo>
                  <a:lnTo>
                    <a:pt x="500" y="354"/>
                  </a:lnTo>
                  <a:lnTo>
                    <a:pt x="500" y="354"/>
                  </a:lnTo>
                  <a:lnTo>
                    <a:pt x="500" y="354"/>
                  </a:lnTo>
                  <a:lnTo>
                    <a:pt x="500" y="354"/>
                  </a:lnTo>
                  <a:lnTo>
                    <a:pt x="500" y="352"/>
                  </a:lnTo>
                  <a:lnTo>
                    <a:pt x="498" y="348"/>
                  </a:lnTo>
                  <a:lnTo>
                    <a:pt x="500" y="346"/>
                  </a:lnTo>
                  <a:lnTo>
                    <a:pt x="500" y="346"/>
                  </a:lnTo>
                  <a:lnTo>
                    <a:pt x="498" y="343"/>
                  </a:lnTo>
                  <a:lnTo>
                    <a:pt x="498" y="341"/>
                  </a:lnTo>
                  <a:lnTo>
                    <a:pt x="498" y="339"/>
                  </a:lnTo>
                  <a:lnTo>
                    <a:pt x="498" y="339"/>
                  </a:lnTo>
                  <a:lnTo>
                    <a:pt x="496" y="339"/>
                  </a:lnTo>
                  <a:lnTo>
                    <a:pt x="494" y="337"/>
                  </a:lnTo>
                  <a:lnTo>
                    <a:pt x="496" y="336"/>
                  </a:lnTo>
                  <a:lnTo>
                    <a:pt x="496" y="336"/>
                  </a:lnTo>
                  <a:lnTo>
                    <a:pt x="494" y="336"/>
                  </a:lnTo>
                  <a:lnTo>
                    <a:pt x="493" y="336"/>
                  </a:lnTo>
                  <a:lnTo>
                    <a:pt x="493" y="334"/>
                  </a:lnTo>
                  <a:lnTo>
                    <a:pt x="493" y="332"/>
                  </a:lnTo>
                  <a:lnTo>
                    <a:pt x="493" y="330"/>
                  </a:lnTo>
                  <a:lnTo>
                    <a:pt x="494" y="33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7" name="Google Shape;347;p16"/>
            <p:cNvSpPr/>
            <p:nvPr/>
          </p:nvSpPr>
          <p:spPr>
            <a:xfrm>
              <a:off x="6868563" y="3873930"/>
              <a:ext cx="348355" cy="368526"/>
            </a:xfrm>
            <a:custGeom>
              <a:avLst/>
              <a:gdLst/>
              <a:ahLst/>
              <a:cxnLst/>
              <a:rect l="l" t="t" r="r" b="b"/>
              <a:pathLst>
                <a:path w="192" h="229" extrusionOk="0">
                  <a:moveTo>
                    <a:pt x="42" y="179"/>
                  </a:moveTo>
                  <a:lnTo>
                    <a:pt x="42" y="179"/>
                  </a:lnTo>
                  <a:lnTo>
                    <a:pt x="40" y="181"/>
                  </a:lnTo>
                  <a:lnTo>
                    <a:pt x="38" y="181"/>
                  </a:lnTo>
                  <a:lnTo>
                    <a:pt x="38" y="181"/>
                  </a:lnTo>
                  <a:lnTo>
                    <a:pt x="38" y="181"/>
                  </a:lnTo>
                  <a:lnTo>
                    <a:pt x="37" y="179"/>
                  </a:lnTo>
                  <a:lnTo>
                    <a:pt x="37" y="179"/>
                  </a:lnTo>
                  <a:lnTo>
                    <a:pt x="35" y="179"/>
                  </a:lnTo>
                  <a:lnTo>
                    <a:pt x="35" y="177"/>
                  </a:lnTo>
                  <a:lnTo>
                    <a:pt x="35" y="177"/>
                  </a:lnTo>
                  <a:lnTo>
                    <a:pt x="35" y="177"/>
                  </a:lnTo>
                  <a:lnTo>
                    <a:pt x="33" y="177"/>
                  </a:lnTo>
                  <a:lnTo>
                    <a:pt x="31" y="177"/>
                  </a:lnTo>
                  <a:lnTo>
                    <a:pt x="31" y="177"/>
                  </a:lnTo>
                  <a:lnTo>
                    <a:pt x="31" y="179"/>
                  </a:lnTo>
                  <a:lnTo>
                    <a:pt x="31" y="179"/>
                  </a:lnTo>
                  <a:lnTo>
                    <a:pt x="26" y="182"/>
                  </a:lnTo>
                  <a:lnTo>
                    <a:pt x="24" y="182"/>
                  </a:lnTo>
                  <a:lnTo>
                    <a:pt x="22" y="181"/>
                  </a:lnTo>
                  <a:lnTo>
                    <a:pt x="20" y="181"/>
                  </a:lnTo>
                  <a:lnTo>
                    <a:pt x="19" y="181"/>
                  </a:lnTo>
                  <a:lnTo>
                    <a:pt x="19" y="179"/>
                  </a:lnTo>
                  <a:lnTo>
                    <a:pt x="13" y="177"/>
                  </a:lnTo>
                  <a:lnTo>
                    <a:pt x="10" y="175"/>
                  </a:lnTo>
                  <a:lnTo>
                    <a:pt x="10" y="175"/>
                  </a:lnTo>
                  <a:lnTo>
                    <a:pt x="8" y="177"/>
                  </a:lnTo>
                  <a:lnTo>
                    <a:pt x="0" y="179"/>
                  </a:lnTo>
                  <a:lnTo>
                    <a:pt x="0" y="179"/>
                  </a:lnTo>
                  <a:lnTo>
                    <a:pt x="0" y="182"/>
                  </a:lnTo>
                  <a:lnTo>
                    <a:pt x="0" y="184"/>
                  </a:lnTo>
                  <a:lnTo>
                    <a:pt x="0" y="186"/>
                  </a:lnTo>
                  <a:lnTo>
                    <a:pt x="0" y="188"/>
                  </a:lnTo>
                  <a:lnTo>
                    <a:pt x="2" y="190"/>
                  </a:lnTo>
                  <a:lnTo>
                    <a:pt x="2" y="190"/>
                  </a:lnTo>
                  <a:lnTo>
                    <a:pt x="4" y="190"/>
                  </a:lnTo>
                  <a:lnTo>
                    <a:pt x="6" y="190"/>
                  </a:lnTo>
                  <a:lnTo>
                    <a:pt x="8" y="190"/>
                  </a:lnTo>
                  <a:lnTo>
                    <a:pt x="8" y="190"/>
                  </a:lnTo>
                  <a:lnTo>
                    <a:pt x="8" y="188"/>
                  </a:lnTo>
                  <a:lnTo>
                    <a:pt x="8" y="188"/>
                  </a:lnTo>
                  <a:lnTo>
                    <a:pt x="8" y="186"/>
                  </a:lnTo>
                  <a:lnTo>
                    <a:pt x="10" y="186"/>
                  </a:lnTo>
                  <a:lnTo>
                    <a:pt x="10" y="186"/>
                  </a:lnTo>
                  <a:lnTo>
                    <a:pt x="11" y="186"/>
                  </a:lnTo>
                  <a:lnTo>
                    <a:pt x="13" y="186"/>
                  </a:lnTo>
                  <a:lnTo>
                    <a:pt x="15" y="186"/>
                  </a:lnTo>
                  <a:lnTo>
                    <a:pt x="20" y="188"/>
                  </a:lnTo>
                  <a:lnTo>
                    <a:pt x="22" y="190"/>
                  </a:lnTo>
                  <a:lnTo>
                    <a:pt x="22" y="190"/>
                  </a:lnTo>
                  <a:lnTo>
                    <a:pt x="22" y="191"/>
                  </a:lnTo>
                  <a:lnTo>
                    <a:pt x="22" y="191"/>
                  </a:lnTo>
                  <a:lnTo>
                    <a:pt x="22" y="193"/>
                  </a:lnTo>
                  <a:lnTo>
                    <a:pt x="22" y="193"/>
                  </a:lnTo>
                  <a:lnTo>
                    <a:pt x="29" y="193"/>
                  </a:lnTo>
                  <a:lnTo>
                    <a:pt x="29" y="191"/>
                  </a:lnTo>
                  <a:lnTo>
                    <a:pt x="33" y="190"/>
                  </a:lnTo>
                  <a:lnTo>
                    <a:pt x="38" y="188"/>
                  </a:lnTo>
                  <a:lnTo>
                    <a:pt x="40" y="186"/>
                  </a:lnTo>
                  <a:lnTo>
                    <a:pt x="44" y="182"/>
                  </a:lnTo>
                  <a:lnTo>
                    <a:pt x="44" y="182"/>
                  </a:lnTo>
                  <a:lnTo>
                    <a:pt x="44" y="181"/>
                  </a:lnTo>
                  <a:lnTo>
                    <a:pt x="44" y="181"/>
                  </a:lnTo>
                  <a:lnTo>
                    <a:pt x="42" y="179"/>
                  </a:lnTo>
                  <a:lnTo>
                    <a:pt x="42" y="179"/>
                  </a:lnTo>
                  <a:close/>
                  <a:moveTo>
                    <a:pt x="19" y="155"/>
                  </a:moveTo>
                  <a:lnTo>
                    <a:pt x="20" y="155"/>
                  </a:lnTo>
                  <a:lnTo>
                    <a:pt x="20" y="155"/>
                  </a:lnTo>
                  <a:lnTo>
                    <a:pt x="22" y="154"/>
                  </a:lnTo>
                  <a:lnTo>
                    <a:pt x="22" y="154"/>
                  </a:lnTo>
                  <a:lnTo>
                    <a:pt x="24" y="154"/>
                  </a:lnTo>
                  <a:lnTo>
                    <a:pt x="24" y="154"/>
                  </a:lnTo>
                  <a:lnTo>
                    <a:pt x="24" y="154"/>
                  </a:lnTo>
                  <a:lnTo>
                    <a:pt x="26" y="155"/>
                  </a:lnTo>
                  <a:lnTo>
                    <a:pt x="28" y="155"/>
                  </a:lnTo>
                  <a:lnTo>
                    <a:pt x="28" y="157"/>
                  </a:lnTo>
                  <a:lnTo>
                    <a:pt x="28" y="157"/>
                  </a:lnTo>
                  <a:lnTo>
                    <a:pt x="29" y="159"/>
                  </a:lnTo>
                  <a:lnTo>
                    <a:pt x="31" y="159"/>
                  </a:lnTo>
                  <a:lnTo>
                    <a:pt x="31" y="159"/>
                  </a:lnTo>
                  <a:lnTo>
                    <a:pt x="35" y="159"/>
                  </a:lnTo>
                  <a:lnTo>
                    <a:pt x="37" y="159"/>
                  </a:lnTo>
                  <a:lnTo>
                    <a:pt x="37" y="157"/>
                  </a:lnTo>
                  <a:lnTo>
                    <a:pt x="38" y="157"/>
                  </a:lnTo>
                  <a:lnTo>
                    <a:pt x="37" y="155"/>
                  </a:lnTo>
                  <a:lnTo>
                    <a:pt x="37" y="155"/>
                  </a:lnTo>
                  <a:lnTo>
                    <a:pt x="35" y="154"/>
                  </a:lnTo>
                  <a:lnTo>
                    <a:pt x="33" y="154"/>
                  </a:lnTo>
                  <a:lnTo>
                    <a:pt x="33" y="154"/>
                  </a:lnTo>
                  <a:lnTo>
                    <a:pt x="33" y="154"/>
                  </a:lnTo>
                  <a:lnTo>
                    <a:pt x="31" y="150"/>
                  </a:lnTo>
                  <a:lnTo>
                    <a:pt x="31" y="150"/>
                  </a:lnTo>
                  <a:lnTo>
                    <a:pt x="29" y="150"/>
                  </a:lnTo>
                  <a:lnTo>
                    <a:pt x="24" y="150"/>
                  </a:lnTo>
                  <a:lnTo>
                    <a:pt x="24" y="150"/>
                  </a:lnTo>
                  <a:lnTo>
                    <a:pt x="24" y="150"/>
                  </a:lnTo>
                  <a:lnTo>
                    <a:pt x="22" y="150"/>
                  </a:lnTo>
                  <a:lnTo>
                    <a:pt x="19" y="150"/>
                  </a:lnTo>
                  <a:lnTo>
                    <a:pt x="17" y="152"/>
                  </a:lnTo>
                  <a:lnTo>
                    <a:pt x="17" y="154"/>
                  </a:lnTo>
                  <a:lnTo>
                    <a:pt x="17" y="155"/>
                  </a:lnTo>
                  <a:lnTo>
                    <a:pt x="19" y="155"/>
                  </a:lnTo>
                  <a:close/>
                  <a:moveTo>
                    <a:pt x="71" y="47"/>
                  </a:moveTo>
                  <a:lnTo>
                    <a:pt x="73" y="47"/>
                  </a:lnTo>
                  <a:lnTo>
                    <a:pt x="73" y="45"/>
                  </a:lnTo>
                  <a:lnTo>
                    <a:pt x="76" y="43"/>
                  </a:lnTo>
                  <a:lnTo>
                    <a:pt x="78" y="40"/>
                  </a:lnTo>
                  <a:lnTo>
                    <a:pt x="78" y="40"/>
                  </a:lnTo>
                  <a:lnTo>
                    <a:pt x="78" y="38"/>
                  </a:lnTo>
                  <a:lnTo>
                    <a:pt x="78" y="38"/>
                  </a:lnTo>
                  <a:lnTo>
                    <a:pt x="78" y="38"/>
                  </a:lnTo>
                  <a:lnTo>
                    <a:pt x="78" y="36"/>
                  </a:lnTo>
                  <a:lnTo>
                    <a:pt x="78" y="36"/>
                  </a:lnTo>
                  <a:lnTo>
                    <a:pt x="78" y="34"/>
                  </a:lnTo>
                  <a:lnTo>
                    <a:pt x="76" y="32"/>
                  </a:lnTo>
                  <a:lnTo>
                    <a:pt x="76" y="32"/>
                  </a:lnTo>
                  <a:lnTo>
                    <a:pt x="76" y="32"/>
                  </a:lnTo>
                  <a:lnTo>
                    <a:pt x="76" y="32"/>
                  </a:lnTo>
                  <a:lnTo>
                    <a:pt x="76" y="31"/>
                  </a:lnTo>
                  <a:lnTo>
                    <a:pt x="75" y="31"/>
                  </a:lnTo>
                  <a:lnTo>
                    <a:pt x="75" y="32"/>
                  </a:lnTo>
                  <a:lnTo>
                    <a:pt x="73" y="36"/>
                  </a:lnTo>
                  <a:lnTo>
                    <a:pt x="71" y="38"/>
                  </a:lnTo>
                  <a:lnTo>
                    <a:pt x="69" y="40"/>
                  </a:lnTo>
                  <a:lnTo>
                    <a:pt x="69" y="42"/>
                  </a:lnTo>
                  <a:lnTo>
                    <a:pt x="67" y="45"/>
                  </a:lnTo>
                  <a:lnTo>
                    <a:pt x="69" y="47"/>
                  </a:lnTo>
                  <a:lnTo>
                    <a:pt x="71" y="47"/>
                  </a:lnTo>
                  <a:close/>
                  <a:moveTo>
                    <a:pt x="80" y="27"/>
                  </a:moveTo>
                  <a:lnTo>
                    <a:pt x="80" y="27"/>
                  </a:lnTo>
                  <a:lnTo>
                    <a:pt x="84" y="22"/>
                  </a:lnTo>
                  <a:lnTo>
                    <a:pt x="85" y="22"/>
                  </a:lnTo>
                  <a:lnTo>
                    <a:pt x="87" y="22"/>
                  </a:lnTo>
                  <a:lnTo>
                    <a:pt x="87" y="22"/>
                  </a:lnTo>
                  <a:lnTo>
                    <a:pt x="87" y="22"/>
                  </a:lnTo>
                  <a:lnTo>
                    <a:pt x="85" y="20"/>
                  </a:lnTo>
                  <a:lnTo>
                    <a:pt x="82" y="23"/>
                  </a:lnTo>
                  <a:lnTo>
                    <a:pt x="78" y="25"/>
                  </a:lnTo>
                  <a:lnTo>
                    <a:pt x="76" y="29"/>
                  </a:lnTo>
                  <a:lnTo>
                    <a:pt x="78" y="29"/>
                  </a:lnTo>
                  <a:lnTo>
                    <a:pt x="80" y="27"/>
                  </a:lnTo>
                  <a:close/>
                  <a:moveTo>
                    <a:pt x="93" y="18"/>
                  </a:moveTo>
                  <a:lnTo>
                    <a:pt x="100" y="14"/>
                  </a:lnTo>
                  <a:lnTo>
                    <a:pt x="102" y="14"/>
                  </a:lnTo>
                  <a:lnTo>
                    <a:pt x="103" y="13"/>
                  </a:lnTo>
                  <a:lnTo>
                    <a:pt x="105" y="13"/>
                  </a:lnTo>
                  <a:lnTo>
                    <a:pt x="107" y="13"/>
                  </a:lnTo>
                  <a:lnTo>
                    <a:pt x="107" y="13"/>
                  </a:lnTo>
                  <a:lnTo>
                    <a:pt x="107" y="11"/>
                  </a:lnTo>
                  <a:lnTo>
                    <a:pt x="107" y="11"/>
                  </a:lnTo>
                  <a:lnTo>
                    <a:pt x="109" y="11"/>
                  </a:lnTo>
                  <a:lnTo>
                    <a:pt x="111" y="11"/>
                  </a:lnTo>
                  <a:lnTo>
                    <a:pt x="112" y="9"/>
                  </a:lnTo>
                  <a:lnTo>
                    <a:pt x="105" y="11"/>
                  </a:lnTo>
                  <a:lnTo>
                    <a:pt x="103" y="11"/>
                  </a:lnTo>
                  <a:lnTo>
                    <a:pt x="103" y="11"/>
                  </a:lnTo>
                  <a:lnTo>
                    <a:pt x="96" y="13"/>
                  </a:lnTo>
                  <a:lnTo>
                    <a:pt x="94" y="13"/>
                  </a:lnTo>
                  <a:lnTo>
                    <a:pt x="94" y="14"/>
                  </a:lnTo>
                  <a:lnTo>
                    <a:pt x="91" y="14"/>
                  </a:lnTo>
                  <a:lnTo>
                    <a:pt x="91" y="16"/>
                  </a:lnTo>
                  <a:lnTo>
                    <a:pt x="91" y="18"/>
                  </a:lnTo>
                  <a:lnTo>
                    <a:pt x="93" y="18"/>
                  </a:lnTo>
                  <a:close/>
                  <a:moveTo>
                    <a:pt x="192" y="32"/>
                  </a:moveTo>
                  <a:lnTo>
                    <a:pt x="192" y="31"/>
                  </a:lnTo>
                  <a:lnTo>
                    <a:pt x="192" y="31"/>
                  </a:lnTo>
                  <a:lnTo>
                    <a:pt x="192" y="29"/>
                  </a:lnTo>
                  <a:lnTo>
                    <a:pt x="192" y="27"/>
                  </a:lnTo>
                  <a:lnTo>
                    <a:pt x="192" y="27"/>
                  </a:lnTo>
                  <a:lnTo>
                    <a:pt x="188" y="25"/>
                  </a:lnTo>
                  <a:lnTo>
                    <a:pt x="186" y="25"/>
                  </a:lnTo>
                  <a:lnTo>
                    <a:pt x="186" y="23"/>
                  </a:lnTo>
                  <a:lnTo>
                    <a:pt x="186" y="22"/>
                  </a:lnTo>
                  <a:lnTo>
                    <a:pt x="186" y="22"/>
                  </a:lnTo>
                  <a:lnTo>
                    <a:pt x="186" y="22"/>
                  </a:lnTo>
                  <a:lnTo>
                    <a:pt x="186" y="22"/>
                  </a:lnTo>
                  <a:lnTo>
                    <a:pt x="186" y="22"/>
                  </a:lnTo>
                  <a:lnTo>
                    <a:pt x="186" y="22"/>
                  </a:lnTo>
                  <a:lnTo>
                    <a:pt x="186" y="22"/>
                  </a:lnTo>
                  <a:lnTo>
                    <a:pt x="186" y="22"/>
                  </a:lnTo>
                  <a:lnTo>
                    <a:pt x="185" y="22"/>
                  </a:lnTo>
                  <a:lnTo>
                    <a:pt x="185" y="22"/>
                  </a:lnTo>
                  <a:lnTo>
                    <a:pt x="183" y="22"/>
                  </a:lnTo>
                  <a:lnTo>
                    <a:pt x="181" y="20"/>
                  </a:lnTo>
                  <a:lnTo>
                    <a:pt x="179" y="20"/>
                  </a:lnTo>
                  <a:lnTo>
                    <a:pt x="179" y="20"/>
                  </a:lnTo>
                  <a:lnTo>
                    <a:pt x="179" y="18"/>
                  </a:lnTo>
                  <a:lnTo>
                    <a:pt x="179" y="18"/>
                  </a:lnTo>
                  <a:lnTo>
                    <a:pt x="179" y="18"/>
                  </a:lnTo>
                  <a:lnTo>
                    <a:pt x="177" y="18"/>
                  </a:lnTo>
                  <a:lnTo>
                    <a:pt x="177" y="18"/>
                  </a:lnTo>
                  <a:lnTo>
                    <a:pt x="176" y="11"/>
                  </a:lnTo>
                  <a:lnTo>
                    <a:pt x="176" y="9"/>
                  </a:lnTo>
                  <a:lnTo>
                    <a:pt x="174" y="9"/>
                  </a:lnTo>
                  <a:lnTo>
                    <a:pt x="168" y="9"/>
                  </a:lnTo>
                  <a:lnTo>
                    <a:pt x="158" y="11"/>
                  </a:lnTo>
                  <a:lnTo>
                    <a:pt x="150" y="13"/>
                  </a:lnTo>
                  <a:lnTo>
                    <a:pt x="149" y="13"/>
                  </a:lnTo>
                  <a:lnTo>
                    <a:pt x="149" y="13"/>
                  </a:lnTo>
                  <a:lnTo>
                    <a:pt x="149" y="13"/>
                  </a:lnTo>
                  <a:lnTo>
                    <a:pt x="147" y="13"/>
                  </a:lnTo>
                  <a:lnTo>
                    <a:pt x="147" y="13"/>
                  </a:lnTo>
                  <a:lnTo>
                    <a:pt x="141" y="13"/>
                  </a:lnTo>
                  <a:lnTo>
                    <a:pt x="136" y="13"/>
                  </a:lnTo>
                  <a:lnTo>
                    <a:pt x="132" y="13"/>
                  </a:lnTo>
                  <a:lnTo>
                    <a:pt x="129" y="14"/>
                  </a:lnTo>
                  <a:lnTo>
                    <a:pt x="127" y="14"/>
                  </a:lnTo>
                  <a:lnTo>
                    <a:pt x="125" y="16"/>
                  </a:lnTo>
                  <a:lnTo>
                    <a:pt x="118" y="20"/>
                  </a:lnTo>
                  <a:lnTo>
                    <a:pt x="116" y="22"/>
                  </a:lnTo>
                  <a:lnTo>
                    <a:pt x="112" y="22"/>
                  </a:lnTo>
                  <a:lnTo>
                    <a:pt x="112" y="22"/>
                  </a:lnTo>
                  <a:lnTo>
                    <a:pt x="111" y="22"/>
                  </a:lnTo>
                  <a:lnTo>
                    <a:pt x="111" y="23"/>
                  </a:lnTo>
                  <a:lnTo>
                    <a:pt x="109" y="25"/>
                  </a:lnTo>
                  <a:lnTo>
                    <a:pt x="107" y="25"/>
                  </a:lnTo>
                  <a:lnTo>
                    <a:pt x="107" y="27"/>
                  </a:lnTo>
                  <a:lnTo>
                    <a:pt x="105" y="29"/>
                  </a:lnTo>
                  <a:lnTo>
                    <a:pt x="103" y="31"/>
                  </a:lnTo>
                  <a:lnTo>
                    <a:pt x="103" y="36"/>
                  </a:lnTo>
                  <a:lnTo>
                    <a:pt x="102" y="38"/>
                  </a:lnTo>
                  <a:lnTo>
                    <a:pt x="100" y="40"/>
                  </a:lnTo>
                  <a:lnTo>
                    <a:pt x="98" y="40"/>
                  </a:lnTo>
                  <a:lnTo>
                    <a:pt x="98" y="42"/>
                  </a:lnTo>
                  <a:lnTo>
                    <a:pt x="96" y="42"/>
                  </a:lnTo>
                  <a:lnTo>
                    <a:pt x="87" y="51"/>
                  </a:lnTo>
                  <a:lnTo>
                    <a:pt x="85" y="51"/>
                  </a:lnTo>
                  <a:lnTo>
                    <a:pt x="82" y="52"/>
                  </a:lnTo>
                  <a:lnTo>
                    <a:pt x="82" y="52"/>
                  </a:lnTo>
                  <a:lnTo>
                    <a:pt x="80" y="54"/>
                  </a:lnTo>
                  <a:lnTo>
                    <a:pt x="78" y="54"/>
                  </a:lnTo>
                  <a:lnTo>
                    <a:pt x="76" y="54"/>
                  </a:lnTo>
                  <a:lnTo>
                    <a:pt x="75" y="54"/>
                  </a:lnTo>
                  <a:lnTo>
                    <a:pt x="73" y="52"/>
                  </a:lnTo>
                  <a:lnTo>
                    <a:pt x="75" y="51"/>
                  </a:lnTo>
                  <a:lnTo>
                    <a:pt x="73" y="49"/>
                  </a:lnTo>
                  <a:lnTo>
                    <a:pt x="73" y="51"/>
                  </a:lnTo>
                  <a:lnTo>
                    <a:pt x="69" y="49"/>
                  </a:lnTo>
                  <a:lnTo>
                    <a:pt x="69" y="51"/>
                  </a:lnTo>
                  <a:lnTo>
                    <a:pt x="69" y="52"/>
                  </a:lnTo>
                  <a:lnTo>
                    <a:pt x="69" y="54"/>
                  </a:lnTo>
                  <a:lnTo>
                    <a:pt x="69" y="56"/>
                  </a:lnTo>
                  <a:lnTo>
                    <a:pt x="67" y="58"/>
                  </a:lnTo>
                  <a:lnTo>
                    <a:pt x="65" y="63"/>
                  </a:lnTo>
                  <a:lnTo>
                    <a:pt x="65" y="67"/>
                  </a:lnTo>
                  <a:lnTo>
                    <a:pt x="65" y="67"/>
                  </a:lnTo>
                  <a:lnTo>
                    <a:pt x="64" y="72"/>
                  </a:lnTo>
                  <a:lnTo>
                    <a:pt x="62" y="87"/>
                  </a:lnTo>
                  <a:lnTo>
                    <a:pt x="62" y="90"/>
                  </a:lnTo>
                  <a:lnTo>
                    <a:pt x="62" y="90"/>
                  </a:lnTo>
                  <a:lnTo>
                    <a:pt x="62" y="92"/>
                  </a:lnTo>
                  <a:lnTo>
                    <a:pt x="58" y="101"/>
                  </a:lnTo>
                  <a:lnTo>
                    <a:pt x="53" y="110"/>
                  </a:lnTo>
                  <a:lnTo>
                    <a:pt x="47" y="119"/>
                  </a:lnTo>
                  <a:lnTo>
                    <a:pt x="40" y="128"/>
                  </a:lnTo>
                  <a:lnTo>
                    <a:pt x="38" y="130"/>
                  </a:lnTo>
                  <a:lnTo>
                    <a:pt x="37" y="130"/>
                  </a:lnTo>
                  <a:lnTo>
                    <a:pt x="33" y="130"/>
                  </a:lnTo>
                  <a:lnTo>
                    <a:pt x="33" y="130"/>
                  </a:lnTo>
                  <a:lnTo>
                    <a:pt x="33" y="130"/>
                  </a:lnTo>
                  <a:lnTo>
                    <a:pt x="33" y="132"/>
                  </a:lnTo>
                  <a:lnTo>
                    <a:pt x="35" y="135"/>
                  </a:lnTo>
                  <a:lnTo>
                    <a:pt x="35" y="135"/>
                  </a:lnTo>
                  <a:lnTo>
                    <a:pt x="35" y="137"/>
                  </a:lnTo>
                  <a:lnTo>
                    <a:pt x="35" y="137"/>
                  </a:lnTo>
                  <a:lnTo>
                    <a:pt x="35" y="137"/>
                  </a:lnTo>
                  <a:lnTo>
                    <a:pt x="35" y="137"/>
                  </a:lnTo>
                  <a:lnTo>
                    <a:pt x="35" y="139"/>
                  </a:lnTo>
                  <a:lnTo>
                    <a:pt x="35" y="139"/>
                  </a:lnTo>
                  <a:lnTo>
                    <a:pt x="35" y="139"/>
                  </a:lnTo>
                  <a:lnTo>
                    <a:pt x="37" y="141"/>
                  </a:lnTo>
                  <a:lnTo>
                    <a:pt x="37" y="141"/>
                  </a:lnTo>
                  <a:lnTo>
                    <a:pt x="37" y="143"/>
                  </a:lnTo>
                  <a:lnTo>
                    <a:pt x="35" y="143"/>
                  </a:lnTo>
                  <a:lnTo>
                    <a:pt x="35" y="143"/>
                  </a:lnTo>
                  <a:lnTo>
                    <a:pt x="35" y="143"/>
                  </a:lnTo>
                  <a:lnTo>
                    <a:pt x="33" y="141"/>
                  </a:lnTo>
                  <a:lnTo>
                    <a:pt x="31" y="141"/>
                  </a:lnTo>
                  <a:lnTo>
                    <a:pt x="31" y="141"/>
                  </a:lnTo>
                  <a:lnTo>
                    <a:pt x="29" y="141"/>
                  </a:lnTo>
                  <a:lnTo>
                    <a:pt x="28" y="143"/>
                  </a:lnTo>
                  <a:lnTo>
                    <a:pt x="26" y="144"/>
                  </a:lnTo>
                  <a:lnTo>
                    <a:pt x="26" y="146"/>
                  </a:lnTo>
                  <a:lnTo>
                    <a:pt x="26" y="146"/>
                  </a:lnTo>
                  <a:lnTo>
                    <a:pt x="28" y="146"/>
                  </a:lnTo>
                  <a:lnTo>
                    <a:pt x="28" y="146"/>
                  </a:lnTo>
                  <a:lnTo>
                    <a:pt x="28" y="144"/>
                  </a:lnTo>
                  <a:lnTo>
                    <a:pt x="29" y="144"/>
                  </a:lnTo>
                  <a:lnTo>
                    <a:pt x="31" y="144"/>
                  </a:lnTo>
                  <a:lnTo>
                    <a:pt x="31" y="144"/>
                  </a:lnTo>
                  <a:lnTo>
                    <a:pt x="33" y="144"/>
                  </a:lnTo>
                  <a:lnTo>
                    <a:pt x="35" y="146"/>
                  </a:lnTo>
                  <a:lnTo>
                    <a:pt x="35" y="148"/>
                  </a:lnTo>
                  <a:lnTo>
                    <a:pt x="35" y="150"/>
                  </a:lnTo>
                  <a:lnTo>
                    <a:pt x="37" y="152"/>
                  </a:lnTo>
                  <a:lnTo>
                    <a:pt x="40" y="154"/>
                  </a:lnTo>
                  <a:lnTo>
                    <a:pt x="40" y="154"/>
                  </a:lnTo>
                  <a:lnTo>
                    <a:pt x="42" y="154"/>
                  </a:lnTo>
                  <a:lnTo>
                    <a:pt x="40" y="154"/>
                  </a:lnTo>
                  <a:lnTo>
                    <a:pt x="38" y="155"/>
                  </a:lnTo>
                  <a:lnTo>
                    <a:pt x="38" y="155"/>
                  </a:lnTo>
                  <a:lnTo>
                    <a:pt x="38" y="155"/>
                  </a:lnTo>
                  <a:lnTo>
                    <a:pt x="38" y="157"/>
                  </a:lnTo>
                  <a:lnTo>
                    <a:pt x="38" y="157"/>
                  </a:lnTo>
                  <a:lnTo>
                    <a:pt x="38" y="159"/>
                  </a:lnTo>
                  <a:lnTo>
                    <a:pt x="38" y="159"/>
                  </a:lnTo>
                  <a:lnTo>
                    <a:pt x="40" y="159"/>
                  </a:lnTo>
                  <a:lnTo>
                    <a:pt x="40" y="159"/>
                  </a:lnTo>
                  <a:lnTo>
                    <a:pt x="42" y="159"/>
                  </a:lnTo>
                  <a:lnTo>
                    <a:pt x="42" y="159"/>
                  </a:lnTo>
                  <a:lnTo>
                    <a:pt x="42" y="161"/>
                  </a:lnTo>
                  <a:lnTo>
                    <a:pt x="44" y="163"/>
                  </a:lnTo>
                  <a:lnTo>
                    <a:pt x="42" y="163"/>
                  </a:lnTo>
                  <a:lnTo>
                    <a:pt x="42" y="161"/>
                  </a:lnTo>
                  <a:lnTo>
                    <a:pt x="40" y="161"/>
                  </a:lnTo>
                  <a:lnTo>
                    <a:pt x="37" y="161"/>
                  </a:lnTo>
                  <a:lnTo>
                    <a:pt x="35" y="161"/>
                  </a:lnTo>
                  <a:lnTo>
                    <a:pt x="31" y="163"/>
                  </a:lnTo>
                  <a:lnTo>
                    <a:pt x="37" y="166"/>
                  </a:lnTo>
                  <a:lnTo>
                    <a:pt x="37" y="166"/>
                  </a:lnTo>
                  <a:lnTo>
                    <a:pt x="38" y="166"/>
                  </a:lnTo>
                  <a:lnTo>
                    <a:pt x="40" y="166"/>
                  </a:lnTo>
                  <a:lnTo>
                    <a:pt x="40" y="166"/>
                  </a:lnTo>
                  <a:lnTo>
                    <a:pt x="42" y="168"/>
                  </a:lnTo>
                  <a:lnTo>
                    <a:pt x="44" y="168"/>
                  </a:lnTo>
                  <a:lnTo>
                    <a:pt x="44" y="168"/>
                  </a:lnTo>
                  <a:lnTo>
                    <a:pt x="46" y="168"/>
                  </a:lnTo>
                  <a:lnTo>
                    <a:pt x="47" y="170"/>
                  </a:lnTo>
                  <a:lnTo>
                    <a:pt x="47" y="172"/>
                  </a:lnTo>
                  <a:lnTo>
                    <a:pt x="47" y="173"/>
                  </a:lnTo>
                  <a:lnTo>
                    <a:pt x="46" y="173"/>
                  </a:lnTo>
                  <a:lnTo>
                    <a:pt x="46" y="173"/>
                  </a:lnTo>
                  <a:lnTo>
                    <a:pt x="44" y="173"/>
                  </a:lnTo>
                  <a:lnTo>
                    <a:pt x="42" y="173"/>
                  </a:lnTo>
                  <a:lnTo>
                    <a:pt x="42" y="173"/>
                  </a:lnTo>
                  <a:lnTo>
                    <a:pt x="38" y="173"/>
                  </a:lnTo>
                  <a:lnTo>
                    <a:pt x="38" y="173"/>
                  </a:lnTo>
                  <a:lnTo>
                    <a:pt x="37" y="173"/>
                  </a:lnTo>
                  <a:lnTo>
                    <a:pt x="37" y="170"/>
                  </a:lnTo>
                  <a:lnTo>
                    <a:pt x="35" y="168"/>
                  </a:lnTo>
                  <a:lnTo>
                    <a:pt x="33" y="166"/>
                  </a:lnTo>
                  <a:lnTo>
                    <a:pt x="31" y="166"/>
                  </a:lnTo>
                  <a:lnTo>
                    <a:pt x="26" y="164"/>
                  </a:lnTo>
                  <a:lnTo>
                    <a:pt x="26" y="164"/>
                  </a:lnTo>
                  <a:lnTo>
                    <a:pt x="26" y="164"/>
                  </a:lnTo>
                  <a:lnTo>
                    <a:pt x="28" y="164"/>
                  </a:lnTo>
                  <a:lnTo>
                    <a:pt x="28" y="164"/>
                  </a:lnTo>
                  <a:lnTo>
                    <a:pt x="28" y="163"/>
                  </a:lnTo>
                  <a:lnTo>
                    <a:pt x="26" y="161"/>
                  </a:lnTo>
                  <a:lnTo>
                    <a:pt x="26" y="161"/>
                  </a:lnTo>
                  <a:lnTo>
                    <a:pt x="26" y="161"/>
                  </a:lnTo>
                  <a:lnTo>
                    <a:pt x="24" y="161"/>
                  </a:lnTo>
                  <a:lnTo>
                    <a:pt x="11" y="161"/>
                  </a:lnTo>
                  <a:lnTo>
                    <a:pt x="6" y="164"/>
                  </a:lnTo>
                  <a:lnTo>
                    <a:pt x="4" y="166"/>
                  </a:lnTo>
                  <a:lnTo>
                    <a:pt x="6" y="166"/>
                  </a:lnTo>
                  <a:lnTo>
                    <a:pt x="6" y="168"/>
                  </a:lnTo>
                  <a:lnTo>
                    <a:pt x="8" y="170"/>
                  </a:lnTo>
                  <a:lnTo>
                    <a:pt x="8" y="170"/>
                  </a:lnTo>
                  <a:lnTo>
                    <a:pt x="8" y="172"/>
                  </a:lnTo>
                  <a:lnTo>
                    <a:pt x="10" y="172"/>
                  </a:lnTo>
                  <a:lnTo>
                    <a:pt x="10" y="173"/>
                  </a:lnTo>
                  <a:lnTo>
                    <a:pt x="13" y="173"/>
                  </a:lnTo>
                  <a:lnTo>
                    <a:pt x="15" y="173"/>
                  </a:lnTo>
                  <a:lnTo>
                    <a:pt x="17" y="173"/>
                  </a:lnTo>
                  <a:lnTo>
                    <a:pt x="17" y="173"/>
                  </a:lnTo>
                  <a:lnTo>
                    <a:pt x="19" y="175"/>
                  </a:lnTo>
                  <a:lnTo>
                    <a:pt x="22" y="177"/>
                  </a:lnTo>
                  <a:lnTo>
                    <a:pt x="24" y="177"/>
                  </a:lnTo>
                  <a:lnTo>
                    <a:pt x="24" y="177"/>
                  </a:lnTo>
                  <a:lnTo>
                    <a:pt x="24" y="177"/>
                  </a:lnTo>
                  <a:lnTo>
                    <a:pt x="26" y="177"/>
                  </a:lnTo>
                  <a:lnTo>
                    <a:pt x="28" y="177"/>
                  </a:lnTo>
                  <a:lnTo>
                    <a:pt x="28" y="177"/>
                  </a:lnTo>
                  <a:lnTo>
                    <a:pt x="28" y="175"/>
                  </a:lnTo>
                  <a:lnTo>
                    <a:pt x="29" y="173"/>
                  </a:lnTo>
                  <a:lnTo>
                    <a:pt x="31" y="173"/>
                  </a:lnTo>
                  <a:lnTo>
                    <a:pt x="33" y="173"/>
                  </a:lnTo>
                  <a:lnTo>
                    <a:pt x="33" y="173"/>
                  </a:lnTo>
                  <a:lnTo>
                    <a:pt x="37" y="175"/>
                  </a:lnTo>
                  <a:lnTo>
                    <a:pt x="37" y="177"/>
                  </a:lnTo>
                  <a:lnTo>
                    <a:pt x="38" y="177"/>
                  </a:lnTo>
                  <a:lnTo>
                    <a:pt x="42" y="177"/>
                  </a:lnTo>
                  <a:lnTo>
                    <a:pt x="44" y="177"/>
                  </a:lnTo>
                  <a:lnTo>
                    <a:pt x="44" y="175"/>
                  </a:lnTo>
                  <a:lnTo>
                    <a:pt x="46" y="175"/>
                  </a:lnTo>
                  <a:lnTo>
                    <a:pt x="46" y="177"/>
                  </a:lnTo>
                  <a:lnTo>
                    <a:pt x="46" y="177"/>
                  </a:lnTo>
                  <a:lnTo>
                    <a:pt x="46" y="179"/>
                  </a:lnTo>
                  <a:lnTo>
                    <a:pt x="46" y="179"/>
                  </a:lnTo>
                  <a:lnTo>
                    <a:pt x="46" y="179"/>
                  </a:lnTo>
                  <a:lnTo>
                    <a:pt x="47" y="179"/>
                  </a:lnTo>
                  <a:lnTo>
                    <a:pt x="47" y="179"/>
                  </a:lnTo>
                  <a:lnTo>
                    <a:pt x="49" y="181"/>
                  </a:lnTo>
                  <a:lnTo>
                    <a:pt x="49" y="181"/>
                  </a:lnTo>
                  <a:lnTo>
                    <a:pt x="53" y="181"/>
                  </a:lnTo>
                  <a:lnTo>
                    <a:pt x="53" y="181"/>
                  </a:lnTo>
                  <a:lnTo>
                    <a:pt x="53" y="179"/>
                  </a:lnTo>
                  <a:lnTo>
                    <a:pt x="53" y="179"/>
                  </a:lnTo>
                  <a:lnTo>
                    <a:pt x="53" y="177"/>
                  </a:lnTo>
                  <a:lnTo>
                    <a:pt x="51" y="177"/>
                  </a:lnTo>
                  <a:lnTo>
                    <a:pt x="51" y="175"/>
                  </a:lnTo>
                  <a:lnTo>
                    <a:pt x="51" y="175"/>
                  </a:lnTo>
                  <a:lnTo>
                    <a:pt x="53" y="175"/>
                  </a:lnTo>
                  <a:lnTo>
                    <a:pt x="51" y="173"/>
                  </a:lnTo>
                  <a:lnTo>
                    <a:pt x="55" y="172"/>
                  </a:lnTo>
                  <a:lnTo>
                    <a:pt x="56" y="172"/>
                  </a:lnTo>
                  <a:lnTo>
                    <a:pt x="58" y="172"/>
                  </a:lnTo>
                  <a:lnTo>
                    <a:pt x="58" y="172"/>
                  </a:lnTo>
                  <a:lnTo>
                    <a:pt x="60" y="172"/>
                  </a:lnTo>
                  <a:lnTo>
                    <a:pt x="60" y="173"/>
                  </a:lnTo>
                  <a:lnTo>
                    <a:pt x="58" y="173"/>
                  </a:lnTo>
                  <a:lnTo>
                    <a:pt x="58" y="175"/>
                  </a:lnTo>
                  <a:lnTo>
                    <a:pt x="60" y="175"/>
                  </a:lnTo>
                  <a:lnTo>
                    <a:pt x="60" y="175"/>
                  </a:lnTo>
                  <a:lnTo>
                    <a:pt x="62" y="175"/>
                  </a:lnTo>
                  <a:lnTo>
                    <a:pt x="64" y="175"/>
                  </a:lnTo>
                  <a:lnTo>
                    <a:pt x="64" y="175"/>
                  </a:lnTo>
                  <a:lnTo>
                    <a:pt x="65" y="175"/>
                  </a:lnTo>
                  <a:lnTo>
                    <a:pt x="65" y="175"/>
                  </a:lnTo>
                  <a:lnTo>
                    <a:pt x="69" y="170"/>
                  </a:lnTo>
                  <a:lnTo>
                    <a:pt x="71" y="170"/>
                  </a:lnTo>
                  <a:lnTo>
                    <a:pt x="71" y="170"/>
                  </a:lnTo>
                  <a:lnTo>
                    <a:pt x="73" y="170"/>
                  </a:lnTo>
                  <a:lnTo>
                    <a:pt x="73" y="170"/>
                  </a:lnTo>
                  <a:lnTo>
                    <a:pt x="75" y="172"/>
                  </a:lnTo>
                  <a:lnTo>
                    <a:pt x="75" y="172"/>
                  </a:lnTo>
                  <a:lnTo>
                    <a:pt x="73" y="173"/>
                  </a:lnTo>
                  <a:lnTo>
                    <a:pt x="73" y="175"/>
                  </a:lnTo>
                  <a:lnTo>
                    <a:pt x="75" y="175"/>
                  </a:lnTo>
                  <a:lnTo>
                    <a:pt x="71" y="175"/>
                  </a:lnTo>
                  <a:lnTo>
                    <a:pt x="71" y="175"/>
                  </a:lnTo>
                  <a:lnTo>
                    <a:pt x="71" y="175"/>
                  </a:lnTo>
                  <a:lnTo>
                    <a:pt x="71" y="177"/>
                  </a:lnTo>
                  <a:lnTo>
                    <a:pt x="75" y="177"/>
                  </a:lnTo>
                  <a:lnTo>
                    <a:pt x="76" y="177"/>
                  </a:lnTo>
                  <a:lnTo>
                    <a:pt x="78" y="177"/>
                  </a:lnTo>
                  <a:lnTo>
                    <a:pt x="80" y="177"/>
                  </a:lnTo>
                  <a:lnTo>
                    <a:pt x="80" y="177"/>
                  </a:lnTo>
                  <a:lnTo>
                    <a:pt x="82" y="175"/>
                  </a:lnTo>
                  <a:lnTo>
                    <a:pt x="82" y="173"/>
                  </a:lnTo>
                  <a:lnTo>
                    <a:pt x="84" y="172"/>
                  </a:lnTo>
                  <a:lnTo>
                    <a:pt x="84" y="172"/>
                  </a:lnTo>
                  <a:lnTo>
                    <a:pt x="84" y="172"/>
                  </a:lnTo>
                  <a:lnTo>
                    <a:pt x="84" y="172"/>
                  </a:lnTo>
                  <a:lnTo>
                    <a:pt x="84" y="172"/>
                  </a:lnTo>
                  <a:lnTo>
                    <a:pt x="85" y="172"/>
                  </a:lnTo>
                  <a:lnTo>
                    <a:pt x="87" y="173"/>
                  </a:lnTo>
                  <a:lnTo>
                    <a:pt x="87" y="175"/>
                  </a:lnTo>
                  <a:lnTo>
                    <a:pt x="85" y="177"/>
                  </a:lnTo>
                  <a:lnTo>
                    <a:pt x="85" y="179"/>
                  </a:lnTo>
                  <a:lnTo>
                    <a:pt x="85" y="179"/>
                  </a:lnTo>
                  <a:lnTo>
                    <a:pt x="87" y="181"/>
                  </a:lnTo>
                  <a:lnTo>
                    <a:pt x="87" y="182"/>
                  </a:lnTo>
                  <a:lnTo>
                    <a:pt x="89" y="184"/>
                  </a:lnTo>
                  <a:lnTo>
                    <a:pt x="89" y="184"/>
                  </a:lnTo>
                  <a:lnTo>
                    <a:pt x="89" y="184"/>
                  </a:lnTo>
                  <a:lnTo>
                    <a:pt x="91" y="184"/>
                  </a:lnTo>
                  <a:lnTo>
                    <a:pt x="93" y="184"/>
                  </a:lnTo>
                  <a:lnTo>
                    <a:pt x="93" y="186"/>
                  </a:lnTo>
                  <a:lnTo>
                    <a:pt x="93" y="188"/>
                  </a:lnTo>
                  <a:lnTo>
                    <a:pt x="94" y="188"/>
                  </a:lnTo>
                  <a:lnTo>
                    <a:pt x="94" y="188"/>
                  </a:lnTo>
                  <a:lnTo>
                    <a:pt x="96" y="188"/>
                  </a:lnTo>
                  <a:lnTo>
                    <a:pt x="102" y="188"/>
                  </a:lnTo>
                  <a:lnTo>
                    <a:pt x="103" y="188"/>
                  </a:lnTo>
                  <a:lnTo>
                    <a:pt x="105" y="186"/>
                  </a:lnTo>
                  <a:lnTo>
                    <a:pt x="107" y="186"/>
                  </a:lnTo>
                  <a:lnTo>
                    <a:pt x="107" y="186"/>
                  </a:lnTo>
                  <a:lnTo>
                    <a:pt x="109" y="188"/>
                  </a:lnTo>
                  <a:lnTo>
                    <a:pt x="109" y="188"/>
                  </a:lnTo>
                  <a:lnTo>
                    <a:pt x="111" y="190"/>
                  </a:lnTo>
                  <a:lnTo>
                    <a:pt x="111" y="191"/>
                  </a:lnTo>
                  <a:lnTo>
                    <a:pt x="111" y="191"/>
                  </a:lnTo>
                  <a:lnTo>
                    <a:pt x="111" y="193"/>
                  </a:lnTo>
                  <a:lnTo>
                    <a:pt x="114" y="193"/>
                  </a:lnTo>
                  <a:lnTo>
                    <a:pt x="114" y="193"/>
                  </a:lnTo>
                  <a:lnTo>
                    <a:pt x="114" y="195"/>
                  </a:lnTo>
                  <a:lnTo>
                    <a:pt x="116" y="195"/>
                  </a:lnTo>
                  <a:lnTo>
                    <a:pt x="116" y="195"/>
                  </a:lnTo>
                  <a:lnTo>
                    <a:pt x="118" y="195"/>
                  </a:lnTo>
                  <a:lnTo>
                    <a:pt x="120" y="195"/>
                  </a:lnTo>
                  <a:lnTo>
                    <a:pt x="120" y="195"/>
                  </a:lnTo>
                  <a:lnTo>
                    <a:pt x="121" y="197"/>
                  </a:lnTo>
                  <a:lnTo>
                    <a:pt x="121" y="197"/>
                  </a:lnTo>
                  <a:lnTo>
                    <a:pt x="123" y="197"/>
                  </a:lnTo>
                  <a:lnTo>
                    <a:pt x="123" y="197"/>
                  </a:lnTo>
                  <a:lnTo>
                    <a:pt x="125" y="197"/>
                  </a:lnTo>
                  <a:lnTo>
                    <a:pt x="125" y="199"/>
                  </a:lnTo>
                  <a:lnTo>
                    <a:pt x="123" y="199"/>
                  </a:lnTo>
                  <a:lnTo>
                    <a:pt x="123" y="200"/>
                  </a:lnTo>
                  <a:lnTo>
                    <a:pt x="125" y="200"/>
                  </a:lnTo>
                  <a:lnTo>
                    <a:pt x="125" y="200"/>
                  </a:lnTo>
                  <a:lnTo>
                    <a:pt x="123" y="200"/>
                  </a:lnTo>
                  <a:lnTo>
                    <a:pt x="123" y="202"/>
                  </a:lnTo>
                  <a:lnTo>
                    <a:pt x="123" y="200"/>
                  </a:lnTo>
                  <a:lnTo>
                    <a:pt x="123" y="202"/>
                  </a:lnTo>
                  <a:lnTo>
                    <a:pt x="123" y="202"/>
                  </a:lnTo>
                  <a:lnTo>
                    <a:pt x="123" y="202"/>
                  </a:lnTo>
                  <a:lnTo>
                    <a:pt x="123" y="204"/>
                  </a:lnTo>
                  <a:lnTo>
                    <a:pt x="123" y="204"/>
                  </a:lnTo>
                  <a:lnTo>
                    <a:pt x="121" y="204"/>
                  </a:lnTo>
                  <a:lnTo>
                    <a:pt x="121" y="204"/>
                  </a:lnTo>
                  <a:lnTo>
                    <a:pt x="121" y="204"/>
                  </a:lnTo>
                  <a:lnTo>
                    <a:pt x="121" y="206"/>
                  </a:lnTo>
                  <a:lnTo>
                    <a:pt x="121" y="206"/>
                  </a:lnTo>
                  <a:lnTo>
                    <a:pt x="121" y="208"/>
                  </a:lnTo>
                  <a:lnTo>
                    <a:pt x="121" y="209"/>
                  </a:lnTo>
                  <a:lnTo>
                    <a:pt x="120" y="213"/>
                  </a:lnTo>
                  <a:lnTo>
                    <a:pt x="120" y="211"/>
                  </a:lnTo>
                  <a:lnTo>
                    <a:pt x="120" y="211"/>
                  </a:lnTo>
                  <a:lnTo>
                    <a:pt x="121" y="213"/>
                  </a:lnTo>
                  <a:lnTo>
                    <a:pt x="120" y="213"/>
                  </a:lnTo>
                  <a:lnTo>
                    <a:pt x="120" y="215"/>
                  </a:lnTo>
                  <a:lnTo>
                    <a:pt x="120" y="217"/>
                  </a:lnTo>
                  <a:lnTo>
                    <a:pt x="118" y="217"/>
                  </a:lnTo>
                  <a:lnTo>
                    <a:pt x="118" y="217"/>
                  </a:lnTo>
                  <a:lnTo>
                    <a:pt x="118" y="217"/>
                  </a:lnTo>
                  <a:lnTo>
                    <a:pt x="114" y="220"/>
                  </a:lnTo>
                  <a:lnTo>
                    <a:pt x="114" y="222"/>
                  </a:lnTo>
                  <a:lnTo>
                    <a:pt x="114" y="224"/>
                  </a:lnTo>
                  <a:lnTo>
                    <a:pt x="116" y="224"/>
                  </a:lnTo>
                  <a:lnTo>
                    <a:pt x="116" y="224"/>
                  </a:lnTo>
                  <a:lnTo>
                    <a:pt x="116" y="226"/>
                  </a:lnTo>
                  <a:lnTo>
                    <a:pt x="118" y="226"/>
                  </a:lnTo>
                  <a:lnTo>
                    <a:pt x="118" y="226"/>
                  </a:lnTo>
                  <a:lnTo>
                    <a:pt x="118" y="228"/>
                  </a:lnTo>
                  <a:lnTo>
                    <a:pt x="118" y="229"/>
                  </a:lnTo>
                  <a:lnTo>
                    <a:pt x="118" y="229"/>
                  </a:lnTo>
                  <a:lnTo>
                    <a:pt x="120" y="229"/>
                  </a:lnTo>
                  <a:lnTo>
                    <a:pt x="120" y="228"/>
                  </a:lnTo>
                  <a:lnTo>
                    <a:pt x="120" y="228"/>
                  </a:lnTo>
                  <a:lnTo>
                    <a:pt x="120" y="228"/>
                  </a:lnTo>
                  <a:lnTo>
                    <a:pt x="121" y="228"/>
                  </a:lnTo>
                  <a:lnTo>
                    <a:pt x="121" y="228"/>
                  </a:lnTo>
                  <a:lnTo>
                    <a:pt x="121" y="229"/>
                  </a:lnTo>
                  <a:lnTo>
                    <a:pt x="127" y="229"/>
                  </a:lnTo>
                  <a:lnTo>
                    <a:pt x="127" y="229"/>
                  </a:lnTo>
                  <a:lnTo>
                    <a:pt x="127" y="229"/>
                  </a:lnTo>
                  <a:lnTo>
                    <a:pt x="127" y="229"/>
                  </a:lnTo>
                  <a:lnTo>
                    <a:pt x="130" y="229"/>
                  </a:lnTo>
                  <a:lnTo>
                    <a:pt x="132" y="229"/>
                  </a:lnTo>
                  <a:lnTo>
                    <a:pt x="132" y="228"/>
                  </a:lnTo>
                  <a:lnTo>
                    <a:pt x="132" y="228"/>
                  </a:lnTo>
                  <a:lnTo>
                    <a:pt x="132" y="228"/>
                  </a:lnTo>
                  <a:lnTo>
                    <a:pt x="130" y="226"/>
                  </a:lnTo>
                  <a:lnTo>
                    <a:pt x="130" y="226"/>
                  </a:lnTo>
                  <a:lnTo>
                    <a:pt x="132" y="226"/>
                  </a:lnTo>
                  <a:lnTo>
                    <a:pt x="132" y="224"/>
                  </a:lnTo>
                  <a:lnTo>
                    <a:pt x="132" y="224"/>
                  </a:lnTo>
                  <a:lnTo>
                    <a:pt x="132" y="224"/>
                  </a:lnTo>
                  <a:lnTo>
                    <a:pt x="132" y="222"/>
                  </a:lnTo>
                  <a:lnTo>
                    <a:pt x="132" y="222"/>
                  </a:lnTo>
                  <a:lnTo>
                    <a:pt x="134" y="222"/>
                  </a:lnTo>
                  <a:lnTo>
                    <a:pt x="134" y="222"/>
                  </a:lnTo>
                  <a:lnTo>
                    <a:pt x="136" y="220"/>
                  </a:lnTo>
                  <a:lnTo>
                    <a:pt x="136" y="220"/>
                  </a:lnTo>
                  <a:lnTo>
                    <a:pt x="136" y="219"/>
                  </a:lnTo>
                  <a:lnTo>
                    <a:pt x="136" y="217"/>
                  </a:lnTo>
                  <a:lnTo>
                    <a:pt x="136" y="217"/>
                  </a:lnTo>
                  <a:lnTo>
                    <a:pt x="136" y="217"/>
                  </a:lnTo>
                  <a:lnTo>
                    <a:pt x="136" y="217"/>
                  </a:lnTo>
                  <a:lnTo>
                    <a:pt x="134" y="215"/>
                  </a:lnTo>
                  <a:lnTo>
                    <a:pt x="132" y="215"/>
                  </a:lnTo>
                  <a:lnTo>
                    <a:pt x="132" y="215"/>
                  </a:lnTo>
                  <a:lnTo>
                    <a:pt x="132" y="213"/>
                  </a:lnTo>
                  <a:lnTo>
                    <a:pt x="132" y="213"/>
                  </a:lnTo>
                  <a:lnTo>
                    <a:pt x="132" y="211"/>
                  </a:lnTo>
                  <a:lnTo>
                    <a:pt x="132" y="211"/>
                  </a:lnTo>
                  <a:lnTo>
                    <a:pt x="132" y="211"/>
                  </a:lnTo>
                  <a:lnTo>
                    <a:pt x="130" y="211"/>
                  </a:lnTo>
                  <a:lnTo>
                    <a:pt x="130" y="211"/>
                  </a:lnTo>
                  <a:lnTo>
                    <a:pt x="129" y="211"/>
                  </a:lnTo>
                  <a:lnTo>
                    <a:pt x="129" y="211"/>
                  </a:lnTo>
                  <a:lnTo>
                    <a:pt x="127" y="211"/>
                  </a:lnTo>
                  <a:lnTo>
                    <a:pt x="127" y="211"/>
                  </a:lnTo>
                  <a:lnTo>
                    <a:pt x="127" y="209"/>
                  </a:lnTo>
                  <a:lnTo>
                    <a:pt x="125" y="208"/>
                  </a:lnTo>
                  <a:lnTo>
                    <a:pt x="125" y="206"/>
                  </a:lnTo>
                  <a:lnTo>
                    <a:pt x="127" y="204"/>
                  </a:lnTo>
                  <a:lnTo>
                    <a:pt x="127" y="206"/>
                  </a:lnTo>
                  <a:lnTo>
                    <a:pt x="129" y="206"/>
                  </a:lnTo>
                  <a:lnTo>
                    <a:pt x="129" y="206"/>
                  </a:lnTo>
                  <a:lnTo>
                    <a:pt x="129" y="206"/>
                  </a:lnTo>
                  <a:lnTo>
                    <a:pt x="130" y="206"/>
                  </a:lnTo>
                  <a:lnTo>
                    <a:pt x="130" y="204"/>
                  </a:lnTo>
                  <a:lnTo>
                    <a:pt x="132" y="202"/>
                  </a:lnTo>
                  <a:lnTo>
                    <a:pt x="136" y="199"/>
                  </a:lnTo>
                  <a:lnTo>
                    <a:pt x="140" y="199"/>
                  </a:lnTo>
                  <a:lnTo>
                    <a:pt x="140" y="197"/>
                  </a:lnTo>
                  <a:lnTo>
                    <a:pt x="140" y="195"/>
                  </a:lnTo>
                  <a:lnTo>
                    <a:pt x="140" y="195"/>
                  </a:lnTo>
                  <a:lnTo>
                    <a:pt x="141" y="195"/>
                  </a:lnTo>
                  <a:lnTo>
                    <a:pt x="140" y="195"/>
                  </a:lnTo>
                  <a:lnTo>
                    <a:pt x="138" y="197"/>
                  </a:lnTo>
                  <a:lnTo>
                    <a:pt x="136" y="195"/>
                  </a:lnTo>
                  <a:lnTo>
                    <a:pt x="136" y="193"/>
                  </a:lnTo>
                  <a:lnTo>
                    <a:pt x="136" y="191"/>
                  </a:lnTo>
                  <a:lnTo>
                    <a:pt x="136" y="191"/>
                  </a:lnTo>
                  <a:lnTo>
                    <a:pt x="136" y="190"/>
                  </a:lnTo>
                  <a:lnTo>
                    <a:pt x="138" y="188"/>
                  </a:lnTo>
                  <a:lnTo>
                    <a:pt x="140" y="184"/>
                  </a:lnTo>
                  <a:lnTo>
                    <a:pt x="141" y="182"/>
                  </a:lnTo>
                  <a:lnTo>
                    <a:pt x="141" y="182"/>
                  </a:lnTo>
                  <a:lnTo>
                    <a:pt x="143" y="182"/>
                  </a:lnTo>
                  <a:lnTo>
                    <a:pt x="143" y="181"/>
                  </a:lnTo>
                  <a:lnTo>
                    <a:pt x="143" y="179"/>
                  </a:lnTo>
                  <a:lnTo>
                    <a:pt x="143" y="179"/>
                  </a:lnTo>
                  <a:lnTo>
                    <a:pt x="143" y="177"/>
                  </a:lnTo>
                  <a:lnTo>
                    <a:pt x="143" y="175"/>
                  </a:lnTo>
                  <a:lnTo>
                    <a:pt x="143" y="173"/>
                  </a:lnTo>
                  <a:lnTo>
                    <a:pt x="143" y="172"/>
                  </a:lnTo>
                  <a:lnTo>
                    <a:pt x="143" y="172"/>
                  </a:lnTo>
                  <a:lnTo>
                    <a:pt x="143" y="168"/>
                  </a:lnTo>
                  <a:lnTo>
                    <a:pt x="140" y="166"/>
                  </a:lnTo>
                  <a:lnTo>
                    <a:pt x="138" y="161"/>
                  </a:lnTo>
                  <a:lnTo>
                    <a:pt x="136" y="161"/>
                  </a:lnTo>
                  <a:lnTo>
                    <a:pt x="138" y="159"/>
                  </a:lnTo>
                  <a:lnTo>
                    <a:pt x="138" y="157"/>
                  </a:lnTo>
                  <a:lnTo>
                    <a:pt x="134" y="155"/>
                  </a:lnTo>
                  <a:lnTo>
                    <a:pt x="132" y="155"/>
                  </a:lnTo>
                  <a:lnTo>
                    <a:pt x="134" y="152"/>
                  </a:lnTo>
                  <a:lnTo>
                    <a:pt x="134" y="152"/>
                  </a:lnTo>
                  <a:lnTo>
                    <a:pt x="132" y="152"/>
                  </a:lnTo>
                  <a:lnTo>
                    <a:pt x="132" y="150"/>
                  </a:lnTo>
                  <a:lnTo>
                    <a:pt x="130" y="150"/>
                  </a:lnTo>
                  <a:lnTo>
                    <a:pt x="130" y="150"/>
                  </a:lnTo>
                  <a:lnTo>
                    <a:pt x="130" y="150"/>
                  </a:lnTo>
                  <a:lnTo>
                    <a:pt x="130" y="150"/>
                  </a:lnTo>
                  <a:lnTo>
                    <a:pt x="130" y="148"/>
                  </a:lnTo>
                  <a:lnTo>
                    <a:pt x="130" y="146"/>
                  </a:lnTo>
                  <a:lnTo>
                    <a:pt x="130" y="144"/>
                  </a:lnTo>
                  <a:lnTo>
                    <a:pt x="129" y="144"/>
                  </a:lnTo>
                  <a:lnTo>
                    <a:pt x="129" y="144"/>
                  </a:lnTo>
                  <a:lnTo>
                    <a:pt x="130" y="143"/>
                  </a:lnTo>
                  <a:lnTo>
                    <a:pt x="132" y="143"/>
                  </a:lnTo>
                  <a:lnTo>
                    <a:pt x="132" y="143"/>
                  </a:lnTo>
                  <a:lnTo>
                    <a:pt x="134" y="141"/>
                  </a:lnTo>
                  <a:lnTo>
                    <a:pt x="134" y="141"/>
                  </a:lnTo>
                  <a:lnTo>
                    <a:pt x="138" y="141"/>
                  </a:lnTo>
                  <a:lnTo>
                    <a:pt x="138" y="141"/>
                  </a:lnTo>
                  <a:lnTo>
                    <a:pt x="140" y="141"/>
                  </a:lnTo>
                  <a:lnTo>
                    <a:pt x="141" y="141"/>
                  </a:lnTo>
                  <a:lnTo>
                    <a:pt x="140" y="141"/>
                  </a:lnTo>
                  <a:lnTo>
                    <a:pt x="138" y="139"/>
                  </a:lnTo>
                  <a:lnTo>
                    <a:pt x="138" y="137"/>
                  </a:lnTo>
                  <a:lnTo>
                    <a:pt x="140" y="137"/>
                  </a:lnTo>
                  <a:lnTo>
                    <a:pt x="141" y="137"/>
                  </a:lnTo>
                  <a:lnTo>
                    <a:pt x="143" y="139"/>
                  </a:lnTo>
                  <a:lnTo>
                    <a:pt x="143" y="139"/>
                  </a:lnTo>
                  <a:lnTo>
                    <a:pt x="145" y="139"/>
                  </a:lnTo>
                  <a:lnTo>
                    <a:pt x="147" y="139"/>
                  </a:lnTo>
                  <a:lnTo>
                    <a:pt x="147" y="141"/>
                  </a:lnTo>
                  <a:lnTo>
                    <a:pt x="147" y="141"/>
                  </a:lnTo>
                  <a:lnTo>
                    <a:pt x="147" y="141"/>
                  </a:lnTo>
                  <a:lnTo>
                    <a:pt x="149" y="141"/>
                  </a:lnTo>
                  <a:lnTo>
                    <a:pt x="150" y="143"/>
                  </a:lnTo>
                  <a:lnTo>
                    <a:pt x="150" y="143"/>
                  </a:lnTo>
                  <a:lnTo>
                    <a:pt x="152" y="143"/>
                  </a:lnTo>
                  <a:lnTo>
                    <a:pt x="152" y="143"/>
                  </a:lnTo>
                  <a:lnTo>
                    <a:pt x="152" y="141"/>
                  </a:lnTo>
                  <a:lnTo>
                    <a:pt x="154" y="141"/>
                  </a:lnTo>
                  <a:lnTo>
                    <a:pt x="156" y="141"/>
                  </a:lnTo>
                  <a:lnTo>
                    <a:pt x="156" y="141"/>
                  </a:lnTo>
                  <a:lnTo>
                    <a:pt x="159" y="139"/>
                  </a:lnTo>
                  <a:lnTo>
                    <a:pt x="165" y="137"/>
                  </a:lnTo>
                  <a:lnTo>
                    <a:pt x="168" y="137"/>
                  </a:lnTo>
                  <a:lnTo>
                    <a:pt x="170" y="135"/>
                  </a:lnTo>
                  <a:lnTo>
                    <a:pt x="170" y="135"/>
                  </a:lnTo>
                  <a:lnTo>
                    <a:pt x="172" y="134"/>
                  </a:lnTo>
                  <a:lnTo>
                    <a:pt x="172" y="132"/>
                  </a:lnTo>
                  <a:lnTo>
                    <a:pt x="174" y="132"/>
                  </a:lnTo>
                  <a:lnTo>
                    <a:pt x="174" y="132"/>
                  </a:lnTo>
                  <a:lnTo>
                    <a:pt x="174" y="132"/>
                  </a:lnTo>
                  <a:lnTo>
                    <a:pt x="174" y="130"/>
                  </a:lnTo>
                  <a:lnTo>
                    <a:pt x="172" y="130"/>
                  </a:lnTo>
                  <a:lnTo>
                    <a:pt x="172" y="128"/>
                  </a:lnTo>
                  <a:lnTo>
                    <a:pt x="168" y="126"/>
                  </a:lnTo>
                  <a:lnTo>
                    <a:pt x="167" y="126"/>
                  </a:lnTo>
                  <a:lnTo>
                    <a:pt x="167" y="126"/>
                  </a:lnTo>
                  <a:lnTo>
                    <a:pt x="167" y="125"/>
                  </a:lnTo>
                  <a:lnTo>
                    <a:pt x="167" y="125"/>
                  </a:lnTo>
                  <a:lnTo>
                    <a:pt x="167" y="123"/>
                  </a:lnTo>
                  <a:lnTo>
                    <a:pt x="168" y="123"/>
                  </a:lnTo>
                  <a:lnTo>
                    <a:pt x="168" y="123"/>
                  </a:lnTo>
                  <a:lnTo>
                    <a:pt x="168" y="123"/>
                  </a:lnTo>
                  <a:lnTo>
                    <a:pt x="168" y="121"/>
                  </a:lnTo>
                  <a:lnTo>
                    <a:pt x="170" y="121"/>
                  </a:lnTo>
                  <a:lnTo>
                    <a:pt x="170" y="121"/>
                  </a:lnTo>
                  <a:lnTo>
                    <a:pt x="170" y="119"/>
                  </a:lnTo>
                  <a:lnTo>
                    <a:pt x="172" y="119"/>
                  </a:lnTo>
                  <a:lnTo>
                    <a:pt x="174" y="119"/>
                  </a:lnTo>
                  <a:lnTo>
                    <a:pt x="176" y="119"/>
                  </a:lnTo>
                  <a:lnTo>
                    <a:pt x="176" y="117"/>
                  </a:lnTo>
                  <a:lnTo>
                    <a:pt x="177" y="116"/>
                  </a:lnTo>
                  <a:lnTo>
                    <a:pt x="179" y="116"/>
                  </a:lnTo>
                  <a:lnTo>
                    <a:pt x="179" y="114"/>
                  </a:lnTo>
                  <a:lnTo>
                    <a:pt x="181" y="112"/>
                  </a:lnTo>
                  <a:lnTo>
                    <a:pt x="181" y="112"/>
                  </a:lnTo>
                  <a:lnTo>
                    <a:pt x="185" y="110"/>
                  </a:lnTo>
                  <a:lnTo>
                    <a:pt x="185" y="110"/>
                  </a:lnTo>
                  <a:lnTo>
                    <a:pt x="185" y="110"/>
                  </a:lnTo>
                  <a:lnTo>
                    <a:pt x="183" y="108"/>
                  </a:lnTo>
                  <a:lnTo>
                    <a:pt x="183" y="107"/>
                  </a:lnTo>
                  <a:lnTo>
                    <a:pt x="183" y="105"/>
                  </a:lnTo>
                  <a:lnTo>
                    <a:pt x="183" y="105"/>
                  </a:lnTo>
                  <a:lnTo>
                    <a:pt x="185" y="103"/>
                  </a:lnTo>
                  <a:lnTo>
                    <a:pt x="185" y="99"/>
                  </a:lnTo>
                  <a:lnTo>
                    <a:pt x="185" y="98"/>
                  </a:lnTo>
                  <a:lnTo>
                    <a:pt x="181" y="92"/>
                  </a:lnTo>
                  <a:lnTo>
                    <a:pt x="181" y="92"/>
                  </a:lnTo>
                  <a:lnTo>
                    <a:pt x="181" y="92"/>
                  </a:lnTo>
                  <a:lnTo>
                    <a:pt x="181" y="94"/>
                  </a:lnTo>
                  <a:lnTo>
                    <a:pt x="179" y="94"/>
                  </a:lnTo>
                  <a:lnTo>
                    <a:pt x="177" y="94"/>
                  </a:lnTo>
                  <a:lnTo>
                    <a:pt x="176" y="94"/>
                  </a:lnTo>
                  <a:lnTo>
                    <a:pt x="174" y="92"/>
                  </a:lnTo>
                  <a:lnTo>
                    <a:pt x="170" y="92"/>
                  </a:lnTo>
                  <a:lnTo>
                    <a:pt x="168" y="90"/>
                  </a:lnTo>
                  <a:lnTo>
                    <a:pt x="167" y="90"/>
                  </a:lnTo>
                  <a:lnTo>
                    <a:pt x="167" y="88"/>
                  </a:lnTo>
                  <a:lnTo>
                    <a:pt x="167" y="87"/>
                  </a:lnTo>
                  <a:lnTo>
                    <a:pt x="167" y="87"/>
                  </a:lnTo>
                  <a:lnTo>
                    <a:pt x="167" y="85"/>
                  </a:lnTo>
                  <a:lnTo>
                    <a:pt x="167" y="85"/>
                  </a:lnTo>
                  <a:lnTo>
                    <a:pt x="170" y="83"/>
                  </a:lnTo>
                  <a:lnTo>
                    <a:pt x="168" y="81"/>
                  </a:lnTo>
                  <a:lnTo>
                    <a:pt x="168" y="81"/>
                  </a:lnTo>
                  <a:lnTo>
                    <a:pt x="168" y="81"/>
                  </a:lnTo>
                  <a:lnTo>
                    <a:pt x="168" y="79"/>
                  </a:lnTo>
                  <a:lnTo>
                    <a:pt x="168" y="79"/>
                  </a:lnTo>
                  <a:lnTo>
                    <a:pt x="168" y="78"/>
                  </a:lnTo>
                  <a:lnTo>
                    <a:pt x="168" y="78"/>
                  </a:lnTo>
                  <a:lnTo>
                    <a:pt x="170" y="78"/>
                  </a:lnTo>
                  <a:lnTo>
                    <a:pt x="172" y="76"/>
                  </a:lnTo>
                  <a:lnTo>
                    <a:pt x="176" y="76"/>
                  </a:lnTo>
                  <a:lnTo>
                    <a:pt x="179" y="78"/>
                  </a:lnTo>
                  <a:lnTo>
                    <a:pt x="181" y="78"/>
                  </a:lnTo>
                  <a:lnTo>
                    <a:pt x="181" y="78"/>
                  </a:lnTo>
                  <a:lnTo>
                    <a:pt x="183" y="78"/>
                  </a:lnTo>
                  <a:lnTo>
                    <a:pt x="185" y="76"/>
                  </a:lnTo>
                  <a:lnTo>
                    <a:pt x="185" y="72"/>
                  </a:lnTo>
                  <a:lnTo>
                    <a:pt x="185" y="63"/>
                  </a:lnTo>
                  <a:lnTo>
                    <a:pt x="186" y="61"/>
                  </a:lnTo>
                  <a:lnTo>
                    <a:pt x="186" y="60"/>
                  </a:lnTo>
                  <a:lnTo>
                    <a:pt x="186" y="60"/>
                  </a:lnTo>
                  <a:lnTo>
                    <a:pt x="190" y="52"/>
                  </a:lnTo>
                  <a:lnTo>
                    <a:pt x="192" y="49"/>
                  </a:lnTo>
                  <a:lnTo>
                    <a:pt x="192" y="47"/>
                  </a:lnTo>
                  <a:lnTo>
                    <a:pt x="192" y="43"/>
                  </a:lnTo>
                  <a:lnTo>
                    <a:pt x="192" y="38"/>
                  </a:lnTo>
                  <a:lnTo>
                    <a:pt x="192" y="38"/>
                  </a:lnTo>
                  <a:lnTo>
                    <a:pt x="192" y="36"/>
                  </a:lnTo>
                  <a:lnTo>
                    <a:pt x="192" y="36"/>
                  </a:lnTo>
                  <a:lnTo>
                    <a:pt x="192" y="36"/>
                  </a:lnTo>
                  <a:lnTo>
                    <a:pt x="192" y="34"/>
                  </a:lnTo>
                  <a:lnTo>
                    <a:pt x="192" y="32"/>
                  </a:lnTo>
                  <a:close/>
                  <a:moveTo>
                    <a:pt x="116" y="11"/>
                  </a:moveTo>
                  <a:lnTo>
                    <a:pt x="120" y="9"/>
                  </a:lnTo>
                  <a:lnTo>
                    <a:pt x="120" y="9"/>
                  </a:lnTo>
                  <a:lnTo>
                    <a:pt x="125" y="9"/>
                  </a:lnTo>
                  <a:lnTo>
                    <a:pt x="130" y="9"/>
                  </a:lnTo>
                  <a:lnTo>
                    <a:pt x="129" y="7"/>
                  </a:lnTo>
                  <a:lnTo>
                    <a:pt x="116" y="7"/>
                  </a:lnTo>
                  <a:lnTo>
                    <a:pt x="116" y="7"/>
                  </a:lnTo>
                  <a:lnTo>
                    <a:pt x="114" y="7"/>
                  </a:lnTo>
                  <a:lnTo>
                    <a:pt x="114" y="9"/>
                  </a:lnTo>
                  <a:lnTo>
                    <a:pt x="116" y="11"/>
                  </a:lnTo>
                  <a:lnTo>
                    <a:pt x="116" y="11"/>
                  </a:lnTo>
                  <a:close/>
                  <a:moveTo>
                    <a:pt x="140" y="9"/>
                  </a:moveTo>
                  <a:lnTo>
                    <a:pt x="140" y="9"/>
                  </a:lnTo>
                  <a:lnTo>
                    <a:pt x="140" y="9"/>
                  </a:lnTo>
                  <a:lnTo>
                    <a:pt x="140" y="7"/>
                  </a:lnTo>
                  <a:lnTo>
                    <a:pt x="149" y="5"/>
                  </a:lnTo>
                  <a:lnTo>
                    <a:pt x="150" y="5"/>
                  </a:lnTo>
                  <a:lnTo>
                    <a:pt x="150" y="4"/>
                  </a:lnTo>
                  <a:lnTo>
                    <a:pt x="149" y="4"/>
                  </a:lnTo>
                  <a:lnTo>
                    <a:pt x="143" y="4"/>
                  </a:lnTo>
                  <a:lnTo>
                    <a:pt x="141" y="5"/>
                  </a:lnTo>
                  <a:lnTo>
                    <a:pt x="140" y="5"/>
                  </a:lnTo>
                  <a:lnTo>
                    <a:pt x="140" y="7"/>
                  </a:lnTo>
                  <a:lnTo>
                    <a:pt x="140" y="7"/>
                  </a:lnTo>
                  <a:lnTo>
                    <a:pt x="140" y="9"/>
                  </a:lnTo>
                  <a:close/>
                  <a:moveTo>
                    <a:pt x="156" y="2"/>
                  </a:moveTo>
                  <a:lnTo>
                    <a:pt x="158" y="2"/>
                  </a:lnTo>
                  <a:lnTo>
                    <a:pt x="158" y="2"/>
                  </a:lnTo>
                  <a:lnTo>
                    <a:pt x="158" y="2"/>
                  </a:lnTo>
                  <a:lnTo>
                    <a:pt x="158" y="2"/>
                  </a:lnTo>
                  <a:lnTo>
                    <a:pt x="158" y="2"/>
                  </a:lnTo>
                  <a:lnTo>
                    <a:pt x="156" y="0"/>
                  </a:lnTo>
                  <a:lnTo>
                    <a:pt x="154" y="0"/>
                  </a:lnTo>
                  <a:lnTo>
                    <a:pt x="154" y="0"/>
                  </a:lnTo>
                  <a:lnTo>
                    <a:pt x="156" y="2"/>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8" name="Google Shape;348;p16"/>
            <p:cNvSpPr/>
            <p:nvPr/>
          </p:nvSpPr>
          <p:spPr>
            <a:xfrm>
              <a:off x="8238396" y="5095377"/>
              <a:ext cx="174178" cy="185068"/>
            </a:xfrm>
            <a:custGeom>
              <a:avLst/>
              <a:gdLst/>
              <a:ahLst/>
              <a:cxnLst/>
              <a:rect l="l" t="t" r="r" b="b"/>
              <a:pathLst>
                <a:path w="96" h="115" extrusionOk="0">
                  <a:moveTo>
                    <a:pt x="96" y="45"/>
                  </a:moveTo>
                  <a:lnTo>
                    <a:pt x="96" y="43"/>
                  </a:lnTo>
                  <a:lnTo>
                    <a:pt x="92" y="41"/>
                  </a:lnTo>
                  <a:lnTo>
                    <a:pt x="89" y="39"/>
                  </a:lnTo>
                  <a:lnTo>
                    <a:pt x="89" y="39"/>
                  </a:lnTo>
                  <a:lnTo>
                    <a:pt x="85" y="39"/>
                  </a:lnTo>
                  <a:lnTo>
                    <a:pt x="85" y="39"/>
                  </a:lnTo>
                  <a:lnTo>
                    <a:pt x="85" y="39"/>
                  </a:lnTo>
                  <a:lnTo>
                    <a:pt x="82" y="36"/>
                  </a:lnTo>
                  <a:lnTo>
                    <a:pt x="82" y="36"/>
                  </a:lnTo>
                  <a:lnTo>
                    <a:pt x="80" y="34"/>
                  </a:lnTo>
                  <a:lnTo>
                    <a:pt x="76" y="32"/>
                  </a:lnTo>
                  <a:lnTo>
                    <a:pt x="76" y="30"/>
                  </a:lnTo>
                  <a:lnTo>
                    <a:pt x="76" y="30"/>
                  </a:lnTo>
                  <a:lnTo>
                    <a:pt x="76" y="30"/>
                  </a:lnTo>
                  <a:lnTo>
                    <a:pt x="74" y="29"/>
                  </a:lnTo>
                  <a:lnTo>
                    <a:pt x="74" y="29"/>
                  </a:lnTo>
                  <a:lnTo>
                    <a:pt x="74" y="29"/>
                  </a:lnTo>
                  <a:lnTo>
                    <a:pt x="73" y="30"/>
                  </a:lnTo>
                  <a:lnTo>
                    <a:pt x="73" y="30"/>
                  </a:lnTo>
                  <a:lnTo>
                    <a:pt x="71" y="30"/>
                  </a:lnTo>
                  <a:lnTo>
                    <a:pt x="69" y="30"/>
                  </a:lnTo>
                  <a:lnTo>
                    <a:pt x="67" y="30"/>
                  </a:lnTo>
                  <a:lnTo>
                    <a:pt x="67" y="30"/>
                  </a:lnTo>
                  <a:lnTo>
                    <a:pt x="65" y="29"/>
                  </a:lnTo>
                  <a:lnTo>
                    <a:pt x="64" y="25"/>
                  </a:lnTo>
                  <a:lnTo>
                    <a:pt x="64" y="25"/>
                  </a:lnTo>
                  <a:lnTo>
                    <a:pt x="64" y="27"/>
                  </a:lnTo>
                  <a:lnTo>
                    <a:pt x="64" y="27"/>
                  </a:lnTo>
                  <a:lnTo>
                    <a:pt x="62" y="27"/>
                  </a:lnTo>
                  <a:lnTo>
                    <a:pt x="60" y="25"/>
                  </a:lnTo>
                  <a:lnTo>
                    <a:pt x="58" y="25"/>
                  </a:lnTo>
                  <a:lnTo>
                    <a:pt x="58" y="25"/>
                  </a:lnTo>
                  <a:lnTo>
                    <a:pt x="56" y="23"/>
                  </a:lnTo>
                  <a:lnTo>
                    <a:pt x="56" y="21"/>
                  </a:lnTo>
                  <a:lnTo>
                    <a:pt x="54" y="21"/>
                  </a:lnTo>
                  <a:lnTo>
                    <a:pt x="53" y="19"/>
                  </a:lnTo>
                  <a:lnTo>
                    <a:pt x="53" y="18"/>
                  </a:lnTo>
                  <a:lnTo>
                    <a:pt x="53" y="18"/>
                  </a:lnTo>
                  <a:lnTo>
                    <a:pt x="49" y="14"/>
                  </a:lnTo>
                  <a:lnTo>
                    <a:pt x="47" y="10"/>
                  </a:lnTo>
                  <a:lnTo>
                    <a:pt x="45" y="10"/>
                  </a:lnTo>
                  <a:lnTo>
                    <a:pt x="40" y="7"/>
                  </a:lnTo>
                  <a:lnTo>
                    <a:pt x="38" y="7"/>
                  </a:lnTo>
                  <a:lnTo>
                    <a:pt x="36" y="5"/>
                  </a:lnTo>
                  <a:lnTo>
                    <a:pt x="36" y="1"/>
                  </a:lnTo>
                  <a:lnTo>
                    <a:pt x="38" y="1"/>
                  </a:lnTo>
                  <a:lnTo>
                    <a:pt x="36" y="0"/>
                  </a:lnTo>
                  <a:lnTo>
                    <a:pt x="35" y="0"/>
                  </a:lnTo>
                  <a:lnTo>
                    <a:pt x="33" y="1"/>
                  </a:lnTo>
                  <a:lnTo>
                    <a:pt x="33" y="3"/>
                  </a:lnTo>
                  <a:lnTo>
                    <a:pt x="31" y="3"/>
                  </a:lnTo>
                  <a:lnTo>
                    <a:pt x="31" y="1"/>
                  </a:lnTo>
                  <a:lnTo>
                    <a:pt x="29" y="1"/>
                  </a:lnTo>
                  <a:lnTo>
                    <a:pt x="29" y="0"/>
                  </a:lnTo>
                  <a:lnTo>
                    <a:pt x="29" y="0"/>
                  </a:lnTo>
                  <a:lnTo>
                    <a:pt x="27" y="0"/>
                  </a:lnTo>
                  <a:lnTo>
                    <a:pt x="27" y="0"/>
                  </a:lnTo>
                  <a:lnTo>
                    <a:pt x="26" y="1"/>
                  </a:lnTo>
                  <a:lnTo>
                    <a:pt x="24" y="1"/>
                  </a:lnTo>
                  <a:lnTo>
                    <a:pt x="24" y="3"/>
                  </a:lnTo>
                  <a:lnTo>
                    <a:pt x="24" y="3"/>
                  </a:lnTo>
                  <a:lnTo>
                    <a:pt x="24" y="3"/>
                  </a:lnTo>
                  <a:lnTo>
                    <a:pt x="24" y="3"/>
                  </a:lnTo>
                  <a:lnTo>
                    <a:pt x="26" y="3"/>
                  </a:lnTo>
                  <a:lnTo>
                    <a:pt x="26" y="5"/>
                  </a:lnTo>
                  <a:lnTo>
                    <a:pt x="26" y="5"/>
                  </a:lnTo>
                  <a:lnTo>
                    <a:pt x="26" y="5"/>
                  </a:lnTo>
                  <a:lnTo>
                    <a:pt x="26" y="7"/>
                  </a:lnTo>
                  <a:lnTo>
                    <a:pt x="26" y="7"/>
                  </a:lnTo>
                  <a:lnTo>
                    <a:pt x="27" y="7"/>
                  </a:lnTo>
                  <a:lnTo>
                    <a:pt x="27" y="7"/>
                  </a:lnTo>
                  <a:lnTo>
                    <a:pt x="29" y="9"/>
                  </a:lnTo>
                  <a:lnTo>
                    <a:pt x="31" y="12"/>
                  </a:lnTo>
                  <a:lnTo>
                    <a:pt x="31" y="16"/>
                  </a:lnTo>
                  <a:lnTo>
                    <a:pt x="31" y="16"/>
                  </a:lnTo>
                  <a:lnTo>
                    <a:pt x="31" y="16"/>
                  </a:lnTo>
                  <a:lnTo>
                    <a:pt x="29" y="16"/>
                  </a:lnTo>
                  <a:lnTo>
                    <a:pt x="29" y="18"/>
                  </a:lnTo>
                  <a:lnTo>
                    <a:pt x="29" y="18"/>
                  </a:lnTo>
                  <a:lnTo>
                    <a:pt x="29" y="18"/>
                  </a:lnTo>
                  <a:lnTo>
                    <a:pt x="29" y="18"/>
                  </a:lnTo>
                  <a:lnTo>
                    <a:pt x="27" y="19"/>
                  </a:lnTo>
                  <a:lnTo>
                    <a:pt x="27" y="18"/>
                  </a:lnTo>
                  <a:lnTo>
                    <a:pt x="27" y="18"/>
                  </a:lnTo>
                  <a:lnTo>
                    <a:pt x="27" y="18"/>
                  </a:lnTo>
                  <a:lnTo>
                    <a:pt x="26" y="16"/>
                  </a:lnTo>
                  <a:lnTo>
                    <a:pt x="26" y="16"/>
                  </a:lnTo>
                  <a:lnTo>
                    <a:pt x="26" y="16"/>
                  </a:lnTo>
                  <a:lnTo>
                    <a:pt x="26" y="14"/>
                  </a:lnTo>
                  <a:lnTo>
                    <a:pt x="26" y="14"/>
                  </a:lnTo>
                  <a:lnTo>
                    <a:pt x="24" y="14"/>
                  </a:lnTo>
                  <a:lnTo>
                    <a:pt x="24" y="12"/>
                  </a:lnTo>
                  <a:lnTo>
                    <a:pt x="20" y="14"/>
                  </a:lnTo>
                  <a:lnTo>
                    <a:pt x="20" y="14"/>
                  </a:lnTo>
                  <a:lnTo>
                    <a:pt x="20" y="14"/>
                  </a:lnTo>
                  <a:lnTo>
                    <a:pt x="20" y="14"/>
                  </a:lnTo>
                  <a:lnTo>
                    <a:pt x="20" y="14"/>
                  </a:lnTo>
                  <a:lnTo>
                    <a:pt x="18" y="16"/>
                  </a:lnTo>
                  <a:lnTo>
                    <a:pt x="13" y="19"/>
                  </a:lnTo>
                  <a:lnTo>
                    <a:pt x="11" y="21"/>
                  </a:lnTo>
                  <a:lnTo>
                    <a:pt x="13" y="21"/>
                  </a:lnTo>
                  <a:lnTo>
                    <a:pt x="11" y="25"/>
                  </a:lnTo>
                  <a:lnTo>
                    <a:pt x="9" y="27"/>
                  </a:lnTo>
                  <a:lnTo>
                    <a:pt x="9" y="29"/>
                  </a:lnTo>
                  <a:lnTo>
                    <a:pt x="9" y="29"/>
                  </a:lnTo>
                  <a:lnTo>
                    <a:pt x="9" y="30"/>
                  </a:lnTo>
                  <a:lnTo>
                    <a:pt x="11" y="36"/>
                  </a:lnTo>
                  <a:lnTo>
                    <a:pt x="8" y="36"/>
                  </a:lnTo>
                  <a:lnTo>
                    <a:pt x="6" y="36"/>
                  </a:lnTo>
                  <a:lnTo>
                    <a:pt x="2" y="36"/>
                  </a:lnTo>
                  <a:lnTo>
                    <a:pt x="0" y="38"/>
                  </a:lnTo>
                  <a:lnTo>
                    <a:pt x="0" y="39"/>
                  </a:lnTo>
                  <a:lnTo>
                    <a:pt x="0" y="41"/>
                  </a:lnTo>
                  <a:lnTo>
                    <a:pt x="0" y="43"/>
                  </a:lnTo>
                  <a:lnTo>
                    <a:pt x="2" y="45"/>
                  </a:lnTo>
                  <a:lnTo>
                    <a:pt x="2" y="47"/>
                  </a:lnTo>
                  <a:lnTo>
                    <a:pt x="2" y="47"/>
                  </a:lnTo>
                  <a:lnTo>
                    <a:pt x="0" y="48"/>
                  </a:lnTo>
                  <a:lnTo>
                    <a:pt x="0" y="48"/>
                  </a:lnTo>
                  <a:lnTo>
                    <a:pt x="0" y="50"/>
                  </a:lnTo>
                  <a:lnTo>
                    <a:pt x="0" y="52"/>
                  </a:lnTo>
                  <a:lnTo>
                    <a:pt x="2" y="52"/>
                  </a:lnTo>
                  <a:lnTo>
                    <a:pt x="4" y="56"/>
                  </a:lnTo>
                  <a:lnTo>
                    <a:pt x="4" y="57"/>
                  </a:lnTo>
                  <a:lnTo>
                    <a:pt x="6" y="57"/>
                  </a:lnTo>
                  <a:lnTo>
                    <a:pt x="6" y="59"/>
                  </a:lnTo>
                  <a:lnTo>
                    <a:pt x="6" y="61"/>
                  </a:lnTo>
                  <a:lnTo>
                    <a:pt x="6" y="63"/>
                  </a:lnTo>
                  <a:lnTo>
                    <a:pt x="6" y="63"/>
                  </a:lnTo>
                  <a:lnTo>
                    <a:pt x="4" y="65"/>
                  </a:lnTo>
                  <a:lnTo>
                    <a:pt x="4" y="65"/>
                  </a:lnTo>
                  <a:lnTo>
                    <a:pt x="2" y="65"/>
                  </a:lnTo>
                  <a:lnTo>
                    <a:pt x="4" y="66"/>
                  </a:lnTo>
                  <a:lnTo>
                    <a:pt x="4" y="66"/>
                  </a:lnTo>
                  <a:lnTo>
                    <a:pt x="2" y="66"/>
                  </a:lnTo>
                  <a:lnTo>
                    <a:pt x="2" y="66"/>
                  </a:lnTo>
                  <a:lnTo>
                    <a:pt x="2" y="66"/>
                  </a:lnTo>
                  <a:lnTo>
                    <a:pt x="2" y="66"/>
                  </a:lnTo>
                  <a:lnTo>
                    <a:pt x="0" y="66"/>
                  </a:lnTo>
                  <a:lnTo>
                    <a:pt x="0" y="66"/>
                  </a:lnTo>
                  <a:lnTo>
                    <a:pt x="0" y="68"/>
                  </a:lnTo>
                  <a:lnTo>
                    <a:pt x="0" y="70"/>
                  </a:lnTo>
                  <a:lnTo>
                    <a:pt x="0" y="72"/>
                  </a:lnTo>
                  <a:lnTo>
                    <a:pt x="0" y="72"/>
                  </a:lnTo>
                  <a:lnTo>
                    <a:pt x="0" y="74"/>
                  </a:lnTo>
                  <a:lnTo>
                    <a:pt x="2" y="74"/>
                  </a:lnTo>
                  <a:lnTo>
                    <a:pt x="2" y="74"/>
                  </a:lnTo>
                  <a:lnTo>
                    <a:pt x="2" y="75"/>
                  </a:lnTo>
                  <a:lnTo>
                    <a:pt x="4" y="75"/>
                  </a:lnTo>
                  <a:lnTo>
                    <a:pt x="4" y="77"/>
                  </a:lnTo>
                  <a:lnTo>
                    <a:pt x="4" y="77"/>
                  </a:lnTo>
                  <a:lnTo>
                    <a:pt x="6" y="77"/>
                  </a:lnTo>
                  <a:lnTo>
                    <a:pt x="4" y="77"/>
                  </a:lnTo>
                  <a:lnTo>
                    <a:pt x="4" y="75"/>
                  </a:lnTo>
                  <a:lnTo>
                    <a:pt x="4" y="74"/>
                  </a:lnTo>
                  <a:lnTo>
                    <a:pt x="4" y="74"/>
                  </a:lnTo>
                  <a:lnTo>
                    <a:pt x="9" y="75"/>
                  </a:lnTo>
                  <a:lnTo>
                    <a:pt x="11" y="74"/>
                  </a:lnTo>
                  <a:lnTo>
                    <a:pt x="13" y="72"/>
                  </a:lnTo>
                  <a:lnTo>
                    <a:pt x="13" y="74"/>
                  </a:lnTo>
                  <a:lnTo>
                    <a:pt x="13" y="74"/>
                  </a:lnTo>
                  <a:lnTo>
                    <a:pt x="13" y="77"/>
                  </a:lnTo>
                  <a:lnTo>
                    <a:pt x="13" y="77"/>
                  </a:lnTo>
                  <a:lnTo>
                    <a:pt x="13" y="79"/>
                  </a:lnTo>
                  <a:lnTo>
                    <a:pt x="13" y="77"/>
                  </a:lnTo>
                  <a:lnTo>
                    <a:pt x="11" y="77"/>
                  </a:lnTo>
                  <a:lnTo>
                    <a:pt x="11" y="77"/>
                  </a:lnTo>
                  <a:lnTo>
                    <a:pt x="6" y="75"/>
                  </a:lnTo>
                  <a:lnTo>
                    <a:pt x="6" y="75"/>
                  </a:lnTo>
                  <a:lnTo>
                    <a:pt x="6" y="75"/>
                  </a:lnTo>
                  <a:lnTo>
                    <a:pt x="6" y="77"/>
                  </a:lnTo>
                  <a:lnTo>
                    <a:pt x="8" y="77"/>
                  </a:lnTo>
                  <a:lnTo>
                    <a:pt x="8" y="77"/>
                  </a:lnTo>
                  <a:lnTo>
                    <a:pt x="8" y="77"/>
                  </a:lnTo>
                  <a:lnTo>
                    <a:pt x="8" y="77"/>
                  </a:lnTo>
                  <a:lnTo>
                    <a:pt x="8" y="79"/>
                  </a:lnTo>
                  <a:lnTo>
                    <a:pt x="8" y="79"/>
                  </a:lnTo>
                  <a:lnTo>
                    <a:pt x="8" y="79"/>
                  </a:lnTo>
                  <a:lnTo>
                    <a:pt x="9" y="79"/>
                  </a:lnTo>
                  <a:lnTo>
                    <a:pt x="9" y="79"/>
                  </a:lnTo>
                  <a:lnTo>
                    <a:pt x="9" y="79"/>
                  </a:lnTo>
                  <a:lnTo>
                    <a:pt x="11" y="79"/>
                  </a:lnTo>
                  <a:lnTo>
                    <a:pt x="11" y="81"/>
                  </a:lnTo>
                  <a:lnTo>
                    <a:pt x="11" y="81"/>
                  </a:lnTo>
                  <a:lnTo>
                    <a:pt x="11" y="79"/>
                  </a:lnTo>
                  <a:lnTo>
                    <a:pt x="13" y="79"/>
                  </a:lnTo>
                  <a:lnTo>
                    <a:pt x="13" y="79"/>
                  </a:lnTo>
                  <a:lnTo>
                    <a:pt x="13" y="81"/>
                  </a:lnTo>
                  <a:lnTo>
                    <a:pt x="13" y="81"/>
                  </a:lnTo>
                  <a:lnTo>
                    <a:pt x="13" y="81"/>
                  </a:lnTo>
                  <a:lnTo>
                    <a:pt x="13" y="81"/>
                  </a:lnTo>
                  <a:lnTo>
                    <a:pt x="15" y="83"/>
                  </a:lnTo>
                  <a:lnTo>
                    <a:pt x="15" y="83"/>
                  </a:lnTo>
                  <a:lnTo>
                    <a:pt x="15" y="85"/>
                  </a:lnTo>
                  <a:lnTo>
                    <a:pt x="17" y="85"/>
                  </a:lnTo>
                  <a:lnTo>
                    <a:pt x="17" y="86"/>
                  </a:lnTo>
                  <a:lnTo>
                    <a:pt x="17" y="86"/>
                  </a:lnTo>
                  <a:lnTo>
                    <a:pt x="18" y="86"/>
                  </a:lnTo>
                  <a:lnTo>
                    <a:pt x="18" y="86"/>
                  </a:lnTo>
                  <a:lnTo>
                    <a:pt x="18" y="86"/>
                  </a:lnTo>
                  <a:lnTo>
                    <a:pt x="18" y="86"/>
                  </a:lnTo>
                  <a:lnTo>
                    <a:pt x="18" y="85"/>
                  </a:lnTo>
                  <a:lnTo>
                    <a:pt x="20" y="86"/>
                  </a:lnTo>
                  <a:lnTo>
                    <a:pt x="20" y="86"/>
                  </a:lnTo>
                  <a:lnTo>
                    <a:pt x="20" y="86"/>
                  </a:lnTo>
                  <a:lnTo>
                    <a:pt x="20" y="86"/>
                  </a:lnTo>
                  <a:lnTo>
                    <a:pt x="20" y="85"/>
                  </a:lnTo>
                  <a:lnTo>
                    <a:pt x="22" y="85"/>
                  </a:lnTo>
                  <a:lnTo>
                    <a:pt x="22" y="86"/>
                  </a:lnTo>
                  <a:lnTo>
                    <a:pt x="24" y="86"/>
                  </a:lnTo>
                  <a:lnTo>
                    <a:pt x="24" y="88"/>
                  </a:lnTo>
                  <a:lnTo>
                    <a:pt x="24" y="90"/>
                  </a:lnTo>
                  <a:lnTo>
                    <a:pt x="26" y="92"/>
                  </a:lnTo>
                  <a:lnTo>
                    <a:pt x="27" y="92"/>
                  </a:lnTo>
                  <a:lnTo>
                    <a:pt x="27" y="94"/>
                  </a:lnTo>
                  <a:lnTo>
                    <a:pt x="27" y="94"/>
                  </a:lnTo>
                  <a:lnTo>
                    <a:pt x="27" y="94"/>
                  </a:lnTo>
                  <a:lnTo>
                    <a:pt x="29" y="94"/>
                  </a:lnTo>
                  <a:lnTo>
                    <a:pt x="29" y="95"/>
                  </a:lnTo>
                  <a:lnTo>
                    <a:pt x="29" y="95"/>
                  </a:lnTo>
                  <a:lnTo>
                    <a:pt x="31" y="95"/>
                  </a:lnTo>
                  <a:lnTo>
                    <a:pt x="31" y="97"/>
                  </a:lnTo>
                  <a:lnTo>
                    <a:pt x="33" y="97"/>
                  </a:lnTo>
                  <a:lnTo>
                    <a:pt x="33" y="97"/>
                  </a:lnTo>
                  <a:lnTo>
                    <a:pt x="33" y="99"/>
                  </a:lnTo>
                  <a:lnTo>
                    <a:pt x="33" y="99"/>
                  </a:lnTo>
                  <a:lnTo>
                    <a:pt x="35" y="103"/>
                  </a:lnTo>
                  <a:lnTo>
                    <a:pt x="36" y="104"/>
                  </a:lnTo>
                  <a:lnTo>
                    <a:pt x="36" y="106"/>
                  </a:lnTo>
                  <a:lnTo>
                    <a:pt x="35" y="106"/>
                  </a:lnTo>
                  <a:lnTo>
                    <a:pt x="36" y="106"/>
                  </a:lnTo>
                  <a:lnTo>
                    <a:pt x="36" y="106"/>
                  </a:lnTo>
                  <a:lnTo>
                    <a:pt x="36" y="106"/>
                  </a:lnTo>
                  <a:lnTo>
                    <a:pt x="36" y="108"/>
                  </a:lnTo>
                  <a:lnTo>
                    <a:pt x="36" y="108"/>
                  </a:lnTo>
                  <a:lnTo>
                    <a:pt x="36" y="108"/>
                  </a:lnTo>
                  <a:lnTo>
                    <a:pt x="36" y="110"/>
                  </a:lnTo>
                  <a:lnTo>
                    <a:pt x="36" y="110"/>
                  </a:lnTo>
                  <a:lnTo>
                    <a:pt x="38" y="110"/>
                  </a:lnTo>
                  <a:lnTo>
                    <a:pt x="40" y="110"/>
                  </a:lnTo>
                  <a:lnTo>
                    <a:pt x="44" y="112"/>
                  </a:lnTo>
                  <a:lnTo>
                    <a:pt x="44" y="112"/>
                  </a:lnTo>
                  <a:lnTo>
                    <a:pt x="45" y="113"/>
                  </a:lnTo>
                  <a:lnTo>
                    <a:pt x="47" y="115"/>
                  </a:lnTo>
                  <a:lnTo>
                    <a:pt x="47" y="115"/>
                  </a:lnTo>
                  <a:lnTo>
                    <a:pt x="47" y="113"/>
                  </a:lnTo>
                  <a:lnTo>
                    <a:pt x="47" y="112"/>
                  </a:lnTo>
                  <a:lnTo>
                    <a:pt x="45" y="112"/>
                  </a:lnTo>
                  <a:lnTo>
                    <a:pt x="45" y="112"/>
                  </a:lnTo>
                  <a:lnTo>
                    <a:pt x="45" y="112"/>
                  </a:lnTo>
                  <a:lnTo>
                    <a:pt x="45" y="110"/>
                  </a:lnTo>
                  <a:lnTo>
                    <a:pt x="45" y="110"/>
                  </a:lnTo>
                  <a:lnTo>
                    <a:pt x="45" y="110"/>
                  </a:lnTo>
                  <a:lnTo>
                    <a:pt x="45" y="110"/>
                  </a:lnTo>
                  <a:lnTo>
                    <a:pt x="45" y="108"/>
                  </a:lnTo>
                  <a:lnTo>
                    <a:pt x="45" y="108"/>
                  </a:lnTo>
                  <a:lnTo>
                    <a:pt x="45" y="106"/>
                  </a:lnTo>
                  <a:lnTo>
                    <a:pt x="47" y="106"/>
                  </a:lnTo>
                  <a:lnTo>
                    <a:pt x="47" y="106"/>
                  </a:lnTo>
                  <a:lnTo>
                    <a:pt x="47" y="106"/>
                  </a:lnTo>
                  <a:lnTo>
                    <a:pt x="47" y="104"/>
                  </a:lnTo>
                  <a:lnTo>
                    <a:pt x="47" y="104"/>
                  </a:lnTo>
                  <a:lnTo>
                    <a:pt x="45" y="104"/>
                  </a:lnTo>
                  <a:lnTo>
                    <a:pt x="45" y="103"/>
                  </a:lnTo>
                  <a:lnTo>
                    <a:pt x="45" y="101"/>
                  </a:lnTo>
                  <a:lnTo>
                    <a:pt x="45" y="101"/>
                  </a:lnTo>
                  <a:lnTo>
                    <a:pt x="47" y="99"/>
                  </a:lnTo>
                  <a:lnTo>
                    <a:pt x="47" y="97"/>
                  </a:lnTo>
                  <a:lnTo>
                    <a:pt x="47" y="97"/>
                  </a:lnTo>
                  <a:lnTo>
                    <a:pt x="45" y="97"/>
                  </a:lnTo>
                  <a:lnTo>
                    <a:pt x="44" y="95"/>
                  </a:lnTo>
                  <a:lnTo>
                    <a:pt x="42" y="94"/>
                  </a:lnTo>
                  <a:lnTo>
                    <a:pt x="42" y="94"/>
                  </a:lnTo>
                  <a:lnTo>
                    <a:pt x="42" y="92"/>
                  </a:lnTo>
                  <a:lnTo>
                    <a:pt x="42" y="92"/>
                  </a:lnTo>
                  <a:lnTo>
                    <a:pt x="44" y="90"/>
                  </a:lnTo>
                  <a:lnTo>
                    <a:pt x="49" y="83"/>
                  </a:lnTo>
                  <a:lnTo>
                    <a:pt x="49" y="83"/>
                  </a:lnTo>
                  <a:lnTo>
                    <a:pt x="49" y="81"/>
                  </a:lnTo>
                  <a:lnTo>
                    <a:pt x="49" y="81"/>
                  </a:lnTo>
                  <a:lnTo>
                    <a:pt x="49" y="79"/>
                  </a:lnTo>
                  <a:lnTo>
                    <a:pt x="49" y="79"/>
                  </a:lnTo>
                  <a:lnTo>
                    <a:pt x="53" y="77"/>
                  </a:lnTo>
                  <a:lnTo>
                    <a:pt x="53" y="75"/>
                  </a:lnTo>
                  <a:lnTo>
                    <a:pt x="53" y="75"/>
                  </a:lnTo>
                  <a:lnTo>
                    <a:pt x="54" y="74"/>
                  </a:lnTo>
                  <a:lnTo>
                    <a:pt x="54" y="72"/>
                  </a:lnTo>
                  <a:lnTo>
                    <a:pt x="56" y="72"/>
                  </a:lnTo>
                  <a:lnTo>
                    <a:pt x="56" y="72"/>
                  </a:lnTo>
                  <a:lnTo>
                    <a:pt x="56" y="70"/>
                  </a:lnTo>
                  <a:lnTo>
                    <a:pt x="56" y="70"/>
                  </a:lnTo>
                  <a:lnTo>
                    <a:pt x="56" y="70"/>
                  </a:lnTo>
                  <a:lnTo>
                    <a:pt x="58" y="68"/>
                  </a:lnTo>
                  <a:lnTo>
                    <a:pt x="58" y="68"/>
                  </a:lnTo>
                  <a:lnTo>
                    <a:pt x="58" y="66"/>
                  </a:lnTo>
                  <a:lnTo>
                    <a:pt x="58" y="65"/>
                  </a:lnTo>
                  <a:lnTo>
                    <a:pt x="60" y="65"/>
                  </a:lnTo>
                  <a:lnTo>
                    <a:pt x="62" y="63"/>
                  </a:lnTo>
                  <a:lnTo>
                    <a:pt x="62" y="63"/>
                  </a:lnTo>
                  <a:lnTo>
                    <a:pt x="62" y="61"/>
                  </a:lnTo>
                  <a:lnTo>
                    <a:pt x="64" y="61"/>
                  </a:lnTo>
                  <a:lnTo>
                    <a:pt x="65" y="61"/>
                  </a:lnTo>
                  <a:lnTo>
                    <a:pt x="65" y="63"/>
                  </a:lnTo>
                  <a:lnTo>
                    <a:pt x="65" y="65"/>
                  </a:lnTo>
                  <a:lnTo>
                    <a:pt x="65" y="65"/>
                  </a:lnTo>
                  <a:lnTo>
                    <a:pt x="65" y="66"/>
                  </a:lnTo>
                  <a:lnTo>
                    <a:pt x="65" y="66"/>
                  </a:lnTo>
                  <a:lnTo>
                    <a:pt x="65" y="66"/>
                  </a:lnTo>
                  <a:lnTo>
                    <a:pt x="65" y="66"/>
                  </a:lnTo>
                  <a:lnTo>
                    <a:pt x="65" y="66"/>
                  </a:lnTo>
                  <a:lnTo>
                    <a:pt x="65" y="68"/>
                  </a:lnTo>
                  <a:lnTo>
                    <a:pt x="65" y="68"/>
                  </a:lnTo>
                  <a:lnTo>
                    <a:pt x="65" y="70"/>
                  </a:lnTo>
                  <a:lnTo>
                    <a:pt x="65" y="72"/>
                  </a:lnTo>
                  <a:lnTo>
                    <a:pt x="67" y="74"/>
                  </a:lnTo>
                  <a:lnTo>
                    <a:pt x="69" y="74"/>
                  </a:lnTo>
                  <a:lnTo>
                    <a:pt x="69" y="74"/>
                  </a:lnTo>
                  <a:lnTo>
                    <a:pt x="71" y="74"/>
                  </a:lnTo>
                  <a:lnTo>
                    <a:pt x="71" y="74"/>
                  </a:lnTo>
                  <a:lnTo>
                    <a:pt x="73" y="72"/>
                  </a:lnTo>
                  <a:lnTo>
                    <a:pt x="73" y="72"/>
                  </a:lnTo>
                  <a:lnTo>
                    <a:pt x="73" y="72"/>
                  </a:lnTo>
                  <a:lnTo>
                    <a:pt x="73" y="72"/>
                  </a:lnTo>
                  <a:lnTo>
                    <a:pt x="74" y="70"/>
                  </a:lnTo>
                  <a:lnTo>
                    <a:pt x="76" y="70"/>
                  </a:lnTo>
                  <a:lnTo>
                    <a:pt x="78" y="70"/>
                  </a:lnTo>
                  <a:lnTo>
                    <a:pt x="80" y="68"/>
                  </a:lnTo>
                  <a:lnTo>
                    <a:pt x="80" y="66"/>
                  </a:lnTo>
                  <a:lnTo>
                    <a:pt x="82" y="68"/>
                  </a:lnTo>
                  <a:lnTo>
                    <a:pt x="82" y="66"/>
                  </a:lnTo>
                  <a:lnTo>
                    <a:pt x="82" y="66"/>
                  </a:lnTo>
                  <a:lnTo>
                    <a:pt x="82" y="65"/>
                  </a:lnTo>
                  <a:lnTo>
                    <a:pt x="82" y="65"/>
                  </a:lnTo>
                  <a:lnTo>
                    <a:pt x="82" y="63"/>
                  </a:lnTo>
                  <a:lnTo>
                    <a:pt x="83" y="63"/>
                  </a:lnTo>
                  <a:lnTo>
                    <a:pt x="83" y="61"/>
                  </a:lnTo>
                  <a:lnTo>
                    <a:pt x="83" y="61"/>
                  </a:lnTo>
                  <a:lnTo>
                    <a:pt x="83" y="59"/>
                  </a:lnTo>
                  <a:lnTo>
                    <a:pt x="80" y="57"/>
                  </a:lnTo>
                  <a:lnTo>
                    <a:pt x="80" y="57"/>
                  </a:lnTo>
                  <a:lnTo>
                    <a:pt x="80" y="56"/>
                  </a:lnTo>
                  <a:lnTo>
                    <a:pt x="80" y="54"/>
                  </a:lnTo>
                  <a:lnTo>
                    <a:pt x="80" y="54"/>
                  </a:lnTo>
                  <a:lnTo>
                    <a:pt x="82" y="54"/>
                  </a:lnTo>
                  <a:lnTo>
                    <a:pt x="82" y="52"/>
                  </a:lnTo>
                  <a:lnTo>
                    <a:pt x="82" y="52"/>
                  </a:lnTo>
                  <a:lnTo>
                    <a:pt x="83" y="54"/>
                  </a:lnTo>
                  <a:lnTo>
                    <a:pt x="85" y="54"/>
                  </a:lnTo>
                  <a:lnTo>
                    <a:pt x="87" y="54"/>
                  </a:lnTo>
                  <a:lnTo>
                    <a:pt x="89" y="54"/>
                  </a:lnTo>
                  <a:lnTo>
                    <a:pt x="89" y="52"/>
                  </a:lnTo>
                  <a:lnTo>
                    <a:pt x="89" y="52"/>
                  </a:lnTo>
                  <a:lnTo>
                    <a:pt x="89" y="52"/>
                  </a:lnTo>
                  <a:lnTo>
                    <a:pt x="89" y="50"/>
                  </a:lnTo>
                  <a:lnTo>
                    <a:pt x="91" y="50"/>
                  </a:lnTo>
                  <a:lnTo>
                    <a:pt x="92" y="50"/>
                  </a:lnTo>
                  <a:lnTo>
                    <a:pt x="96" y="48"/>
                  </a:lnTo>
                  <a:lnTo>
                    <a:pt x="96" y="47"/>
                  </a:lnTo>
                  <a:lnTo>
                    <a:pt x="96" y="45"/>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9" name="Google Shape;349;p16"/>
            <p:cNvSpPr/>
            <p:nvPr/>
          </p:nvSpPr>
          <p:spPr>
            <a:xfrm>
              <a:off x="7233248" y="5071239"/>
              <a:ext cx="7258" cy="3218"/>
            </a:xfrm>
            <a:custGeom>
              <a:avLst/>
              <a:gdLst/>
              <a:ahLst/>
              <a:cxnLst/>
              <a:rect l="l" t="t" r="r" b="b"/>
              <a:pathLst>
                <a:path w="4" h="2" extrusionOk="0">
                  <a:moveTo>
                    <a:pt x="4" y="0"/>
                  </a:moveTo>
                  <a:lnTo>
                    <a:pt x="2" y="0"/>
                  </a:lnTo>
                  <a:lnTo>
                    <a:pt x="2" y="0"/>
                  </a:lnTo>
                  <a:lnTo>
                    <a:pt x="0" y="0"/>
                  </a:lnTo>
                  <a:lnTo>
                    <a:pt x="0" y="2"/>
                  </a:lnTo>
                  <a:lnTo>
                    <a:pt x="0" y="2"/>
                  </a:lnTo>
                  <a:lnTo>
                    <a:pt x="0" y="2"/>
                  </a:lnTo>
                  <a:lnTo>
                    <a:pt x="2" y="2"/>
                  </a:lnTo>
                  <a:lnTo>
                    <a:pt x="4" y="2"/>
                  </a:lnTo>
                  <a:lnTo>
                    <a:pt x="4" y="2"/>
                  </a:lnTo>
                  <a:lnTo>
                    <a:pt x="4" y="0"/>
                  </a:lnTo>
                  <a:lnTo>
                    <a:pt x="4" y="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0" name="Google Shape;350;p16"/>
            <p:cNvSpPr/>
            <p:nvPr/>
          </p:nvSpPr>
          <p:spPr>
            <a:xfrm>
              <a:off x="7233248" y="5071239"/>
              <a:ext cx="7258" cy="3218"/>
            </a:xfrm>
            <a:custGeom>
              <a:avLst/>
              <a:gdLst/>
              <a:ahLst/>
              <a:cxnLst/>
              <a:rect l="l" t="t" r="r" b="b"/>
              <a:pathLst>
                <a:path w="4" h="2" extrusionOk="0">
                  <a:moveTo>
                    <a:pt x="4" y="0"/>
                  </a:moveTo>
                  <a:lnTo>
                    <a:pt x="2" y="0"/>
                  </a:lnTo>
                  <a:lnTo>
                    <a:pt x="2" y="0"/>
                  </a:lnTo>
                  <a:lnTo>
                    <a:pt x="0" y="0"/>
                  </a:lnTo>
                  <a:lnTo>
                    <a:pt x="0" y="2"/>
                  </a:lnTo>
                  <a:lnTo>
                    <a:pt x="0" y="2"/>
                  </a:lnTo>
                  <a:lnTo>
                    <a:pt x="0" y="2"/>
                  </a:lnTo>
                  <a:lnTo>
                    <a:pt x="2" y="2"/>
                  </a:lnTo>
                  <a:lnTo>
                    <a:pt x="4" y="2"/>
                  </a:lnTo>
                  <a:lnTo>
                    <a:pt x="4" y="2"/>
                  </a:lnTo>
                  <a:lnTo>
                    <a:pt x="4" y="0"/>
                  </a:lnTo>
                  <a:lnTo>
                    <a:pt x="4" y="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1" name="Google Shape;351;p16"/>
            <p:cNvSpPr/>
            <p:nvPr/>
          </p:nvSpPr>
          <p:spPr>
            <a:xfrm>
              <a:off x="8982280" y="4522471"/>
              <a:ext cx="317511" cy="357262"/>
            </a:xfrm>
            <a:custGeom>
              <a:avLst/>
              <a:gdLst/>
              <a:ahLst/>
              <a:cxnLst/>
              <a:rect l="l" t="t" r="r" b="b"/>
              <a:pathLst>
                <a:path w="175" h="222" extrusionOk="0">
                  <a:moveTo>
                    <a:pt x="175" y="152"/>
                  </a:moveTo>
                  <a:lnTo>
                    <a:pt x="174" y="152"/>
                  </a:lnTo>
                  <a:lnTo>
                    <a:pt x="174" y="152"/>
                  </a:lnTo>
                  <a:lnTo>
                    <a:pt x="174" y="153"/>
                  </a:lnTo>
                  <a:lnTo>
                    <a:pt x="172" y="152"/>
                  </a:lnTo>
                  <a:lnTo>
                    <a:pt x="170" y="150"/>
                  </a:lnTo>
                  <a:lnTo>
                    <a:pt x="170" y="150"/>
                  </a:lnTo>
                  <a:lnTo>
                    <a:pt x="170" y="148"/>
                  </a:lnTo>
                  <a:lnTo>
                    <a:pt x="170" y="148"/>
                  </a:lnTo>
                  <a:lnTo>
                    <a:pt x="168" y="148"/>
                  </a:lnTo>
                  <a:lnTo>
                    <a:pt x="168" y="148"/>
                  </a:lnTo>
                  <a:lnTo>
                    <a:pt x="168" y="148"/>
                  </a:lnTo>
                  <a:lnTo>
                    <a:pt x="168" y="148"/>
                  </a:lnTo>
                  <a:lnTo>
                    <a:pt x="168" y="148"/>
                  </a:lnTo>
                  <a:lnTo>
                    <a:pt x="166" y="146"/>
                  </a:lnTo>
                  <a:lnTo>
                    <a:pt x="166" y="146"/>
                  </a:lnTo>
                  <a:lnTo>
                    <a:pt x="165" y="146"/>
                  </a:lnTo>
                  <a:lnTo>
                    <a:pt x="165" y="144"/>
                  </a:lnTo>
                  <a:lnTo>
                    <a:pt x="165" y="142"/>
                  </a:lnTo>
                  <a:lnTo>
                    <a:pt x="165" y="142"/>
                  </a:lnTo>
                  <a:lnTo>
                    <a:pt x="166" y="142"/>
                  </a:lnTo>
                  <a:lnTo>
                    <a:pt x="166" y="141"/>
                  </a:lnTo>
                  <a:lnTo>
                    <a:pt x="166" y="141"/>
                  </a:lnTo>
                  <a:lnTo>
                    <a:pt x="166" y="139"/>
                  </a:lnTo>
                  <a:lnTo>
                    <a:pt x="166" y="139"/>
                  </a:lnTo>
                  <a:lnTo>
                    <a:pt x="166" y="137"/>
                  </a:lnTo>
                  <a:lnTo>
                    <a:pt x="166" y="137"/>
                  </a:lnTo>
                  <a:lnTo>
                    <a:pt x="166" y="135"/>
                  </a:lnTo>
                  <a:lnTo>
                    <a:pt x="166" y="135"/>
                  </a:lnTo>
                  <a:lnTo>
                    <a:pt x="166" y="130"/>
                  </a:lnTo>
                  <a:lnTo>
                    <a:pt x="166" y="130"/>
                  </a:lnTo>
                  <a:lnTo>
                    <a:pt x="166" y="128"/>
                  </a:lnTo>
                  <a:lnTo>
                    <a:pt x="166" y="128"/>
                  </a:lnTo>
                  <a:lnTo>
                    <a:pt x="166" y="128"/>
                  </a:lnTo>
                  <a:lnTo>
                    <a:pt x="166" y="126"/>
                  </a:lnTo>
                  <a:lnTo>
                    <a:pt x="166" y="124"/>
                  </a:lnTo>
                  <a:lnTo>
                    <a:pt x="165" y="124"/>
                  </a:lnTo>
                  <a:lnTo>
                    <a:pt x="165" y="124"/>
                  </a:lnTo>
                  <a:lnTo>
                    <a:pt x="165" y="124"/>
                  </a:lnTo>
                  <a:lnTo>
                    <a:pt x="165" y="124"/>
                  </a:lnTo>
                  <a:lnTo>
                    <a:pt x="163" y="124"/>
                  </a:lnTo>
                  <a:lnTo>
                    <a:pt x="163" y="124"/>
                  </a:lnTo>
                  <a:lnTo>
                    <a:pt x="163" y="123"/>
                  </a:lnTo>
                  <a:lnTo>
                    <a:pt x="163" y="123"/>
                  </a:lnTo>
                  <a:lnTo>
                    <a:pt x="161" y="121"/>
                  </a:lnTo>
                  <a:lnTo>
                    <a:pt x="159" y="121"/>
                  </a:lnTo>
                  <a:lnTo>
                    <a:pt x="159" y="121"/>
                  </a:lnTo>
                  <a:lnTo>
                    <a:pt x="157" y="121"/>
                  </a:lnTo>
                  <a:lnTo>
                    <a:pt x="156" y="121"/>
                  </a:lnTo>
                  <a:lnTo>
                    <a:pt x="154" y="119"/>
                  </a:lnTo>
                  <a:lnTo>
                    <a:pt x="154" y="117"/>
                  </a:lnTo>
                  <a:lnTo>
                    <a:pt x="154" y="117"/>
                  </a:lnTo>
                  <a:lnTo>
                    <a:pt x="152" y="117"/>
                  </a:lnTo>
                  <a:lnTo>
                    <a:pt x="150" y="117"/>
                  </a:lnTo>
                  <a:lnTo>
                    <a:pt x="150" y="117"/>
                  </a:lnTo>
                  <a:lnTo>
                    <a:pt x="150" y="115"/>
                  </a:lnTo>
                  <a:lnTo>
                    <a:pt x="148" y="115"/>
                  </a:lnTo>
                  <a:lnTo>
                    <a:pt x="148" y="115"/>
                  </a:lnTo>
                  <a:lnTo>
                    <a:pt x="147" y="115"/>
                  </a:lnTo>
                  <a:lnTo>
                    <a:pt x="147" y="115"/>
                  </a:lnTo>
                  <a:lnTo>
                    <a:pt x="147" y="114"/>
                  </a:lnTo>
                  <a:lnTo>
                    <a:pt x="147" y="114"/>
                  </a:lnTo>
                  <a:lnTo>
                    <a:pt x="147" y="112"/>
                  </a:lnTo>
                  <a:lnTo>
                    <a:pt x="148" y="110"/>
                  </a:lnTo>
                  <a:lnTo>
                    <a:pt x="148" y="108"/>
                  </a:lnTo>
                  <a:lnTo>
                    <a:pt x="148" y="108"/>
                  </a:lnTo>
                  <a:lnTo>
                    <a:pt x="148" y="108"/>
                  </a:lnTo>
                  <a:lnTo>
                    <a:pt x="148" y="106"/>
                  </a:lnTo>
                  <a:lnTo>
                    <a:pt x="148" y="105"/>
                  </a:lnTo>
                  <a:lnTo>
                    <a:pt x="148" y="105"/>
                  </a:lnTo>
                  <a:lnTo>
                    <a:pt x="148" y="105"/>
                  </a:lnTo>
                  <a:lnTo>
                    <a:pt x="147" y="105"/>
                  </a:lnTo>
                  <a:lnTo>
                    <a:pt x="147" y="105"/>
                  </a:lnTo>
                  <a:lnTo>
                    <a:pt x="145" y="106"/>
                  </a:lnTo>
                  <a:lnTo>
                    <a:pt x="145" y="106"/>
                  </a:lnTo>
                  <a:lnTo>
                    <a:pt x="145" y="106"/>
                  </a:lnTo>
                  <a:lnTo>
                    <a:pt x="143" y="103"/>
                  </a:lnTo>
                  <a:lnTo>
                    <a:pt x="143" y="103"/>
                  </a:lnTo>
                  <a:lnTo>
                    <a:pt x="143" y="103"/>
                  </a:lnTo>
                  <a:lnTo>
                    <a:pt x="143" y="103"/>
                  </a:lnTo>
                  <a:lnTo>
                    <a:pt x="143" y="103"/>
                  </a:lnTo>
                  <a:lnTo>
                    <a:pt x="145" y="103"/>
                  </a:lnTo>
                  <a:lnTo>
                    <a:pt x="145" y="101"/>
                  </a:lnTo>
                  <a:lnTo>
                    <a:pt x="147" y="101"/>
                  </a:lnTo>
                  <a:lnTo>
                    <a:pt x="147" y="99"/>
                  </a:lnTo>
                  <a:lnTo>
                    <a:pt x="147" y="96"/>
                  </a:lnTo>
                  <a:lnTo>
                    <a:pt x="147" y="94"/>
                  </a:lnTo>
                  <a:lnTo>
                    <a:pt x="147" y="92"/>
                  </a:lnTo>
                  <a:lnTo>
                    <a:pt x="148" y="92"/>
                  </a:lnTo>
                  <a:lnTo>
                    <a:pt x="148" y="90"/>
                  </a:lnTo>
                  <a:lnTo>
                    <a:pt x="148" y="88"/>
                  </a:lnTo>
                  <a:lnTo>
                    <a:pt x="147" y="86"/>
                  </a:lnTo>
                  <a:lnTo>
                    <a:pt x="147" y="86"/>
                  </a:lnTo>
                  <a:lnTo>
                    <a:pt x="145" y="86"/>
                  </a:lnTo>
                  <a:lnTo>
                    <a:pt x="145" y="86"/>
                  </a:lnTo>
                  <a:lnTo>
                    <a:pt x="143" y="86"/>
                  </a:lnTo>
                  <a:lnTo>
                    <a:pt x="143" y="86"/>
                  </a:lnTo>
                  <a:lnTo>
                    <a:pt x="143" y="88"/>
                  </a:lnTo>
                  <a:lnTo>
                    <a:pt x="141" y="88"/>
                  </a:lnTo>
                  <a:lnTo>
                    <a:pt x="141" y="90"/>
                  </a:lnTo>
                  <a:lnTo>
                    <a:pt x="141" y="90"/>
                  </a:lnTo>
                  <a:lnTo>
                    <a:pt x="139" y="90"/>
                  </a:lnTo>
                  <a:lnTo>
                    <a:pt x="139" y="90"/>
                  </a:lnTo>
                  <a:lnTo>
                    <a:pt x="137" y="88"/>
                  </a:lnTo>
                  <a:lnTo>
                    <a:pt x="137" y="88"/>
                  </a:lnTo>
                  <a:lnTo>
                    <a:pt x="137" y="88"/>
                  </a:lnTo>
                  <a:lnTo>
                    <a:pt x="137" y="86"/>
                  </a:lnTo>
                  <a:lnTo>
                    <a:pt x="137" y="86"/>
                  </a:lnTo>
                  <a:lnTo>
                    <a:pt x="137" y="85"/>
                  </a:lnTo>
                  <a:lnTo>
                    <a:pt x="136" y="83"/>
                  </a:lnTo>
                  <a:lnTo>
                    <a:pt x="136" y="83"/>
                  </a:lnTo>
                  <a:lnTo>
                    <a:pt x="134" y="83"/>
                  </a:lnTo>
                  <a:lnTo>
                    <a:pt x="134" y="83"/>
                  </a:lnTo>
                  <a:lnTo>
                    <a:pt x="134" y="83"/>
                  </a:lnTo>
                  <a:lnTo>
                    <a:pt x="134" y="81"/>
                  </a:lnTo>
                  <a:lnTo>
                    <a:pt x="134" y="81"/>
                  </a:lnTo>
                  <a:lnTo>
                    <a:pt x="132" y="79"/>
                  </a:lnTo>
                  <a:lnTo>
                    <a:pt x="130" y="77"/>
                  </a:lnTo>
                  <a:lnTo>
                    <a:pt x="130" y="77"/>
                  </a:lnTo>
                  <a:lnTo>
                    <a:pt x="128" y="77"/>
                  </a:lnTo>
                  <a:lnTo>
                    <a:pt x="128" y="79"/>
                  </a:lnTo>
                  <a:lnTo>
                    <a:pt x="128" y="79"/>
                  </a:lnTo>
                  <a:lnTo>
                    <a:pt x="127" y="77"/>
                  </a:lnTo>
                  <a:lnTo>
                    <a:pt x="127" y="77"/>
                  </a:lnTo>
                  <a:lnTo>
                    <a:pt x="127" y="76"/>
                  </a:lnTo>
                  <a:lnTo>
                    <a:pt x="127" y="76"/>
                  </a:lnTo>
                  <a:lnTo>
                    <a:pt x="125" y="74"/>
                  </a:lnTo>
                  <a:lnTo>
                    <a:pt x="125" y="74"/>
                  </a:lnTo>
                  <a:lnTo>
                    <a:pt x="125" y="74"/>
                  </a:lnTo>
                  <a:lnTo>
                    <a:pt x="125" y="74"/>
                  </a:lnTo>
                  <a:lnTo>
                    <a:pt x="125" y="72"/>
                  </a:lnTo>
                  <a:lnTo>
                    <a:pt x="125" y="70"/>
                  </a:lnTo>
                  <a:lnTo>
                    <a:pt x="127" y="68"/>
                  </a:lnTo>
                  <a:lnTo>
                    <a:pt x="128" y="65"/>
                  </a:lnTo>
                  <a:lnTo>
                    <a:pt x="128" y="63"/>
                  </a:lnTo>
                  <a:lnTo>
                    <a:pt x="128" y="59"/>
                  </a:lnTo>
                  <a:lnTo>
                    <a:pt x="128" y="58"/>
                  </a:lnTo>
                  <a:lnTo>
                    <a:pt x="130" y="56"/>
                  </a:lnTo>
                  <a:lnTo>
                    <a:pt x="130" y="56"/>
                  </a:lnTo>
                  <a:lnTo>
                    <a:pt x="130" y="54"/>
                  </a:lnTo>
                  <a:lnTo>
                    <a:pt x="130" y="54"/>
                  </a:lnTo>
                  <a:lnTo>
                    <a:pt x="128" y="52"/>
                  </a:lnTo>
                  <a:lnTo>
                    <a:pt x="128" y="52"/>
                  </a:lnTo>
                  <a:lnTo>
                    <a:pt x="128" y="52"/>
                  </a:lnTo>
                  <a:lnTo>
                    <a:pt x="128" y="50"/>
                  </a:lnTo>
                  <a:lnTo>
                    <a:pt x="128" y="49"/>
                  </a:lnTo>
                  <a:lnTo>
                    <a:pt x="130" y="49"/>
                  </a:lnTo>
                  <a:lnTo>
                    <a:pt x="130" y="47"/>
                  </a:lnTo>
                  <a:lnTo>
                    <a:pt x="130" y="47"/>
                  </a:lnTo>
                  <a:lnTo>
                    <a:pt x="130" y="47"/>
                  </a:lnTo>
                  <a:lnTo>
                    <a:pt x="128" y="45"/>
                  </a:lnTo>
                  <a:lnTo>
                    <a:pt x="128" y="45"/>
                  </a:lnTo>
                  <a:lnTo>
                    <a:pt x="127" y="43"/>
                  </a:lnTo>
                  <a:lnTo>
                    <a:pt x="127" y="41"/>
                  </a:lnTo>
                  <a:lnTo>
                    <a:pt x="127" y="40"/>
                  </a:lnTo>
                  <a:lnTo>
                    <a:pt x="127" y="40"/>
                  </a:lnTo>
                  <a:lnTo>
                    <a:pt x="125" y="38"/>
                  </a:lnTo>
                  <a:lnTo>
                    <a:pt x="125" y="38"/>
                  </a:lnTo>
                  <a:lnTo>
                    <a:pt x="123" y="38"/>
                  </a:lnTo>
                  <a:lnTo>
                    <a:pt x="121" y="40"/>
                  </a:lnTo>
                  <a:lnTo>
                    <a:pt x="119" y="41"/>
                  </a:lnTo>
                  <a:lnTo>
                    <a:pt x="118" y="43"/>
                  </a:lnTo>
                  <a:lnTo>
                    <a:pt x="116" y="41"/>
                  </a:lnTo>
                  <a:lnTo>
                    <a:pt x="116" y="41"/>
                  </a:lnTo>
                  <a:lnTo>
                    <a:pt x="114" y="40"/>
                  </a:lnTo>
                  <a:lnTo>
                    <a:pt x="112" y="38"/>
                  </a:lnTo>
                  <a:lnTo>
                    <a:pt x="112" y="36"/>
                  </a:lnTo>
                  <a:lnTo>
                    <a:pt x="112" y="36"/>
                  </a:lnTo>
                  <a:lnTo>
                    <a:pt x="110" y="36"/>
                  </a:lnTo>
                  <a:lnTo>
                    <a:pt x="110" y="34"/>
                  </a:lnTo>
                  <a:lnTo>
                    <a:pt x="110" y="34"/>
                  </a:lnTo>
                  <a:lnTo>
                    <a:pt x="110" y="32"/>
                  </a:lnTo>
                  <a:lnTo>
                    <a:pt x="110" y="30"/>
                  </a:lnTo>
                  <a:lnTo>
                    <a:pt x="109" y="30"/>
                  </a:lnTo>
                  <a:lnTo>
                    <a:pt x="109" y="29"/>
                  </a:lnTo>
                  <a:lnTo>
                    <a:pt x="109" y="29"/>
                  </a:lnTo>
                  <a:lnTo>
                    <a:pt x="109" y="29"/>
                  </a:lnTo>
                  <a:lnTo>
                    <a:pt x="107" y="27"/>
                  </a:lnTo>
                  <a:lnTo>
                    <a:pt x="105" y="27"/>
                  </a:lnTo>
                  <a:lnTo>
                    <a:pt x="101" y="27"/>
                  </a:lnTo>
                  <a:lnTo>
                    <a:pt x="98" y="25"/>
                  </a:lnTo>
                  <a:lnTo>
                    <a:pt x="96" y="25"/>
                  </a:lnTo>
                  <a:lnTo>
                    <a:pt x="94" y="25"/>
                  </a:lnTo>
                  <a:lnTo>
                    <a:pt x="94" y="29"/>
                  </a:lnTo>
                  <a:lnTo>
                    <a:pt x="94" y="29"/>
                  </a:lnTo>
                  <a:lnTo>
                    <a:pt x="94" y="29"/>
                  </a:lnTo>
                  <a:lnTo>
                    <a:pt x="94" y="30"/>
                  </a:lnTo>
                  <a:lnTo>
                    <a:pt x="94" y="30"/>
                  </a:lnTo>
                  <a:lnTo>
                    <a:pt x="94" y="32"/>
                  </a:lnTo>
                  <a:lnTo>
                    <a:pt x="92" y="32"/>
                  </a:lnTo>
                  <a:lnTo>
                    <a:pt x="92" y="30"/>
                  </a:lnTo>
                  <a:lnTo>
                    <a:pt x="91" y="30"/>
                  </a:lnTo>
                  <a:lnTo>
                    <a:pt x="91" y="27"/>
                  </a:lnTo>
                  <a:lnTo>
                    <a:pt x="91" y="27"/>
                  </a:lnTo>
                  <a:lnTo>
                    <a:pt x="91" y="25"/>
                  </a:lnTo>
                  <a:lnTo>
                    <a:pt x="91" y="25"/>
                  </a:lnTo>
                  <a:lnTo>
                    <a:pt x="89" y="23"/>
                  </a:lnTo>
                  <a:lnTo>
                    <a:pt x="89" y="23"/>
                  </a:lnTo>
                  <a:lnTo>
                    <a:pt x="87" y="25"/>
                  </a:lnTo>
                  <a:lnTo>
                    <a:pt x="87" y="27"/>
                  </a:lnTo>
                  <a:lnTo>
                    <a:pt x="87" y="27"/>
                  </a:lnTo>
                  <a:lnTo>
                    <a:pt x="85" y="27"/>
                  </a:lnTo>
                  <a:lnTo>
                    <a:pt x="85" y="27"/>
                  </a:lnTo>
                  <a:lnTo>
                    <a:pt x="85" y="25"/>
                  </a:lnTo>
                  <a:lnTo>
                    <a:pt x="85" y="25"/>
                  </a:lnTo>
                  <a:lnTo>
                    <a:pt x="85" y="23"/>
                  </a:lnTo>
                  <a:lnTo>
                    <a:pt x="87" y="23"/>
                  </a:lnTo>
                  <a:lnTo>
                    <a:pt x="87" y="23"/>
                  </a:lnTo>
                  <a:lnTo>
                    <a:pt x="87" y="21"/>
                  </a:lnTo>
                  <a:lnTo>
                    <a:pt x="87" y="20"/>
                  </a:lnTo>
                  <a:lnTo>
                    <a:pt x="87" y="20"/>
                  </a:lnTo>
                  <a:lnTo>
                    <a:pt x="85" y="20"/>
                  </a:lnTo>
                  <a:lnTo>
                    <a:pt x="83" y="20"/>
                  </a:lnTo>
                  <a:lnTo>
                    <a:pt x="83" y="20"/>
                  </a:lnTo>
                  <a:lnTo>
                    <a:pt x="82" y="20"/>
                  </a:lnTo>
                  <a:lnTo>
                    <a:pt x="82" y="21"/>
                  </a:lnTo>
                  <a:lnTo>
                    <a:pt x="80" y="21"/>
                  </a:lnTo>
                  <a:lnTo>
                    <a:pt x="80" y="21"/>
                  </a:lnTo>
                  <a:lnTo>
                    <a:pt x="78" y="20"/>
                  </a:lnTo>
                  <a:lnTo>
                    <a:pt x="78" y="18"/>
                  </a:lnTo>
                  <a:lnTo>
                    <a:pt x="78" y="18"/>
                  </a:lnTo>
                  <a:lnTo>
                    <a:pt x="78" y="18"/>
                  </a:lnTo>
                  <a:lnTo>
                    <a:pt x="76" y="20"/>
                  </a:lnTo>
                  <a:lnTo>
                    <a:pt x="74" y="20"/>
                  </a:lnTo>
                  <a:lnTo>
                    <a:pt x="74" y="20"/>
                  </a:lnTo>
                  <a:lnTo>
                    <a:pt x="72" y="18"/>
                  </a:lnTo>
                  <a:lnTo>
                    <a:pt x="74" y="16"/>
                  </a:lnTo>
                  <a:lnTo>
                    <a:pt x="74" y="14"/>
                  </a:lnTo>
                  <a:lnTo>
                    <a:pt x="72" y="12"/>
                  </a:lnTo>
                  <a:lnTo>
                    <a:pt x="72" y="12"/>
                  </a:lnTo>
                  <a:lnTo>
                    <a:pt x="69" y="12"/>
                  </a:lnTo>
                  <a:lnTo>
                    <a:pt x="67" y="12"/>
                  </a:lnTo>
                  <a:lnTo>
                    <a:pt x="65" y="11"/>
                  </a:lnTo>
                  <a:lnTo>
                    <a:pt x="63" y="9"/>
                  </a:lnTo>
                  <a:lnTo>
                    <a:pt x="63" y="9"/>
                  </a:lnTo>
                  <a:lnTo>
                    <a:pt x="63" y="9"/>
                  </a:lnTo>
                  <a:lnTo>
                    <a:pt x="62" y="7"/>
                  </a:lnTo>
                  <a:lnTo>
                    <a:pt x="62" y="5"/>
                  </a:lnTo>
                  <a:lnTo>
                    <a:pt x="58" y="3"/>
                  </a:lnTo>
                  <a:lnTo>
                    <a:pt x="56" y="3"/>
                  </a:lnTo>
                  <a:lnTo>
                    <a:pt x="51" y="3"/>
                  </a:lnTo>
                  <a:lnTo>
                    <a:pt x="49" y="2"/>
                  </a:lnTo>
                  <a:lnTo>
                    <a:pt x="49" y="0"/>
                  </a:lnTo>
                  <a:lnTo>
                    <a:pt x="47" y="0"/>
                  </a:lnTo>
                  <a:lnTo>
                    <a:pt x="47" y="2"/>
                  </a:lnTo>
                  <a:lnTo>
                    <a:pt x="45" y="2"/>
                  </a:lnTo>
                  <a:lnTo>
                    <a:pt x="44" y="2"/>
                  </a:lnTo>
                  <a:lnTo>
                    <a:pt x="44" y="3"/>
                  </a:lnTo>
                  <a:lnTo>
                    <a:pt x="40" y="5"/>
                  </a:lnTo>
                  <a:lnTo>
                    <a:pt x="38" y="5"/>
                  </a:lnTo>
                  <a:lnTo>
                    <a:pt x="38" y="5"/>
                  </a:lnTo>
                  <a:lnTo>
                    <a:pt x="36" y="5"/>
                  </a:lnTo>
                  <a:lnTo>
                    <a:pt x="36" y="3"/>
                  </a:lnTo>
                  <a:lnTo>
                    <a:pt x="35" y="5"/>
                  </a:lnTo>
                  <a:lnTo>
                    <a:pt x="31" y="9"/>
                  </a:lnTo>
                  <a:lnTo>
                    <a:pt x="31" y="9"/>
                  </a:lnTo>
                  <a:lnTo>
                    <a:pt x="29" y="11"/>
                  </a:lnTo>
                  <a:lnTo>
                    <a:pt x="27" y="9"/>
                  </a:lnTo>
                  <a:lnTo>
                    <a:pt x="22" y="7"/>
                  </a:lnTo>
                  <a:lnTo>
                    <a:pt x="22" y="7"/>
                  </a:lnTo>
                  <a:lnTo>
                    <a:pt x="20" y="7"/>
                  </a:lnTo>
                  <a:lnTo>
                    <a:pt x="20" y="7"/>
                  </a:lnTo>
                  <a:lnTo>
                    <a:pt x="20" y="7"/>
                  </a:lnTo>
                  <a:lnTo>
                    <a:pt x="20" y="9"/>
                  </a:lnTo>
                  <a:lnTo>
                    <a:pt x="20" y="9"/>
                  </a:lnTo>
                  <a:lnTo>
                    <a:pt x="20" y="9"/>
                  </a:lnTo>
                  <a:lnTo>
                    <a:pt x="20" y="9"/>
                  </a:lnTo>
                  <a:lnTo>
                    <a:pt x="20" y="11"/>
                  </a:lnTo>
                  <a:lnTo>
                    <a:pt x="20" y="11"/>
                  </a:lnTo>
                  <a:lnTo>
                    <a:pt x="20" y="11"/>
                  </a:lnTo>
                  <a:lnTo>
                    <a:pt x="18" y="11"/>
                  </a:lnTo>
                  <a:lnTo>
                    <a:pt x="18" y="9"/>
                  </a:lnTo>
                  <a:lnTo>
                    <a:pt x="18" y="9"/>
                  </a:lnTo>
                  <a:lnTo>
                    <a:pt x="18" y="11"/>
                  </a:lnTo>
                  <a:lnTo>
                    <a:pt x="17" y="11"/>
                  </a:lnTo>
                  <a:lnTo>
                    <a:pt x="15" y="9"/>
                  </a:lnTo>
                  <a:lnTo>
                    <a:pt x="13" y="9"/>
                  </a:lnTo>
                  <a:lnTo>
                    <a:pt x="11" y="7"/>
                  </a:lnTo>
                  <a:lnTo>
                    <a:pt x="11" y="7"/>
                  </a:lnTo>
                  <a:lnTo>
                    <a:pt x="11" y="9"/>
                  </a:lnTo>
                  <a:lnTo>
                    <a:pt x="9" y="9"/>
                  </a:lnTo>
                  <a:lnTo>
                    <a:pt x="9" y="9"/>
                  </a:lnTo>
                  <a:lnTo>
                    <a:pt x="9" y="9"/>
                  </a:lnTo>
                  <a:lnTo>
                    <a:pt x="9" y="9"/>
                  </a:lnTo>
                  <a:lnTo>
                    <a:pt x="7" y="9"/>
                  </a:lnTo>
                  <a:lnTo>
                    <a:pt x="7" y="9"/>
                  </a:lnTo>
                  <a:lnTo>
                    <a:pt x="7" y="11"/>
                  </a:lnTo>
                  <a:lnTo>
                    <a:pt x="7" y="11"/>
                  </a:lnTo>
                  <a:lnTo>
                    <a:pt x="7" y="12"/>
                  </a:lnTo>
                  <a:lnTo>
                    <a:pt x="7" y="14"/>
                  </a:lnTo>
                  <a:lnTo>
                    <a:pt x="7" y="14"/>
                  </a:lnTo>
                  <a:lnTo>
                    <a:pt x="7" y="16"/>
                  </a:lnTo>
                  <a:lnTo>
                    <a:pt x="6" y="16"/>
                  </a:lnTo>
                  <a:lnTo>
                    <a:pt x="6" y="14"/>
                  </a:lnTo>
                  <a:lnTo>
                    <a:pt x="6" y="14"/>
                  </a:lnTo>
                  <a:lnTo>
                    <a:pt x="4" y="12"/>
                  </a:lnTo>
                  <a:lnTo>
                    <a:pt x="4" y="12"/>
                  </a:lnTo>
                  <a:lnTo>
                    <a:pt x="2" y="12"/>
                  </a:lnTo>
                  <a:lnTo>
                    <a:pt x="2" y="12"/>
                  </a:lnTo>
                  <a:lnTo>
                    <a:pt x="2" y="14"/>
                  </a:lnTo>
                  <a:lnTo>
                    <a:pt x="0" y="14"/>
                  </a:lnTo>
                  <a:lnTo>
                    <a:pt x="0" y="16"/>
                  </a:lnTo>
                  <a:lnTo>
                    <a:pt x="0" y="16"/>
                  </a:lnTo>
                  <a:lnTo>
                    <a:pt x="0" y="18"/>
                  </a:lnTo>
                  <a:lnTo>
                    <a:pt x="2" y="16"/>
                  </a:lnTo>
                  <a:lnTo>
                    <a:pt x="4" y="16"/>
                  </a:lnTo>
                  <a:lnTo>
                    <a:pt x="4" y="18"/>
                  </a:lnTo>
                  <a:lnTo>
                    <a:pt x="6" y="18"/>
                  </a:lnTo>
                  <a:lnTo>
                    <a:pt x="6" y="16"/>
                  </a:lnTo>
                  <a:lnTo>
                    <a:pt x="6" y="18"/>
                  </a:lnTo>
                  <a:lnTo>
                    <a:pt x="7" y="18"/>
                  </a:lnTo>
                  <a:lnTo>
                    <a:pt x="9" y="18"/>
                  </a:lnTo>
                  <a:lnTo>
                    <a:pt x="9" y="18"/>
                  </a:lnTo>
                  <a:lnTo>
                    <a:pt x="11" y="20"/>
                  </a:lnTo>
                  <a:lnTo>
                    <a:pt x="11" y="20"/>
                  </a:lnTo>
                  <a:lnTo>
                    <a:pt x="13" y="21"/>
                  </a:lnTo>
                  <a:lnTo>
                    <a:pt x="15" y="21"/>
                  </a:lnTo>
                  <a:lnTo>
                    <a:pt x="15" y="23"/>
                  </a:lnTo>
                  <a:lnTo>
                    <a:pt x="15" y="23"/>
                  </a:lnTo>
                  <a:lnTo>
                    <a:pt x="15" y="21"/>
                  </a:lnTo>
                  <a:lnTo>
                    <a:pt x="17" y="21"/>
                  </a:lnTo>
                  <a:lnTo>
                    <a:pt x="17" y="21"/>
                  </a:lnTo>
                  <a:lnTo>
                    <a:pt x="17" y="23"/>
                  </a:lnTo>
                  <a:lnTo>
                    <a:pt x="17" y="23"/>
                  </a:lnTo>
                  <a:lnTo>
                    <a:pt x="18" y="25"/>
                  </a:lnTo>
                  <a:lnTo>
                    <a:pt x="18" y="25"/>
                  </a:lnTo>
                  <a:lnTo>
                    <a:pt x="18" y="25"/>
                  </a:lnTo>
                  <a:lnTo>
                    <a:pt x="17" y="25"/>
                  </a:lnTo>
                  <a:lnTo>
                    <a:pt x="17" y="27"/>
                  </a:lnTo>
                  <a:lnTo>
                    <a:pt x="18" y="27"/>
                  </a:lnTo>
                  <a:lnTo>
                    <a:pt x="20" y="27"/>
                  </a:lnTo>
                  <a:lnTo>
                    <a:pt x="20" y="27"/>
                  </a:lnTo>
                  <a:lnTo>
                    <a:pt x="20" y="27"/>
                  </a:lnTo>
                  <a:lnTo>
                    <a:pt x="20" y="27"/>
                  </a:lnTo>
                  <a:lnTo>
                    <a:pt x="22" y="27"/>
                  </a:lnTo>
                  <a:lnTo>
                    <a:pt x="22" y="27"/>
                  </a:lnTo>
                  <a:lnTo>
                    <a:pt x="22" y="29"/>
                  </a:lnTo>
                  <a:lnTo>
                    <a:pt x="20" y="29"/>
                  </a:lnTo>
                  <a:lnTo>
                    <a:pt x="20" y="29"/>
                  </a:lnTo>
                  <a:lnTo>
                    <a:pt x="20" y="30"/>
                  </a:lnTo>
                  <a:lnTo>
                    <a:pt x="22" y="32"/>
                  </a:lnTo>
                  <a:lnTo>
                    <a:pt x="24" y="34"/>
                  </a:lnTo>
                  <a:lnTo>
                    <a:pt x="24" y="34"/>
                  </a:lnTo>
                  <a:lnTo>
                    <a:pt x="24" y="34"/>
                  </a:lnTo>
                  <a:lnTo>
                    <a:pt x="24" y="36"/>
                  </a:lnTo>
                  <a:lnTo>
                    <a:pt x="24" y="36"/>
                  </a:lnTo>
                  <a:lnTo>
                    <a:pt x="24" y="36"/>
                  </a:lnTo>
                  <a:lnTo>
                    <a:pt x="24" y="36"/>
                  </a:lnTo>
                  <a:lnTo>
                    <a:pt x="24" y="36"/>
                  </a:lnTo>
                  <a:lnTo>
                    <a:pt x="26" y="36"/>
                  </a:lnTo>
                  <a:lnTo>
                    <a:pt x="26" y="36"/>
                  </a:lnTo>
                  <a:lnTo>
                    <a:pt x="26" y="38"/>
                  </a:lnTo>
                  <a:lnTo>
                    <a:pt x="27" y="38"/>
                  </a:lnTo>
                  <a:lnTo>
                    <a:pt x="27" y="38"/>
                  </a:lnTo>
                  <a:lnTo>
                    <a:pt x="27" y="40"/>
                  </a:lnTo>
                  <a:lnTo>
                    <a:pt x="27" y="40"/>
                  </a:lnTo>
                  <a:lnTo>
                    <a:pt x="26" y="40"/>
                  </a:lnTo>
                  <a:lnTo>
                    <a:pt x="27" y="41"/>
                  </a:lnTo>
                  <a:lnTo>
                    <a:pt x="27" y="41"/>
                  </a:lnTo>
                  <a:lnTo>
                    <a:pt x="27" y="41"/>
                  </a:lnTo>
                  <a:lnTo>
                    <a:pt x="27" y="43"/>
                  </a:lnTo>
                  <a:lnTo>
                    <a:pt x="27" y="43"/>
                  </a:lnTo>
                  <a:lnTo>
                    <a:pt x="29" y="43"/>
                  </a:lnTo>
                  <a:lnTo>
                    <a:pt x="29" y="45"/>
                  </a:lnTo>
                  <a:lnTo>
                    <a:pt x="29" y="45"/>
                  </a:lnTo>
                  <a:lnTo>
                    <a:pt x="29" y="47"/>
                  </a:lnTo>
                  <a:lnTo>
                    <a:pt x="29" y="49"/>
                  </a:lnTo>
                  <a:lnTo>
                    <a:pt x="29" y="49"/>
                  </a:lnTo>
                  <a:lnTo>
                    <a:pt x="31" y="49"/>
                  </a:lnTo>
                  <a:lnTo>
                    <a:pt x="31" y="49"/>
                  </a:lnTo>
                  <a:lnTo>
                    <a:pt x="31" y="50"/>
                  </a:lnTo>
                  <a:lnTo>
                    <a:pt x="29" y="50"/>
                  </a:lnTo>
                  <a:lnTo>
                    <a:pt x="31" y="50"/>
                  </a:lnTo>
                  <a:lnTo>
                    <a:pt x="31" y="52"/>
                  </a:lnTo>
                  <a:lnTo>
                    <a:pt x="31" y="54"/>
                  </a:lnTo>
                  <a:lnTo>
                    <a:pt x="33" y="54"/>
                  </a:lnTo>
                  <a:lnTo>
                    <a:pt x="33" y="54"/>
                  </a:lnTo>
                  <a:lnTo>
                    <a:pt x="33" y="56"/>
                  </a:lnTo>
                  <a:lnTo>
                    <a:pt x="33" y="56"/>
                  </a:lnTo>
                  <a:lnTo>
                    <a:pt x="33" y="56"/>
                  </a:lnTo>
                  <a:lnTo>
                    <a:pt x="33" y="56"/>
                  </a:lnTo>
                  <a:lnTo>
                    <a:pt x="33" y="58"/>
                  </a:lnTo>
                  <a:lnTo>
                    <a:pt x="33" y="58"/>
                  </a:lnTo>
                  <a:lnTo>
                    <a:pt x="33" y="58"/>
                  </a:lnTo>
                  <a:lnTo>
                    <a:pt x="33" y="58"/>
                  </a:lnTo>
                  <a:lnTo>
                    <a:pt x="33" y="59"/>
                  </a:lnTo>
                  <a:lnTo>
                    <a:pt x="35" y="61"/>
                  </a:lnTo>
                  <a:lnTo>
                    <a:pt x="38" y="67"/>
                  </a:lnTo>
                  <a:lnTo>
                    <a:pt x="38" y="67"/>
                  </a:lnTo>
                  <a:lnTo>
                    <a:pt x="40" y="68"/>
                  </a:lnTo>
                  <a:lnTo>
                    <a:pt x="40" y="68"/>
                  </a:lnTo>
                  <a:lnTo>
                    <a:pt x="40" y="68"/>
                  </a:lnTo>
                  <a:lnTo>
                    <a:pt x="40" y="70"/>
                  </a:lnTo>
                  <a:lnTo>
                    <a:pt x="40" y="70"/>
                  </a:lnTo>
                  <a:lnTo>
                    <a:pt x="40" y="70"/>
                  </a:lnTo>
                  <a:lnTo>
                    <a:pt x="40" y="70"/>
                  </a:lnTo>
                  <a:lnTo>
                    <a:pt x="42" y="72"/>
                  </a:lnTo>
                  <a:lnTo>
                    <a:pt x="42" y="72"/>
                  </a:lnTo>
                  <a:lnTo>
                    <a:pt x="42" y="72"/>
                  </a:lnTo>
                  <a:lnTo>
                    <a:pt x="42" y="72"/>
                  </a:lnTo>
                  <a:lnTo>
                    <a:pt x="42" y="74"/>
                  </a:lnTo>
                  <a:lnTo>
                    <a:pt x="42" y="74"/>
                  </a:lnTo>
                  <a:lnTo>
                    <a:pt x="44" y="76"/>
                  </a:lnTo>
                  <a:lnTo>
                    <a:pt x="44" y="76"/>
                  </a:lnTo>
                  <a:lnTo>
                    <a:pt x="44" y="76"/>
                  </a:lnTo>
                  <a:lnTo>
                    <a:pt x="44" y="76"/>
                  </a:lnTo>
                  <a:lnTo>
                    <a:pt x="44" y="76"/>
                  </a:lnTo>
                  <a:lnTo>
                    <a:pt x="45" y="76"/>
                  </a:lnTo>
                  <a:lnTo>
                    <a:pt x="45" y="76"/>
                  </a:lnTo>
                  <a:lnTo>
                    <a:pt x="45" y="76"/>
                  </a:lnTo>
                  <a:lnTo>
                    <a:pt x="47" y="76"/>
                  </a:lnTo>
                  <a:lnTo>
                    <a:pt x="47" y="77"/>
                  </a:lnTo>
                  <a:lnTo>
                    <a:pt x="47" y="77"/>
                  </a:lnTo>
                  <a:lnTo>
                    <a:pt x="47" y="77"/>
                  </a:lnTo>
                  <a:lnTo>
                    <a:pt x="47" y="79"/>
                  </a:lnTo>
                  <a:lnTo>
                    <a:pt x="47" y="79"/>
                  </a:lnTo>
                  <a:lnTo>
                    <a:pt x="47" y="79"/>
                  </a:lnTo>
                  <a:lnTo>
                    <a:pt x="47" y="81"/>
                  </a:lnTo>
                  <a:lnTo>
                    <a:pt x="47" y="83"/>
                  </a:lnTo>
                  <a:lnTo>
                    <a:pt x="49" y="83"/>
                  </a:lnTo>
                  <a:lnTo>
                    <a:pt x="49" y="83"/>
                  </a:lnTo>
                  <a:lnTo>
                    <a:pt x="49" y="85"/>
                  </a:lnTo>
                  <a:lnTo>
                    <a:pt x="51" y="86"/>
                  </a:lnTo>
                  <a:lnTo>
                    <a:pt x="51" y="88"/>
                  </a:lnTo>
                  <a:lnTo>
                    <a:pt x="51" y="88"/>
                  </a:lnTo>
                  <a:lnTo>
                    <a:pt x="53" y="88"/>
                  </a:lnTo>
                  <a:lnTo>
                    <a:pt x="53" y="88"/>
                  </a:lnTo>
                  <a:lnTo>
                    <a:pt x="53" y="90"/>
                  </a:lnTo>
                  <a:lnTo>
                    <a:pt x="54" y="90"/>
                  </a:lnTo>
                  <a:lnTo>
                    <a:pt x="54" y="90"/>
                  </a:lnTo>
                  <a:lnTo>
                    <a:pt x="56" y="90"/>
                  </a:lnTo>
                  <a:lnTo>
                    <a:pt x="56" y="92"/>
                  </a:lnTo>
                  <a:lnTo>
                    <a:pt x="56" y="94"/>
                  </a:lnTo>
                  <a:lnTo>
                    <a:pt x="56" y="94"/>
                  </a:lnTo>
                  <a:lnTo>
                    <a:pt x="58" y="96"/>
                  </a:lnTo>
                  <a:lnTo>
                    <a:pt x="58" y="97"/>
                  </a:lnTo>
                  <a:lnTo>
                    <a:pt x="60" y="97"/>
                  </a:lnTo>
                  <a:lnTo>
                    <a:pt x="60" y="99"/>
                  </a:lnTo>
                  <a:lnTo>
                    <a:pt x="60" y="99"/>
                  </a:lnTo>
                  <a:lnTo>
                    <a:pt x="60" y="99"/>
                  </a:lnTo>
                  <a:lnTo>
                    <a:pt x="58" y="99"/>
                  </a:lnTo>
                  <a:lnTo>
                    <a:pt x="60" y="101"/>
                  </a:lnTo>
                  <a:lnTo>
                    <a:pt x="62" y="101"/>
                  </a:lnTo>
                  <a:lnTo>
                    <a:pt x="62" y="101"/>
                  </a:lnTo>
                  <a:lnTo>
                    <a:pt x="62" y="103"/>
                  </a:lnTo>
                  <a:lnTo>
                    <a:pt x="62" y="103"/>
                  </a:lnTo>
                  <a:lnTo>
                    <a:pt x="62" y="103"/>
                  </a:lnTo>
                  <a:lnTo>
                    <a:pt x="62" y="103"/>
                  </a:lnTo>
                  <a:lnTo>
                    <a:pt x="63" y="105"/>
                  </a:lnTo>
                  <a:lnTo>
                    <a:pt x="65" y="106"/>
                  </a:lnTo>
                  <a:lnTo>
                    <a:pt x="65" y="106"/>
                  </a:lnTo>
                  <a:lnTo>
                    <a:pt x="65" y="106"/>
                  </a:lnTo>
                  <a:lnTo>
                    <a:pt x="67" y="108"/>
                  </a:lnTo>
                  <a:lnTo>
                    <a:pt x="69" y="108"/>
                  </a:lnTo>
                  <a:lnTo>
                    <a:pt x="69" y="108"/>
                  </a:lnTo>
                  <a:lnTo>
                    <a:pt x="71" y="108"/>
                  </a:lnTo>
                  <a:lnTo>
                    <a:pt x="71" y="110"/>
                  </a:lnTo>
                  <a:lnTo>
                    <a:pt x="71" y="110"/>
                  </a:lnTo>
                  <a:lnTo>
                    <a:pt x="72" y="112"/>
                  </a:lnTo>
                  <a:lnTo>
                    <a:pt x="72" y="114"/>
                  </a:lnTo>
                  <a:lnTo>
                    <a:pt x="74" y="115"/>
                  </a:lnTo>
                  <a:lnTo>
                    <a:pt x="74" y="117"/>
                  </a:lnTo>
                  <a:lnTo>
                    <a:pt x="74" y="117"/>
                  </a:lnTo>
                  <a:lnTo>
                    <a:pt x="74" y="117"/>
                  </a:lnTo>
                  <a:lnTo>
                    <a:pt x="74" y="119"/>
                  </a:lnTo>
                  <a:lnTo>
                    <a:pt x="74" y="119"/>
                  </a:lnTo>
                  <a:lnTo>
                    <a:pt x="74" y="121"/>
                  </a:lnTo>
                  <a:lnTo>
                    <a:pt x="74" y="121"/>
                  </a:lnTo>
                  <a:lnTo>
                    <a:pt x="74" y="121"/>
                  </a:lnTo>
                  <a:lnTo>
                    <a:pt x="74" y="123"/>
                  </a:lnTo>
                  <a:lnTo>
                    <a:pt x="74" y="123"/>
                  </a:lnTo>
                  <a:lnTo>
                    <a:pt x="76" y="124"/>
                  </a:lnTo>
                  <a:lnTo>
                    <a:pt x="78" y="128"/>
                  </a:lnTo>
                  <a:lnTo>
                    <a:pt x="78" y="130"/>
                  </a:lnTo>
                  <a:lnTo>
                    <a:pt x="80" y="135"/>
                  </a:lnTo>
                  <a:lnTo>
                    <a:pt x="82" y="137"/>
                  </a:lnTo>
                  <a:lnTo>
                    <a:pt x="82" y="137"/>
                  </a:lnTo>
                  <a:lnTo>
                    <a:pt x="82" y="139"/>
                  </a:lnTo>
                  <a:lnTo>
                    <a:pt x="82" y="139"/>
                  </a:lnTo>
                  <a:lnTo>
                    <a:pt x="82" y="141"/>
                  </a:lnTo>
                  <a:lnTo>
                    <a:pt x="80" y="141"/>
                  </a:lnTo>
                  <a:lnTo>
                    <a:pt x="80" y="142"/>
                  </a:lnTo>
                  <a:lnTo>
                    <a:pt x="80" y="142"/>
                  </a:lnTo>
                  <a:lnTo>
                    <a:pt x="80" y="144"/>
                  </a:lnTo>
                  <a:lnTo>
                    <a:pt x="80" y="144"/>
                  </a:lnTo>
                  <a:lnTo>
                    <a:pt x="80" y="146"/>
                  </a:lnTo>
                  <a:lnTo>
                    <a:pt x="80" y="148"/>
                  </a:lnTo>
                  <a:lnTo>
                    <a:pt x="80" y="148"/>
                  </a:lnTo>
                  <a:lnTo>
                    <a:pt x="82" y="150"/>
                  </a:lnTo>
                  <a:lnTo>
                    <a:pt x="82" y="148"/>
                  </a:lnTo>
                  <a:lnTo>
                    <a:pt x="82" y="150"/>
                  </a:lnTo>
                  <a:lnTo>
                    <a:pt x="82" y="150"/>
                  </a:lnTo>
                  <a:lnTo>
                    <a:pt x="82" y="152"/>
                  </a:lnTo>
                  <a:lnTo>
                    <a:pt x="82" y="152"/>
                  </a:lnTo>
                  <a:lnTo>
                    <a:pt x="82" y="153"/>
                  </a:lnTo>
                  <a:lnTo>
                    <a:pt x="80" y="153"/>
                  </a:lnTo>
                  <a:lnTo>
                    <a:pt x="80" y="153"/>
                  </a:lnTo>
                  <a:lnTo>
                    <a:pt x="80" y="155"/>
                  </a:lnTo>
                  <a:lnTo>
                    <a:pt x="80" y="155"/>
                  </a:lnTo>
                  <a:lnTo>
                    <a:pt x="80" y="155"/>
                  </a:lnTo>
                  <a:lnTo>
                    <a:pt x="80" y="155"/>
                  </a:lnTo>
                  <a:lnTo>
                    <a:pt x="80" y="157"/>
                  </a:lnTo>
                  <a:lnTo>
                    <a:pt x="80" y="157"/>
                  </a:lnTo>
                  <a:lnTo>
                    <a:pt x="78" y="159"/>
                  </a:lnTo>
                  <a:lnTo>
                    <a:pt x="78" y="159"/>
                  </a:lnTo>
                  <a:lnTo>
                    <a:pt x="78" y="161"/>
                  </a:lnTo>
                  <a:lnTo>
                    <a:pt x="78" y="161"/>
                  </a:lnTo>
                  <a:lnTo>
                    <a:pt x="78" y="161"/>
                  </a:lnTo>
                  <a:lnTo>
                    <a:pt x="78" y="162"/>
                  </a:lnTo>
                  <a:lnTo>
                    <a:pt x="78" y="162"/>
                  </a:lnTo>
                  <a:lnTo>
                    <a:pt x="76" y="164"/>
                  </a:lnTo>
                  <a:lnTo>
                    <a:pt x="76" y="164"/>
                  </a:lnTo>
                  <a:lnTo>
                    <a:pt x="76" y="164"/>
                  </a:lnTo>
                  <a:lnTo>
                    <a:pt x="76" y="164"/>
                  </a:lnTo>
                  <a:lnTo>
                    <a:pt x="76" y="166"/>
                  </a:lnTo>
                  <a:lnTo>
                    <a:pt x="76" y="166"/>
                  </a:lnTo>
                  <a:lnTo>
                    <a:pt x="74" y="166"/>
                  </a:lnTo>
                  <a:lnTo>
                    <a:pt x="74" y="166"/>
                  </a:lnTo>
                  <a:lnTo>
                    <a:pt x="74" y="168"/>
                  </a:lnTo>
                  <a:lnTo>
                    <a:pt x="76" y="168"/>
                  </a:lnTo>
                  <a:lnTo>
                    <a:pt x="76" y="170"/>
                  </a:lnTo>
                  <a:lnTo>
                    <a:pt x="76" y="170"/>
                  </a:lnTo>
                  <a:lnTo>
                    <a:pt x="76" y="170"/>
                  </a:lnTo>
                  <a:lnTo>
                    <a:pt x="76" y="171"/>
                  </a:lnTo>
                  <a:lnTo>
                    <a:pt x="76" y="173"/>
                  </a:lnTo>
                  <a:lnTo>
                    <a:pt x="74" y="175"/>
                  </a:lnTo>
                  <a:lnTo>
                    <a:pt x="74" y="177"/>
                  </a:lnTo>
                  <a:lnTo>
                    <a:pt x="74" y="177"/>
                  </a:lnTo>
                  <a:lnTo>
                    <a:pt x="74" y="177"/>
                  </a:lnTo>
                  <a:lnTo>
                    <a:pt x="74" y="179"/>
                  </a:lnTo>
                  <a:lnTo>
                    <a:pt x="74" y="179"/>
                  </a:lnTo>
                  <a:lnTo>
                    <a:pt x="74" y="179"/>
                  </a:lnTo>
                  <a:lnTo>
                    <a:pt x="74" y="179"/>
                  </a:lnTo>
                  <a:lnTo>
                    <a:pt x="72" y="182"/>
                  </a:lnTo>
                  <a:lnTo>
                    <a:pt x="72" y="182"/>
                  </a:lnTo>
                  <a:lnTo>
                    <a:pt x="72" y="182"/>
                  </a:lnTo>
                  <a:lnTo>
                    <a:pt x="74" y="186"/>
                  </a:lnTo>
                  <a:lnTo>
                    <a:pt x="74" y="188"/>
                  </a:lnTo>
                  <a:lnTo>
                    <a:pt x="74" y="188"/>
                  </a:lnTo>
                  <a:lnTo>
                    <a:pt x="74" y="188"/>
                  </a:lnTo>
                  <a:lnTo>
                    <a:pt x="74" y="189"/>
                  </a:lnTo>
                  <a:lnTo>
                    <a:pt x="74" y="189"/>
                  </a:lnTo>
                  <a:lnTo>
                    <a:pt x="74" y="189"/>
                  </a:lnTo>
                  <a:lnTo>
                    <a:pt x="74" y="191"/>
                  </a:lnTo>
                  <a:lnTo>
                    <a:pt x="74" y="191"/>
                  </a:lnTo>
                  <a:lnTo>
                    <a:pt x="76" y="191"/>
                  </a:lnTo>
                  <a:lnTo>
                    <a:pt x="76" y="193"/>
                  </a:lnTo>
                  <a:lnTo>
                    <a:pt x="76" y="193"/>
                  </a:lnTo>
                  <a:lnTo>
                    <a:pt x="74" y="193"/>
                  </a:lnTo>
                  <a:lnTo>
                    <a:pt x="74" y="193"/>
                  </a:lnTo>
                  <a:lnTo>
                    <a:pt x="74" y="195"/>
                  </a:lnTo>
                  <a:lnTo>
                    <a:pt x="76" y="198"/>
                  </a:lnTo>
                  <a:lnTo>
                    <a:pt x="76" y="200"/>
                  </a:lnTo>
                  <a:lnTo>
                    <a:pt x="76" y="200"/>
                  </a:lnTo>
                  <a:lnTo>
                    <a:pt x="78" y="207"/>
                  </a:lnTo>
                  <a:lnTo>
                    <a:pt x="76" y="209"/>
                  </a:lnTo>
                  <a:lnTo>
                    <a:pt x="78" y="209"/>
                  </a:lnTo>
                  <a:lnTo>
                    <a:pt x="76" y="209"/>
                  </a:lnTo>
                  <a:lnTo>
                    <a:pt x="74" y="209"/>
                  </a:lnTo>
                  <a:lnTo>
                    <a:pt x="74" y="209"/>
                  </a:lnTo>
                  <a:lnTo>
                    <a:pt x="74" y="211"/>
                  </a:lnTo>
                  <a:lnTo>
                    <a:pt x="72" y="211"/>
                  </a:lnTo>
                  <a:lnTo>
                    <a:pt x="72" y="213"/>
                  </a:lnTo>
                  <a:lnTo>
                    <a:pt x="74" y="213"/>
                  </a:lnTo>
                  <a:lnTo>
                    <a:pt x="76" y="215"/>
                  </a:lnTo>
                  <a:lnTo>
                    <a:pt x="76" y="217"/>
                  </a:lnTo>
                  <a:lnTo>
                    <a:pt x="76" y="217"/>
                  </a:lnTo>
                  <a:lnTo>
                    <a:pt x="78" y="217"/>
                  </a:lnTo>
                  <a:lnTo>
                    <a:pt x="78" y="217"/>
                  </a:lnTo>
                  <a:lnTo>
                    <a:pt x="78" y="220"/>
                  </a:lnTo>
                  <a:lnTo>
                    <a:pt x="78" y="220"/>
                  </a:lnTo>
                  <a:lnTo>
                    <a:pt x="80" y="222"/>
                  </a:lnTo>
                  <a:lnTo>
                    <a:pt x="80" y="222"/>
                  </a:lnTo>
                  <a:lnTo>
                    <a:pt x="80" y="220"/>
                  </a:lnTo>
                  <a:lnTo>
                    <a:pt x="80" y="220"/>
                  </a:lnTo>
                  <a:lnTo>
                    <a:pt x="80" y="220"/>
                  </a:lnTo>
                  <a:lnTo>
                    <a:pt x="80" y="220"/>
                  </a:lnTo>
                  <a:lnTo>
                    <a:pt x="83" y="217"/>
                  </a:lnTo>
                  <a:lnTo>
                    <a:pt x="83" y="217"/>
                  </a:lnTo>
                  <a:lnTo>
                    <a:pt x="85" y="218"/>
                  </a:lnTo>
                  <a:lnTo>
                    <a:pt x="91" y="218"/>
                  </a:lnTo>
                  <a:lnTo>
                    <a:pt x="92" y="218"/>
                  </a:lnTo>
                  <a:lnTo>
                    <a:pt x="94" y="218"/>
                  </a:lnTo>
                  <a:lnTo>
                    <a:pt x="94" y="218"/>
                  </a:lnTo>
                  <a:lnTo>
                    <a:pt x="94" y="215"/>
                  </a:lnTo>
                  <a:lnTo>
                    <a:pt x="94" y="215"/>
                  </a:lnTo>
                  <a:lnTo>
                    <a:pt x="94" y="215"/>
                  </a:lnTo>
                  <a:lnTo>
                    <a:pt x="94" y="215"/>
                  </a:lnTo>
                  <a:lnTo>
                    <a:pt x="94" y="215"/>
                  </a:lnTo>
                  <a:lnTo>
                    <a:pt x="94" y="215"/>
                  </a:lnTo>
                  <a:lnTo>
                    <a:pt x="96" y="213"/>
                  </a:lnTo>
                  <a:lnTo>
                    <a:pt x="96" y="213"/>
                  </a:lnTo>
                  <a:lnTo>
                    <a:pt x="94" y="211"/>
                  </a:lnTo>
                  <a:lnTo>
                    <a:pt x="94" y="211"/>
                  </a:lnTo>
                  <a:lnTo>
                    <a:pt x="94" y="209"/>
                  </a:lnTo>
                  <a:lnTo>
                    <a:pt x="94" y="209"/>
                  </a:lnTo>
                  <a:lnTo>
                    <a:pt x="92" y="207"/>
                  </a:lnTo>
                  <a:lnTo>
                    <a:pt x="92" y="207"/>
                  </a:lnTo>
                  <a:lnTo>
                    <a:pt x="92" y="207"/>
                  </a:lnTo>
                  <a:lnTo>
                    <a:pt x="94" y="206"/>
                  </a:lnTo>
                  <a:lnTo>
                    <a:pt x="94" y="204"/>
                  </a:lnTo>
                  <a:lnTo>
                    <a:pt x="96" y="204"/>
                  </a:lnTo>
                  <a:lnTo>
                    <a:pt x="98" y="204"/>
                  </a:lnTo>
                  <a:lnTo>
                    <a:pt x="98" y="202"/>
                  </a:lnTo>
                  <a:lnTo>
                    <a:pt x="98" y="202"/>
                  </a:lnTo>
                  <a:lnTo>
                    <a:pt x="98" y="202"/>
                  </a:lnTo>
                  <a:lnTo>
                    <a:pt x="98" y="200"/>
                  </a:lnTo>
                  <a:lnTo>
                    <a:pt x="101" y="200"/>
                  </a:lnTo>
                  <a:lnTo>
                    <a:pt x="103" y="198"/>
                  </a:lnTo>
                  <a:lnTo>
                    <a:pt x="103" y="198"/>
                  </a:lnTo>
                  <a:lnTo>
                    <a:pt x="103" y="198"/>
                  </a:lnTo>
                  <a:lnTo>
                    <a:pt x="103" y="197"/>
                  </a:lnTo>
                  <a:lnTo>
                    <a:pt x="103" y="197"/>
                  </a:lnTo>
                  <a:lnTo>
                    <a:pt x="103" y="197"/>
                  </a:lnTo>
                  <a:lnTo>
                    <a:pt x="105" y="197"/>
                  </a:lnTo>
                  <a:lnTo>
                    <a:pt x="105" y="195"/>
                  </a:lnTo>
                  <a:lnTo>
                    <a:pt x="105" y="195"/>
                  </a:lnTo>
                  <a:lnTo>
                    <a:pt x="107" y="193"/>
                  </a:lnTo>
                  <a:lnTo>
                    <a:pt x="107" y="193"/>
                  </a:lnTo>
                  <a:lnTo>
                    <a:pt x="107" y="191"/>
                  </a:lnTo>
                  <a:lnTo>
                    <a:pt x="105" y="189"/>
                  </a:lnTo>
                  <a:lnTo>
                    <a:pt x="105" y="188"/>
                  </a:lnTo>
                  <a:lnTo>
                    <a:pt x="107" y="186"/>
                  </a:lnTo>
                  <a:lnTo>
                    <a:pt x="107" y="186"/>
                  </a:lnTo>
                  <a:lnTo>
                    <a:pt x="116" y="184"/>
                  </a:lnTo>
                  <a:lnTo>
                    <a:pt x="118" y="182"/>
                  </a:lnTo>
                  <a:lnTo>
                    <a:pt x="118" y="182"/>
                  </a:lnTo>
                  <a:lnTo>
                    <a:pt x="116" y="179"/>
                  </a:lnTo>
                  <a:lnTo>
                    <a:pt x="116" y="177"/>
                  </a:lnTo>
                  <a:lnTo>
                    <a:pt x="116" y="175"/>
                  </a:lnTo>
                  <a:lnTo>
                    <a:pt x="118" y="173"/>
                  </a:lnTo>
                  <a:lnTo>
                    <a:pt x="119" y="171"/>
                  </a:lnTo>
                  <a:lnTo>
                    <a:pt x="119" y="170"/>
                  </a:lnTo>
                  <a:lnTo>
                    <a:pt x="119" y="168"/>
                  </a:lnTo>
                  <a:lnTo>
                    <a:pt x="118" y="168"/>
                  </a:lnTo>
                  <a:lnTo>
                    <a:pt x="116" y="166"/>
                  </a:lnTo>
                  <a:lnTo>
                    <a:pt x="116" y="166"/>
                  </a:lnTo>
                  <a:lnTo>
                    <a:pt x="116" y="164"/>
                  </a:lnTo>
                  <a:lnTo>
                    <a:pt x="116" y="164"/>
                  </a:lnTo>
                  <a:lnTo>
                    <a:pt x="116" y="162"/>
                  </a:lnTo>
                  <a:lnTo>
                    <a:pt x="116" y="161"/>
                  </a:lnTo>
                  <a:lnTo>
                    <a:pt x="116" y="161"/>
                  </a:lnTo>
                  <a:lnTo>
                    <a:pt x="116" y="157"/>
                  </a:lnTo>
                  <a:lnTo>
                    <a:pt x="114" y="153"/>
                  </a:lnTo>
                  <a:lnTo>
                    <a:pt x="116" y="152"/>
                  </a:lnTo>
                  <a:lnTo>
                    <a:pt x="116" y="150"/>
                  </a:lnTo>
                  <a:lnTo>
                    <a:pt x="119" y="148"/>
                  </a:lnTo>
                  <a:lnTo>
                    <a:pt x="121" y="148"/>
                  </a:lnTo>
                  <a:lnTo>
                    <a:pt x="123" y="146"/>
                  </a:lnTo>
                  <a:lnTo>
                    <a:pt x="127" y="144"/>
                  </a:lnTo>
                  <a:lnTo>
                    <a:pt x="128" y="144"/>
                  </a:lnTo>
                  <a:lnTo>
                    <a:pt x="128" y="144"/>
                  </a:lnTo>
                  <a:lnTo>
                    <a:pt x="128" y="146"/>
                  </a:lnTo>
                  <a:lnTo>
                    <a:pt x="128" y="146"/>
                  </a:lnTo>
                  <a:lnTo>
                    <a:pt x="128" y="153"/>
                  </a:lnTo>
                  <a:lnTo>
                    <a:pt x="128" y="153"/>
                  </a:lnTo>
                  <a:lnTo>
                    <a:pt x="128" y="155"/>
                  </a:lnTo>
                  <a:lnTo>
                    <a:pt x="128" y="155"/>
                  </a:lnTo>
                  <a:lnTo>
                    <a:pt x="128" y="155"/>
                  </a:lnTo>
                  <a:lnTo>
                    <a:pt x="128" y="157"/>
                  </a:lnTo>
                  <a:lnTo>
                    <a:pt x="128" y="157"/>
                  </a:lnTo>
                  <a:lnTo>
                    <a:pt x="130" y="157"/>
                  </a:lnTo>
                  <a:lnTo>
                    <a:pt x="132" y="155"/>
                  </a:lnTo>
                  <a:lnTo>
                    <a:pt x="132" y="155"/>
                  </a:lnTo>
                  <a:lnTo>
                    <a:pt x="132" y="155"/>
                  </a:lnTo>
                  <a:lnTo>
                    <a:pt x="134" y="155"/>
                  </a:lnTo>
                  <a:lnTo>
                    <a:pt x="134" y="153"/>
                  </a:lnTo>
                  <a:lnTo>
                    <a:pt x="134" y="153"/>
                  </a:lnTo>
                  <a:lnTo>
                    <a:pt x="134" y="152"/>
                  </a:lnTo>
                  <a:lnTo>
                    <a:pt x="134" y="150"/>
                  </a:lnTo>
                  <a:lnTo>
                    <a:pt x="134" y="150"/>
                  </a:lnTo>
                  <a:lnTo>
                    <a:pt x="136" y="150"/>
                  </a:lnTo>
                  <a:lnTo>
                    <a:pt x="136" y="152"/>
                  </a:lnTo>
                  <a:lnTo>
                    <a:pt x="137" y="153"/>
                  </a:lnTo>
                  <a:lnTo>
                    <a:pt x="137" y="153"/>
                  </a:lnTo>
                  <a:lnTo>
                    <a:pt x="139" y="150"/>
                  </a:lnTo>
                  <a:lnTo>
                    <a:pt x="141" y="148"/>
                  </a:lnTo>
                  <a:lnTo>
                    <a:pt x="141" y="148"/>
                  </a:lnTo>
                  <a:lnTo>
                    <a:pt x="141" y="148"/>
                  </a:lnTo>
                  <a:lnTo>
                    <a:pt x="143" y="148"/>
                  </a:lnTo>
                  <a:lnTo>
                    <a:pt x="143" y="150"/>
                  </a:lnTo>
                  <a:lnTo>
                    <a:pt x="143" y="150"/>
                  </a:lnTo>
                  <a:lnTo>
                    <a:pt x="143" y="150"/>
                  </a:lnTo>
                  <a:lnTo>
                    <a:pt x="143" y="150"/>
                  </a:lnTo>
                  <a:lnTo>
                    <a:pt x="143" y="152"/>
                  </a:lnTo>
                  <a:lnTo>
                    <a:pt x="143" y="152"/>
                  </a:lnTo>
                  <a:lnTo>
                    <a:pt x="143" y="152"/>
                  </a:lnTo>
                  <a:lnTo>
                    <a:pt x="143" y="153"/>
                  </a:lnTo>
                  <a:lnTo>
                    <a:pt x="143" y="153"/>
                  </a:lnTo>
                  <a:lnTo>
                    <a:pt x="145" y="153"/>
                  </a:lnTo>
                  <a:lnTo>
                    <a:pt x="147" y="153"/>
                  </a:lnTo>
                  <a:lnTo>
                    <a:pt x="147" y="153"/>
                  </a:lnTo>
                  <a:lnTo>
                    <a:pt x="148" y="155"/>
                  </a:lnTo>
                  <a:lnTo>
                    <a:pt x="148" y="157"/>
                  </a:lnTo>
                  <a:lnTo>
                    <a:pt x="148" y="157"/>
                  </a:lnTo>
                  <a:lnTo>
                    <a:pt x="150" y="157"/>
                  </a:lnTo>
                  <a:lnTo>
                    <a:pt x="150" y="157"/>
                  </a:lnTo>
                  <a:lnTo>
                    <a:pt x="152" y="157"/>
                  </a:lnTo>
                  <a:lnTo>
                    <a:pt x="152" y="155"/>
                  </a:lnTo>
                  <a:lnTo>
                    <a:pt x="152" y="153"/>
                  </a:lnTo>
                  <a:lnTo>
                    <a:pt x="152" y="153"/>
                  </a:lnTo>
                  <a:lnTo>
                    <a:pt x="154" y="153"/>
                  </a:lnTo>
                  <a:lnTo>
                    <a:pt x="154" y="152"/>
                  </a:lnTo>
                  <a:lnTo>
                    <a:pt x="156" y="152"/>
                  </a:lnTo>
                  <a:lnTo>
                    <a:pt x="156" y="150"/>
                  </a:lnTo>
                  <a:lnTo>
                    <a:pt x="156" y="150"/>
                  </a:lnTo>
                  <a:lnTo>
                    <a:pt x="157" y="153"/>
                  </a:lnTo>
                  <a:lnTo>
                    <a:pt x="159" y="155"/>
                  </a:lnTo>
                  <a:lnTo>
                    <a:pt x="159" y="155"/>
                  </a:lnTo>
                  <a:lnTo>
                    <a:pt x="159" y="155"/>
                  </a:lnTo>
                  <a:lnTo>
                    <a:pt x="159" y="157"/>
                  </a:lnTo>
                  <a:lnTo>
                    <a:pt x="159" y="157"/>
                  </a:lnTo>
                  <a:lnTo>
                    <a:pt x="161" y="159"/>
                  </a:lnTo>
                  <a:lnTo>
                    <a:pt x="161" y="159"/>
                  </a:lnTo>
                  <a:lnTo>
                    <a:pt x="163" y="157"/>
                  </a:lnTo>
                  <a:lnTo>
                    <a:pt x="165" y="157"/>
                  </a:lnTo>
                  <a:lnTo>
                    <a:pt x="165" y="157"/>
                  </a:lnTo>
                  <a:lnTo>
                    <a:pt x="170" y="157"/>
                  </a:lnTo>
                  <a:lnTo>
                    <a:pt x="174" y="157"/>
                  </a:lnTo>
                  <a:lnTo>
                    <a:pt x="174" y="155"/>
                  </a:lnTo>
                  <a:lnTo>
                    <a:pt x="175" y="153"/>
                  </a:lnTo>
                  <a:lnTo>
                    <a:pt x="175" y="152"/>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2" name="Google Shape;352;p16"/>
            <p:cNvSpPr/>
            <p:nvPr/>
          </p:nvSpPr>
          <p:spPr>
            <a:xfrm>
              <a:off x="8982280" y="4522471"/>
              <a:ext cx="317511" cy="357262"/>
            </a:xfrm>
            <a:custGeom>
              <a:avLst/>
              <a:gdLst/>
              <a:ahLst/>
              <a:cxnLst/>
              <a:rect l="l" t="t" r="r" b="b"/>
              <a:pathLst>
                <a:path w="175" h="222" extrusionOk="0">
                  <a:moveTo>
                    <a:pt x="175" y="152"/>
                  </a:moveTo>
                  <a:lnTo>
                    <a:pt x="174" y="152"/>
                  </a:lnTo>
                  <a:lnTo>
                    <a:pt x="174" y="152"/>
                  </a:lnTo>
                  <a:lnTo>
                    <a:pt x="174" y="153"/>
                  </a:lnTo>
                  <a:lnTo>
                    <a:pt x="172" y="152"/>
                  </a:lnTo>
                  <a:lnTo>
                    <a:pt x="170" y="150"/>
                  </a:lnTo>
                  <a:lnTo>
                    <a:pt x="170" y="150"/>
                  </a:lnTo>
                  <a:lnTo>
                    <a:pt x="170" y="148"/>
                  </a:lnTo>
                  <a:lnTo>
                    <a:pt x="170" y="148"/>
                  </a:lnTo>
                  <a:lnTo>
                    <a:pt x="168" y="148"/>
                  </a:lnTo>
                  <a:lnTo>
                    <a:pt x="168" y="148"/>
                  </a:lnTo>
                  <a:lnTo>
                    <a:pt x="168" y="148"/>
                  </a:lnTo>
                  <a:lnTo>
                    <a:pt x="168" y="148"/>
                  </a:lnTo>
                  <a:lnTo>
                    <a:pt x="168" y="148"/>
                  </a:lnTo>
                  <a:lnTo>
                    <a:pt x="166" y="146"/>
                  </a:lnTo>
                  <a:lnTo>
                    <a:pt x="166" y="146"/>
                  </a:lnTo>
                  <a:lnTo>
                    <a:pt x="165" y="146"/>
                  </a:lnTo>
                  <a:lnTo>
                    <a:pt x="165" y="144"/>
                  </a:lnTo>
                  <a:lnTo>
                    <a:pt x="165" y="142"/>
                  </a:lnTo>
                  <a:lnTo>
                    <a:pt x="165" y="142"/>
                  </a:lnTo>
                  <a:lnTo>
                    <a:pt x="166" y="142"/>
                  </a:lnTo>
                  <a:lnTo>
                    <a:pt x="166" y="141"/>
                  </a:lnTo>
                  <a:lnTo>
                    <a:pt x="166" y="141"/>
                  </a:lnTo>
                  <a:lnTo>
                    <a:pt x="166" y="139"/>
                  </a:lnTo>
                  <a:lnTo>
                    <a:pt x="166" y="139"/>
                  </a:lnTo>
                  <a:lnTo>
                    <a:pt x="166" y="137"/>
                  </a:lnTo>
                  <a:lnTo>
                    <a:pt x="166" y="137"/>
                  </a:lnTo>
                  <a:lnTo>
                    <a:pt x="166" y="135"/>
                  </a:lnTo>
                  <a:lnTo>
                    <a:pt x="166" y="135"/>
                  </a:lnTo>
                  <a:lnTo>
                    <a:pt x="166" y="130"/>
                  </a:lnTo>
                  <a:lnTo>
                    <a:pt x="166" y="130"/>
                  </a:lnTo>
                  <a:lnTo>
                    <a:pt x="166" y="128"/>
                  </a:lnTo>
                  <a:lnTo>
                    <a:pt x="166" y="128"/>
                  </a:lnTo>
                  <a:lnTo>
                    <a:pt x="166" y="128"/>
                  </a:lnTo>
                  <a:lnTo>
                    <a:pt x="166" y="126"/>
                  </a:lnTo>
                  <a:lnTo>
                    <a:pt x="166" y="124"/>
                  </a:lnTo>
                  <a:lnTo>
                    <a:pt x="165" y="124"/>
                  </a:lnTo>
                  <a:lnTo>
                    <a:pt x="165" y="124"/>
                  </a:lnTo>
                  <a:lnTo>
                    <a:pt x="165" y="124"/>
                  </a:lnTo>
                  <a:lnTo>
                    <a:pt x="165" y="124"/>
                  </a:lnTo>
                  <a:lnTo>
                    <a:pt x="163" y="124"/>
                  </a:lnTo>
                  <a:lnTo>
                    <a:pt x="163" y="124"/>
                  </a:lnTo>
                  <a:lnTo>
                    <a:pt x="163" y="123"/>
                  </a:lnTo>
                  <a:lnTo>
                    <a:pt x="163" y="123"/>
                  </a:lnTo>
                  <a:lnTo>
                    <a:pt x="161" y="121"/>
                  </a:lnTo>
                  <a:lnTo>
                    <a:pt x="159" y="121"/>
                  </a:lnTo>
                  <a:lnTo>
                    <a:pt x="159" y="121"/>
                  </a:lnTo>
                  <a:lnTo>
                    <a:pt x="157" y="121"/>
                  </a:lnTo>
                  <a:lnTo>
                    <a:pt x="156" y="121"/>
                  </a:lnTo>
                  <a:lnTo>
                    <a:pt x="154" y="119"/>
                  </a:lnTo>
                  <a:lnTo>
                    <a:pt x="154" y="117"/>
                  </a:lnTo>
                  <a:lnTo>
                    <a:pt x="154" y="117"/>
                  </a:lnTo>
                  <a:lnTo>
                    <a:pt x="152" y="117"/>
                  </a:lnTo>
                  <a:lnTo>
                    <a:pt x="150" y="117"/>
                  </a:lnTo>
                  <a:lnTo>
                    <a:pt x="150" y="117"/>
                  </a:lnTo>
                  <a:lnTo>
                    <a:pt x="150" y="115"/>
                  </a:lnTo>
                  <a:lnTo>
                    <a:pt x="148" y="115"/>
                  </a:lnTo>
                  <a:lnTo>
                    <a:pt x="148" y="115"/>
                  </a:lnTo>
                  <a:lnTo>
                    <a:pt x="147" y="115"/>
                  </a:lnTo>
                  <a:lnTo>
                    <a:pt x="147" y="115"/>
                  </a:lnTo>
                  <a:lnTo>
                    <a:pt x="147" y="114"/>
                  </a:lnTo>
                  <a:lnTo>
                    <a:pt x="147" y="114"/>
                  </a:lnTo>
                  <a:lnTo>
                    <a:pt x="147" y="112"/>
                  </a:lnTo>
                  <a:lnTo>
                    <a:pt x="148" y="110"/>
                  </a:lnTo>
                  <a:lnTo>
                    <a:pt x="148" y="108"/>
                  </a:lnTo>
                  <a:lnTo>
                    <a:pt x="148" y="108"/>
                  </a:lnTo>
                  <a:lnTo>
                    <a:pt x="148" y="108"/>
                  </a:lnTo>
                  <a:lnTo>
                    <a:pt x="148" y="106"/>
                  </a:lnTo>
                  <a:lnTo>
                    <a:pt x="148" y="105"/>
                  </a:lnTo>
                  <a:lnTo>
                    <a:pt x="148" y="105"/>
                  </a:lnTo>
                  <a:lnTo>
                    <a:pt x="148" y="105"/>
                  </a:lnTo>
                  <a:lnTo>
                    <a:pt x="147" y="105"/>
                  </a:lnTo>
                  <a:lnTo>
                    <a:pt x="147" y="105"/>
                  </a:lnTo>
                  <a:lnTo>
                    <a:pt x="145" y="106"/>
                  </a:lnTo>
                  <a:lnTo>
                    <a:pt x="145" y="106"/>
                  </a:lnTo>
                  <a:lnTo>
                    <a:pt x="145" y="106"/>
                  </a:lnTo>
                  <a:lnTo>
                    <a:pt x="143" y="103"/>
                  </a:lnTo>
                  <a:lnTo>
                    <a:pt x="143" y="103"/>
                  </a:lnTo>
                  <a:lnTo>
                    <a:pt x="143" y="103"/>
                  </a:lnTo>
                  <a:lnTo>
                    <a:pt x="143" y="103"/>
                  </a:lnTo>
                  <a:lnTo>
                    <a:pt x="143" y="103"/>
                  </a:lnTo>
                  <a:lnTo>
                    <a:pt x="145" y="103"/>
                  </a:lnTo>
                  <a:lnTo>
                    <a:pt x="145" y="101"/>
                  </a:lnTo>
                  <a:lnTo>
                    <a:pt x="147" y="101"/>
                  </a:lnTo>
                  <a:lnTo>
                    <a:pt x="147" y="99"/>
                  </a:lnTo>
                  <a:lnTo>
                    <a:pt x="147" y="96"/>
                  </a:lnTo>
                  <a:lnTo>
                    <a:pt x="147" y="94"/>
                  </a:lnTo>
                  <a:lnTo>
                    <a:pt x="147" y="92"/>
                  </a:lnTo>
                  <a:lnTo>
                    <a:pt x="148" y="92"/>
                  </a:lnTo>
                  <a:lnTo>
                    <a:pt x="148" y="90"/>
                  </a:lnTo>
                  <a:lnTo>
                    <a:pt x="148" y="88"/>
                  </a:lnTo>
                  <a:lnTo>
                    <a:pt x="147" y="86"/>
                  </a:lnTo>
                  <a:lnTo>
                    <a:pt x="147" y="86"/>
                  </a:lnTo>
                  <a:lnTo>
                    <a:pt x="145" y="86"/>
                  </a:lnTo>
                  <a:lnTo>
                    <a:pt x="145" y="86"/>
                  </a:lnTo>
                  <a:lnTo>
                    <a:pt x="143" y="86"/>
                  </a:lnTo>
                  <a:lnTo>
                    <a:pt x="143" y="86"/>
                  </a:lnTo>
                  <a:lnTo>
                    <a:pt x="143" y="88"/>
                  </a:lnTo>
                  <a:lnTo>
                    <a:pt x="141" y="88"/>
                  </a:lnTo>
                  <a:lnTo>
                    <a:pt x="141" y="90"/>
                  </a:lnTo>
                  <a:lnTo>
                    <a:pt x="141" y="90"/>
                  </a:lnTo>
                  <a:lnTo>
                    <a:pt x="139" y="90"/>
                  </a:lnTo>
                  <a:lnTo>
                    <a:pt x="139" y="90"/>
                  </a:lnTo>
                  <a:lnTo>
                    <a:pt x="137" y="88"/>
                  </a:lnTo>
                  <a:lnTo>
                    <a:pt x="137" y="88"/>
                  </a:lnTo>
                  <a:lnTo>
                    <a:pt x="137" y="88"/>
                  </a:lnTo>
                  <a:lnTo>
                    <a:pt x="137" y="86"/>
                  </a:lnTo>
                  <a:lnTo>
                    <a:pt x="137" y="86"/>
                  </a:lnTo>
                  <a:lnTo>
                    <a:pt x="137" y="85"/>
                  </a:lnTo>
                  <a:lnTo>
                    <a:pt x="136" y="83"/>
                  </a:lnTo>
                  <a:lnTo>
                    <a:pt x="136" y="83"/>
                  </a:lnTo>
                  <a:lnTo>
                    <a:pt x="134" y="83"/>
                  </a:lnTo>
                  <a:lnTo>
                    <a:pt x="134" y="83"/>
                  </a:lnTo>
                  <a:lnTo>
                    <a:pt x="134" y="83"/>
                  </a:lnTo>
                  <a:lnTo>
                    <a:pt x="134" y="81"/>
                  </a:lnTo>
                  <a:lnTo>
                    <a:pt x="134" y="81"/>
                  </a:lnTo>
                  <a:lnTo>
                    <a:pt x="132" y="79"/>
                  </a:lnTo>
                  <a:lnTo>
                    <a:pt x="130" y="77"/>
                  </a:lnTo>
                  <a:lnTo>
                    <a:pt x="130" y="77"/>
                  </a:lnTo>
                  <a:lnTo>
                    <a:pt x="128" y="77"/>
                  </a:lnTo>
                  <a:lnTo>
                    <a:pt x="128" y="79"/>
                  </a:lnTo>
                  <a:lnTo>
                    <a:pt x="128" y="79"/>
                  </a:lnTo>
                  <a:lnTo>
                    <a:pt x="127" y="77"/>
                  </a:lnTo>
                  <a:lnTo>
                    <a:pt x="127" y="77"/>
                  </a:lnTo>
                  <a:lnTo>
                    <a:pt x="127" y="76"/>
                  </a:lnTo>
                  <a:lnTo>
                    <a:pt x="127" y="76"/>
                  </a:lnTo>
                  <a:lnTo>
                    <a:pt x="125" y="74"/>
                  </a:lnTo>
                  <a:lnTo>
                    <a:pt x="125" y="74"/>
                  </a:lnTo>
                  <a:lnTo>
                    <a:pt x="125" y="74"/>
                  </a:lnTo>
                  <a:lnTo>
                    <a:pt x="125" y="74"/>
                  </a:lnTo>
                  <a:lnTo>
                    <a:pt x="125" y="72"/>
                  </a:lnTo>
                  <a:lnTo>
                    <a:pt x="125" y="70"/>
                  </a:lnTo>
                  <a:lnTo>
                    <a:pt x="127" y="68"/>
                  </a:lnTo>
                  <a:lnTo>
                    <a:pt x="128" y="65"/>
                  </a:lnTo>
                  <a:lnTo>
                    <a:pt x="128" y="63"/>
                  </a:lnTo>
                  <a:lnTo>
                    <a:pt x="128" y="59"/>
                  </a:lnTo>
                  <a:lnTo>
                    <a:pt x="128" y="58"/>
                  </a:lnTo>
                  <a:lnTo>
                    <a:pt x="130" y="56"/>
                  </a:lnTo>
                  <a:lnTo>
                    <a:pt x="130" y="56"/>
                  </a:lnTo>
                  <a:lnTo>
                    <a:pt x="130" y="54"/>
                  </a:lnTo>
                  <a:lnTo>
                    <a:pt x="130" y="54"/>
                  </a:lnTo>
                  <a:lnTo>
                    <a:pt x="128" y="52"/>
                  </a:lnTo>
                  <a:lnTo>
                    <a:pt x="128" y="52"/>
                  </a:lnTo>
                  <a:lnTo>
                    <a:pt x="128" y="52"/>
                  </a:lnTo>
                  <a:lnTo>
                    <a:pt x="128" y="50"/>
                  </a:lnTo>
                  <a:lnTo>
                    <a:pt x="128" y="49"/>
                  </a:lnTo>
                  <a:lnTo>
                    <a:pt x="130" y="49"/>
                  </a:lnTo>
                  <a:lnTo>
                    <a:pt x="130" y="47"/>
                  </a:lnTo>
                  <a:lnTo>
                    <a:pt x="130" y="47"/>
                  </a:lnTo>
                  <a:lnTo>
                    <a:pt x="130" y="47"/>
                  </a:lnTo>
                  <a:lnTo>
                    <a:pt x="128" y="45"/>
                  </a:lnTo>
                  <a:lnTo>
                    <a:pt x="128" y="45"/>
                  </a:lnTo>
                  <a:lnTo>
                    <a:pt x="127" y="43"/>
                  </a:lnTo>
                  <a:lnTo>
                    <a:pt x="127" y="41"/>
                  </a:lnTo>
                  <a:lnTo>
                    <a:pt x="127" y="40"/>
                  </a:lnTo>
                  <a:lnTo>
                    <a:pt x="127" y="40"/>
                  </a:lnTo>
                  <a:lnTo>
                    <a:pt x="125" y="38"/>
                  </a:lnTo>
                  <a:lnTo>
                    <a:pt x="125" y="38"/>
                  </a:lnTo>
                  <a:lnTo>
                    <a:pt x="123" y="38"/>
                  </a:lnTo>
                  <a:lnTo>
                    <a:pt x="121" y="40"/>
                  </a:lnTo>
                  <a:lnTo>
                    <a:pt x="119" y="41"/>
                  </a:lnTo>
                  <a:lnTo>
                    <a:pt x="118" y="43"/>
                  </a:lnTo>
                  <a:lnTo>
                    <a:pt x="116" y="41"/>
                  </a:lnTo>
                  <a:lnTo>
                    <a:pt x="116" y="41"/>
                  </a:lnTo>
                  <a:lnTo>
                    <a:pt x="114" y="40"/>
                  </a:lnTo>
                  <a:lnTo>
                    <a:pt x="112" y="38"/>
                  </a:lnTo>
                  <a:lnTo>
                    <a:pt x="112" y="36"/>
                  </a:lnTo>
                  <a:lnTo>
                    <a:pt x="112" y="36"/>
                  </a:lnTo>
                  <a:lnTo>
                    <a:pt x="110" y="36"/>
                  </a:lnTo>
                  <a:lnTo>
                    <a:pt x="110" y="34"/>
                  </a:lnTo>
                  <a:lnTo>
                    <a:pt x="110" y="34"/>
                  </a:lnTo>
                  <a:lnTo>
                    <a:pt x="110" y="32"/>
                  </a:lnTo>
                  <a:lnTo>
                    <a:pt x="110" y="30"/>
                  </a:lnTo>
                  <a:lnTo>
                    <a:pt x="109" y="30"/>
                  </a:lnTo>
                  <a:lnTo>
                    <a:pt x="109" y="29"/>
                  </a:lnTo>
                  <a:lnTo>
                    <a:pt x="109" y="29"/>
                  </a:lnTo>
                  <a:lnTo>
                    <a:pt x="109" y="29"/>
                  </a:lnTo>
                  <a:lnTo>
                    <a:pt x="107" y="27"/>
                  </a:lnTo>
                  <a:lnTo>
                    <a:pt x="105" y="27"/>
                  </a:lnTo>
                  <a:lnTo>
                    <a:pt x="101" y="27"/>
                  </a:lnTo>
                  <a:lnTo>
                    <a:pt x="98" y="25"/>
                  </a:lnTo>
                  <a:lnTo>
                    <a:pt x="96" y="25"/>
                  </a:lnTo>
                  <a:lnTo>
                    <a:pt x="94" y="25"/>
                  </a:lnTo>
                  <a:lnTo>
                    <a:pt x="94" y="29"/>
                  </a:lnTo>
                  <a:lnTo>
                    <a:pt x="94" y="29"/>
                  </a:lnTo>
                  <a:lnTo>
                    <a:pt x="94" y="29"/>
                  </a:lnTo>
                  <a:lnTo>
                    <a:pt x="94" y="30"/>
                  </a:lnTo>
                  <a:lnTo>
                    <a:pt x="94" y="30"/>
                  </a:lnTo>
                  <a:lnTo>
                    <a:pt x="94" y="32"/>
                  </a:lnTo>
                  <a:lnTo>
                    <a:pt x="92" y="32"/>
                  </a:lnTo>
                  <a:lnTo>
                    <a:pt x="92" y="30"/>
                  </a:lnTo>
                  <a:lnTo>
                    <a:pt x="91" y="30"/>
                  </a:lnTo>
                  <a:lnTo>
                    <a:pt x="91" y="27"/>
                  </a:lnTo>
                  <a:lnTo>
                    <a:pt x="91" y="27"/>
                  </a:lnTo>
                  <a:lnTo>
                    <a:pt x="91" y="25"/>
                  </a:lnTo>
                  <a:lnTo>
                    <a:pt x="91" y="25"/>
                  </a:lnTo>
                  <a:lnTo>
                    <a:pt x="89" y="23"/>
                  </a:lnTo>
                  <a:lnTo>
                    <a:pt x="89" y="23"/>
                  </a:lnTo>
                  <a:lnTo>
                    <a:pt x="87" y="25"/>
                  </a:lnTo>
                  <a:lnTo>
                    <a:pt x="87" y="27"/>
                  </a:lnTo>
                  <a:lnTo>
                    <a:pt x="87" y="27"/>
                  </a:lnTo>
                  <a:lnTo>
                    <a:pt x="85" y="27"/>
                  </a:lnTo>
                  <a:lnTo>
                    <a:pt x="85" y="27"/>
                  </a:lnTo>
                  <a:lnTo>
                    <a:pt x="85" y="25"/>
                  </a:lnTo>
                  <a:lnTo>
                    <a:pt x="85" y="25"/>
                  </a:lnTo>
                  <a:lnTo>
                    <a:pt x="85" y="23"/>
                  </a:lnTo>
                  <a:lnTo>
                    <a:pt x="87" y="23"/>
                  </a:lnTo>
                  <a:lnTo>
                    <a:pt x="87" y="23"/>
                  </a:lnTo>
                  <a:lnTo>
                    <a:pt x="87" y="21"/>
                  </a:lnTo>
                  <a:lnTo>
                    <a:pt x="87" y="20"/>
                  </a:lnTo>
                  <a:lnTo>
                    <a:pt x="87" y="20"/>
                  </a:lnTo>
                  <a:lnTo>
                    <a:pt x="85" y="20"/>
                  </a:lnTo>
                  <a:lnTo>
                    <a:pt x="83" y="20"/>
                  </a:lnTo>
                  <a:lnTo>
                    <a:pt x="83" y="20"/>
                  </a:lnTo>
                  <a:lnTo>
                    <a:pt x="82" y="20"/>
                  </a:lnTo>
                  <a:lnTo>
                    <a:pt x="82" y="21"/>
                  </a:lnTo>
                  <a:lnTo>
                    <a:pt x="80" y="21"/>
                  </a:lnTo>
                  <a:lnTo>
                    <a:pt x="80" y="21"/>
                  </a:lnTo>
                  <a:lnTo>
                    <a:pt x="78" y="20"/>
                  </a:lnTo>
                  <a:lnTo>
                    <a:pt x="78" y="18"/>
                  </a:lnTo>
                  <a:lnTo>
                    <a:pt x="78" y="18"/>
                  </a:lnTo>
                  <a:lnTo>
                    <a:pt x="78" y="18"/>
                  </a:lnTo>
                  <a:lnTo>
                    <a:pt x="76" y="20"/>
                  </a:lnTo>
                  <a:lnTo>
                    <a:pt x="74" y="20"/>
                  </a:lnTo>
                  <a:lnTo>
                    <a:pt x="74" y="20"/>
                  </a:lnTo>
                  <a:lnTo>
                    <a:pt x="72" y="18"/>
                  </a:lnTo>
                  <a:lnTo>
                    <a:pt x="74" y="16"/>
                  </a:lnTo>
                  <a:lnTo>
                    <a:pt x="74" y="14"/>
                  </a:lnTo>
                  <a:lnTo>
                    <a:pt x="72" y="12"/>
                  </a:lnTo>
                  <a:lnTo>
                    <a:pt x="72" y="12"/>
                  </a:lnTo>
                  <a:lnTo>
                    <a:pt x="69" y="12"/>
                  </a:lnTo>
                  <a:lnTo>
                    <a:pt x="67" y="12"/>
                  </a:lnTo>
                  <a:lnTo>
                    <a:pt x="65" y="11"/>
                  </a:lnTo>
                  <a:lnTo>
                    <a:pt x="63" y="9"/>
                  </a:lnTo>
                  <a:lnTo>
                    <a:pt x="63" y="9"/>
                  </a:lnTo>
                  <a:lnTo>
                    <a:pt x="63" y="9"/>
                  </a:lnTo>
                  <a:lnTo>
                    <a:pt x="62" y="7"/>
                  </a:lnTo>
                  <a:lnTo>
                    <a:pt x="62" y="5"/>
                  </a:lnTo>
                  <a:lnTo>
                    <a:pt x="58" y="3"/>
                  </a:lnTo>
                  <a:lnTo>
                    <a:pt x="56" y="3"/>
                  </a:lnTo>
                  <a:lnTo>
                    <a:pt x="51" y="3"/>
                  </a:lnTo>
                  <a:lnTo>
                    <a:pt x="49" y="2"/>
                  </a:lnTo>
                  <a:lnTo>
                    <a:pt x="49" y="0"/>
                  </a:lnTo>
                  <a:lnTo>
                    <a:pt x="47" y="0"/>
                  </a:lnTo>
                  <a:lnTo>
                    <a:pt x="47" y="2"/>
                  </a:lnTo>
                  <a:lnTo>
                    <a:pt x="45" y="2"/>
                  </a:lnTo>
                  <a:lnTo>
                    <a:pt x="44" y="2"/>
                  </a:lnTo>
                  <a:lnTo>
                    <a:pt x="44" y="3"/>
                  </a:lnTo>
                  <a:lnTo>
                    <a:pt x="40" y="5"/>
                  </a:lnTo>
                  <a:lnTo>
                    <a:pt x="38" y="5"/>
                  </a:lnTo>
                  <a:lnTo>
                    <a:pt x="38" y="5"/>
                  </a:lnTo>
                  <a:lnTo>
                    <a:pt x="36" y="5"/>
                  </a:lnTo>
                  <a:lnTo>
                    <a:pt x="36" y="3"/>
                  </a:lnTo>
                  <a:lnTo>
                    <a:pt x="35" y="5"/>
                  </a:lnTo>
                  <a:lnTo>
                    <a:pt x="31" y="9"/>
                  </a:lnTo>
                  <a:lnTo>
                    <a:pt x="31" y="9"/>
                  </a:lnTo>
                  <a:lnTo>
                    <a:pt x="29" y="11"/>
                  </a:lnTo>
                  <a:lnTo>
                    <a:pt x="27" y="9"/>
                  </a:lnTo>
                  <a:lnTo>
                    <a:pt x="22" y="7"/>
                  </a:lnTo>
                  <a:lnTo>
                    <a:pt x="22" y="7"/>
                  </a:lnTo>
                  <a:lnTo>
                    <a:pt x="20" y="7"/>
                  </a:lnTo>
                  <a:lnTo>
                    <a:pt x="20" y="7"/>
                  </a:lnTo>
                  <a:lnTo>
                    <a:pt x="20" y="7"/>
                  </a:lnTo>
                  <a:lnTo>
                    <a:pt x="20" y="9"/>
                  </a:lnTo>
                  <a:lnTo>
                    <a:pt x="20" y="9"/>
                  </a:lnTo>
                  <a:lnTo>
                    <a:pt x="20" y="9"/>
                  </a:lnTo>
                  <a:lnTo>
                    <a:pt x="20" y="9"/>
                  </a:lnTo>
                  <a:lnTo>
                    <a:pt x="20" y="11"/>
                  </a:lnTo>
                  <a:lnTo>
                    <a:pt x="20" y="11"/>
                  </a:lnTo>
                  <a:lnTo>
                    <a:pt x="20" y="11"/>
                  </a:lnTo>
                  <a:lnTo>
                    <a:pt x="18" y="11"/>
                  </a:lnTo>
                  <a:lnTo>
                    <a:pt x="18" y="9"/>
                  </a:lnTo>
                  <a:lnTo>
                    <a:pt x="18" y="9"/>
                  </a:lnTo>
                  <a:lnTo>
                    <a:pt x="18" y="11"/>
                  </a:lnTo>
                  <a:lnTo>
                    <a:pt x="17" y="11"/>
                  </a:lnTo>
                  <a:lnTo>
                    <a:pt x="15" y="9"/>
                  </a:lnTo>
                  <a:lnTo>
                    <a:pt x="13" y="9"/>
                  </a:lnTo>
                  <a:lnTo>
                    <a:pt x="11" y="7"/>
                  </a:lnTo>
                  <a:lnTo>
                    <a:pt x="11" y="7"/>
                  </a:lnTo>
                  <a:lnTo>
                    <a:pt x="11" y="9"/>
                  </a:lnTo>
                  <a:lnTo>
                    <a:pt x="9" y="9"/>
                  </a:lnTo>
                  <a:lnTo>
                    <a:pt x="9" y="9"/>
                  </a:lnTo>
                  <a:lnTo>
                    <a:pt x="9" y="9"/>
                  </a:lnTo>
                  <a:lnTo>
                    <a:pt x="9" y="9"/>
                  </a:lnTo>
                  <a:lnTo>
                    <a:pt x="7" y="9"/>
                  </a:lnTo>
                  <a:lnTo>
                    <a:pt x="7" y="9"/>
                  </a:lnTo>
                  <a:lnTo>
                    <a:pt x="7" y="11"/>
                  </a:lnTo>
                  <a:lnTo>
                    <a:pt x="7" y="11"/>
                  </a:lnTo>
                  <a:lnTo>
                    <a:pt x="7" y="12"/>
                  </a:lnTo>
                  <a:lnTo>
                    <a:pt x="7" y="14"/>
                  </a:lnTo>
                  <a:lnTo>
                    <a:pt x="7" y="14"/>
                  </a:lnTo>
                  <a:lnTo>
                    <a:pt x="7" y="16"/>
                  </a:lnTo>
                  <a:lnTo>
                    <a:pt x="6" y="16"/>
                  </a:lnTo>
                  <a:lnTo>
                    <a:pt x="6" y="14"/>
                  </a:lnTo>
                  <a:lnTo>
                    <a:pt x="6" y="14"/>
                  </a:lnTo>
                  <a:lnTo>
                    <a:pt x="4" y="12"/>
                  </a:lnTo>
                  <a:lnTo>
                    <a:pt x="4" y="12"/>
                  </a:lnTo>
                  <a:lnTo>
                    <a:pt x="2" y="12"/>
                  </a:lnTo>
                  <a:lnTo>
                    <a:pt x="2" y="12"/>
                  </a:lnTo>
                  <a:lnTo>
                    <a:pt x="2" y="14"/>
                  </a:lnTo>
                  <a:lnTo>
                    <a:pt x="0" y="14"/>
                  </a:lnTo>
                  <a:lnTo>
                    <a:pt x="0" y="16"/>
                  </a:lnTo>
                  <a:lnTo>
                    <a:pt x="0" y="16"/>
                  </a:lnTo>
                  <a:lnTo>
                    <a:pt x="0" y="18"/>
                  </a:lnTo>
                  <a:lnTo>
                    <a:pt x="2" y="16"/>
                  </a:lnTo>
                  <a:lnTo>
                    <a:pt x="4" y="16"/>
                  </a:lnTo>
                  <a:lnTo>
                    <a:pt x="4" y="18"/>
                  </a:lnTo>
                  <a:lnTo>
                    <a:pt x="6" y="18"/>
                  </a:lnTo>
                  <a:lnTo>
                    <a:pt x="6" y="16"/>
                  </a:lnTo>
                  <a:lnTo>
                    <a:pt x="6" y="18"/>
                  </a:lnTo>
                  <a:lnTo>
                    <a:pt x="7" y="18"/>
                  </a:lnTo>
                  <a:lnTo>
                    <a:pt x="9" y="18"/>
                  </a:lnTo>
                  <a:lnTo>
                    <a:pt x="9" y="18"/>
                  </a:lnTo>
                  <a:lnTo>
                    <a:pt x="11" y="20"/>
                  </a:lnTo>
                  <a:lnTo>
                    <a:pt x="11" y="20"/>
                  </a:lnTo>
                  <a:lnTo>
                    <a:pt x="13" y="21"/>
                  </a:lnTo>
                  <a:lnTo>
                    <a:pt x="15" y="21"/>
                  </a:lnTo>
                  <a:lnTo>
                    <a:pt x="15" y="23"/>
                  </a:lnTo>
                  <a:lnTo>
                    <a:pt x="15" y="23"/>
                  </a:lnTo>
                  <a:lnTo>
                    <a:pt x="15" y="21"/>
                  </a:lnTo>
                  <a:lnTo>
                    <a:pt x="17" y="21"/>
                  </a:lnTo>
                  <a:lnTo>
                    <a:pt x="17" y="21"/>
                  </a:lnTo>
                  <a:lnTo>
                    <a:pt x="17" y="23"/>
                  </a:lnTo>
                  <a:lnTo>
                    <a:pt x="17" y="23"/>
                  </a:lnTo>
                  <a:lnTo>
                    <a:pt x="18" y="25"/>
                  </a:lnTo>
                  <a:lnTo>
                    <a:pt x="18" y="25"/>
                  </a:lnTo>
                  <a:lnTo>
                    <a:pt x="18" y="25"/>
                  </a:lnTo>
                  <a:lnTo>
                    <a:pt x="17" y="25"/>
                  </a:lnTo>
                  <a:lnTo>
                    <a:pt x="17" y="27"/>
                  </a:lnTo>
                  <a:lnTo>
                    <a:pt x="18" y="27"/>
                  </a:lnTo>
                  <a:lnTo>
                    <a:pt x="20" y="27"/>
                  </a:lnTo>
                  <a:lnTo>
                    <a:pt x="20" y="27"/>
                  </a:lnTo>
                  <a:lnTo>
                    <a:pt x="20" y="27"/>
                  </a:lnTo>
                  <a:lnTo>
                    <a:pt x="20" y="27"/>
                  </a:lnTo>
                  <a:lnTo>
                    <a:pt x="22" y="27"/>
                  </a:lnTo>
                  <a:lnTo>
                    <a:pt x="22" y="27"/>
                  </a:lnTo>
                  <a:lnTo>
                    <a:pt x="22" y="29"/>
                  </a:lnTo>
                  <a:lnTo>
                    <a:pt x="20" y="29"/>
                  </a:lnTo>
                  <a:lnTo>
                    <a:pt x="20" y="29"/>
                  </a:lnTo>
                  <a:lnTo>
                    <a:pt x="20" y="30"/>
                  </a:lnTo>
                  <a:lnTo>
                    <a:pt x="22" y="32"/>
                  </a:lnTo>
                  <a:lnTo>
                    <a:pt x="24" y="34"/>
                  </a:lnTo>
                  <a:lnTo>
                    <a:pt x="24" y="34"/>
                  </a:lnTo>
                  <a:lnTo>
                    <a:pt x="24" y="34"/>
                  </a:lnTo>
                  <a:lnTo>
                    <a:pt x="24" y="36"/>
                  </a:lnTo>
                  <a:lnTo>
                    <a:pt x="24" y="36"/>
                  </a:lnTo>
                  <a:lnTo>
                    <a:pt x="24" y="36"/>
                  </a:lnTo>
                  <a:lnTo>
                    <a:pt x="24" y="36"/>
                  </a:lnTo>
                  <a:lnTo>
                    <a:pt x="24" y="36"/>
                  </a:lnTo>
                  <a:lnTo>
                    <a:pt x="26" y="36"/>
                  </a:lnTo>
                  <a:lnTo>
                    <a:pt x="26" y="36"/>
                  </a:lnTo>
                  <a:lnTo>
                    <a:pt x="26" y="38"/>
                  </a:lnTo>
                  <a:lnTo>
                    <a:pt x="27" y="38"/>
                  </a:lnTo>
                  <a:lnTo>
                    <a:pt x="27" y="38"/>
                  </a:lnTo>
                  <a:lnTo>
                    <a:pt x="27" y="40"/>
                  </a:lnTo>
                  <a:lnTo>
                    <a:pt x="27" y="40"/>
                  </a:lnTo>
                  <a:lnTo>
                    <a:pt x="26" y="40"/>
                  </a:lnTo>
                  <a:lnTo>
                    <a:pt x="27" y="41"/>
                  </a:lnTo>
                  <a:lnTo>
                    <a:pt x="27" y="41"/>
                  </a:lnTo>
                  <a:lnTo>
                    <a:pt x="27" y="41"/>
                  </a:lnTo>
                  <a:lnTo>
                    <a:pt x="27" y="43"/>
                  </a:lnTo>
                  <a:lnTo>
                    <a:pt x="27" y="43"/>
                  </a:lnTo>
                  <a:lnTo>
                    <a:pt x="29" y="43"/>
                  </a:lnTo>
                  <a:lnTo>
                    <a:pt x="29" y="45"/>
                  </a:lnTo>
                  <a:lnTo>
                    <a:pt x="29" y="45"/>
                  </a:lnTo>
                  <a:lnTo>
                    <a:pt x="29" y="47"/>
                  </a:lnTo>
                  <a:lnTo>
                    <a:pt x="29" y="49"/>
                  </a:lnTo>
                  <a:lnTo>
                    <a:pt x="29" y="49"/>
                  </a:lnTo>
                  <a:lnTo>
                    <a:pt x="31" y="49"/>
                  </a:lnTo>
                  <a:lnTo>
                    <a:pt x="31" y="49"/>
                  </a:lnTo>
                  <a:lnTo>
                    <a:pt x="31" y="50"/>
                  </a:lnTo>
                  <a:lnTo>
                    <a:pt x="29" y="50"/>
                  </a:lnTo>
                  <a:lnTo>
                    <a:pt x="31" y="50"/>
                  </a:lnTo>
                  <a:lnTo>
                    <a:pt x="31" y="52"/>
                  </a:lnTo>
                  <a:lnTo>
                    <a:pt x="31" y="54"/>
                  </a:lnTo>
                  <a:lnTo>
                    <a:pt x="33" y="54"/>
                  </a:lnTo>
                  <a:lnTo>
                    <a:pt x="33" y="54"/>
                  </a:lnTo>
                  <a:lnTo>
                    <a:pt x="33" y="56"/>
                  </a:lnTo>
                  <a:lnTo>
                    <a:pt x="33" y="56"/>
                  </a:lnTo>
                  <a:lnTo>
                    <a:pt x="33" y="56"/>
                  </a:lnTo>
                  <a:lnTo>
                    <a:pt x="33" y="56"/>
                  </a:lnTo>
                  <a:lnTo>
                    <a:pt x="33" y="58"/>
                  </a:lnTo>
                  <a:lnTo>
                    <a:pt x="33" y="58"/>
                  </a:lnTo>
                  <a:lnTo>
                    <a:pt x="33" y="58"/>
                  </a:lnTo>
                  <a:lnTo>
                    <a:pt x="33" y="58"/>
                  </a:lnTo>
                  <a:lnTo>
                    <a:pt x="33" y="59"/>
                  </a:lnTo>
                  <a:lnTo>
                    <a:pt x="35" y="61"/>
                  </a:lnTo>
                  <a:lnTo>
                    <a:pt x="38" y="67"/>
                  </a:lnTo>
                  <a:lnTo>
                    <a:pt x="38" y="67"/>
                  </a:lnTo>
                  <a:lnTo>
                    <a:pt x="40" y="68"/>
                  </a:lnTo>
                  <a:lnTo>
                    <a:pt x="40" y="68"/>
                  </a:lnTo>
                  <a:lnTo>
                    <a:pt x="40" y="68"/>
                  </a:lnTo>
                  <a:lnTo>
                    <a:pt x="40" y="70"/>
                  </a:lnTo>
                  <a:lnTo>
                    <a:pt x="40" y="70"/>
                  </a:lnTo>
                  <a:lnTo>
                    <a:pt x="40" y="70"/>
                  </a:lnTo>
                  <a:lnTo>
                    <a:pt x="40" y="70"/>
                  </a:lnTo>
                  <a:lnTo>
                    <a:pt x="42" y="72"/>
                  </a:lnTo>
                  <a:lnTo>
                    <a:pt x="42" y="72"/>
                  </a:lnTo>
                  <a:lnTo>
                    <a:pt x="42" y="72"/>
                  </a:lnTo>
                  <a:lnTo>
                    <a:pt x="42" y="72"/>
                  </a:lnTo>
                  <a:lnTo>
                    <a:pt x="42" y="74"/>
                  </a:lnTo>
                  <a:lnTo>
                    <a:pt x="42" y="74"/>
                  </a:lnTo>
                  <a:lnTo>
                    <a:pt x="44" y="76"/>
                  </a:lnTo>
                  <a:lnTo>
                    <a:pt x="44" y="76"/>
                  </a:lnTo>
                  <a:lnTo>
                    <a:pt x="44" y="76"/>
                  </a:lnTo>
                  <a:lnTo>
                    <a:pt x="44" y="76"/>
                  </a:lnTo>
                  <a:lnTo>
                    <a:pt x="44" y="76"/>
                  </a:lnTo>
                  <a:lnTo>
                    <a:pt x="45" y="76"/>
                  </a:lnTo>
                  <a:lnTo>
                    <a:pt x="45" y="76"/>
                  </a:lnTo>
                  <a:lnTo>
                    <a:pt x="45" y="76"/>
                  </a:lnTo>
                  <a:lnTo>
                    <a:pt x="47" y="76"/>
                  </a:lnTo>
                  <a:lnTo>
                    <a:pt x="47" y="77"/>
                  </a:lnTo>
                  <a:lnTo>
                    <a:pt x="47" y="77"/>
                  </a:lnTo>
                  <a:lnTo>
                    <a:pt x="47" y="77"/>
                  </a:lnTo>
                  <a:lnTo>
                    <a:pt x="47" y="79"/>
                  </a:lnTo>
                  <a:lnTo>
                    <a:pt x="47" y="79"/>
                  </a:lnTo>
                  <a:lnTo>
                    <a:pt x="47" y="79"/>
                  </a:lnTo>
                  <a:lnTo>
                    <a:pt x="47" y="81"/>
                  </a:lnTo>
                  <a:lnTo>
                    <a:pt x="47" y="83"/>
                  </a:lnTo>
                  <a:lnTo>
                    <a:pt x="49" y="83"/>
                  </a:lnTo>
                  <a:lnTo>
                    <a:pt x="49" y="83"/>
                  </a:lnTo>
                  <a:lnTo>
                    <a:pt x="49" y="85"/>
                  </a:lnTo>
                  <a:lnTo>
                    <a:pt x="51" y="86"/>
                  </a:lnTo>
                  <a:lnTo>
                    <a:pt x="51" y="88"/>
                  </a:lnTo>
                  <a:lnTo>
                    <a:pt x="51" y="88"/>
                  </a:lnTo>
                  <a:lnTo>
                    <a:pt x="53" y="88"/>
                  </a:lnTo>
                  <a:lnTo>
                    <a:pt x="53" y="88"/>
                  </a:lnTo>
                  <a:lnTo>
                    <a:pt x="53" y="90"/>
                  </a:lnTo>
                  <a:lnTo>
                    <a:pt x="54" y="90"/>
                  </a:lnTo>
                  <a:lnTo>
                    <a:pt x="54" y="90"/>
                  </a:lnTo>
                  <a:lnTo>
                    <a:pt x="56" y="90"/>
                  </a:lnTo>
                  <a:lnTo>
                    <a:pt x="56" y="92"/>
                  </a:lnTo>
                  <a:lnTo>
                    <a:pt x="56" y="94"/>
                  </a:lnTo>
                  <a:lnTo>
                    <a:pt x="56" y="94"/>
                  </a:lnTo>
                  <a:lnTo>
                    <a:pt x="58" y="96"/>
                  </a:lnTo>
                  <a:lnTo>
                    <a:pt x="58" y="97"/>
                  </a:lnTo>
                  <a:lnTo>
                    <a:pt x="60" y="97"/>
                  </a:lnTo>
                  <a:lnTo>
                    <a:pt x="60" y="99"/>
                  </a:lnTo>
                  <a:lnTo>
                    <a:pt x="60" y="99"/>
                  </a:lnTo>
                  <a:lnTo>
                    <a:pt x="60" y="99"/>
                  </a:lnTo>
                  <a:lnTo>
                    <a:pt x="58" y="99"/>
                  </a:lnTo>
                  <a:lnTo>
                    <a:pt x="60" y="101"/>
                  </a:lnTo>
                  <a:lnTo>
                    <a:pt x="62" y="101"/>
                  </a:lnTo>
                  <a:lnTo>
                    <a:pt x="62" y="101"/>
                  </a:lnTo>
                  <a:lnTo>
                    <a:pt x="62" y="103"/>
                  </a:lnTo>
                  <a:lnTo>
                    <a:pt x="62" y="103"/>
                  </a:lnTo>
                  <a:lnTo>
                    <a:pt x="62" y="103"/>
                  </a:lnTo>
                  <a:lnTo>
                    <a:pt x="62" y="103"/>
                  </a:lnTo>
                  <a:lnTo>
                    <a:pt x="63" y="105"/>
                  </a:lnTo>
                  <a:lnTo>
                    <a:pt x="65" y="106"/>
                  </a:lnTo>
                  <a:lnTo>
                    <a:pt x="65" y="106"/>
                  </a:lnTo>
                  <a:lnTo>
                    <a:pt x="65" y="106"/>
                  </a:lnTo>
                  <a:lnTo>
                    <a:pt x="67" y="108"/>
                  </a:lnTo>
                  <a:lnTo>
                    <a:pt x="69" y="108"/>
                  </a:lnTo>
                  <a:lnTo>
                    <a:pt x="69" y="108"/>
                  </a:lnTo>
                  <a:lnTo>
                    <a:pt x="71" y="108"/>
                  </a:lnTo>
                  <a:lnTo>
                    <a:pt x="71" y="110"/>
                  </a:lnTo>
                  <a:lnTo>
                    <a:pt x="71" y="110"/>
                  </a:lnTo>
                  <a:lnTo>
                    <a:pt x="72" y="112"/>
                  </a:lnTo>
                  <a:lnTo>
                    <a:pt x="72" y="114"/>
                  </a:lnTo>
                  <a:lnTo>
                    <a:pt x="74" y="115"/>
                  </a:lnTo>
                  <a:lnTo>
                    <a:pt x="74" y="117"/>
                  </a:lnTo>
                  <a:lnTo>
                    <a:pt x="74" y="117"/>
                  </a:lnTo>
                  <a:lnTo>
                    <a:pt x="74" y="117"/>
                  </a:lnTo>
                  <a:lnTo>
                    <a:pt x="74" y="119"/>
                  </a:lnTo>
                  <a:lnTo>
                    <a:pt x="74" y="119"/>
                  </a:lnTo>
                  <a:lnTo>
                    <a:pt x="74" y="121"/>
                  </a:lnTo>
                  <a:lnTo>
                    <a:pt x="74" y="121"/>
                  </a:lnTo>
                  <a:lnTo>
                    <a:pt x="74" y="121"/>
                  </a:lnTo>
                  <a:lnTo>
                    <a:pt x="74" y="123"/>
                  </a:lnTo>
                  <a:lnTo>
                    <a:pt x="74" y="123"/>
                  </a:lnTo>
                  <a:lnTo>
                    <a:pt x="76" y="124"/>
                  </a:lnTo>
                  <a:lnTo>
                    <a:pt x="78" y="128"/>
                  </a:lnTo>
                  <a:lnTo>
                    <a:pt x="78" y="130"/>
                  </a:lnTo>
                  <a:lnTo>
                    <a:pt x="80" y="135"/>
                  </a:lnTo>
                  <a:lnTo>
                    <a:pt x="82" y="137"/>
                  </a:lnTo>
                  <a:lnTo>
                    <a:pt x="82" y="137"/>
                  </a:lnTo>
                  <a:lnTo>
                    <a:pt x="82" y="139"/>
                  </a:lnTo>
                  <a:lnTo>
                    <a:pt x="82" y="139"/>
                  </a:lnTo>
                  <a:lnTo>
                    <a:pt x="82" y="141"/>
                  </a:lnTo>
                  <a:lnTo>
                    <a:pt x="80" y="141"/>
                  </a:lnTo>
                  <a:lnTo>
                    <a:pt x="80" y="142"/>
                  </a:lnTo>
                  <a:lnTo>
                    <a:pt x="80" y="142"/>
                  </a:lnTo>
                  <a:lnTo>
                    <a:pt x="80" y="144"/>
                  </a:lnTo>
                  <a:lnTo>
                    <a:pt x="80" y="144"/>
                  </a:lnTo>
                  <a:lnTo>
                    <a:pt x="80" y="146"/>
                  </a:lnTo>
                  <a:lnTo>
                    <a:pt x="80" y="148"/>
                  </a:lnTo>
                  <a:lnTo>
                    <a:pt x="80" y="148"/>
                  </a:lnTo>
                  <a:lnTo>
                    <a:pt x="82" y="150"/>
                  </a:lnTo>
                  <a:lnTo>
                    <a:pt x="82" y="148"/>
                  </a:lnTo>
                  <a:lnTo>
                    <a:pt x="82" y="150"/>
                  </a:lnTo>
                  <a:lnTo>
                    <a:pt x="82" y="150"/>
                  </a:lnTo>
                  <a:lnTo>
                    <a:pt x="82" y="152"/>
                  </a:lnTo>
                  <a:lnTo>
                    <a:pt x="82" y="152"/>
                  </a:lnTo>
                  <a:lnTo>
                    <a:pt x="82" y="153"/>
                  </a:lnTo>
                  <a:lnTo>
                    <a:pt x="80" y="153"/>
                  </a:lnTo>
                  <a:lnTo>
                    <a:pt x="80" y="153"/>
                  </a:lnTo>
                  <a:lnTo>
                    <a:pt x="80" y="155"/>
                  </a:lnTo>
                  <a:lnTo>
                    <a:pt x="80" y="155"/>
                  </a:lnTo>
                  <a:lnTo>
                    <a:pt x="80" y="155"/>
                  </a:lnTo>
                  <a:lnTo>
                    <a:pt x="80" y="155"/>
                  </a:lnTo>
                  <a:lnTo>
                    <a:pt x="80" y="157"/>
                  </a:lnTo>
                  <a:lnTo>
                    <a:pt x="80" y="157"/>
                  </a:lnTo>
                  <a:lnTo>
                    <a:pt x="78" y="159"/>
                  </a:lnTo>
                  <a:lnTo>
                    <a:pt x="78" y="159"/>
                  </a:lnTo>
                  <a:lnTo>
                    <a:pt x="78" y="161"/>
                  </a:lnTo>
                  <a:lnTo>
                    <a:pt x="78" y="161"/>
                  </a:lnTo>
                  <a:lnTo>
                    <a:pt x="78" y="161"/>
                  </a:lnTo>
                  <a:lnTo>
                    <a:pt x="78" y="162"/>
                  </a:lnTo>
                  <a:lnTo>
                    <a:pt x="78" y="162"/>
                  </a:lnTo>
                  <a:lnTo>
                    <a:pt x="76" y="164"/>
                  </a:lnTo>
                  <a:lnTo>
                    <a:pt x="76" y="164"/>
                  </a:lnTo>
                  <a:lnTo>
                    <a:pt x="76" y="164"/>
                  </a:lnTo>
                  <a:lnTo>
                    <a:pt x="76" y="164"/>
                  </a:lnTo>
                  <a:lnTo>
                    <a:pt x="76" y="166"/>
                  </a:lnTo>
                  <a:lnTo>
                    <a:pt x="76" y="166"/>
                  </a:lnTo>
                  <a:lnTo>
                    <a:pt x="74" y="166"/>
                  </a:lnTo>
                  <a:lnTo>
                    <a:pt x="74" y="166"/>
                  </a:lnTo>
                  <a:lnTo>
                    <a:pt x="74" y="168"/>
                  </a:lnTo>
                  <a:lnTo>
                    <a:pt x="76" y="168"/>
                  </a:lnTo>
                  <a:lnTo>
                    <a:pt x="76" y="170"/>
                  </a:lnTo>
                  <a:lnTo>
                    <a:pt x="76" y="170"/>
                  </a:lnTo>
                  <a:lnTo>
                    <a:pt x="76" y="170"/>
                  </a:lnTo>
                  <a:lnTo>
                    <a:pt x="76" y="171"/>
                  </a:lnTo>
                  <a:lnTo>
                    <a:pt x="76" y="173"/>
                  </a:lnTo>
                  <a:lnTo>
                    <a:pt x="74" y="175"/>
                  </a:lnTo>
                  <a:lnTo>
                    <a:pt x="74" y="177"/>
                  </a:lnTo>
                  <a:lnTo>
                    <a:pt x="74" y="177"/>
                  </a:lnTo>
                  <a:lnTo>
                    <a:pt x="74" y="177"/>
                  </a:lnTo>
                  <a:lnTo>
                    <a:pt x="74" y="179"/>
                  </a:lnTo>
                  <a:lnTo>
                    <a:pt x="74" y="179"/>
                  </a:lnTo>
                  <a:lnTo>
                    <a:pt x="74" y="179"/>
                  </a:lnTo>
                  <a:lnTo>
                    <a:pt x="74" y="179"/>
                  </a:lnTo>
                  <a:lnTo>
                    <a:pt x="72" y="182"/>
                  </a:lnTo>
                  <a:lnTo>
                    <a:pt x="72" y="182"/>
                  </a:lnTo>
                  <a:lnTo>
                    <a:pt x="72" y="182"/>
                  </a:lnTo>
                  <a:lnTo>
                    <a:pt x="74" y="186"/>
                  </a:lnTo>
                  <a:lnTo>
                    <a:pt x="74" y="188"/>
                  </a:lnTo>
                  <a:lnTo>
                    <a:pt x="74" y="188"/>
                  </a:lnTo>
                  <a:lnTo>
                    <a:pt x="74" y="188"/>
                  </a:lnTo>
                  <a:lnTo>
                    <a:pt x="74" y="189"/>
                  </a:lnTo>
                  <a:lnTo>
                    <a:pt x="74" y="189"/>
                  </a:lnTo>
                  <a:lnTo>
                    <a:pt x="74" y="189"/>
                  </a:lnTo>
                  <a:lnTo>
                    <a:pt x="74" y="191"/>
                  </a:lnTo>
                  <a:lnTo>
                    <a:pt x="74" y="191"/>
                  </a:lnTo>
                  <a:lnTo>
                    <a:pt x="76" y="191"/>
                  </a:lnTo>
                  <a:lnTo>
                    <a:pt x="76" y="193"/>
                  </a:lnTo>
                  <a:lnTo>
                    <a:pt x="76" y="193"/>
                  </a:lnTo>
                  <a:lnTo>
                    <a:pt x="74" y="193"/>
                  </a:lnTo>
                  <a:lnTo>
                    <a:pt x="74" y="193"/>
                  </a:lnTo>
                  <a:lnTo>
                    <a:pt x="74" y="195"/>
                  </a:lnTo>
                  <a:lnTo>
                    <a:pt x="76" y="198"/>
                  </a:lnTo>
                  <a:lnTo>
                    <a:pt x="76" y="200"/>
                  </a:lnTo>
                  <a:lnTo>
                    <a:pt x="76" y="200"/>
                  </a:lnTo>
                  <a:lnTo>
                    <a:pt x="78" y="207"/>
                  </a:lnTo>
                  <a:lnTo>
                    <a:pt x="76" y="209"/>
                  </a:lnTo>
                  <a:lnTo>
                    <a:pt x="78" y="209"/>
                  </a:lnTo>
                  <a:lnTo>
                    <a:pt x="76" y="209"/>
                  </a:lnTo>
                  <a:lnTo>
                    <a:pt x="74" y="209"/>
                  </a:lnTo>
                  <a:lnTo>
                    <a:pt x="74" y="209"/>
                  </a:lnTo>
                  <a:lnTo>
                    <a:pt x="74" y="211"/>
                  </a:lnTo>
                  <a:lnTo>
                    <a:pt x="72" y="211"/>
                  </a:lnTo>
                  <a:lnTo>
                    <a:pt x="72" y="213"/>
                  </a:lnTo>
                  <a:lnTo>
                    <a:pt x="74" y="213"/>
                  </a:lnTo>
                  <a:lnTo>
                    <a:pt x="76" y="215"/>
                  </a:lnTo>
                  <a:lnTo>
                    <a:pt x="76" y="217"/>
                  </a:lnTo>
                  <a:lnTo>
                    <a:pt x="76" y="217"/>
                  </a:lnTo>
                  <a:lnTo>
                    <a:pt x="78" y="217"/>
                  </a:lnTo>
                  <a:lnTo>
                    <a:pt x="78" y="217"/>
                  </a:lnTo>
                  <a:lnTo>
                    <a:pt x="78" y="220"/>
                  </a:lnTo>
                  <a:lnTo>
                    <a:pt x="78" y="220"/>
                  </a:lnTo>
                  <a:lnTo>
                    <a:pt x="80" y="222"/>
                  </a:lnTo>
                  <a:lnTo>
                    <a:pt x="80" y="222"/>
                  </a:lnTo>
                  <a:lnTo>
                    <a:pt x="80" y="220"/>
                  </a:lnTo>
                  <a:lnTo>
                    <a:pt x="80" y="220"/>
                  </a:lnTo>
                  <a:lnTo>
                    <a:pt x="80" y="220"/>
                  </a:lnTo>
                  <a:lnTo>
                    <a:pt x="80" y="220"/>
                  </a:lnTo>
                  <a:lnTo>
                    <a:pt x="83" y="217"/>
                  </a:lnTo>
                  <a:lnTo>
                    <a:pt x="83" y="217"/>
                  </a:lnTo>
                  <a:lnTo>
                    <a:pt x="85" y="218"/>
                  </a:lnTo>
                  <a:lnTo>
                    <a:pt x="91" y="218"/>
                  </a:lnTo>
                  <a:lnTo>
                    <a:pt x="92" y="218"/>
                  </a:lnTo>
                  <a:lnTo>
                    <a:pt x="94" y="218"/>
                  </a:lnTo>
                  <a:lnTo>
                    <a:pt x="94" y="218"/>
                  </a:lnTo>
                  <a:lnTo>
                    <a:pt x="94" y="215"/>
                  </a:lnTo>
                  <a:lnTo>
                    <a:pt x="94" y="215"/>
                  </a:lnTo>
                  <a:lnTo>
                    <a:pt x="94" y="215"/>
                  </a:lnTo>
                  <a:lnTo>
                    <a:pt x="94" y="215"/>
                  </a:lnTo>
                  <a:lnTo>
                    <a:pt x="94" y="215"/>
                  </a:lnTo>
                  <a:lnTo>
                    <a:pt x="94" y="215"/>
                  </a:lnTo>
                  <a:lnTo>
                    <a:pt x="96" y="213"/>
                  </a:lnTo>
                  <a:lnTo>
                    <a:pt x="96" y="213"/>
                  </a:lnTo>
                  <a:lnTo>
                    <a:pt x="94" y="211"/>
                  </a:lnTo>
                  <a:lnTo>
                    <a:pt x="94" y="211"/>
                  </a:lnTo>
                  <a:lnTo>
                    <a:pt x="94" y="209"/>
                  </a:lnTo>
                  <a:lnTo>
                    <a:pt x="94" y="209"/>
                  </a:lnTo>
                  <a:lnTo>
                    <a:pt x="92" y="207"/>
                  </a:lnTo>
                  <a:lnTo>
                    <a:pt x="92" y="207"/>
                  </a:lnTo>
                  <a:lnTo>
                    <a:pt x="92" y="207"/>
                  </a:lnTo>
                  <a:lnTo>
                    <a:pt x="94" y="206"/>
                  </a:lnTo>
                  <a:lnTo>
                    <a:pt x="94" y="204"/>
                  </a:lnTo>
                  <a:lnTo>
                    <a:pt x="96" y="204"/>
                  </a:lnTo>
                  <a:lnTo>
                    <a:pt x="98" y="204"/>
                  </a:lnTo>
                  <a:lnTo>
                    <a:pt x="98" y="202"/>
                  </a:lnTo>
                  <a:lnTo>
                    <a:pt x="98" y="202"/>
                  </a:lnTo>
                  <a:lnTo>
                    <a:pt x="98" y="202"/>
                  </a:lnTo>
                  <a:lnTo>
                    <a:pt x="98" y="200"/>
                  </a:lnTo>
                  <a:lnTo>
                    <a:pt x="101" y="200"/>
                  </a:lnTo>
                  <a:lnTo>
                    <a:pt x="103" y="198"/>
                  </a:lnTo>
                  <a:lnTo>
                    <a:pt x="103" y="198"/>
                  </a:lnTo>
                  <a:lnTo>
                    <a:pt x="103" y="198"/>
                  </a:lnTo>
                  <a:lnTo>
                    <a:pt x="103" y="197"/>
                  </a:lnTo>
                  <a:lnTo>
                    <a:pt x="103" y="197"/>
                  </a:lnTo>
                  <a:lnTo>
                    <a:pt x="103" y="197"/>
                  </a:lnTo>
                  <a:lnTo>
                    <a:pt x="105" y="197"/>
                  </a:lnTo>
                  <a:lnTo>
                    <a:pt x="105" y="195"/>
                  </a:lnTo>
                  <a:lnTo>
                    <a:pt x="105" y="195"/>
                  </a:lnTo>
                  <a:lnTo>
                    <a:pt x="107" y="193"/>
                  </a:lnTo>
                  <a:lnTo>
                    <a:pt x="107" y="193"/>
                  </a:lnTo>
                  <a:lnTo>
                    <a:pt x="107" y="191"/>
                  </a:lnTo>
                  <a:lnTo>
                    <a:pt x="105" y="189"/>
                  </a:lnTo>
                  <a:lnTo>
                    <a:pt x="105" y="188"/>
                  </a:lnTo>
                  <a:lnTo>
                    <a:pt x="107" y="186"/>
                  </a:lnTo>
                  <a:lnTo>
                    <a:pt x="107" y="186"/>
                  </a:lnTo>
                  <a:lnTo>
                    <a:pt x="116" y="184"/>
                  </a:lnTo>
                  <a:lnTo>
                    <a:pt x="118" y="182"/>
                  </a:lnTo>
                  <a:lnTo>
                    <a:pt x="118" y="182"/>
                  </a:lnTo>
                  <a:lnTo>
                    <a:pt x="116" y="179"/>
                  </a:lnTo>
                  <a:lnTo>
                    <a:pt x="116" y="177"/>
                  </a:lnTo>
                  <a:lnTo>
                    <a:pt x="116" y="175"/>
                  </a:lnTo>
                  <a:lnTo>
                    <a:pt x="118" y="173"/>
                  </a:lnTo>
                  <a:lnTo>
                    <a:pt x="119" y="171"/>
                  </a:lnTo>
                  <a:lnTo>
                    <a:pt x="119" y="170"/>
                  </a:lnTo>
                  <a:lnTo>
                    <a:pt x="119" y="168"/>
                  </a:lnTo>
                  <a:lnTo>
                    <a:pt x="118" y="168"/>
                  </a:lnTo>
                  <a:lnTo>
                    <a:pt x="116" y="166"/>
                  </a:lnTo>
                  <a:lnTo>
                    <a:pt x="116" y="166"/>
                  </a:lnTo>
                  <a:lnTo>
                    <a:pt x="116" y="164"/>
                  </a:lnTo>
                  <a:lnTo>
                    <a:pt x="116" y="164"/>
                  </a:lnTo>
                  <a:lnTo>
                    <a:pt x="116" y="162"/>
                  </a:lnTo>
                  <a:lnTo>
                    <a:pt x="116" y="161"/>
                  </a:lnTo>
                  <a:lnTo>
                    <a:pt x="116" y="161"/>
                  </a:lnTo>
                  <a:lnTo>
                    <a:pt x="116" y="157"/>
                  </a:lnTo>
                  <a:lnTo>
                    <a:pt x="114" y="153"/>
                  </a:lnTo>
                  <a:lnTo>
                    <a:pt x="116" y="152"/>
                  </a:lnTo>
                  <a:lnTo>
                    <a:pt x="116" y="150"/>
                  </a:lnTo>
                  <a:lnTo>
                    <a:pt x="119" y="148"/>
                  </a:lnTo>
                  <a:lnTo>
                    <a:pt x="121" y="148"/>
                  </a:lnTo>
                  <a:lnTo>
                    <a:pt x="123" y="146"/>
                  </a:lnTo>
                  <a:lnTo>
                    <a:pt x="127" y="144"/>
                  </a:lnTo>
                  <a:lnTo>
                    <a:pt x="128" y="144"/>
                  </a:lnTo>
                  <a:lnTo>
                    <a:pt x="128" y="144"/>
                  </a:lnTo>
                  <a:lnTo>
                    <a:pt x="128" y="146"/>
                  </a:lnTo>
                  <a:lnTo>
                    <a:pt x="128" y="146"/>
                  </a:lnTo>
                  <a:lnTo>
                    <a:pt x="128" y="153"/>
                  </a:lnTo>
                  <a:lnTo>
                    <a:pt x="128" y="153"/>
                  </a:lnTo>
                  <a:lnTo>
                    <a:pt x="128" y="155"/>
                  </a:lnTo>
                  <a:lnTo>
                    <a:pt x="128" y="155"/>
                  </a:lnTo>
                  <a:lnTo>
                    <a:pt x="128" y="155"/>
                  </a:lnTo>
                  <a:lnTo>
                    <a:pt x="128" y="157"/>
                  </a:lnTo>
                  <a:lnTo>
                    <a:pt x="128" y="157"/>
                  </a:lnTo>
                  <a:lnTo>
                    <a:pt x="130" y="157"/>
                  </a:lnTo>
                  <a:lnTo>
                    <a:pt x="132" y="155"/>
                  </a:lnTo>
                  <a:lnTo>
                    <a:pt x="132" y="155"/>
                  </a:lnTo>
                  <a:lnTo>
                    <a:pt x="132" y="155"/>
                  </a:lnTo>
                  <a:lnTo>
                    <a:pt x="134" y="155"/>
                  </a:lnTo>
                  <a:lnTo>
                    <a:pt x="134" y="153"/>
                  </a:lnTo>
                  <a:lnTo>
                    <a:pt x="134" y="153"/>
                  </a:lnTo>
                  <a:lnTo>
                    <a:pt x="134" y="152"/>
                  </a:lnTo>
                  <a:lnTo>
                    <a:pt x="134" y="150"/>
                  </a:lnTo>
                  <a:lnTo>
                    <a:pt x="134" y="150"/>
                  </a:lnTo>
                  <a:lnTo>
                    <a:pt x="136" y="150"/>
                  </a:lnTo>
                  <a:lnTo>
                    <a:pt x="136" y="152"/>
                  </a:lnTo>
                  <a:lnTo>
                    <a:pt x="137" y="153"/>
                  </a:lnTo>
                  <a:lnTo>
                    <a:pt x="137" y="153"/>
                  </a:lnTo>
                  <a:lnTo>
                    <a:pt x="139" y="150"/>
                  </a:lnTo>
                  <a:lnTo>
                    <a:pt x="141" y="148"/>
                  </a:lnTo>
                  <a:lnTo>
                    <a:pt x="141" y="148"/>
                  </a:lnTo>
                  <a:lnTo>
                    <a:pt x="141" y="148"/>
                  </a:lnTo>
                  <a:lnTo>
                    <a:pt x="143" y="148"/>
                  </a:lnTo>
                  <a:lnTo>
                    <a:pt x="143" y="150"/>
                  </a:lnTo>
                  <a:lnTo>
                    <a:pt x="143" y="150"/>
                  </a:lnTo>
                  <a:lnTo>
                    <a:pt x="143" y="150"/>
                  </a:lnTo>
                  <a:lnTo>
                    <a:pt x="143" y="150"/>
                  </a:lnTo>
                  <a:lnTo>
                    <a:pt x="143" y="152"/>
                  </a:lnTo>
                  <a:lnTo>
                    <a:pt x="143" y="152"/>
                  </a:lnTo>
                  <a:lnTo>
                    <a:pt x="143" y="152"/>
                  </a:lnTo>
                  <a:lnTo>
                    <a:pt x="143" y="153"/>
                  </a:lnTo>
                  <a:lnTo>
                    <a:pt x="143" y="153"/>
                  </a:lnTo>
                  <a:lnTo>
                    <a:pt x="145" y="153"/>
                  </a:lnTo>
                  <a:lnTo>
                    <a:pt x="147" y="153"/>
                  </a:lnTo>
                  <a:lnTo>
                    <a:pt x="147" y="153"/>
                  </a:lnTo>
                  <a:lnTo>
                    <a:pt x="148" y="155"/>
                  </a:lnTo>
                  <a:lnTo>
                    <a:pt x="148" y="157"/>
                  </a:lnTo>
                  <a:lnTo>
                    <a:pt x="148" y="157"/>
                  </a:lnTo>
                  <a:lnTo>
                    <a:pt x="150" y="157"/>
                  </a:lnTo>
                  <a:lnTo>
                    <a:pt x="150" y="157"/>
                  </a:lnTo>
                  <a:lnTo>
                    <a:pt x="152" y="157"/>
                  </a:lnTo>
                  <a:lnTo>
                    <a:pt x="152" y="155"/>
                  </a:lnTo>
                  <a:lnTo>
                    <a:pt x="152" y="153"/>
                  </a:lnTo>
                  <a:lnTo>
                    <a:pt x="152" y="153"/>
                  </a:lnTo>
                  <a:lnTo>
                    <a:pt x="154" y="153"/>
                  </a:lnTo>
                  <a:lnTo>
                    <a:pt x="154" y="152"/>
                  </a:lnTo>
                  <a:lnTo>
                    <a:pt x="156" y="152"/>
                  </a:lnTo>
                  <a:lnTo>
                    <a:pt x="156" y="150"/>
                  </a:lnTo>
                  <a:lnTo>
                    <a:pt x="156" y="150"/>
                  </a:lnTo>
                  <a:lnTo>
                    <a:pt x="157" y="153"/>
                  </a:lnTo>
                  <a:lnTo>
                    <a:pt x="159" y="155"/>
                  </a:lnTo>
                  <a:lnTo>
                    <a:pt x="159" y="155"/>
                  </a:lnTo>
                  <a:lnTo>
                    <a:pt x="159" y="155"/>
                  </a:lnTo>
                  <a:lnTo>
                    <a:pt x="159" y="157"/>
                  </a:lnTo>
                  <a:lnTo>
                    <a:pt x="159" y="157"/>
                  </a:lnTo>
                  <a:lnTo>
                    <a:pt x="161" y="159"/>
                  </a:lnTo>
                  <a:lnTo>
                    <a:pt x="161" y="159"/>
                  </a:lnTo>
                  <a:lnTo>
                    <a:pt x="163" y="157"/>
                  </a:lnTo>
                  <a:lnTo>
                    <a:pt x="165" y="157"/>
                  </a:lnTo>
                  <a:lnTo>
                    <a:pt x="165" y="157"/>
                  </a:lnTo>
                  <a:lnTo>
                    <a:pt x="170" y="157"/>
                  </a:lnTo>
                  <a:lnTo>
                    <a:pt x="174" y="157"/>
                  </a:lnTo>
                  <a:lnTo>
                    <a:pt x="174" y="155"/>
                  </a:lnTo>
                  <a:lnTo>
                    <a:pt x="175" y="153"/>
                  </a:lnTo>
                  <a:lnTo>
                    <a:pt x="175" y="152"/>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3" name="Google Shape;353;p16"/>
            <p:cNvSpPr/>
            <p:nvPr/>
          </p:nvSpPr>
          <p:spPr>
            <a:xfrm>
              <a:off x="7851941" y="5877489"/>
              <a:ext cx="36287" cy="25749"/>
            </a:xfrm>
            <a:custGeom>
              <a:avLst/>
              <a:gdLst/>
              <a:ahLst/>
              <a:cxnLst/>
              <a:rect l="l" t="t" r="r" b="b"/>
              <a:pathLst>
                <a:path w="20" h="16" extrusionOk="0">
                  <a:moveTo>
                    <a:pt x="20" y="12"/>
                  </a:moveTo>
                  <a:lnTo>
                    <a:pt x="18" y="10"/>
                  </a:lnTo>
                  <a:lnTo>
                    <a:pt x="16" y="10"/>
                  </a:lnTo>
                  <a:lnTo>
                    <a:pt x="16" y="10"/>
                  </a:lnTo>
                  <a:lnTo>
                    <a:pt x="16" y="10"/>
                  </a:lnTo>
                  <a:lnTo>
                    <a:pt x="16" y="9"/>
                  </a:lnTo>
                  <a:lnTo>
                    <a:pt x="16" y="9"/>
                  </a:lnTo>
                  <a:lnTo>
                    <a:pt x="15" y="9"/>
                  </a:lnTo>
                  <a:lnTo>
                    <a:pt x="13" y="7"/>
                  </a:lnTo>
                  <a:lnTo>
                    <a:pt x="13" y="7"/>
                  </a:lnTo>
                  <a:lnTo>
                    <a:pt x="9" y="5"/>
                  </a:lnTo>
                  <a:lnTo>
                    <a:pt x="9" y="5"/>
                  </a:lnTo>
                  <a:lnTo>
                    <a:pt x="9" y="5"/>
                  </a:lnTo>
                  <a:lnTo>
                    <a:pt x="9" y="5"/>
                  </a:lnTo>
                  <a:lnTo>
                    <a:pt x="9" y="5"/>
                  </a:lnTo>
                  <a:lnTo>
                    <a:pt x="9" y="5"/>
                  </a:lnTo>
                  <a:lnTo>
                    <a:pt x="9" y="5"/>
                  </a:lnTo>
                  <a:lnTo>
                    <a:pt x="7" y="5"/>
                  </a:lnTo>
                  <a:lnTo>
                    <a:pt x="7" y="5"/>
                  </a:lnTo>
                  <a:lnTo>
                    <a:pt x="7" y="7"/>
                  </a:lnTo>
                  <a:lnTo>
                    <a:pt x="7" y="7"/>
                  </a:lnTo>
                  <a:lnTo>
                    <a:pt x="7" y="10"/>
                  </a:lnTo>
                  <a:lnTo>
                    <a:pt x="7" y="12"/>
                  </a:lnTo>
                  <a:lnTo>
                    <a:pt x="9" y="12"/>
                  </a:lnTo>
                  <a:lnTo>
                    <a:pt x="9" y="12"/>
                  </a:lnTo>
                  <a:lnTo>
                    <a:pt x="9" y="12"/>
                  </a:lnTo>
                  <a:lnTo>
                    <a:pt x="11" y="14"/>
                  </a:lnTo>
                  <a:lnTo>
                    <a:pt x="13" y="16"/>
                  </a:lnTo>
                  <a:lnTo>
                    <a:pt x="15" y="16"/>
                  </a:lnTo>
                  <a:lnTo>
                    <a:pt x="16" y="16"/>
                  </a:lnTo>
                  <a:lnTo>
                    <a:pt x="16" y="16"/>
                  </a:lnTo>
                  <a:lnTo>
                    <a:pt x="18" y="16"/>
                  </a:lnTo>
                  <a:lnTo>
                    <a:pt x="18" y="16"/>
                  </a:lnTo>
                  <a:lnTo>
                    <a:pt x="18" y="16"/>
                  </a:lnTo>
                  <a:lnTo>
                    <a:pt x="18" y="14"/>
                  </a:lnTo>
                  <a:lnTo>
                    <a:pt x="20" y="14"/>
                  </a:lnTo>
                  <a:lnTo>
                    <a:pt x="20" y="14"/>
                  </a:lnTo>
                  <a:lnTo>
                    <a:pt x="20" y="12"/>
                  </a:lnTo>
                  <a:close/>
                  <a:moveTo>
                    <a:pt x="7" y="1"/>
                  </a:moveTo>
                  <a:lnTo>
                    <a:pt x="7" y="1"/>
                  </a:lnTo>
                  <a:lnTo>
                    <a:pt x="6" y="0"/>
                  </a:lnTo>
                  <a:lnTo>
                    <a:pt x="4" y="0"/>
                  </a:lnTo>
                  <a:lnTo>
                    <a:pt x="0" y="0"/>
                  </a:lnTo>
                  <a:lnTo>
                    <a:pt x="0" y="0"/>
                  </a:lnTo>
                  <a:lnTo>
                    <a:pt x="0" y="1"/>
                  </a:lnTo>
                  <a:lnTo>
                    <a:pt x="0" y="1"/>
                  </a:lnTo>
                  <a:lnTo>
                    <a:pt x="0" y="1"/>
                  </a:lnTo>
                  <a:lnTo>
                    <a:pt x="2" y="3"/>
                  </a:lnTo>
                  <a:lnTo>
                    <a:pt x="2" y="3"/>
                  </a:lnTo>
                  <a:lnTo>
                    <a:pt x="4" y="3"/>
                  </a:lnTo>
                  <a:lnTo>
                    <a:pt x="4" y="3"/>
                  </a:lnTo>
                  <a:lnTo>
                    <a:pt x="6" y="3"/>
                  </a:lnTo>
                  <a:lnTo>
                    <a:pt x="6" y="3"/>
                  </a:lnTo>
                  <a:lnTo>
                    <a:pt x="7" y="3"/>
                  </a:lnTo>
                  <a:lnTo>
                    <a:pt x="7" y="1"/>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4" name="Google Shape;354;p16"/>
            <p:cNvSpPr/>
            <p:nvPr/>
          </p:nvSpPr>
          <p:spPr>
            <a:xfrm>
              <a:off x="8421646" y="5222511"/>
              <a:ext cx="234052" cy="165757"/>
            </a:xfrm>
            <a:custGeom>
              <a:avLst/>
              <a:gdLst/>
              <a:ahLst/>
              <a:cxnLst/>
              <a:rect l="l" t="t" r="r" b="b"/>
              <a:pathLst>
                <a:path w="129" h="103" extrusionOk="0">
                  <a:moveTo>
                    <a:pt x="129" y="43"/>
                  </a:moveTo>
                  <a:lnTo>
                    <a:pt x="127" y="42"/>
                  </a:lnTo>
                  <a:lnTo>
                    <a:pt x="127" y="42"/>
                  </a:lnTo>
                  <a:lnTo>
                    <a:pt x="125" y="42"/>
                  </a:lnTo>
                  <a:lnTo>
                    <a:pt x="125" y="42"/>
                  </a:lnTo>
                  <a:lnTo>
                    <a:pt x="125" y="40"/>
                  </a:lnTo>
                  <a:lnTo>
                    <a:pt x="123" y="38"/>
                  </a:lnTo>
                  <a:lnTo>
                    <a:pt x="123" y="36"/>
                  </a:lnTo>
                  <a:lnTo>
                    <a:pt x="123" y="34"/>
                  </a:lnTo>
                  <a:lnTo>
                    <a:pt x="123" y="34"/>
                  </a:lnTo>
                  <a:lnTo>
                    <a:pt x="121" y="34"/>
                  </a:lnTo>
                  <a:lnTo>
                    <a:pt x="121" y="34"/>
                  </a:lnTo>
                  <a:lnTo>
                    <a:pt x="121" y="34"/>
                  </a:lnTo>
                  <a:lnTo>
                    <a:pt x="121" y="34"/>
                  </a:lnTo>
                  <a:lnTo>
                    <a:pt x="121" y="33"/>
                  </a:lnTo>
                  <a:lnTo>
                    <a:pt x="121" y="33"/>
                  </a:lnTo>
                  <a:lnTo>
                    <a:pt x="121" y="31"/>
                  </a:lnTo>
                  <a:lnTo>
                    <a:pt x="121" y="29"/>
                  </a:lnTo>
                  <a:lnTo>
                    <a:pt x="120" y="27"/>
                  </a:lnTo>
                  <a:lnTo>
                    <a:pt x="120" y="27"/>
                  </a:lnTo>
                  <a:lnTo>
                    <a:pt x="120" y="25"/>
                  </a:lnTo>
                  <a:lnTo>
                    <a:pt x="120" y="25"/>
                  </a:lnTo>
                  <a:lnTo>
                    <a:pt x="120" y="25"/>
                  </a:lnTo>
                  <a:lnTo>
                    <a:pt x="120" y="25"/>
                  </a:lnTo>
                  <a:lnTo>
                    <a:pt x="120" y="25"/>
                  </a:lnTo>
                  <a:lnTo>
                    <a:pt x="120" y="24"/>
                  </a:lnTo>
                  <a:lnTo>
                    <a:pt x="120" y="24"/>
                  </a:lnTo>
                  <a:lnTo>
                    <a:pt x="118" y="24"/>
                  </a:lnTo>
                  <a:lnTo>
                    <a:pt x="118" y="24"/>
                  </a:lnTo>
                  <a:lnTo>
                    <a:pt x="118" y="24"/>
                  </a:lnTo>
                  <a:lnTo>
                    <a:pt x="118" y="24"/>
                  </a:lnTo>
                  <a:lnTo>
                    <a:pt x="118" y="24"/>
                  </a:lnTo>
                  <a:lnTo>
                    <a:pt x="116" y="24"/>
                  </a:lnTo>
                  <a:lnTo>
                    <a:pt x="116" y="24"/>
                  </a:lnTo>
                  <a:lnTo>
                    <a:pt x="116" y="24"/>
                  </a:lnTo>
                  <a:lnTo>
                    <a:pt x="114" y="24"/>
                  </a:lnTo>
                  <a:lnTo>
                    <a:pt x="114" y="24"/>
                  </a:lnTo>
                  <a:lnTo>
                    <a:pt x="112" y="22"/>
                  </a:lnTo>
                  <a:lnTo>
                    <a:pt x="112" y="22"/>
                  </a:lnTo>
                  <a:lnTo>
                    <a:pt x="112" y="22"/>
                  </a:lnTo>
                  <a:lnTo>
                    <a:pt x="111" y="22"/>
                  </a:lnTo>
                  <a:lnTo>
                    <a:pt x="109" y="20"/>
                  </a:lnTo>
                  <a:lnTo>
                    <a:pt x="109" y="20"/>
                  </a:lnTo>
                  <a:lnTo>
                    <a:pt x="103" y="16"/>
                  </a:lnTo>
                  <a:lnTo>
                    <a:pt x="103" y="16"/>
                  </a:lnTo>
                  <a:lnTo>
                    <a:pt x="103" y="16"/>
                  </a:lnTo>
                  <a:lnTo>
                    <a:pt x="102" y="15"/>
                  </a:lnTo>
                  <a:lnTo>
                    <a:pt x="102" y="13"/>
                  </a:lnTo>
                  <a:lnTo>
                    <a:pt x="100" y="11"/>
                  </a:lnTo>
                  <a:lnTo>
                    <a:pt x="94" y="6"/>
                  </a:lnTo>
                  <a:lnTo>
                    <a:pt x="94" y="4"/>
                  </a:lnTo>
                  <a:lnTo>
                    <a:pt x="93" y="4"/>
                  </a:lnTo>
                  <a:lnTo>
                    <a:pt x="93" y="4"/>
                  </a:lnTo>
                  <a:lnTo>
                    <a:pt x="91" y="2"/>
                  </a:lnTo>
                  <a:lnTo>
                    <a:pt x="91" y="2"/>
                  </a:lnTo>
                  <a:lnTo>
                    <a:pt x="91" y="2"/>
                  </a:lnTo>
                  <a:lnTo>
                    <a:pt x="91" y="0"/>
                  </a:lnTo>
                  <a:lnTo>
                    <a:pt x="91" y="0"/>
                  </a:lnTo>
                  <a:lnTo>
                    <a:pt x="89" y="2"/>
                  </a:lnTo>
                  <a:lnTo>
                    <a:pt x="82" y="6"/>
                  </a:lnTo>
                  <a:lnTo>
                    <a:pt x="80" y="6"/>
                  </a:lnTo>
                  <a:lnTo>
                    <a:pt x="80" y="6"/>
                  </a:lnTo>
                  <a:lnTo>
                    <a:pt x="78" y="6"/>
                  </a:lnTo>
                  <a:lnTo>
                    <a:pt x="78" y="6"/>
                  </a:lnTo>
                  <a:lnTo>
                    <a:pt x="74" y="4"/>
                  </a:lnTo>
                  <a:lnTo>
                    <a:pt x="74" y="4"/>
                  </a:lnTo>
                  <a:lnTo>
                    <a:pt x="73" y="4"/>
                  </a:lnTo>
                  <a:lnTo>
                    <a:pt x="71" y="6"/>
                  </a:lnTo>
                  <a:lnTo>
                    <a:pt x="71" y="6"/>
                  </a:lnTo>
                  <a:lnTo>
                    <a:pt x="69" y="6"/>
                  </a:lnTo>
                  <a:lnTo>
                    <a:pt x="69" y="6"/>
                  </a:lnTo>
                  <a:lnTo>
                    <a:pt x="64" y="7"/>
                  </a:lnTo>
                  <a:lnTo>
                    <a:pt x="64" y="9"/>
                  </a:lnTo>
                  <a:lnTo>
                    <a:pt x="62" y="9"/>
                  </a:lnTo>
                  <a:lnTo>
                    <a:pt x="62" y="9"/>
                  </a:lnTo>
                  <a:lnTo>
                    <a:pt x="62" y="9"/>
                  </a:lnTo>
                  <a:lnTo>
                    <a:pt x="60" y="9"/>
                  </a:lnTo>
                  <a:lnTo>
                    <a:pt x="58" y="9"/>
                  </a:lnTo>
                  <a:lnTo>
                    <a:pt x="56" y="9"/>
                  </a:lnTo>
                  <a:lnTo>
                    <a:pt x="56" y="9"/>
                  </a:lnTo>
                  <a:lnTo>
                    <a:pt x="56" y="9"/>
                  </a:lnTo>
                  <a:lnTo>
                    <a:pt x="53" y="9"/>
                  </a:lnTo>
                  <a:lnTo>
                    <a:pt x="53" y="9"/>
                  </a:lnTo>
                  <a:lnTo>
                    <a:pt x="51" y="9"/>
                  </a:lnTo>
                  <a:lnTo>
                    <a:pt x="51" y="9"/>
                  </a:lnTo>
                  <a:lnTo>
                    <a:pt x="51" y="9"/>
                  </a:lnTo>
                  <a:lnTo>
                    <a:pt x="51" y="9"/>
                  </a:lnTo>
                  <a:lnTo>
                    <a:pt x="49" y="9"/>
                  </a:lnTo>
                  <a:lnTo>
                    <a:pt x="49" y="9"/>
                  </a:lnTo>
                  <a:lnTo>
                    <a:pt x="49" y="9"/>
                  </a:lnTo>
                  <a:lnTo>
                    <a:pt x="49" y="11"/>
                  </a:lnTo>
                  <a:lnTo>
                    <a:pt x="49" y="11"/>
                  </a:lnTo>
                  <a:lnTo>
                    <a:pt x="49" y="11"/>
                  </a:lnTo>
                  <a:lnTo>
                    <a:pt x="49" y="11"/>
                  </a:lnTo>
                  <a:lnTo>
                    <a:pt x="47" y="11"/>
                  </a:lnTo>
                  <a:lnTo>
                    <a:pt x="46" y="11"/>
                  </a:lnTo>
                  <a:lnTo>
                    <a:pt x="46" y="11"/>
                  </a:lnTo>
                  <a:lnTo>
                    <a:pt x="46" y="11"/>
                  </a:lnTo>
                  <a:lnTo>
                    <a:pt x="42" y="16"/>
                  </a:lnTo>
                  <a:lnTo>
                    <a:pt x="42" y="16"/>
                  </a:lnTo>
                  <a:lnTo>
                    <a:pt x="42" y="16"/>
                  </a:lnTo>
                  <a:lnTo>
                    <a:pt x="42" y="16"/>
                  </a:lnTo>
                  <a:lnTo>
                    <a:pt x="42" y="18"/>
                  </a:lnTo>
                  <a:lnTo>
                    <a:pt x="42" y="18"/>
                  </a:lnTo>
                  <a:lnTo>
                    <a:pt x="42" y="20"/>
                  </a:lnTo>
                  <a:lnTo>
                    <a:pt x="42" y="20"/>
                  </a:lnTo>
                  <a:lnTo>
                    <a:pt x="42" y="20"/>
                  </a:lnTo>
                  <a:lnTo>
                    <a:pt x="40" y="20"/>
                  </a:lnTo>
                  <a:lnTo>
                    <a:pt x="40" y="20"/>
                  </a:lnTo>
                  <a:lnTo>
                    <a:pt x="38" y="18"/>
                  </a:lnTo>
                  <a:lnTo>
                    <a:pt x="38" y="18"/>
                  </a:lnTo>
                  <a:lnTo>
                    <a:pt x="38" y="18"/>
                  </a:lnTo>
                  <a:lnTo>
                    <a:pt x="38" y="16"/>
                  </a:lnTo>
                  <a:lnTo>
                    <a:pt x="37" y="15"/>
                  </a:lnTo>
                  <a:lnTo>
                    <a:pt x="33" y="13"/>
                  </a:lnTo>
                  <a:lnTo>
                    <a:pt x="33" y="13"/>
                  </a:lnTo>
                  <a:lnTo>
                    <a:pt x="33" y="13"/>
                  </a:lnTo>
                  <a:lnTo>
                    <a:pt x="33" y="13"/>
                  </a:lnTo>
                  <a:lnTo>
                    <a:pt x="31" y="13"/>
                  </a:lnTo>
                  <a:lnTo>
                    <a:pt x="29" y="15"/>
                  </a:lnTo>
                  <a:lnTo>
                    <a:pt x="29" y="16"/>
                  </a:lnTo>
                  <a:lnTo>
                    <a:pt x="28" y="16"/>
                  </a:lnTo>
                  <a:lnTo>
                    <a:pt x="26" y="16"/>
                  </a:lnTo>
                  <a:lnTo>
                    <a:pt x="22" y="18"/>
                  </a:lnTo>
                  <a:lnTo>
                    <a:pt x="19" y="20"/>
                  </a:lnTo>
                  <a:lnTo>
                    <a:pt x="17" y="20"/>
                  </a:lnTo>
                  <a:lnTo>
                    <a:pt x="15" y="22"/>
                  </a:lnTo>
                  <a:lnTo>
                    <a:pt x="15" y="24"/>
                  </a:lnTo>
                  <a:lnTo>
                    <a:pt x="15" y="25"/>
                  </a:lnTo>
                  <a:lnTo>
                    <a:pt x="15" y="27"/>
                  </a:lnTo>
                  <a:lnTo>
                    <a:pt x="15" y="29"/>
                  </a:lnTo>
                  <a:lnTo>
                    <a:pt x="15" y="31"/>
                  </a:lnTo>
                  <a:lnTo>
                    <a:pt x="15" y="33"/>
                  </a:lnTo>
                  <a:lnTo>
                    <a:pt x="15" y="33"/>
                  </a:lnTo>
                  <a:lnTo>
                    <a:pt x="15" y="33"/>
                  </a:lnTo>
                  <a:lnTo>
                    <a:pt x="13" y="34"/>
                  </a:lnTo>
                  <a:lnTo>
                    <a:pt x="13" y="34"/>
                  </a:lnTo>
                  <a:lnTo>
                    <a:pt x="13" y="36"/>
                  </a:lnTo>
                  <a:lnTo>
                    <a:pt x="11" y="36"/>
                  </a:lnTo>
                  <a:lnTo>
                    <a:pt x="11" y="36"/>
                  </a:lnTo>
                  <a:lnTo>
                    <a:pt x="9" y="34"/>
                  </a:lnTo>
                  <a:lnTo>
                    <a:pt x="9" y="34"/>
                  </a:lnTo>
                  <a:lnTo>
                    <a:pt x="9" y="34"/>
                  </a:lnTo>
                  <a:lnTo>
                    <a:pt x="9" y="36"/>
                  </a:lnTo>
                  <a:lnTo>
                    <a:pt x="8" y="36"/>
                  </a:lnTo>
                  <a:lnTo>
                    <a:pt x="8" y="36"/>
                  </a:lnTo>
                  <a:lnTo>
                    <a:pt x="8" y="36"/>
                  </a:lnTo>
                  <a:lnTo>
                    <a:pt x="6" y="34"/>
                  </a:lnTo>
                  <a:lnTo>
                    <a:pt x="4" y="34"/>
                  </a:lnTo>
                  <a:lnTo>
                    <a:pt x="4" y="36"/>
                  </a:lnTo>
                  <a:lnTo>
                    <a:pt x="4" y="36"/>
                  </a:lnTo>
                  <a:lnTo>
                    <a:pt x="4" y="38"/>
                  </a:lnTo>
                  <a:lnTo>
                    <a:pt x="6" y="40"/>
                  </a:lnTo>
                  <a:lnTo>
                    <a:pt x="6" y="40"/>
                  </a:lnTo>
                  <a:lnTo>
                    <a:pt x="4" y="40"/>
                  </a:lnTo>
                  <a:lnTo>
                    <a:pt x="4" y="42"/>
                  </a:lnTo>
                  <a:lnTo>
                    <a:pt x="2" y="42"/>
                  </a:lnTo>
                  <a:lnTo>
                    <a:pt x="2" y="43"/>
                  </a:lnTo>
                  <a:lnTo>
                    <a:pt x="2" y="43"/>
                  </a:lnTo>
                  <a:lnTo>
                    <a:pt x="2" y="49"/>
                  </a:lnTo>
                  <a:lnTo>
                    <a:pt x="2" y="51"/>
                  </a:lnTo>
                  <a:lnTo>
                    <a:pt x="4" y="52"/>
                  </a:lnTo>
                  <a:lnTo>
                    <a:pt x="4" y="52"/>
                  </a:lnTo>
                  <a:lnTo>
                    <a:pt x="4" y="54"/>
                  </a:lnTo>
                  <a:lnTo>
                    <a:pt x="4" y="54"/>
                  </a:lnTo>
                  <a:lnTo>
                    <a:pt x="4" y="54"/>
                  </a:lnTo>
                  <a:lnTo>
                    <a:pt x="2" y="54"/>
                  </a:lnTo>
                  <a:lnTo>
                    <a:pt x="2" y="56"/>
                  </a:lnTo>
                  <a:lnTo>
                    <a:pt x="0" y="56"/>
                  </a:lnTo>
                  <a:lnTo>
                    <a:pt x="0" y="56"/>
                  </a:lnTo>
                  <a:lnTo>
                    <a:pt x="0" y="58"/>
                  </a:lnTo>
                  <a:lnTo>
                    <a:pt x="0" y="60"/>
                  </a:lnTo>
                  <a:lnTo>
                    <a:pt x="0" y="60"/>
                  </a:lnTo>
                  <a:lnTo>
                    <a:pt x="0" y="60"/>
                  </a:lnTo>
                  <a:lnTo>
                    <a:pt x="2" y="62"/>
                  </a:lnTo>
                  <a:lnTo>
                    <a:pt x="2" y="62"/>
                  </a:lnTo>
                  <a:lnTo>
                    <a:pt x="2" y="62"/>
                  </a:lnTo>
                  <a:lnTo>
                    <a:pt x="2" y="63"/>
                  </a:lnTo>
                  <a:lnTo>
                    <a:pt x="2" y="63"/>
                  </a:lnTo>
                  <a:lnTo>
                    <a:pt x="2" y="63"/>
                  </a:lnTo>
                  <a:lnTo>
                    <a:pt x="4" y="63"/>
                  </a:lnTo>
                  <a:lnTo>
                    <a:pt x="4" y="63"/>
                  </a:lnTo>
                  <a:lnTo>
                    <a:pt x="4" y="65"/>
                  </a:lnTo>
                  <a:lnTo>
                    <a:pt x="4" y="65"/>
                  </a:lnTo>
                  <a:lnTo>
                    <a:pt x="4" y="65"/>
                  </a:lnTo>
                  <a:lnTo>
                    <a:pt x="4" y="67"/>
                  </a:lnTo>
                  <a:lnTo>
                    <a:pt x="4" y="67"/>
                  </a:lnTo>
                  <a:lnTo>
                    <a:pt x="4" y="69"/>
                  </a:lnTo>
                  <a:lnTo>
                    <a:pt x="2" y="69"/>
                  </a:lnTo>
                  <a:lnTo>
                    <a:pt x="2" y="71"/>
                  </a:lnTo>
                  <a:lnTo>
                    <a:pt x="2" y="71"/>
                  </a:lnTo>
                  <a:lnTo>
                    <a:pt x="2" y="71"/>
                  </a:lnTo>
                  <a:lnTo>
                    <a:pt x="2" y="71"/>
                  </a:lnTo>
                  <a:lnTo>
                    <a:pt x="2" y="72"/>
                  </a:lnTo>
                  <a:lnTo>
                    <a:pt x="2" y="76"/>
                  </a:lnTo>
                  <a:lnTo>
                    <a:pt x="2" y="78"/>
                  </a:lnTo>
                  <a:lnTo>
                    <a:pt x="4" y="81"/>
                  </a:lnTo>
                  <a:lnTo>
                    <a:pt x="6" y="83"/>
                  </a:lnTo>
                  <a:lnTo>
                    <a:pt x="6" y="85"/>
                  </a:lnTo>
                  <a:lnTo>
                    <a:pt x="6" y="85"/>
                  </a:lnTo>
                  <a:lnTo>
                    <a:pt x="6" y="87"/>
                  </a:lnTo>
                  <a:lnTo>
                    <a:pt x="8" y="87"/>
                  </a:lnTo>
                  <a:lnTo>
                    <a:pt x="8" y="87"/>
                  </a:lnTo>
                  <a:lnTo>
                    <a:pt x="8" y="87"/>
                  </a:lnTo>
                  <a:lnTo>
                    <a:pt x="9" y="87"/>
                  </a:lnTo>
                  <a:lnTo>
                    <a:pt x="9" y="87"/>
                  </a:lnTo>
                  <a:lnTo>
                    <a:pt x="9" y="87"/>
                  </a:lnTo>
                  <a:lnTo>
                    <a:pt x="9" y="87"/>
                  </a:lnTo>
                  <a:lnTo>
                    <a:pt x="11" y="89"/>
                  </a:lnTo>
                  <a:lnTo>
                    <a:pt x="11" y="92"/>
                  </a:lnTo>
                  <a:lnTo>
                    <a:pt x="13" y="96"/>
                  </a:lnTo>
                  <a:lnTo>
                    <a:pt x="13" y="98"/>
                  </a:lnTo>
                  <a:lnTo>
                    <a:pt x="15" y="99"/>
                  </a:lnTo>
                  <a:lnTo>
                    <a:pt x="15" y="99"/>
                  </a:lnTo>
                  <a:lnTo>
                    <a:pt x="15" y="99"/>
                  </a:lnTo>
                  <a:lnTo>
                    <a:pt x="17" y="99"/>
                  </a:lnTo>
                  <a:lnTo>
                    <a:pt x="19" y="98"/>
                  </a:lnTo>
                  <a:lnTo>
                    <a:pt x="19" y="98"/>
                  </a:lnTo>
                  <a:lnTo>
                    <a:pt x="19" y="98"/>
                  </a:lnTo>
                  <a:lnTo>
                    <a:pt x="22" y="98"/>
                  </a:lnTo>
                  <a:lnTo>
                    <a:pt x="24" y="98"/>
                  </a:lnTo>
                  <a:lnTo>
                    <a:pt x="26" y="99"/>
                  </a:lnTo>
                  <a:lnTo>
                    <a:pt x="26" y="101"/>
                  </a:lnTo>
                  <a:lnTo>
                    <a:pt x="26" y="103"/>
                  </a:lnTo>
                  <a:lnTo>
                    <a:pt x="33" y="101"/>
                  </a:lnTo>
                  <a:lnTo>
                    <a:pt x="37" y="101"/>
                  </a:lnTo>
                  <a:lnTo>
                    <a:pt x="38" y="101"/>
                  </a:lnTo>
                  <a:lnTo>
                    <a:pt x="40" y="101"/>
                  </a:lnTo>
                  <a:lnTo>
                    <a:pt x="40" y="101"/>
                  </a:lnTo>
                  <a:lnTo>
                    <a:pt x="42" y="101"/>
                  </a:lnTo>
                  <a:lnTo>
                    <a:pt x="44" y="101"/>
                  </a:lnTo>
                  <a:lnTo>
                    <a:pt x="46" y="101"/>
                  </a:lnTo>
                  <a:lnTo>
                    <a:pt x="47" y="99"/>
                  </a:lnTo>
                  <a:lnTo>
                    <a:pt x="47" y="98"/>
                  </a:lnTo>
                  <a:lnTo>
                    <a:pt x="49" y="98"/>
                  </a:lnTo>
                  <a:lnTo>
                    <a:pt x="53" y="99"/>
                  </a:lnTo>
                  <a:lnTo>
                    <a:pt x="53" y="99"/>
                  </a:lnTo>
                  <a:lnTo>
                    <a:pt x="55" y="101"/>
                  </a:lnTo>
                  <a:lnTo>
                    <a:pt x="56" y="101"/>
                  </a:lnTo>
                  <a:lnTo>
                    <a:pt x="56" y="101"/>
                  </a:lnTo>
                  <a:lnTo>
                    <a:pt x="58" y="99"/>
                  </a:lnTo>
                  <a:lnTo>
                    <a:pt x="58" y="99"/>
                  </a:lnTo>
                  <a:lnTo>
                    <a:pt x="58" y="99"/>
                  </a:lnTo>
                  <a:lnTo>
                    <a:pt x="60" y="99"/>
                  </a:lnTo>
                  <a:lnTo>
                    <a:pt x="60" y="99"/>
                  </a:lnTo>
                  <a:lnTo>
                    <a:pt x="60" y="99"/>
                  </a:lnTo>
                  <a:lnTo>
                    <a:pt x="60" y="98"/>
                  </a:lnTo>
                  <a:lnTo>
                    <a:pt x="60" y="98"/>
                  </a:lnTo>
                  <a:lnTo>
                    <a:pt x="62" y="98"/>
                  </a:lnTo>
                  <a:lnTo>
                    <a:pt x="64" y="98"/>
                  </a:lnTo>
                  <a:lnTo>
                    <a:pt x="65" y="98"/>
                  </a:lnTo>
                  <a:lnTo>
                    <a:pt x="65" y="98"/>
                  </a:lnTo>
                  <a:lnTo>
                    <a:pt x="67" y="96"/>
                  </a:lnTo>
                  <a:lnTo>
                    <a:pt x="67" y="96"/>
                  </a:lnTo>
                  <a:lnTo>
                    <a:pt x="67" y="96"/>
                  </a:lnTo>
                  <a:lnTo>
                    <a:pt x="67" y="94"/>
                  </a:lnTo>
                  <a:lnTo>
                    <a:pt x="67" y="94"/>
                  </a:lnTo>
                  <a:lnTo>
                    <a:pt x="69" y="92"/>
                  </a:lnTo>
                  <a:lnTo>
                    <a:pt x="69" y="92"/>
                  </a:lnTo>
                  <a:lnTo>
                    <a:pt x="69" y="92"/>
                  </a:lnTo>
                  <a:lnTo>
                    <a:pt x="69" y="92"/>
                  </a:lnTo>
                  <a:lnTo>
                    <a:pt x="69" y="92"/>
                  </a:lnTo>
                  <a:lnTo>
                    <a:pt x="71" y="90"/>
                  </a:lnTo>
                  <a:lnTo>
                    <a:pt x="73" y="89"/>
                  </a:lnTo>
                  <a:lnTo>
                    <a:pt x="73" y="89"/>
                  </a:lnTo>
                  <a:lnTo>
                    <a:pt x="73" y="89"/>
                  </a:lnTo>
                  <a:lnTo>
                    <a:pt x="73" y="87"/>
                  </a:lnTo>
                  <a:lnTo>
                    <a:pt x="73" y="87"/>
                  </a:lnTo>
                  <a:lnTo>
                    <a:pt x="73" y="87"/>
                  </a:lnTo>
                  <a:lnTo>
                    <a:pt x="74" y="85"/>
                  </a:lnTo>
                  <a:lnTo>
                    <a:pt x="74" y="85"/>
                  </a:lnTo>
                  <a:lnTo>
                    <a:pt x="76" y="85"/>
                  </a:lnTo>
                  <a:lnTo>
                    <a:pt x="80" y="83"/>
                  </a:lnTo>
                  <a:lnTo>
                    <a:pt x="80" y="83"/>
                  </a:lnTo>
                  <a:lnTo>
                    <a:pt x="80" y="83"/>
                  </a:lnTo>
                  <a:lnTo>
                    <a:pt x="80" y="83"/>
                  </a:lnTo>
                  <a:lnTo>
                    <a:pt x="80" y="83"/>
                  </a:lnTo>
                  <a:lnTo>
                    <a:pt x="80" y="83"/>
                  </a:lnTo>
                  <a:lnTo>
                    <a:pt x="80" y="83"/>
                  </a:lnTo>
                  <a:lnTo>
                    <a:pt x="80" y="83"/>
                  </a:lnTo>
                  <a:lnTo>
                    <a:pt x="82" y="85"/>
                  </a:lnTo>
                  <a:lnTo>
                    <a:pt x="84" y="85"/>
                  </a:lnTo>
                  <a:lnTo>
                    <a:pt x="84" y="83"/>
                  </a:lnTo>
                  <a:lnTo>
                    <a:pt x="85" y="83"/>
                  </a:lnTo>
                  <a:lnTo>
                    <a:pt x="87" y="81"/>
                  </a:lnTo>
                  <a:lnTo>
                    <a:pt x="87" y="81"/>
                  </a:lnTo>
                  <a:lnTo>
                    <a:pt x="89" y="81"/>
                  </a:lnTo>
                  <a:lnTo>
                    <a:pt x="89" y="81"/>
                  </a:lnTo>
                  <a:lnTo>
                    <a:pt x="91" y="83"/>
                  </a:lnTo>
                  <a:lnTo>
                    <a:pt x="93" y="83"/>
                  </a:lnTo>
                  <a:lnTo>
                    <a:pt x="93" y="83"/>
                  </a:lnTo>
                  <a:lnTo>
                    <a:pt x="93" y="83"/>
                  </a:lnTo>
                  <a:lnTo>
                    <a:pt x="93" y="83"/>
                  </a:lnTo>
                  <a:lnTo>
                    <a:pt x="93" y="83"/>
                  </a:lnTo>
                  <a:lnTo>
                    <a:pt x="93" y="85"/>
                  </a:lnTo>
                  <a:lnTo>
                    <a:pt x="94" y="83"/>
                  </a:lnTo>
                  <a:lnTo>
                    <a:pt x="94" y="83"/>
                  </a:lnTo>
                  <a:lnTo>
                    <a:pt x="96" y="83"/>
                  </a:lnTo>
                  <a:lnTo>
                    <a:pt x="96" y="83"/>
                  </a:lnTo>
                  <a:lnTo>
                    <a:pt x="96" y="83"/>
                  </a:lnTo>
                  <a:lnTo>
                    <a:pt x="98" y="85"/>
                  </a:lnTo>
                  <a:lnTo>
                    <a:pt x="98" y="85"/>
                  </a:lnTo>
                  <a:lnTo>
                    <a:pt x="100" y="85"/>
                  </a:lnTo>
                  <a:lnTo>
                    <a:pt x="102" y="85"/>
                  </a:lnTo>
                  <a:lnTo>
                    <a:pt x="102" y="85"/>
                  </a:lnTo>
                  <a:lnTo>
                    <a:pt x="103" y="85"/>
                  </a:lnTo>
                  <a:lnTo>
                    <a:pt x="103" y="85"/>
                  </a:lnTo>
                  <a:lnTo>
                    <a:pt x="105" y="85"/>
                  </a:lnTo>
                  <a:lnTo>
                    <a:pt x="107" y="85"/>
                  </a:lnTo>
                  <a:lnTo>
                    <a:pt x="107" y="85"/>
                  </a:lnTo>
                  <a:lnTo>
                    <a:pt x="107" y="83"/>
                  </a:lnTo>
                  <a:lnTo>
                    <a:pt x="109" y="83"/>
                  </a:lnTo>
                  <a:lnTo>
                    <a:pt x="109" y="81"/>
                  </a:lnTo>
                  <a:lnTo>
                    <a:pt x="109" y="81"/>
                  </a:lnTo>
                  <a:lnTo>
                    <a:pt x="109" y="81"/>
                  </a:lnTo>
                  <a:lnTo>
                    <a:pt x="109" y="81"/>
                  </a:lnTo>
                  <a:lnTo>
                    <a:pt x="111" y="80"/>
                  </a:lnTo>
                  <a:lnTo>
                    <a:pt x="111" y="81"/>
                  </a:lnTo>
                  <a:lnTo>
                    <a:pt x="111" y="81"/>
                  </a:lnTo>
                  <a:lnTo>
                    <a:pt x="111" y="81"/>
                  </a:lnTo>
                  <a:lnTo>
                    <a:pt x="111" y="81"/>
                  </a:lnTo>
                  <a:lnTo>
                    <a:pt x="111" y="81"/>
                  </a:lnTo>
                  <a:lnTo>
                    <a:pt x="112" y="83"/>
                  </a:lnTo>
                  <a:lnTo>
                    <a:pt x="112" y="83"/>
                  </a:lnTo>
                  <a:lnTo>
                    <a:pt x="114" y="83"/>
                  </a:lnTo>
                  <a:lnTo>
                    <a:pt x="114" y="81"/>
                  </a:lnTo>
                  <a:lnTo>
                    <a:pt x="114" y="80"/>
                  </a:lnTo>
                  <a:lnTo>
                    <a:pt x="114" y="74"/>
                  </a:lnTo>
                  <a:lnTo>
                    <a:pt x="114" y="74"/>
                  </a:lnTo>
                  <a:lnTo>
                    <a:pt x="116" y="72"/>
                  </a:lnTo>
                  <a:lnTo>
                    <a:pt x="116" y="71"/>
                  </a:lnTo>
                  <a:lnTo>
                    <a:pt x="116" y="71"/>
                  </a:lnTo>
                  <a:lnTo>
                    <a:pt x="118" y="71"/>
                  </a:lnTo>
                  <a:lnTo>
                    <a:pt x="120" y="71"/>
                  </a:lnTo>
                  <a:lnTo>
                    <a:pt x="123" y="71"/>
                  </a:lnTo>
                  <a:lnTo>
                    <a:pt x="125" y="69"/>
                  </a:lnTo>
                  <a:lnTo>
                    <a:pt x="125" y="69"/>
                  </a:lnTo>
                  <a:lnTo>
                    <a:pt x="125" y="67"/>
                  </a:lnTo>
                  <a:lnTo>
                    <a:pt x="125" y="65"/>
                  </a:lnTo>
                  <a:lnTo>
                    <a:pt x="125" y="65"/>
                  </a:lnTo>
                  <a:lnTo>
                    <a:pt x="125" y="63"/>
                  </a:lnTo>
                  <a:lnTo>
                    <a:pt x="125" y="63"/>
                  </a:lnTo>
                  <a:lnTo>
                    <a:pt x="125" y="63"/>
                  </a:lnTo>
                  <a:lnTo>
                    <a:pt x="125" y="63"/>
                  </a:lnTo>
                  <a:lnTo>
                    <a:pt x="125" y="62"/>
                  </a:lnTo>
                  <a:lnTo>
                    <a:pt x="125" y="58"/>
                  </a:lnTo>
                  <a:lnTo>
                    <a:pt x="125" y="56"/>
                  </a:lnTo>
                  <a:lnTo>
                    <a:pt x="125" y="56"/>
                  </a:lnTo>
                  <a:lnTo>
                    <a:pt x="125" y="54"/>
                  </a:lnTo>
                  <a:lnTo>
                    <a:pt x="125" y="54"/>
                  </a:lnTo>
                  <a:lnTo>
                    <a:pt x="125" y="54"/>
                  </a:lnTo>
                  <a:lnTo>
                    <a:pt x="125" y="54"/>
                  </a:lnTo>
                  <a:lnTo>
                    <a:pt x="125" y="52"/>
                  </a:lnTo>
                  <a:lnTo>
                    <a:pt x="125" y="52"/>
                  </a:lnTo>
                  <a:lnTo>
                    <a:pt x="125" y="51"/>
                  </a:lnTo>
                  <a:lnTo>
                    <a:pt x="125" y="51"/>
                  </a:lnTo>
                  <a:lnTo>
                    <a:pt x="125" y="51"/>
                  </a:lnTo>
                  <a:lnTo>
                    <a:pt x="125" y="49"/>
                  </a:lnTo>
                  <a:lnTo>
                    <a:pt x="127" y="49"/>
                  </a:lnTo>
                  <a:lnTo>
                    <a:pt x="127" y="49"/>
                  </a:lnTo>
                  <a:lnTo>
                    <a:pt x="127" y="49"/>
                  </a:lnTo>
                  <a:lnTo>
                    <a:pt x="127" y="47"/>
                  </a:lnTo>
                  <a:lnTo>
                    <a:pt x="127" y="47"/>
                  </a:lnTo>
                  <a:lnTo>
                    <a:pt x="129" y="45"/>
                  </a:lnTo>
                  <a:lnTo>
                    <a:pt x="129" y="43"/>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5" name="Google Shape;355;p16"/>
            <p:cNvSpPr/>
            <p:nvPr/>
          </p:nvSpPr>
          <p:spPr>
            <a:xfrm>
              <a:off x="7082658" y="4316483"/>
              <a:ext cx="72573" cy="90119"/>
            </a:xfrm>
            <a:custGeom>
              <a:avLst/>
              <a:gdLst/>
              <a:ahLst/>
              <a:cxnLst/>
              <a:rect l="l" t="t" r="r" b="b"/>
              <a:pathLst>
                <a:path w="40" h="56" extrusionOk="0">
                  <a:moveTo>
                    <a:pt x="40" y="28"/>
                  </a:moveTo>
                  <a:lnTo>
                    <a:pt x="40" y="28"/>
                  </a:lnTo>
                  <a:lnTo>
                    <a:pt x="38" y="28"/>
                  </a:lnTo>
                  <a:lnTo>
                    <a:pt x="36" y="28"/>
                  </a:lnTo>
                  <a:lnTo>
                    <a:pt x="34" y="27"/>
                  </a:lnTo>
                  <a:lnTo>
                    <a:pt x="34" y="27"/>
                  </a:lnTo>
                  <a:lnTo>
                    <a:pt x="32" y="25"/>
                  </a:lnTo>
                  <a:lnTo>
                    <a:pt x="31" y="25"/>
                  </a:lnTo>
                  <a:lnTo>
                    <a:pt x="31" y="25"/>
                  </a:lnTo>
                  <a:lnTo>
                    <a:pt x="31" y="25"/>
                  </a:lnTo>
                  <a:lnTo>
                    <a:pt x="31" y="25"/>
                  </a:lnTo>
                  <a:lnTo>
                    <a:pt x="31" y="25"/>
                  </a:lnTo>
                  <a:lnTo>
                    <a:pt x="29" y="25"/>
                  </a:lnTo>
                  <a:lnTo>
                    <a:pt x="29" y="23"/>
                  </a:lnTo>
                  <a:lnTo>
                    <a:pt x="29" y="23"/>
                  </a:lnTo>
                  <a:lnTo>
                    <a:pt x="29" y="23"/>
                  </a:lnTo>
                  <a:lnTo>
                    <a:pt x="27" y="21"/>
                  </a:lnTo>
                  <a:lnTo>
                    <a:pt x="25" y="21"/>
                  </a:lnTo>
                  <a:lnTo>
                    <a:pt x="23" y="18"/>
                  </a:lnTo>
                  <a:lnTo>
                    <a:pt x="23" y="16"/>
                  </a:lnTo>
                  <a:lnTo>
                    <a:pt x="23" y="18"/>
                  </a:lnTo>
                  <a:lnTo>
                    <a:pt x="22" y="16"/>
                  </a:lnTo>
                  <a:lnTo>
                    <a:pt x="22" y="14"/>
                  </a:lnTo>
                  <a:lnTo>
                    <a:pt x="22" y="12"/>
                  </a:lnTo>
                  <a:lnTo>
                    <a:pt x="20" y="12"/>
                  </a:lnTo>
                  <a:lnTo>
                    <a:pt x="22" y="12"/>
                  </a:lnTo>
                  <a:lnTo>
                    <a:pt x="20" y="10"/>
                  </a:lnTo>
                  <a:lnTo>
                    <a:pt x="20" y="9"/>
                  </a:lnTo>
                  <a:lnTo>
                    <a:pt x="20" y="9"/>
                  </a:lnTo>
                  <a:lnTo>
                    <a:pt x="20" y="9"/>
                  </a:lnTo>
                  <a:lnTo>
                    <a:pt x="20" y="7"/>
                  </a:lnTo>
                  <a:lnTo>
                    <a:pt x="20" y="7"/>
                  </a:lnTo>
                  <a:lnTo>
                    <a:pt x="20" y="7"/>
                  </a:lnTo>
                  <a:lnTo>
                    <a:pt x="20" y="7"/>
                  </a:lnTo>
                  <a:lnTo>
                    <a:pt x="20" y="5"/>
                  </a:lnTo>
                  <a:lnTo>
                    <a:pt x="20" y="5"/>
                  </a:lnTo>
                  <a:lnTo>
                    <a:pt x="20" y="3"/>
                  </a:lnTo>
                  <a:lnTo>
                    <a:pt x="20" y="3"/>
                  </a:lnTo>
                  <a:lnTo>
                    <a:pt x="20" y="1"/>
                  </a:lnTo>
                  <a:lnTo>
                    <a:pt x="20" y="1"/>
                  </a:lnTo>
                  <a:lnTo>
                    <a:pt x="20" y="1"/>
                  </a:lnTo>
                  <a:lnTo>
                    <a:pt x="20" y="0"/>
                  </a:lnTo>
                  <a:lnTo>
                    <a:pt x="18" y="0"/>
                  </a:lnTo>
                  <a:lnTo>
                    <a:pt x="18" y="1"/>
                  </a:lnTo>
                  <a:lnTo>
                    <a:pt x="18" y="1"/>
                  </a:lnTo>
                  <a:lnTo>
                    <a:pt x="16" y="1"/>
                  </a:lnTo>
                  <a:lnTo>
                    <a:pt x="16" y="1"/>
                  </a:lnTo>
                  <a:lnTo>
                    <a:pt x="16" y="1"/>
                  </a:lnTo>
                  <a:lnTo>
                    <a:pt x="16" y="1"/>
                  </a:lnTo>
                  <a:lnTo>
                    <a:pt x="14" y="0"/>
                  </a:lnTo>
                  <a:lnTo>
                    <a:pt x="14" y="0"/>
                  </a:lnTo>
                  <a:lnTo>
                    <a:pt x="14" y="0"/>
                  </a:lnTo>
                  <a:lnTo>
                    <a:pt x="14" y="0"/>
                  </a:lnTo>
                  <a:lnTo>
                    <a:pt x="12" y="0"/>
                  </a:lnTo>
                  <a:lnTo>
                    <a:pt x="12" y="0"/>
                  </a:lnTo>
                  <a:lnTo>
                    <a:pt x="12" y="1"/>
                  </a:lnTo>
                  <a:lnTo>
                    <a:pt x="12" y="3"/>
                  </a:lnTo>
                  <a:lnTo>
                    <a:pt x="11" y="3"/>
                  </a:lnTo>
                  <a:lnTo>
                    <a:pt x="9" y="5"/>
                  </a:lnTo>
                  <a:lnTo>
                    <a:pt x="9" y="5"/>
                  </a:lnTo>
                  <a:lnTo>
                    <a:pt x="9" y="5"/>
                  </a:lnTo>
                  <a:lnTo>
                    <a:pt x="9" y="7"/>
                  </a:lnTo>
                  <a:lnTo>
                    <a:pt x="7" y="7"/>
                  </a:lnTo>
                  <a:lnTo>
                    <a:pt x="7" y="9"/>
                  </a:lnTo>
                  <a:lnTo>
                    <a:pt x="7" y="9"/>
                  </a:lnTo>
                  <a:lnTo>
                    <a:pt x="7" y="9"/>
                  </a:lnTo>
                  <a:lnTo>
                    <a:pt x="7" y="10"/>
                  </a:lnTo>
                  <a:lnTo>
                    <a:pt x="7" y="10"/>
                  </a:lnTo>
                  <a:lnTo>
                    <a:pt x="7" y="10"/>
                  </a:lnTo>
                  <a:lnTo>
                    <a:pt x="5" y="12"/>
                  </a:lnTo>
                  <a:lnTo>
                    <a:pt x="5" y="12"/>
                  </a:lnTo>
                  <a:lnTo>
                    <a:pt x="5" y="12"/>
                  </a:lnTo>
                  <a:lnTo>
                    <a:pt x="5" y="14"/>
                  </a:lnTo>
                  <a:lnTo>
                    <a:pt x="5" y="14"/>
                  </a:lnTo>
                  <a:lnTo>
                    <a:pt x="5" y="14"/>
                  </a:lnTo>
                  <a:lnTo>
                    <a:pt x="5" y="16"/>
                  </a:lnTo>
                  <a:lnTo>
                    <a:pt x="3" y="16"/>
                  </a:lnTo>
                  <a:lnTo>
                    <a:pt x="3" y="16"/>
                  </a:lnTo>
                  <a:lnTo>
                    <a:pt x="3" y="16"/>
                  </a:lnTo>
                  <a:lnTo>
                    <a:pt x="3" y="16"/>
                  </a:lnTo>
                  <a:lnTo>
                    <a:pt x="3" y="18"/>
                  </a:lnTo>
                  <a:lnTo>
                    <a:pt x="2" y="18"/>
                  </a:lnTo>
                  <a:lnTo>
                    <a:pt x="2" y="18"/>
                  </a:lnTo>
                  <a:lnTo>
                    <a:pt x="0" y="21"/>
                  </a:lnTo>
                  <a:lnTo>
                    <a:pt x="0" y="21"/>
                  </a:lnTo>
                  <a:lnTo>
                    <a:pt x="2" y="21"/>
                  </a:lnTo>
                  <a:lnTo>
                    <a:pt x="2" y="23"/>
                  </a:lnTo>
                  <a:lnTo>
                    <a:pt x="2" y="23"/>
                  </a:lnTo>
                  <a:lnTo>
                    <a:pt x="2" y="23"/>
                  </a:lnTo>
                  <a:lnTo>
                    <a:pt x="2" y="23"/>
                  </a:lnTo>
                  <a:lnTo>
                    <a:pt x="2" y="25"/>
                  </a:lnTo>
                  <a:lnTo>
                    <a:pt x="2" y="25"/>
                  </a:lnTo>
                  <a:lnTo>
                    <a:pt x="2" y="25"/>
                  </a:lnTo>
                  <a:lnTo>
                    <a:pt x="2" y="25"/>
                  </a:lnTo>
                  <a:lnTo>
                    <a:pt x="2" y="25"/>
                  </a:lnTo>
                  <a:lnTo>
                    <a:pt x="0" y="27"/>
                  </a:lnTo>
                  <a:lnTo>
                    <a:pt x="0" y="27"/>
                  </a:lnTo>
                  <a:lnTo>
                    <a:pt x="2" y="28"/>
                  </a:lnTo>
                  <a:lnTo>
                    <a:pt x="2" y="28"/>
                  </a:lnTo>
                  <a:lnTo>
                    <a:pt x="2" y="28"/>
                  </a:lnTo>
                  <a:lnTo>
                    <a:pt x="3" y="28"/>
                  </a:lnTo>
                  <a:lnTo>
                    <a:pt x="3" y="30"/>
                  </a:lnTo>
                  <a:lnTo>
                    <a:pt x="3" y="30"/>
                  </a:lnTo>
                  <a:lnTo>
                    <a:pt x="5" y="32"/>
                  </a:lnTo>
                  <a:lnTo>
                    <a:pt x="5" y="32"/>
                  </a:lnTo>
                  <a:lnTo>
                    <a:pt x="5" y="34"/>
                  </a:lnTo>
                  <a:lnTo>
                    <a:pt x="5" y="34"/>
                  </a:lnTo>
                  <a:lnTo>
                    <a:pt x="5" y="34"/>
                  </a:lnTo>
                  <a:lnTo>
                    <a:pt x="5" y="34"/>
                  </a:lnTo>
                  <a:lnTo>
                    <a:pt x="7" y="34"/>
                  </a:lnTo>
                  <a:lnTo>
                    <a:pt x="7" y="36"/>
                  </a:lnTo>
                  <a:lnTo>
                    <a:pt x="7" y="34"/>
                  </a:lnTo>
                  <a:lnTo>
                    <a:pt x="7" y="34"/>
                  </a:lnTo>
                  <a:lnTo>
                    <a:pt x="7" y="36"/>
                  </a:lnTo>
                  <a:lnTo>
                    <a:pt x="7" y="36"/>
                  </a:lnTo>
                  <a:lnTo>
                    <a:pt x="7" y="36"/>
                  </a:lnTo>
                  <a:lnTo>
                    <a:pt x="7" y="36"/>
                  </a:lnTo>
                  <a:lnTo>
                    <a:pt x="7" y="36"/>
                  </a:lnTo>
                  <a:lnTo>
                    <a:pt x="7" y="37"/>
                  </a:lnTo>
                  <a:lnTo>
                    <a:pt x="7" y="37"/>
                  </a:lnTo>
                  <a:lnTo>
                    <a:pt x="7" y="37"/>
                  </a:lnTo>
                  <a:lnTo>
                    <a:pt x="7" y="37"/>
                  </a:lnTo>
                  <a:lnTo>
                    <a:pt x="7" y="37"/>
                  </a:lnTo>
                  <a:lnTo>
                    <a:pt x="7" y="39"/>
                  </a:lnTo>
                  <a:lnTo>
                    <a:pt x="9" y="39"/>
                  </a:lnTo>
                  <a:lnTo>
                    <a:pt x="9" y="39"/>
                  </a:lnTo>
                  <a:lnTo>
                    <a:pt x="9" y="39"/>
                  </a:lnTo>
                  <a:lnTo>
                    <a:pt x="9" y="41"/>
                  </a:lnTo>
                  <a:lnTo>
                    <a:pt x="9" y="41"/>
                  </a:lnTo>
                  <a:lnTo>
                    <a:pt x="7" y="41"/>
                  </a:lnTo>
                  <a:lnTo>
                    <a:pt x="7" y="43"/>
                  </a:lnTo>
                  <a:lnTo>
                    <a:pt x="7" y="45"/>
                  </a:lnTo>
                  <a:lnTo>
                    <a:pt x="5" y="45"/>
                  </a:lnTo>
                  <a:lnTo>
                    <a:pt x="7" y="45"/>
                  </a:lnTo>
                  <a:lnTo>
                    <a:pt x="7" y="46"/>
                  </a:lnTo>
                  <a:lnTo>
                    <a:pt x="5" y="48"/>
                  </a:lnTo>
                  <a:lnTo>
                    <a:pt x="3" y="48"/>
                  </a:lnTo>
                  <a:lnTo>
                    <a:pt x="5" y="50"/>
                  </a:lnTo>
                  <a:lnTo>
                    <a:pt x="7" y="52"/>
                  </a:lnTo>
                  <a:lnTo>
                    <a:pt x="7" y="52"/>
                  </a:lnTo>
                  <a:lnTo>
                    <a:pt x="11" y="52"/>
                  </a:lnTo>
                  <a:lnTo>
                    <a:pt x="12" y="54"/>
                  </a:lnTo>
                  <a:lnTo>
                    <a:pt x="12" y="56"/>
                  </a:lnTo>
                  <a:lnTo>
                    <a:pt x="14" y="56"/>
                  </a:lnTo>
                  <a:lnTo>
                    <a:pt x="18" y="56"/>
                  </a:lnTo>
                  <a:lnTo>
                    <a:pt x="18" y="56"/>
                  </a:lnTo>
                  <a:lnTo>
                    <a:pt x="20" y="54"/>
                  </a:lnTo>
                  <a:lnTo>
                    <a:pt x="20" y="54"/>
                  </a:lnTo>
                  <a:lnTo>
                    <a:pt x="20" y="54"/>
                  </a:lnTo>
                  <a:lnTo>
                    <a:pt x="20" y="54"/>
                  </a:lnTo>
                  <a:lnTo>
                    <a:pt x="20" y="52"/>
                  </a:lnTo>
                  <a:lnTo>
                    <a:pt x="20" y="52"/>
                  </a:lnTo>
                  <a:lnTo>
                    <a:pt x="22" y="52"/>
                  </a:lnTo>
                  <a:lnTo>
                    <a:pt x="22" y="52"/>
                  </a:lnTo>
                  <a:lnTo>
                    <a:pt x="25" y="52"/>
                  </a:lnTo>
                  <a:lnTo>
                    <a:pt x="25" y="52"/>
                  </a:lnTo>
                  <a:lnTo>
                    <a:pt x="27" y="52"/>
                  </a:lnTo>
                  <a:lnTo>
                    <a:pt x="27" y="52"/>
                  </a:lnTo>
                  <a:lnTo>
                    <a:pt x="29" y="54"/>
                  </a:lnTo>
                  <a:lnTo>
                    <a:pt x="31" y="54"/>
                  </a:lnTo>
                  <a:lnTo>
                    <a:pt x="32" y="54"/>
                  </a:lnTo>
                  <a:lnTo>
                    <a:pt x="32" y="54"/>
                  </a:lnTo>
                  <a:lnTo>
                    <a:pt x="32" y="52"/>
                  </a:lnTo>
                  <a:lnTo>
                    <a:pt x="32" y="50"/>
                  </a:lnTo>
                  <a:lnTo>
                    <a:pt x="32" y="48"/>
                  </a:lnTo>
                  <a:lnTo>
                    <a:pt x="32" y="46"/>
                  </a:lnTo>
                  <a:lnTo>
                    <a:pt x="32" y="45"/>
                  </a:lnTo>
                  <a:lnTo>
                    <a:pt x="32" y="45"/>
                  </a:lnTo>
                  <a:lnTo>
                    <a:pt x="34" y="43"/>
                  </a:lnTo>
                  <a:lnTo>
                    <a:pt x="36" y="41"/>
                  </a:lnTo>
                  <a:lnTo>
                    <a:pt x="36" y="41"/>
                  </a:lnTo>
                  <a:lnTo>
                    <a:pt x="36" y="41"/>
                  </a:lnTo>
                  <a:lnTo>
                    <a:pt x="36" y="39"/>
                  </a:lnTo>
                  <a:lnTo>
                    <a:pt x="36" y="39"/>
                  </a:lnTo>
                  <a:lnTo>
                    <a:pt x="34" y="39"/>
                  </a:lnTo>
                  <a:lnTo>
                    <a:pt x="34" y="39"/>
                  </a:lnTo>
                  <a:lnTo>
                    <a:pt x="36" y="37"/>
                  </a:lnTo>
                  <a:lnTo>
                    <a:pt x="40" y="36"/>
                  </a:lnTo>
                  <a:lnTo>
                    <a:pt x="40" y="36"/>
                  </a:lnTo>
                  <a:lnTo>
                    <a:pt x="40" y="36"/>
                  </a:lnTo>
                  <a:lnTo>
                    <a:pt x="40" y="36"/>
                  </a:lnTo>
                  <a:lnTo>
                    <a:pt x="40" y="34"/>
                  </a:lnTo>
                  <a:lnTo>
                    <a:pt x="40" y="36"/>
                  </a:lnTo>
                  <a:lnTo>
                    <a:pt x="40" y="34"/>
                  </a:lnTo>
                  <a:lnTo>
                    <a:pt x="40" y="34"/>
                  </a:lnTo>
                  <a:lnTo>
                    <a:pt x="40" y="34"/>
                  </a:lnTo>
                  <a:lnTo>
                    <a:pt x="40" y="32"/>
                  </a:lnTo>
                  <a:lnTo>
                    <a:pt x="40" y="32"/>
                  </a:lnTo>
                  <a:lnTo>
                    <a:pt x="40" y="32"/>
                  </a:lnTo>
                  <a:lnTo>
                    <a:pt x="40" y="32"/>
                  </a:lnTo>
                  <a:lnTo>
                    <a:pt x="40" y="30"/>
                  </a:lnTo>
                  <a:lnTo>
                    <a:pt x="40" y="28"/>
                  </a:lnTo>
                  <a:lnTo>
                    <a:pt x="40" y="28"/>
                  </a:lnTo>
                  <a:lnTo>
                    <a:pt x="40" y="28"/>
                  </a:lnTo>
                  <a:lnTo>
                    <a:pt x="40" y="28"/>
                  </a:lnTo>
                  <a:lnTo>
                    <a:pt x="40" y="28"/>
                  </a:lnTo>
                  <a:lnTo>
                    <a:pt x="40" y="28"/>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6" name="Google Shape;356;p16"/>
            <p:cNvSpPr/>
            <p:nvPr/>
          </p:nvSpPr>
          <p:spPr>
            <a:xfrm>
              <a:off x="8465191" y="3470000"/>
              <a:ext cx="533419" cy="360480"/>
            </a:xfrm>
            <a:custGeom>
              <a:avLst/>
              <a:gdLst/>
              <a:ahLst/>
              <a:cxnLst/>
              <a:rect l="l" t="t" r="r" b="b"/>
              <a:pathLst>
                <a:path w="294" h="224" extrusionOk="0">
                  <a:moveTo>
                    <a:pt x="9" y="67"/>
                  </a:moveTo>
                  <a:lnTo>
                    <a:pt x="7" y="65"/>
                  </a:lnTo>
                  <a:lnTo>
                    <a:pt x="9" y="67"/>
                  </a:lnTo>
                  <a:lnTo>
                    <a:pt x="7" y="72"/>
                  </a:lnTo>
                  <a:lnTo>
                    <a:pt x="9" y="74"/>
                  </a:lnTo>
                  <a:lnTo>
                    <a:pt x="9" y="74"/>
                  </a:lnTo>
                  <a:lnTo>
                    <a:pt x="9" y="76"/>
                  </a:lnTo>
                  <a:lnTo>
                    <a:pt x="9" y="78"/>
                  </a:lnTo>
                  <a:lnTo>
                    <a:pt x="7" y="85"/>
                  </a:lnTo>
                  <a:lnTo>
                    <a:pt x="5" y="92"/>
                  </a:lnTo>
                  <a:lnTo>
                    <a:pt x="4" y="96"/>
                  </a:lnTo>
                  <a:lnTo>
                    <a:pt x="0" y="103"/>
                  </a:lnTo>
                  <a:lnTo>
                    <a:pt x="0" y="103"/>
                  </a:lnTo>
                  <a:lnTo>
                    <a:pt x="4" y="105"/>
                  </a:lnTo>
                  <a:lnTo>
                    <a:pt x="4" y="103"/>
                  </a:lnTo>
                  <a:lnTo>
                    <a:pt x="5" y="99"/>
                  </a:lnTo>
                  <a:lnTo>
                    <a:pt x="5" y="97"/>
                  </a:lnTo>
                  <a:lnTo>
                    <a:pt x="7" y="96"/>
                  </a:lnTo>
                  <a:lnTo>
                    <a:pt x="7" y="94"/>
                  </a:lnTo>
                  <a:lnTo>
                    <a:pt x="9" y="92"/>
                  </a:lnTo>
                  <a:lnTo>
                    <a:pt x="9" y="90"/>
                  </a:lnTo>
                  <a:lnTo>
                    <a:pt x="9" y="90"/>
                  </a:lnTo>
                  <a:lnTo>
                    <a:pt x="7" y="88"/>
                  </a:lnTo>
                  <a:lnTo>
                    <a:pt x="9" y="88"/>
                  </a:lnTo>
                  <a:lnTo>
                    <a:pt x="9" y="87"/>
                  </a:lnTo>
                  <a:lnTo>
                    <a:pt x="9" y="85"/>
                  </a:lnTo>
                  <a:lnTo>
                    <a:pt x="9" y="81"/>
                  </a:lnTo>
                  <a:lnTo>
                    <a:pt x="9" y="81"/>
                  </a:lnTo>
                  <a:lnTo>
                    <a:pt x="11" y="79"/>
                  </a:lnTo>
                  <a:lnTo>
                    <a:pt x="11" y="78"/>
                  </a:lnTo>
                  <a:lnTo>
                    <a:pt x="11" y="70"/>
                  </a:lnTo>
                  <a:lnTo>
                    <a:pt x="9" y="67"/>
                  </a:lnTo>
                  <a:close/>
                  <a:moveTo>
                    <a:pt x="294" y="103"/>
                  </a:moveTo>
                  <a:lnTo>
                    <a:pt x="292" y="101"/>
                  </a:lnTo>
                  <a:lnTo>
                    <a:pt x="283" y="99"/>
                  </a:lnTo>
                  <a:lnTo>
                    <a:pt x="282" y="101"/>
                  </a:lnTo>
                  <a:lnTo>
                    <a:pt x="280" y="101"/>
                  </a:lnTo>
                  <a:lnTo>
                    <a:pt x="276" y="99"/>
                  </a:lnTo>
                  <a:lnTo>
                    <a:pt x="276" y="99"/>
                  </a:lnTo>
                  <a:lnTo>
                    <a:pt x="276" y="97"/>
                  </a:lnTo>
                  <a:lnTo>
                    <a:pt x="276" y="97"/>
                  </a:lnTo>
                  <a:lnTo>
                    <a:pt x="278" y="94"/>
                  </a:lnTo>
                  <a:lnTo>
                    <a:pt x="278" y="94"/>
                  </a:lnTo>
                  <a:lnTo>
                    <a:pt x="278" y="90"/>
                  </a:lnTo>
                  <a:lnTo>
                    <a:pt x="280" y="88"/>
                  </a:lnTo>
                  <a:lnTo>
                    <a:pt x="282" y="87"/>
                  </a:lnTo>
                  <a:lnTo>
                    <a:pt x="282" y="87"/>
                  </a:lnTo>
                  <a:lnTo>
                    <a:pt x="280" y="85"/>
                  </a:lnTo>
                  <a:lnTo>
                    <a:pt x="280" y="83"/>
                  </a:lnTo>
                  <a:lnTo>
                    <a:pt x="282" y="81"/>
                  </a:lnTo>
                  <a:lnTo>
                    <a:pt x="283" y="79"/>
                  </a:lnTo>
                  <a:lnTo>
                    <a:pt x="283" y="78"/>
                  </a:lnTo>
                  <a:lnTo>
                    <a:pt x="283" y="76"/>
                  </a:lnTo>
                  <a:lnTo>
                    <a:pt x="283" y="74"/>
                  </a:lnTo>
                  <a:lnTo>
                    <a:pt x="283" y="72"/>
                  </a:lnTo>
                  <a:lnTo>
                    <a:pt x="283" y="69"/>
                  </a:lnTo>
                  <a:lnTo>
                    <a:pt x="280" y="69"/>
                  </a:lnTo>
                  <a:lnTo>
                    <a:pt x="278" y="69"/>
                  </a:lnTo>
                  <a:lnTo>
                    <a:pt x="271" y="65"/>
                  </a:lnTo>
                  <a:lnTo>
                    <a:pt x="267" y="63"/>
                  </a:lnTo>
                  <a:lnTo>
                    <a:pt x="265" y="58"/>
                  </a:lnTo>
                  <a:lnTo>
                    <a:pt x="264" y="54"/>
                  </a:lnTo>
                  <a:lnTo>
                    <a:pt x="264" y="52"/>
                  </a:lnTo>
                  <a:lnTo>
                    <a:pt x="258" y="49"/>
                  </a:lnTo>
                  <a:lnTo>
                    <a:pt x="255" y="45"/>
                  </a:lnTo>
                  <a:lnTo>
                    <a:pt x="251" y="43"/>
                  </a:lnTo>
                  <a:lnTo>
                    <a:pt x="247" y="40"/>
                  </a:lnTo>
                  <a:lnTo>
                    <a:pt x="244" y="36"/>
                  </a:lnTo>
                  <a:lnTo>
                    <a:pt x="242" y="34"/>
                  </a:lnTo>
                  <a:lnTo>
                    <a:pt x="240" y="32"/>
                  </a:lnTo>
                  <a:lnTo>
                    <a:pt x="238" y="32"/>
                  </a:lnTo>
                  <a:lnTo>
                    <a:pt x="238" y="31"/>
                  </a:lnTo>
                  <a:lnTo>
                    <a:pt x="236" y="27"/>
                  </a:lnTo>
                  <a:lnTo>
                    <a:pt x="236" y="27"/>
                  </a:lnTo>
                  <a:lnTo>
                    <a:pt x="236" y="27"/>
                  </a:lnTo>
                  <a:lnTo>
                    <a:pt x="233" y="27"/>
                  </a:lnTo>
                  <a:lnTo>
                    <a:pt x="233" y="27"/>
                  </a:lnTo>
                  <a:lnTo>
                    <a:pt x="229" y="25"/>
                  </a:lnTo>
                  <a:lnTo>
                    <a:pt x="226" y="27"/>
                  </a:lnTo>
                  <a:lnTo>
                    <a:pt x="222" y="25"/>
                  </a:lnTo>
                  <a:lnTo>
                    <a:pt x="209" y="23"/>
                  </a:lnTo>
                  <a:lnTo>
                    <a:pt x="208" y="22"/>
                  </a:lnTo>
                  <a:lnTo>
                    <a:pt x="206" y="20"/>
                  </a:lnTo>
                  <a:lnTo>
                    <a:pt x="206" y="16"/>
                  </a:lnTo>
                  <a:lnTo>
                    <a:pt x="204" y="16"/>
                  </a:lnTo>
                  <a:lnTo>
                    <a:pt x="202" y="14"/>
                  </a:lnTo>
                  <a:lnTo>
                    <a:pt x="202" y="13"/>
                  </a:lnTo>
                  <a:lnTo>
                    <a:pt x="202" y="11"/>
                  </a:lnTo>
                  <a:lnTo>
                    <a:pt x="200" y="5"/>
                  </a:lnTo>
                  <a:lnTo>
                    <a:pt x="199" y="2"/>
                  </a:lnTo>
                  <a:lnTo>
                    <a:pt x="199" y="0"/>
                  </a:lnTo>
                  <a:lnTo>
                    <a:pt x="197" y="0"/>
                  </a:lnTo>
                  <a:lnTo>
                    <a:pt x="197" y="0"/>
                  </a:lnTo>
                  <a:lnTo>
                    <a:pt x="197" y="2"/>
                  </a:lnTo>
                  <a:lnTo>
                    <a:pt x="197" y="2"/>
                  </a:lnTo>
                  <a:lnTo>
                    <a:pt x="197" y="4"/>
                  </a:lnTo>
                  <a:lnTo>
                    <a:pt x="195" y="4"/>
                  </a:lnTo>
                  <a:lnTo>
                    <a:pt x="195" y="4"/>
                  </a:lnTo>
                  <a:lnTo>
                    <a:pt x="193" y="4"/>
                  </a:lnTo>
                  <a:lnTo>
                    <a:pt x="190" y="5"/>
                  </a:lnTo>
                  <a:lnTo>
                    <a:pt x="188" y="5"/>
                  </a:lnTo>
                  <a:lnTo>
                    <a:pt x="186" y="7"/>
                  </a:lnTo>
                  <a:lnTo>
                    <a:pt x="182" y="13"/>
                  </a:lnTo>
                  <a:lnTo>
                    <a:pt x="181" y="14"/>
                  </a:lnTo>
                  <a:lnTo>
                    <a:pt x="177" y="16"/>
                  </a:lnTo>
                  <a:lnTo>
                    <a:pt x="177" y="16"/>
                  </a:lnTo>
                  <a:lnTo>
                    <a:pt x="175" y="16"/>
                  </a:lnTo>
                  <a:lnTo>
                    <a:pt x="171" y="13"/>
                  </a:lnTo>
                  <a:lnTo>
                    <a:pt x="170" y="13"/>
                  </a:lnTo>
                  <a:lnTo>
                    <a:pt x="168" y="13"/>
                  </a:lnTo>
                  <a:lnTo>
                    <a:pt x="162" y="16"/>
                  </a:lnTo>
                  <a:lnTo>
                    <a:pt x="161" y="16"/>
                  </a:lnTo>
                  <a:lnTo>
                    <a:pt x="161" y="16"/>
                  </a:lnTo>
                  <a:lnTo>
                    <a:pt x="159" y="16"/>
                  </a:lnTo>
                  <a:lnTo>
                    <a:pt x="157" y="14"/>
                  </a:lnTo>
                  <a:lnTo>
                    <a:pt x="153" y="11"/>
                  </a:lnTo>
                  <a:lnTo>
                    <a:pt x="148" y="9"/>
                  </a:lnTo>
                  <a:lnTo>
                    <a:pt x="146" y="9"/>
                  </a:lnTo>
                  <a:lnTo>
                    <a:pt x="144" y="9"/>
                  </a:lnTo>
                  <a:lnTo>
                    <a:pt x="141" y="11"/>
                  </a:lnTo>
                  <a:lnTo>
                    <a:pt x="141" y="11"/>
                  </a:lnTo>
                  <a:lnTo>
                    <a:pt x="139" y="9"/>
                  </a:lnTo>
                  <a:lnTo>
                    <a:pt x="141" y="9"/>
                  </a:lnTo>
                  <a:lnTo>
                    <a:pt x="139" y="9"/>
                  </a:lnTo>
                  <a:lnTo>
                    <a:pt x="139" y="7"/>
                  </a:lnTo>
                  <a:lnTo>
                    <a:pt x="139" y="7"/>
                  </a:lnTo>
                  <a:lnTo>
                    <a:pt x="137" y="7"/>
                  </a:lnTo>
                  <a:lnTo>
                    <a:pt x="134" y="7"/>
                  </a:lnTo>
                  <a:lnTo>
                    <a:pt x="132" y="9"/>
                  </a:lnTo>
                  <a:lnTo>
                    <a:pt x="130" y="11"/>
                  </a:lnTo>
                  <a:lnTo>
                    <a:pt x="128" y="11"/>
                  </a:lnTo>
                  <a:lnTo>
                    <a:pt x="123" y="7"/>
                  </a:lnTo>
                  <a:lnTo>
                    <a:pt x="119" y="7"/>
                  </a:lnTo>
                  <a:lnTo>
                    <a:pt x="117" y="5"/>
                  </a:lnTo>
                  <a:lnTo>
                    <a:pt x="112" y="7"/>
                  </a:lnTo>
                  <a:lnTo>
                    <a:pt x="112" y="7"/>
                  </a:lnTo>
                  <a:lnTo>
                    <a:pt x="112" y="9"/>
                  </a:lnTo>
                  <a:lnTo>
                    <a:pt x="110" y="13"/>
                  </a:lnTo>
                  <a:lnTo>
                    <a:pt x="106" y="13"/>
                  </a:lnTo>
                  <a:lnTo>
                    <a:pt x="105" y="11"/>
                  </a:lnTo>
                  <a:lnTo>
                    <a:pt x="103" y="5"/>
                  </a:lnTo>
                  <a:lnTo>
                    <a:pt x="101" y="4"/>
                  </a:lnTo>
                  <a:lnTo>
                    <a:pt x="99" y="2"/>
                  </a:lnTo>
                  <a:lnTo>
                    <a:pt x="97" y="4"/>
                  </a:lnTo>
                  <a:lnTo>
                    <a:pt x="97" y="4"/>
                  </a:lnTo>
                  <a:lnTo>
                    <a:pt x="96" y="5"/>
                  </a:lnTo>
                  <a:lnTo>
                    <a:pt x="88" y="9"/>
                  </a:lnTo>
                  <a:lnTo>
                    <a:pt x="87" y="9"/>
                  </a:lnTo>
                  <a:lnTo>
                    <a:pt x="87" y="7"/>
                  </a:lnTo>
                  <a:lnTo>
                    <a:pt x="83" y="5"/>
                  </a:lnTo>
                  <a:lnTo>
                    <a:pt x="83" y="5"/>
                  </a:lnTo>
                  <a:lnTo>
                    <a:pt x="83" y="5"/>
                  </a:lnTo>
                  <a:lnTo>
                    <a:pt x="79" y="4"/>
                  </a:lnTo>
                  <a:lnTo>
                    <a:pt x="65" y="5"/>
                  </a:lnTo>
                  <a:lnTo>
                    <a:pt x="63" y="4"/>
                  </a:lnTo>
                  <a:lnTo>
                    <a:pt x="61" y="4"/>
                  </a:lnTo>
                  <a:lnTo>
                    <a:pt x="61" y="2"/>
                  </a:lnTo>
                  <a:lnTo>
                    <a:pt x="58" y="2"/>
                  </a:lnTo>
                  <a:lnTo>
                    <a:pt x="52" y="5"/>
                  </a:lnTo>
                  <a:lnTo>
                    <a:pt x="52" y="5"/>
                  </a:lnTo>
                  <a:lnTo>
                    <a:pt x="38" y="13"/>
                  </a:lnTo>
                  <a:lnTo>
                    <a:pt x="34" y="13"/>
                  </a:lnTo>
                  <a:lnTo>
                    <a:pt x="31" y="13"/>
                  </a:lnTo>
                  <a:lnTo>
                    <a:pt x="25" y="18"/>
                  </a:lnTo>
                  <a:lnTo>
                    <a:pt x="23" y="18"/>
                  </a:lnTo>
                  <a:lnTo>
                    <a:pt x="22" y="18"/>
                  </a:lnTo>
                  <a:lnTo>
                    <a:pt x="20" y="20"/>
                  </a:lnTo>
                  <a:lnTo>
                    <a:pt x="18" y="22"/>
                  </a:lnTo>
                  <a:lnTo>
                    <a:pt x="16" y="23"/>
                  </a:lnTo>
                  <a:lnTo>
                    <a:pt x="14" y="25"/>
                  </a:lnTo>
                  <a:lnTo>
                    <a:pt x="14" y="27"/>
                  </a:lnTo>
                  <a:lnTo>
                    <a:pt x="14" y="31"/>
                  </a:lnTo>
                  <a:lnTo>
                    <a:pt x="13" y="32"/>
                  </a:lnTo>
                  <a:lnTo>
                    <a:pt x="11" y="32"/>
                  </a:lnTo>
                  <a:lnTo>
                    <a:pt x="9" y="32"/>
                  </a:lnTo>
                  <a:lnTo>
                    <a:pt x="5" y="32"/>
                  </a:lnTo>
                  <a:lnTo>
                    <a:pt x="7" y="36"/>
                  </a:lnTo>
                  <a:lnTo>
                    <a:pt x="7" y="43"/>
                  </a:lnTo>
                  <a:lnTo>
                    <a:pt x="7" y="45"/>
                  </a:lnTo>
                  <a:lnTo>
                    <a:pt x="5" y="45"/>
                  </a:lnTo>
                  <a:lnTo>
                    <a:pt x="5" y="47"/>
                  </a:lnTo>
                  <a:lnTo>
                    <a:pt x="5" y="50"/>
                  </a:lnTo>
                  <a:lnTo>
                    <a:pt x="7" y="58"/>
                  </a:lnTo>
                  <a:lnTo>
                    <a:pt x="7" y="59"/>
                  </a:lnTo>
                  <a:lnTo>
                    <a:pt x="7" y="63"/>
                  </a:lnTo>
                  <a:lnTo>
                    <a:pt x="7" y="63"/>
                  </a:lnTo>
                  <a:lnTo>
                    <a:pt x="7" y="63"/>
                  </a:lnTo>
                  <a:lnTo>
                    <a:pt x="9" y="63"/>
                  </a:lnTo>
                  <a:lnTo>
                    <a:pt x="11" y="67"/>
                  </a:lnTo>
                  <a:lnTo>
                    <a:pt x="11" y="69"/>
                  </a:lnTo>
                  <a:lnTo>
                    <a:pt x="11" y="70"/>
                  </a:lnTo>
                  <a:lnTo>
                    <a:pt x="11" y="72"/>
                  </a:lnTo>
                  <a:lnTo>
                    <a:pt x="13" y="76"/>
                  </a:lnTo>
                  <a:lnTo>
                    <a:pt x="13" y="78"/>
                  </a:lnTo>
                  <a:lnTo>
                    <a:pt x="13" y="78"/>
                  </a:lnTo>
                  <a:lnTo>
                    <a:pt x="13" y="79"/>
                  </a:lnTo>
                  <a:lnTo>
                    <a:pt x="13" y="79"/>
                  </a:lnTo>
                  <a:lnTo>
                    <a:pt x="14" y="81"/>
                  </a:lnTo>
                  <a:lnTo>
                    <a:pt x="14" y="81"/>
                  </a:lnTo>
                  <a:lnTo>
                    <a:pt x="14" y="81"/>
                  </a:lnTo>
                  <a:lnTo>
                    <a:pt x="14" y="83"/>
                  </a:lnTo>
                  <a:lnTo>
                    <a:pt x="14" y="83"/>
                  </a:lnTo>
                  <a:lnTo>
                    <a:pt x="16" y="85"/>
                  </a:lnTo>
                  <a:lnTo>
                    <a:pt x="16" y="88"/>
                  </a:lnTo>
                  <a:lnTo>
                    <a:pt x="16" y="92"/>
                  </a:lnTo>
                  <a:lnTo>
                    <a:pt x="14" y="92"/>
                  </a:lnTo>
                  <a:lnTo>
                    <a:pt x="14" y="92"/>
                  </a:lnTo>
                  <a:lnTo>
                    <a:pt x="13" y="97"/>
                  </a:lnTo>
                  <a:lnTo>
                    <a:pt x="13" y="97"/>
                  </a:lnTo>
                  <a:lnTo>
                    <a:pt x="13" y="97"/>
                  </a:lnTo>
                  <a:lnTo>
                    <a:pt x="13" y="97"/>
                  </a:lnTo>
                  <a:lnTo>
                    <a:pt x="16" y="96"/>
                  </a:lnTo>
                  <a:lnTo>
                    <a:pt x="16" y="96"/>
                  </a:lnTo>
                  <a:lnTo>
                    <a:pt x="16" y="97"/>
                  </a:lnTo>
                  <a:lnTo>
                    <a:pt x="16" y="97"/>
                  </a:lnTo>
                  <a:lnTo>
                    <a:pt x="16" y="99"/>
                  </a:lnTo>
                  <a:lnTo>
                    <a:pt x="18" y="99"/>
                  </a:lnTo>
                  <a:lnTo>
                    <a:pt x="18" y="99"/>
                  </a:lnTo>
                  <a:lnTo>
                    <a:pt x="18" y="101"/>
                  </a:lnTo>
                  <a:lnTo>
                    <a:pt x="18" y="101"/>
                  </a:lnTo>
                  <a:lnTo>
                    <a:pt x="18" y="103"/>
                  </a:lnTo>
                  <a:lnTo>
                    <a:pt x="18" y="103"/>
                  </a:lnTo>
                  <a:lnTo>
                    <a:pt x="16" y="103"/>
                  </a:lnTo>
                  <a:lnTo>
                    <a:pt x="16" y="103"/>
                  </a:lnTo>
                  <a:lnTo>
                    <a:pt x="16" y="103"/>
                  </a:lnTo>
                  <a:lnTo>
                    <a:pt x="16" y="106"/>
                  </a:lnTo>
                  <a:lnTo>
                    <a:pt x="16" y="106"/>
                  </a:lnTo>
                  <a:lnTo>
                    <a:pt x="16" y="106"/>
                  </a:lnTo>
                  <a:lnTo>
                    <a:pt x="22" y="103"/>
                  </a:lnTo>
                  <a:lnTo>
                    <a:pt x="22" y="103"/>
                  </a:lnTo>
                  <a:lnTo>
                    <a:pt x="23" y="105"/>
                  </a:lnTo>
                  <a:lnTo>
                    <a:pt x="27" y="110"/>
                  </a:lnTo>
                  <a:lnTo>
                    <a:pt x="29" y="110"/>
                  </a:lnTo>
                  <a:lnTo>
                    <a:pt x="34" y="110"/>
                  </a:lnTo>
                  <a:lnTo>
                    <a:pt x="36" y="112"/>
                  </a:lnTo>
                  <a:lnTo>
                    <a:pt x="40" y="115"/>
                  </a:lnTo>
                  <a:lnTo>
                    <a:pt x="40" y="115"/>
                  </a:lnTo>
                  <a:lnTo>
                    <a:pt x="41" y="117"/>
                  </a:lnTo>
                  <a:lnTo>
                    <a:pt x="45" y="117"/>
                  </a:lnTo>
                  <a:lnTo>
                    <a:pt x="47" y="119"/>
                  </a:lnTo>
                  <a:lnTo>
                    <a:pt x="47" y="119"/>
                  </a:lnTo>
                  <a:lnTo>
                    <a:pt x="49" y="119"/>
                  </a:lnTo>
                  <a:lnTo>
                    <a:pt x="50" y="121"/>
                  </a:lnTo>
                  <a:lnTo>
                    <a:pt x="50" y="121"/>
                  </a:lnTo>
                  <a:lnTo>
                    <a:pt x="50" y="121"/>
                  </a:lnTo>
                  <a:lnTo>
                    <a:pt x="52" y="119"/>
                  </a:lnTo>
                  <a:lnTo>
                    <a:pt x="54" y="119"/>
                  </a:lnTo>
                  <a:lnTo>
                    <a:pt x="54" y="121"/>
                  </a:lnTo>
                  <a:lnTo>
                    <a:pt x="54" y="121"/>
                  </a:lnTo>
                  <a:lnTo>
                    <a:pt x="54" y="123"/>
                  </a:lnTo>
                  <a:lnTo>
                    <a:pt x="54" y="125"/>
                  </a:lnTo>
                  <a:lnTo>
                    <a:pt x="56" y="125"/>
                  </a:lnTo>
                  <a:lnTo>
                    <a:pt x="58" y="125"/>
                  </a:lnTo>
                  <a:lnTo>
                    <a:pt x="58" y="125"/>
                  </a:lnTo>
                  <a:lnTo>
                    <a:pt x="60" y="125"/>
                  </a:lnTo>
                  <a:lnTo>
                    <a:pt x="60" y="125"/>
                  </a:lnTo>
                  <a:lnTo>
                    <a:pt x="61" y="123"/>
                  </a:lnTo>
                  <a:lnTo>
                    <a:pt x="67" y="121"/>
                  </a:lnTo>
                  <a:lnTo>
                    <a:pt x="67" y="121"/>
                  </a:lnTo>
                  <a:lnTo>
                    <a:pt x="76" y="123"/>
                  </a:lnTo>
                  <a:lnTo>
                    <a:pt x="81" y="121"/>
                  </a:lnTo>
                  <a:lnTo>
                    <a:pt x="81" y="123"/>
                  </a:lnTo>
                  <a:lnTo>
                    <a:pt x="83" y="123"/>
                  </a:lnTo>
                  <a:lnTo>
                    <a:pt x="83" y="123"/>
                  </a:lnTo>
                  <a:lnTo>
                    <a:pt x="83" y="125"/>
                  </a:lnTo>
                  <a:lnTo>
                    <a:pt x="85" y="128"/>
                  </a:lnTo>
                  <a:lnTo>
                    <a:pt x="85" y="130"/>
                  </a:lnTo>
                  <a:lnTo>
                    <a:pt x="85" y="132"/>
                  </a:lnTo>
                  <a:lnTo>
                    <a:pt x="87" y="132"/>
                  </a:lnTo>
                  <a:lnTo>
                    <a:pt x="88" y="132"/>
                  </a:lnTo>
                  <a:lnTo>
                    <a:pt x="90" y="132"/>
                  </a:lnTo>
                  <a:lnTo>
                    <a:pt x="90" y="132"/>
                  </a:lnTo>
                  <a:lnTo>
                    <a:pt x="90" y="134"/>
                  </a:lnTo>
                  <a:lnTo>
                    <a:pt x="90" y="134"/>
                  </a:lnTo>
                  <a:lnTo>
                    <a:pt x="92" y="134"/>
                  </a:lnTo>
                  <a:lnTo>
                    <a:pt x="90" y="135"/>
                  </a:lnTo>
                  <a:lnTo>
                    <a:pt x="90" y="135"/>
                  </a:lnTo>
                  <a:lnTo>
                    <a:pt x="94" y="137"/>
                  </a:lnTo>
                  <a:lnTo>
                    <a:pt x="94" y="137"/>
                  </a:lnTo>
                  <a:lnTo>
                    <a:pt x="96" y="139"/>
                  </a:lnTo>
                  <a:lnTo>
                    <a:pt x="96" y="143"/>
                  </a:lnTo>
                  <a:lnTo>
                    <a:pt x="96" y="144"/>
                  </a:lnTo>
                  <a:lnTo>
                    <a:pt x="96" y="146"/>
                  </a:lnTo>
                  <a:lnTo>
                    <a:pt x="96" y="146"/>
                  </a:lnTo>
                  <a:lnTo>
                    <a:pt x="94" y="148"/>
                  </a:lnTo>
                  <a:lnTo>
                    <a:pt x="94" y="150"/>
                  </a:lnTo>
                  <a:lnTo>
                    <a:pt x="92" y="150"/>
                  </a:lnTo>
                  <a:lnTo>
                    <a:pt x="92" y="150"/>
                  </a:lnTo>
                  <a:lnTo>
                    <a:pt x="90" y="152"/>
                  </a:lnTo>
                  <a:lnTo>
                    <a:pt x="90" y="152"/>
                  </a:lnTo>
                  <a:lnTo>
                    <a:pt x="90" y="152"/>
                  </a:lnTo>
                  <a:lnTo>
                    <a:pt x="90" y="152"/>
                  </a:lnTo>
                  <a:lnTo>
                    <a:pt x="90" y="152"/>
                  </a:lnTo>
                  <a:lnTo>
                    <a:pt x="90" y="153"/>
                  </a:lnTo>
                  <a:lnTo>
                    <a:pt x="90" y="153"/>
                  </a:lnTo>
                  <a:lnTo>
                    <a:pt x="90" y="153"/>
                  </a:lnTo>
                  <a:lnTo>
                    <a:pt x="88" y="155"/>
                  </a:lnTo>
                  <a:lnTo>
                    <a:pt x="88" y="155"/>
                  </a:lnTo>
                  <a:lnTo>
                    <a:pt x="88" y="157"/>
                  </a:lnTo>
                  <a:lnTo>
                    <a:pt x="88" y="159"/>
                  </a:lnTo>
                  <a:lnTo>
                    <a:pt x="88" y="159"/>
                  </a:lnTo>
                  <a:lnTo>
                    <a:pt x="88" y="161"/>
                  </a:lnTo>
                  <a:lnTo>
                    <a:pt x="88" y="164"/>
                  </a:lnTo>
                  <a:lnTo>
                    <a:pt x="87" y="171"/>
                  </a:lnTo>
                  <a:lnTo>
                    <a:pt x="88" y="175"/>
                  </a:lnTo>
                  <a:lnTo>
                    <a:pt x="88" y="179"/>
                  </a:lnTo>
                  <a:lnTo>
                    <a:pt x="92" y="184"/>
                  </a:lnTo>
                  <a:lnTo>
                    <a:pt x="92" y="182"/>
                  </a:lnTo>
                  <a:lnTo>
                    <a:pt x="94" y="181"/>
                  </a:lnTo>
                  <a:lnTo>
                    <a:pt x="94" y="181"/>
                  </a:lnTo>
                  <a:lnTo>
                    <a:pt x="96" y="179"/>
                  </a:lnTo>
                  <a:lnTo>
                    <a:pt x="97" y="181"/>
                  </a:lnTo>
                  <a:lnTo>
                    <a:pt x="99" y="181"/>
                  </a:lnTo>
                  <a:lnTo>
                    <a:pt x="99" y="181"/>
                  </a:lnTo>
                  <a:lnTo>
                    <a:pt x="101" y="181"/>
                  </a:lnTo>
                  <a:lnTo>
                    <a:pt x="101" y="181"/>
                  </a:lnTo>
                  <a:lnTo>
                    <a:pt x="103" y="182"/>
                  </a:lnTo>
                  <a:lnTo>
                    <a:pt x="103" y="182"/>
                  </a:lnTo>
                  <a:lnTo>
                    <a:pt x="103" y="182"/>
                  </a:lnTo>
                  <a:lnTo>
                    <a:pt x="103" y="184"/>
                  </a:lnTo>
                  <a:lnTo>
                    <a:pt x="103" y="184"/>
                  </a:lnTo>
                  <a:lnTo>
                    <a:pt x="105" y="184"/>
                  </a:lnTo>
                  <a:lnTo>
                    <a:pt x="106" y="184"/>
                  </a:lnTo>
                  <a:lnTo>
                    <a:pt x="105" y="186"/>
                  </a:lnTo>
                  <a:lnTo>
                    <a:pt x="105" y="186"/>
                  </a:lnTo>
                  <a:lnTo>
                    <a:pt x="105" y="188"/>
                  </a:lnTo>
                  <a:lnTo>
                    <a:pt x="106" y="188"/>
                  </a:lnTo>
                  <a:lnTo>
                    <a:pt x="106" y="188"/>
                  </a:lnTo>
                  <a:lnTo>
                    <a:pt x="108" y="188"/>
                  </a:lnTo>
                  <a:lnTo>
                    <a:pt x="110" y="188"/>
                  </a:lnTo>
                  <a:lnTo>
                    <a:pt x="110" y="188"/>
                  </a:lnTo>
                  <a:lnTo>
                    <a:pt x="114" y="191"/>
                  </a:lnTo>
                  <a:lnTo>
                    <a:pt x="115" y="191"/>
                  </a:lnTo>
                  <a:lnTo>
                    <a:pt x="119" y="193"/>
                  </a:lnTo>
                  <a:lnTo>
                    <a:pt x="121" y="195"/>
                  </a:lnTo>
                  <a:lnTo>
                    <a:pt x="121" y="195"/>
                  </a:lnTo>
                  <a:lnTo>
                    <a:pt x="123" y="197"/>
                  </a:lnTo>
                  <a:lnTo>
                    <a:pt x="123" y="199"/>
                  </a:lnTo>
                  <a:lnTo>
                    <a:pt x="123" y="199"/>
                  </a:lnTo>
                  <a:lnTo>
                    <a:pt x="125" y="199"/>
                  </a:lnTo>
                  <a:lnTo>
                    <a:pt x="125" y="199"/>
                  </a:lnTo>
                  <a:lnTo>
                    <a:pt x="125" y="199"/>
                  </a:lnTo>
                  <a:lnTo>
                    <a:pt x="126" y="200"/>
                  </a:lnTo>
                  <a:lnTo>
                    <a:pt x="126" y="202"/>
                  </a:lnTo>
                  <a:lnTo>
                    <a:pt x="128" y="204"/>
                  </a:lnTo>
                  <a:lnTo>
                    <a:pt x="128" y="206"/>
                  </a:lnTo>
                  <a:lnTo>
                    <a:pt x="128" y="209"/>
                  </a:lnTo>
                  <a:lnTo>
                    <a:pt x="128" y="211"/>
                  </a:lnTo>
                  <a:lnTo>
                    <a:pt x="128" y="213"/>
                  </a:lnTo>
                  <a:lnTo>
                    <a:pt x="126" y="213"/>
                  </a:lnTo>
                  <a:lnTo>
                    <a:pt x="126" y="215"/>
                  </a:lnTo>
                  <a:lnTo>
                    <a:pt x="126" y="215"/>
                  </a:lnTo>
                  <a:lnTo>
                    <a:pt x="126" y="215"/>
                  </a:lnTo>
                  <a:lnTo>
                    <a:pt x="126" y="217"/>
                  </a:lnTo>
                  <a:lnTo>
                    <a:pt x="126" y="217"/>
                  </a:lnTo>
                  <a:lnTo>
                    <a:pt x="128" y="217"/>
                  </a:lnTo>
                  <a:lnTo>
                    <a:pt x="128" y="217"/>
                  </a:lnTo>
                  <a:lnTo>
                    <a:pt x="128" y="218"/>
                  </a:lnTo>
                  <a:lnTo>
                    <a:pt x="128" y="218"/>
                  </a:lnTo>
                  <a:lnTo>
                    <a:pt x="128" y="218"/>
                  </a:lnTo>
                  <a:lnTo>
                    <a:pt x="130" y="220"/>
                  </a:lnTo>
                  <a:lnTo>
                    <a:pt x="134" y="222"/>
                  </a:lnTo>
                  <a:lnTo>
                    <a:pt x="135" y="222"/>
                  </a:lnTo>
                  <a:lnTo>
                    <a:pt x="135" y="222"/>
                  </a:lnTo>
                  <a:lnTo>
                    <a:pt x="139" y="222"/>
                  </a:lnTo>
                  <a:lnTo>
                    <a:pt x="141" y="220"/>
                  </a:lnTo>
                  <a:lnTo>
                    <a:pt x="143" y="220"/>
                  </a:lnTo>
                  <a:lnTo>
                    <a:pt x="143" y="220"/>
                  </a:lnTo>
                  <a:lnTo>
                    <a:pt x="143" y="220"/>
                  </a:lnTo>
                  <a:lnTo>
                    <a:pt x="144" y="220"/>
                  </a:lnTo>
                  <a:lnTo>
                    <a:pt x="144" y="220"/>
                  </a:lnTo>
                  <a:lnTo>
                    <a:pt x="144" y="220"/>
                  </a:lnTo>
                  <a:lnTo>
                    <a:pt x="148" y="218"/>
                  </a:lnTo>
                  <a:lnTo>
                    <a:pt x="150" y="218"/>
                  </a:lnTo>
                  <a:lnTo>
                    <a:pt x="150" y="218"/>
                  </a:lnTo>
                  <a:lnTo>
                    <a:pt x="152" y="220"/>
                  </a:lnTo>
                  <a:lnTo>
                    <a:pt x="153" y="220"/>
                  </a:lnTo>
                  <a:lnTo>
                    <a:pt x="155" y="220"/>
                  </a:lnTo>
                  <a:lnTo>
                    <a:pt x="157" y="218"/>
                  </a:lnTo>
                  <a:lnTo>
                    <a:pt x="161" y="218"/>
                  </a:lnTo>
                  <a:lnTo>
                    <a:pt x="162" y="217"/>
                  </a:lnTo>
                  <a:lnTo>
                    <a:pt x="164" y="218"/>
                  </a:lnTo>
                  <a:lnTo>
                    <a:pt x="164" y="220"/>
                  </a:lnTo>
                  <a:lnTo>
                    <a:pt x="166" y="222"/>
                  </a:lnTo>
                  <a:lnTo>
                    <a:pt x="166" y="222"/>
                  </a:lnTo>
                  <a:lnTo>
                    <a:pt x="168" y="222"/>
                  </a:lnTo>
                  <a:lnTo>
                    <a:pt x="170" y="222"/>
                  </a:lnTo>
                  <a:lnTo>
                    <a:pt x="171" y="224"/>
                  </a:lnTo>
                  <a:lnTo>
                    <a:pt x="173" y="224"/>
                  </a:lnTo>
                  <a:lnTo>
                    <a:pt x="175" y="222"/>
                  </a:lnTo>
                  <a:lnTo>
                    <a:pt x="181" y="217"/>
                  </a:lnTo>
                  <a:lnTo>
                    <a:pt x="182" y="217"/>
                  </a:lnTo>
                  <a:lnTo>
                    <a:pt x="186" y="215"/>
                  </a:lnTo>
                  <a:lnTo>
                    <a:pt x="188" y="215"/>
                  </a:lnTo>
                  <a:lnTo>
                    <a:pt x="188" y="215"/>
                  </a:lnTo>
                  <a:lnTo>
                    <a:pt x="188" y="215"/>
                  </a:lnTo>
                  <a:lnTo>
                    <a:pt x="188" y="215"/>
                  </a:lnTo>
                  <a:lnTo>
                    <a:pt x="188" y="217"/>
                  </a:lnTo>
                  <a:lnTo>
                    <a:pt x="190" y="217"/>
                  </a:lnTo>
                  <a:lnTo>
                    <a:pt x="190" y="217"/>
                  </a:lnTo>
                  <a:lnTo>
                    <a:pt x="193" y="217"/>
                  </a:lnTo>
                  <a:lnTo>
                    <a:pt x="193" y="217"/>
                  </a:lnTo>
                  <a:lnTo>
                    <a:pt x="195" y="215"/>
                  </a:lnTo>
                  <a:lnTo>
                    <a:pt x="195" y="215"/>
                  </a:lnTo>
                  <a:lnTo>
                    <a:pt x="195" y="215"/>
                  </a:lnTo>
                  <a:lnTo>
                    <a:pt x="195" y="211"/>
                  </a:lnTo>
                  <a:lnTo>
                    <a:pt x="195" y="211"/>
                  </a:lnTo>
                  <a:lnTo>
                    <a:pt x="193" y="209"/>
                  </a:lnTo>
                  <a:lnTo>
                    <a:pt x="193" y="208"/>
                  </a:lnTo>
                  <a:lnTo>
                    <a:pt x="193" y="206"/>
                  </a:lnTo>
                  <a:lnTo>
                    <a:pt x="193" y="206"/>
                  </a:lnTo>
                  <a:lnTo>
                    <a:pt x="193" y="206"/>
                  </a:lnTo>
                  <a:lnTo>
                    <a:pt x="193" y="206"/>
                  </a:lnTo>
                  <a:lnTo>
                    <a:pt x="195" y="204"/>
                  </a:lnTo>
                  <a:lnTo>
                    <a:pt x="195" y="204"/>
                  </a:lnTo>
                  <a:lnTo>
                    <a:pt x="195" y="204"/>
                  </a:lnTo>
                  <a:lnTo>
                    <a:pt x="195" y="202"/>
                  </a:lnTo>
                  <a:lnTo>
                    <a:pt x="195" y="202"/>
                  </a:lnTo>
                  <a:lnTo>
                    <a:pt x="197" y="202"/>
                  </a:lnTo>
                  <a:lnTo>
                    <a:pt x="197" y="200"/>
                  </a:lnTo>
                  <a:lnTo>
                    <a:pt x="199" y="200"/>
                  </a:lnTo>
                  <a:lnTo>
                    <a:pt x="200" y="202"/>
                  </a:lnTo>
                  <a:lnTo>
                    <a:pt x="206" y="202"/>
                  </a:lnTo>
                  <a:lnTo>
                    <a:pt x="208" y="202"/>
                  </a:lnTo>
                  <a:lnTo>
                    <a:pt x="209" y="200"/>
                  </a:lnTo>
                  <a:lnTo>
                    <a:pt x="211" y="199"/>
                  </a:lnTo>
                  <a:lnTo>
                    <a:pt x="213" y="197"/>
                  </a:lnTo>
                  <a:lnTo>
                    <a:pt x="213" y="193"/>
                  </a:lnTo>
                  <a:lnTo>
                    <a:pt x="215" y="191"/>
                  </a:lnTo>
                  <a:lnTo>
                    <a:pt x="215" y="191"/>
                  </a:lnTo>
                  <a:lnTo>
                    <a:pt x="218" y="193"/>
                  </a:lnTo>
                  <a:lnTo>
                    <a:pt x="222" y="193"/>
                  </a:lnTo>
                  <a:lnTo>
                    <a:pt x="224" y="191"/>
                  </a:lnTo>
                  <a:lnTo>
                    <a:pt x="226" y="190"/>
                  </a:lnTo>
                  <a:lnTo>
                    <a:pt x="227" y="188"/>
                  </a:lnTo>
                  <a:lnTo>
                    <a:pt x="227" y="188"/>
                  </a:lnTo>
                  <a:lnTo>
                    <a:pt x="227" y="190"/>
                  </a:lnTo>
                  <a:lnTo>
                    <a:pt x="227" y="190"/>
                  </a:lnTo>
                  <a:lnTo>
                    <a:pt x="231" y="193"/>
                  </a:lnTo>
                  <a:lnTo>
                    <a:pt x="231" y="195"/>
                  </a:lnTo>
                  <a:lnTo>
                    <a:pt x="229" y="195"/>
                  </a:lnTo>
                  <a:lnTo>
                    <a:pt x="229" y="195"/>
                  </a:lnTo>
                  <a:lnTo>
                    <a:pt x="229" y="195"/>
                  </a:lnTo>
                  <a:lnTo>
                    <a:pt x="229" y="197"/>
                  </a:lnTo>
                  <a:lnTo>
                    <a:pt x="231" y="197"/>
                  </a:lnTo>
                  <a:lnTo>
                    <a:pt x="229" y="199"/>
                  </a:lnTo>
                  <a:lnTo>
                    <a:pt x="229" y="199"/>
                  </a:lnTo>
                  <a:lnTo>
                    <a:pt x="227" y="199"/>
                  </a:lnTo>
                  <a:lnTo>
                    <a:pt x="229" y="200"/>
                  </a:lnTo>
                  <a:lnTo>
                    <a:pt x="229" y="202"/>
                  </a:lnTo>
                  <a:lnTo>
                    <a:pt x="231" y="202"/>
                  </a:lnTo>
                  <a:lnTo>
                    <a:pt x="235" y="202"/>
                  </a:lnTo>
                  <a:lnTo>
                    <a:pt x="236" y="202"/>
                  </a:lnTo>
                  <a:lnTo>
                    <a:pt x="236" y="202"/>
                  </a:lnTo>
                  <a:lnTo>
                    <a:pt x="238" y="202"/>
                  </a:lnTo>
                  <a:lnTo>
                    <a:pt x="238" y="200"/>
                  </a:lnTo>
                  <a:lnTo>
                    <a:pt x="240" y="202"/>
                  </a:lnTo>
                  <a:lnTo>
                    <a:pt x="240" y="202"/>
                  </a:lnTo>
                  <a:lnTo>
                    <a:pt x="242" y="200"/>
                  </a:lnTo>
                  <a:lnTo>
                    <a:pt x="242" y="199"/>
                  </a:lnTo>
                  <a:lnTo>
                    <a:pt x="242" y="195"/>
                  </a:lnTo>
                  <a:lnTo>
                    <a:pt x="242" y="195"/>
                  </a:lnTo>
                  <a:lnTo>
                    <a:pt x="244" y="193"/>
                  </a:lnTo>
                  <a:lnTo>
                    <a:pt x="244" y="193"/>
                  </a:lnTo>
                  <a:lnTo>
                    <a:pt x="244" y="193"/>
                  </a:lnTo>
                  <a:lnTo>
                    <a:pt x="244" y="193"/>
                  </a:lnTo>
                  <a:lnTo>
                    <a:pt x="242" y="193"/>
                  </a:lnTo>
                  <a:lnTo>
                    <a:pt x="242" y="193"/>
                  </a:lnTo>
                  <a:lnTo>
                    <a:pt x="242" y="191"/>
                  </a:lnTo>
                  <a:lnTo>
                    <a:pt x="242" y="191"/>
                  </a:lnTo>
                  <a:lnTo>
                    <a:pt x="242" y="190"/>
                  </a:lnTo>
                  <a:lnTo>
                    <a:pt x="240" y="190"/>
                  </a:lnTo>
                  <a:lnTo>
                    <a:pt x="240" y="190"/>
                  </a:lnTo>
                  <a:lnTo>
                    <a:pt x="240" y="190"/>
                  </a:lnTo>
                  <a:lnTo>
                    <a:pt x="240" y="190"/>
                  </a:lnTo>
                  <a:lnTo>
                    <a:pt x="240" y="190"/>
                  </a:lnTo>
                  <a:lnTo>
                    <a:pt x="238" y="188"/>
                  </a:lnTo>
                  <a:lnTo>
                    <a:pt x="238" y="188"/>
                  </a:lnTo>
                  <a:lnTo>
                    <a:pt x="238" y="186"/>
                  </a:lnTo>
                  <a:lnTo>
                    <a:pt x="238" y="186"/>
                  </a:lnTo>
                  <a:lnTo>
                    <a:pt x="236" y="186"/>
                  </a:lnTo>
                  <a:lnTo>
                    <a:pt x="235" y="188"/>
                  </a:lnTo>
                  <a:lnTo>
                    <a:pt x="231" y="188"/>
                  </a:lnTo>
                  <a:lnTo>
                    <a:pt x="231" y="188"/>
                  </a:lnTo>
                  <a:lnTo>
                    <a:pt x="231" y="186"/>
                  </a:lnTo>
                  <a:lnTo>
                    <a:pt x="231" y="184"/>
                  </a:lnTo>
                  <a:lnTo>
                    <a:pt x="231" y="182"/>
                  </a:lnTo>
                  <a:lnTo>
                    <a:pt x="233" y="179"/>
                  </a:lnTo>
                  <a:lnTo>
                    <a:pt x="235" y="177"/>
                  </a:lnTo>
                  <a:lnTo>
                    <a:pt x="235" y="177"/>
                  </a:lnTo>
                  <a:lnTo>
                    <a:pt x="235" y="175"/>
                  </a:lnTo>
                  <a:lnTo>
                    <a:pt x="235" y="171"/>
                  </a:lnTo>
                  <a:lnTo>
                    <a:pt x="235" y="170"/>
                  </a:lnTo>
                  <a:lnTo>
                    <a:pt x="236" y="170"/>
                  </a:lnTo>
                  <a:lnTo>
                    <a:pt x="238" y="168"/>
                  </a:lnTo>
                  <a:lnTo>
                    <a:pt x="240" y="166"/>
                  </a:lnTo>
                  <a:lnTo>
                    <a:pt x="240" y="164"/>
                  </a:lnTo>
                  <a:lnTo>
                    <a:pt x="242" y="164"/>
                  </a:lnTo>
                  <a:lnTo>
                    <a:pt x="240" y="162"/>
                  </a:lnTo>
                  <a:lnTo>
                    <a:pt x="240" y="159"/>
                  </a:lnTo>
                  <a:lnTo>
                    <a:pt x="238" y="157"/>
                  </a:lnTo>
                  <a:lnTo>
                    <a:pt x="240" y="155"/>
                  </a:lnTo>
                  <a:lnTo>
                    <a:pt x="240" y="155"/>
                  </a:lnTo>
                  <a:lnTo>
                    <a:pt x="240" y="153"/>
                  </a:lnTo>
                  <a:lnTo>
                    <a:pt x="240" y="153"/>
                  </a:lnTo>
                  <a:lnTo>
                    <a:pt x="240" y="152"/>
                  </a:lnTo>
                  <a:lnTo>
                    <a:pt x="240" y="148"/>
                  </a:lnTo>
                  <a:lnTo>
                    <a:pt x="240" y="146"/>
                  </a:lnTo>
                  <a:lnTo>
                    <a:pt x="240" y="146"/>
                  </a:lnTo>
                  <a:lnTo>
                    <a:pt x="242" y="144"/>
                  </a:lnTo>
                  <a:lnTo>
                    <a:pt x="242" y="144"/>
                  </a:lnTo>
                  <a:lnTo>
                    <a:pt x="242" y="144"/>
                  </a:lnTo>
                  <a:lnTo>
                    <a:pt x="242" y="144"/>
                  </a:lnTo>
                  <a:lnTo>
                    <a:pt x="244" y="144"/>
                  </a:lnTo>
                  <a:lnTo>
                    <a:pt x="244" y="143"/>
                  </a:lnTo>
                  <a:lnTo>
                    <a:pt x="242" y="141"/>
                  </a:lnTo>
                  <a:lnTo>
                    <a:pt x="242" y="141"/>
                  </a:lnTo>
                  <a:lnTo>
                    <a:pt x="244" y="139"/>
                  </a:lnTo>
                  <a:lnTo>
                    <a:pt x="244" y="137"/>
                  </a:lnTo>
                  <a:lnTo>
                    <a:pt x="246" y="137"/>
                  </a:lnTo>
                  <a:lnTo>
                    <a:pt x="246" y="135"/>
                  </a:lnTo>
                  <a:lnTo>
                    <a:pt x="247" y="135"/>
                  </a:lnTo>
                  <a:lnTo>
                    <a:pt x="247" y="134"/>
                  </a:lnTo>
                  <a:lnTo>
                    <a:pt x="247" y="134"/>
                  </a:lnTo>
                  <a:lnTo>
                    <a:pt x="247" y="134"/>
                  </a:lnTo>
                  <a:lnTo>
                    <a:pt x="249" y="132"/>
                  </a:lnTo>
                  <a:lnTo>
                    <a:pt x="251" y="132"/>
                  </a:lnTo>
                  <a:lnTo>
                    <a:pt x="253" y="134"/>
                  </a:lnTo>
                  <a:lnTo>
                    <a:pt x="253" y="134"/>
                  </a:lnTo>
                  <a:lnTo>
                    <a:pt x="258" y="132"/>
                  </a:lnTo>
                  <a:lnTo>
                    <a:pt x="260" y="130"/>
                  </a:lnTo>
                  <a:lnTo>
                    <a:pt x="262" y="130"/>
                  </a:lnTo>
                  <a:lnTo>
                    <a:pt x="262" y="128"/>
                  </a:lnTo>
                  <a:lnTo>
                    <a:pt x="264" y="126"/>
                  </a:lnTo>
                  <a:lnTo>
                    <a:pt x="265" y="123"/>
                  </a:lnTo>
                  <a:lnTo>
                    <a:pt x="265" y="123"/>
                  </a:lnTo>
                  <a:lnTo>
                    <a:pt x="265" y="121"/>
                  </a:lnTo>
                  <a:lnTo>
                    <a:pt x="265" y="119"/>
                  </a:lnTo>
                  <a:lnTo>
                    <a:pt x="265" y="117"/>
                  </a:lnTo>
                  <a:lnTo>
                    <a:pt x="267" y="115"/>
                  </a:lnTo>
                  <a:lnTo>
                    <a:pt x="269" y="115"/>
                  </a:lnTo>
                  <a:lnTo>
                    <a:pt x="274" y="117"/>
                  </a:lnTo>
                  <a:lnTo>
                    <a:pt x="274" y="117"/>
                  </a:lnTo>
                  <a:lnTo>
                    <a:pt x="276" y="117"/>
                  </a:lnTo>
                  <a:lnTo>
                    <a:pt x="276" y="115"/>
                  </a:lnTo>
                  <a:lnTo>
                    <a:pt x="276" y="115"/>
                  </a:lnTo>
                  <a:lnTo>
                    <a:pt x="276" y="115"/>
                  </a:lnTo>
                  <a:lnTo>
                    <a:pt x="278" y="115"/>
                  </a:lnTo>
                  <a:lnTo>
                    <a:pt x="283" y="117"/>
                  </a:lnTo>
                  <a:lnTo>
                    <a:pt x="283" y="117"/>
                  </a:lnTo>
                  <a:lnTo>
                    <a:pt x="285" y="115"/>
                  </a:lnTo>
                  <a:lnTo>
                    <a:pt x="285" y="114"/>
                  </a:lnTo>
                  <a:lnTo>
                    <a:pt x="285" y="110"/>
                  </a:lnTo>
                  <a:lnTo>
                    <a:pt x="285" y="110"/>
                  </a:lnTo>
                  <a:lnTo>
                    <a:pt x="287" y="108"/>
                  </a:lnTo>
                  <a:lnTo>
                    <a:pt x="289" y="108"/>
                  </a:lnTo>
                  <a:lnTo>
                    <a:pt x="289" y="106"/>
                  </a:lnTo>
                  <a:lnTo>
                    <a:pt x="291" y="106"/>
                  </a:lnTo>
                  <a:lnTo>
                    <a:pt x="292" y="106"/>
                  </a:lnTo>
                  <a:lnTo>
                    <a:pt x="292" y="105"/>
                  </a:lnTo>
                  <a:lnTo>
                    <a:pt x="294" y="105"/>
                  </a:lnTo>
                  <a:lnTo>
                    <a:pt x="294" y="103"/>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7" name="Google Shape;357;p16"/>
            <p:cNvSpPr/>
            <p:nvPr/>
          </p:nvSpPr>
          <p:spPr>
            <a:xfrm>
              <a:off x="7425568" y="4670526"/>
              <a:ext cx="10886" cy="22530"/>
            </a:xfrm>
            <a:custGeom>
              <a:avLst/>
              <a:gdLst/>
              <a:ahLst/>
              <a:cxnLst/>
              <a:rect l="l" t="t" r="r" b="b"/>
              <a:pathLst>
                <a:path w="6" h="14" extrusionOk="0">
                  <a:moveTo>
                    <a:pt x="6" y="9"/>
                  </a:moveTo>
                  <a:lnTo>
                    <a:pt x="4" y="7"/>
                  </a:lnTo>
                  <a:lnTo>
                    <a:pt x="4" y="7"/>
                  </a:lnTo>
                  <a:lnTo>
                    <a:pt x="4" y="5"/>
                  </a:lnTo>
                  <a:lnTo>
                    <a:pt x="4" y="5"/>
                  </a:lnTo>
                  <a:lnTo>
                    <a:pt x="4" y="4"/>
                  </a:lnTo>
                  <a:lnTo>
                    <a:pt x="4" y="4"/>
                  </a:lnTo>
                  <a:lnTo>
                    <a:pt x="2" y="2"/>
                  </a:lnTo>
                  <a:lnTo>
                    <a:pt x="2" y="2"/>
                  </a:lnTo>
                  <a:lnTo>
                    <a:pt x="4" y="2"/>
                  </a:lnTo>
                  <a:lnTo>
                    <a:pt x="2" y="0"/>
                  </a:lnTo>
                  <a:lnTo>
                    <a:pt x="2" y="0"/>
                  </a:lnTo>
                  <a:lnTo>
                    <a:pt x="0" y="0"/>
                  </a:lnTo>
                  <a:lnTo>
                    <a:pt x="0" y="4"/>
                  </a:lnTo>
                  <a:lnTo>
                    <a:pt x="0" y="5"/>
                  </a:lnTo>
                  <a:lnTo>
                    <a:pt x="0" y="7"/>
                  </a:lnTo>
                  <a:lnTo>
                    <a:pt x="0" y="7"/>
                  </a:lnTo>
                  <a:lnTo>
                    <a:pt x="2" y="9"/>
                  </a:lnTo>
                  <a:lnTo>
                    <a:pt x="2" y="11"/>
                  </a:lnTo>
                  <a:lnTo>
                    <a:pt x="0" y="13"/>
                  </a:lnTo>
                  <a:lnTo>
                    <a:pt x="0" y="13"/>
                  </a:lnTo>
                  <a:lnTo>
                    <a:pt x="0" y="13"/>
                  </a:lnTo>
                  <a:lnTo>
                    <a:pt x="0" y="14"/>
                  </a:lnTo>
                  <a:lnTo>
                    <a:pt x="0" y="14"/>
                  </a:lnTo>
                  <a:lnTo>
                    <a:pt x="4" y="14"/>
                  </a:lnTo>
                  <a:lnTo>
                    <a:pt x="4" y="14"/>
                  </a:lnTo>
                  <a:lnTo>
                    <a:pt x="6" y="13"/>
                  </a:lnTo>
                  <a:lnTo>
                    <a:pt x="6" y="11"/>
                  </a:lnTo>
                  <a:lnTo>
                    <a:pt x="6" y="9"/>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8" name="Google Shape;358;p16"/>
            <p:cNvSpPr/>
            <p:nvPr/>
          </p:nvSpPr>
          <p:spPr>
            <a:xfrm>
              <a:off x="7425568" y="4670526"/>
              <a:ext cx="10886" cy="22530"/>
            </a:xfrm>
            <a:custGeom>
              <a:avLst/>
              <a:gdLst/>
              <a:ahLst/>
              <a:cxnLst/>
              <a:rect l="l" t="t" r="r" b="b"/>
              <a:pathLst>
                <a:path w="6" h="14" extrusionOk="0">
                  <a:moveTo>
                    <a:pt x="6" y="9"/>
                  </a:moveTo>
                  <a:lnTo>
                    <a:pt x="4" y="7"/>
                  </a:lnTo>
                  <a:lnTo>
                    <a:pt x="4" y="7"/>
                  </a:lnTo>
                  <a:lnTo>
                    <a:pt x="4" y="5"/>
                  </a:lnTo>
                  <a:lnTo>
                    <a:pt x="4" y="5"/>
                  </a:lnTo>
                  <a:lnTo>
                    <a:pt x="4" y="4"/>
                  </a:lnTo>
                  <a:lnTo>
                    <a:pt x="4" y="4"/>
                  </a:lnTo>
                  <a:lnTo>
                    <a:pt x="2" y="2"/>
                  </a:lnTo>
                  <a:lnTo>
                    <a:pt x="2" y="2"/>
                  </a:lnTo>
                  <a:lnTo>
                    <a:pt x="4" y="2"/>
                  </a:lnTo>
                  <a:lnTo>
                    <a:pt x="2" y="0"/>
                  </a:lnTo>
                  <a:lnTo>
                    <a:pt x="2" y="0"/>
                  </a:lnTo>
                  <a:lnTo>
                    <a:pt x="0" y="0"/>
                  </a:lnTo>
                  <a:lnTo>
                    <a:pt x="0" y="4"/>
                  </a:lnTo>
                  <a:lnTo>
                    <a:pt x="0" y="5"/>
                  </a:lnTo>
                  <a:lnTo>
                    <a:pt x="0" y="7"/>
                  </a:lnTo>
                  <a:lnTo>
                    <a:pt x="0" y="7"/>
                  </a:lnTo>
                  <a:lnTo>
                    <a:pt x="2" y="9"/>
                  </a:lnTo>
                  <a:lnTo>
                    <a:pt x="2" y="11"/>
                  </a:lnTo>
                  <a:lnTo>
                    <a:pt x="0" y="13"/>
                  </a:lnTo>
                  <a:lnTo>
                    <a:pt x="0" y="13"/>
                  </a:lnTo>
                  <a:lnTo>
                    <a:pt x="0" y="13"/>
                  </a:lnTo>
                  <a:lnTo>
                    <a:pt x="0" y="14"/>
                  </a:lnTo>
                  <a:lnTo>
                    <a:pt x="0" y="14"/>
                  </a:lnTo>
                  <a:lnTo>
                    <a:pt x="4" y="14"/>
                  </a:lnTo>
                  <a:lnTo>
                    <a:pt x="4" y="14"/>
                  </a:lnTo>
                  <a:lnTo>
                    <a:pt x="6" y="13"/>
                  </a:lnTo>
                  <a:lnTo>
                    <a:pt x="6" y="11"/>
                  </a:lnTo>
                  <a:lnTo>
                    <a:pt x="6" y="9"/>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59" name="Google Shape;359;p16"/>
            <p:cNvSpPr/>
            <p:nvPr/>
          </p:nvSpPr>
          <p:spPr>
            <a:xfrm>
              <a:off x="8468819" y="3225389"/>
              <a:ext cx="658609" cy="355653"/>
            </a:xfrm>
            <a:custGeom>
              <a:avLst/>
              <a:gdLst/>
              <a:ahLst/>
              <a:cxnLst/>
              <a:rect l="l" t="t" r="r" b="b"/>
              <a:pathLst>
                <a:path w="363" h="221" extrusionOk="0">
                  <a:moveTo>
                    <a:pt x="363" y="166"/>
                  </a:moveTo>
                  <a:lnTo>
                    <a:pt x="361" y="161"/>
                  </a:lnTo>
                  <a:lnTo>
                    <a:pt x="361" y="159"/>
                  </a:lnTo>
                  <a:lnTo>
                    <a:pt x="361" y="156"/>
                  </a:lnTo>
                  <a:lnTo>
                    <a:pt x="361" y="154"/>
                  </a:lnTo>
                  <a:lnTo>
                    <a:pt x="361" y="152"/>
                  </a:lnTo>
                  <a:lnTo>
                    <a:pt x="359" y="152"/>
                  </a:lnTo>
                  <a:lnTo>
                    <a:pt x="357" y="148"/>
                  </a:lnTo>
                  <a:lnTo>
                    <a:pt x="357" y="146"/>
                  </a:lnTo>
                  <a:lnTo>
                    <a:pt x="357" y="146"/>
                  </a:lnTo>
                  <a:lnTo>
                    <a:pt x="357" y="145"/>
                  </a:lnTo>
                  <a:lnTo>
                    <a:pt x="357" y="145"/>
                  </a:lnTo>
                  <a:lnTo>
                    <a:pt x="359" y="143"/>
                  </a:lnTo>
                  <a:lnTo>
                    <a:pt x="359" y="143"/>
                  </a:lnTo>
                  <a:lnTo>
                    <a:pt x="357" y="141"/>
                  </a:lnTo>
                  <a:lnTo>
                    <a:pt x="354" y="139"/>
                  </a:lnTo>
                  <a:lnTo>
                    <a:pt x="352" y="139"/>
                  </a:lnTo>
                  <a:lnTo>
                    <a:pt x="352" y="137"/>
                  </a:lnTo>
                  <a:lnTo>
                    <a:pt x="352" y="136"/>
                  </a:lnTo>
                  <a:lnTo>
                    <a:pt x="352" y="132"/>
                  </a:lnTo>
                  <a:lnTo>
                    <a:pt x="350" y="130"/>
                  </a:lnTo>
                  <a:lnTo>
                    <a:pt x="346" y="127"/>
                  </a:lnTo>
                  <a:lnTo>
                    <a:pt x="345" y="125"/>
                  </a:lnTo>
                  <a:lnTo>
                    <a:pt x="346" y="123"/>
                  </a:lnTo>
                  <a:lnTo>
                    <a:pt x="346" y="121"/>
                  </a:lnTo>
                  <a:lnTo>
                    <a:pt x="348" y="119"/>
                  </a:lnTo>
                  <a:lnTo>
                    <a:pt x="348" y="118"/>
                  </a:lnTo>
                  <a:lnTo>
                    <a:pt x="346" y="116"/>
                  </a:lnTo>
                  <a:lnTo>
                    <a:pt x="345" y="114"/>
                  </a:lnTo>
                  <a:lnTo>
                    <a:pt x="343" y="114"/>
                  </a:lnTo>
                  <a:lnTo>
                    <a:pt x="341" y="112"/>
                  </a:lnTo>
                  <a:lnTo>
                    <a:pt x="339" y="114"/>
                  </a:lnTo>
                  <a:lnTo>
                    <a:pt x="336" y="116"/>
                  </a:lnTo>
                  <a:lnTo>
                    <a:pt x="334" y="116"/>
                  </a:lnTo>
                  <a:lnTo>
                    <a:pt x="334" y="116"/>
                  </a:lnTo>
                  <a:lnTo>
                    <a:pt x="334" y="112"/>
                  </a:lnTo>
                  <a:lnTo>
                    <a:pt x="337" y="105"/>
                  </a:lnTo>
                  <a:lnTo>
                    <a:pt x="337" y="103"/>
                  </a:lnTo>
                  <a:lnTo>
                    <a:pt x="337" y="101"/>
                  </a:lnTo>
                  <a:lnTo>
                    <a:pt x="337" y="101"/>
                  </a:lnTo>
                  <a:lnTo>
                    <a:pt x="339" y="100"/>
                  </a:lnTo>
                  <a:lnTo>
                    <a:pt x="339" y="98"/>
                  </a:lnTo>
                  <a:lnTo>
                    <a:pt x="339" y="98"/>
                  </a:lnTo>
                  <a:lnTo>
                    <a:pt x="339" y="94"/>
                  </a:lnTo>
                  <a:lnTo>
                    <a:pt x="337" y="94"/>
                  </a:lnTo>
                  <a:lnTo>
                    <a:pt x="337" y="92"/>
                  </a:lnTo>
                  <a:lnTo>
                    <a:pt x="336" y="92"/>
                  </a:lnTo>
                  <a:lnTo>
                    <a:pt x="337" y="90"/>
                  </a:lnTo>
                  <a:lnTo>
                    <a:pt x="341" y="89"/>
                  </a:lnTo>
                  <a:lnTo>
                    <a:pt x="343" y="87"/>
                  </a:lnTo>
                  <a:lnTo>
                    <a:pt x="343" y="85"/>
                  </a:lnTo>
                  <a:lnTo>
                    <a:pt x="345" y="81"/>
                  </a:lnTo>
                  <a:lnTo>
                    <a:pt x="345" y="76"/>
                  </a:lnTo>
                  <a:lnTo>
                    <a:pt x="345" y="74"/>
                  </a:lnTo>
                  <a:lnTo>
                    <a:pt x="343" y="72"/>
                  </a:lnTo>
                  <a:lnTo>
                    <a:pt x="343" y="72"/>
                  </a:lnTo>
                  <a:lnTo>
                    <a:pt x="337" y="69"/>
                  </a:lnTo>
                  <a:lnTo>
                    <a:pt x="337" y="69"/>
                  </a:lnTo>
                  <a:lnTo>
                    <a:pt x="334" y="65"/>
                  </a:lnTo>
                  <a:lnTo>
                    <a:pt x="328" y="63"/>
                  </a:lnTo>
                  <a:lnTo>
                    <a:pt x="327" y="62"/>
                  </a:lnTo>
                  <a:lnTo>
                    <a:pt x="328" y="60"/>
                  </a:lnTo>
                  <a:lnTo>
                    <a:pt x="328" y="58"/>
                  </a:lnTo>
                  <a:lnTo>
                    <a:pt x="328" y="56"/>
                  </a:lnTo>
                  <a:lnTo>
                    <a:pt x="328" y="53"/>
                  </a:lnTo>
                  <a:lnTo>
                    <a:pt x="319" y="53"/>
                  </a:lnTo>
                  <a:lnTo>
                    <a:pt x="318" y="53"/>
                  </a:lnTo>
                  <a:lnTo>
                    <a:pt x="310" y="51"/>
                  </a:lnTo>
                  <a:lnTo>
                    <a:pt x="307" y="51"/>
                  </a:lnTo>
                  <a:lnTo>
                    <a:pt x="305" y="49"/>
                  </a:lnTo>
                  <a:lnTo>
                    <a:pt x="303" y="49"/>
                  </a:lnTo>
                  <a:lnTo>
                    <a:pt x="301" y="45"/>
                  </a:lnTo>
                  <a:lnTo>
                    <a:pt x="301" y="45"/>
                  </a:lnTo>
                  <a:lnTo>
                    <a:pt x="300" y="44"/>
                  </a:lnTo>
                  <a:lnTo>
                    <a:pt x="298" y="44"/>
                  </a:lnTo>
                  <a:lnTo>
                    <a:pt x="298" y="44"/>
                  </a:lnTo>
                  <a:lnTo>
                    <a:pt x="296" y="44"/>
                  </a:lnTo>
                  <a:lnTo>
                    <a:pt x="296" y="44"/>
                  </a:lnTo>
                  <a:lnTo>
                    <a:pt x="296" y="44"/>
                  </a:lnTo>
                  <a:lnTo>
                    <a:pt x="294" y="44"/>
                  </a:lnTo>
                  <a:lnTo>
                    <a:pt x="294" y="45"/>
                  </a:lnTo>
                  <a:lnTo>
                    <a:pt x="294" y="45"/>
                  </a:lnTo>
                  <a:lnTo>
                    <a:pt x="292" y="47"/>
                  </a:lnTo>
                  <a:lnTo>
                    <a:pt x="292" y="49"/>
                  </a:lnTo>
                  <a:lnTo>
                    <a:pt x="290" y="49"/>
                  </a:lnTo>
                  <a:lnTo>
                    <a:pt x="287" y="49"/>
                  </a:lnTo>
                  <a:lnTo>
                    <a:pt x="285" y="49"/>
                  </a:lnTo>
                  <a:lnTo>
                    <a:pt x="283" y="49"/>
                  </a:lnTo>
                  <a:lnTo>
                    <a:pt x="281" y="51"/>
                  </a:lnTo>
                  <a:lnTo>
                    <a:pt x="281" y="53"/>
                  </a:lnTo>
                  <a:lnTo>
                    <a:pt x="281" y="53"/>
                  </a:lnTo>
                  <a:lnTo>
                    <a:pt x="281" y="53"/>
                  </a:lnTo>
                  <a:lnTo>
                    <a:pt x="281" y="53"/>
                  </a:lnTo>
                  <a:lnTo>
                    <a:pt x="280" y="53"/>
                  </a:lnTo>
                  <a:lnTo>
                    <a:pt x="280" y="53"/>
                  </a:lnTo>
                  <a:lnTo>
                    <a:pt x="280" y="53"/>
                  </a:lnTo>
                  <a:lnTo>
                    <a:pt x="278" y="53"/>
                  </a:lnTo>
                  <a:lnTo>
                    <a:pt x="278" y="53"/>
                  </a:lnTo>
                  <a:lnTo>
                    <a:pt x="276" y="53"/>
                  </a:lnTo>
                  <a:lnTo>
                    <a:pt x="276" y="53"/>
                  </a:lnTo>
                  <a:lnTo>
                    <a:pt x="274" y="51"/>
                  </a:lnTo>
                  <a:lnTo>
                    <a:pt x="274" y="49"/>
                  </a:lnTo>
                  <a:lnTo>
                    <a:pt x="274" y="49"/>
                  </a:lnTo>
                  <a:lnTo>
                    <a:pt x="269" y="47"/>
                  </a:lnTo>
                  <a:lnTo>
                    <a:pt x="269" y="47"/>
                  </a:lnTo>
                  <a:lnTo>
                    <a:pt x="267" y="45"/>
                  </a:lnTo>
                  <a:lnTo>
                    <a:pt x="265" y="44"/>
                  </a:lnTo>
                  <a:lnTo>
                    <a:pt x="260" y="36"/>
                  </a:lnTo>
                  <a:lnTo>
                    <a:pt x="258" y="34"/>
                  </a:lnTo>
                  <a:lnTo>
                    <a:pt x="253" y="29"/>
                  </a:lnTo>
                  <a:lnTo>
                    <a:pt x="253" y="27"/>
                  </a:lnTo>
                  <a:lnTo>
                    <a:pt x="253" y="25"/>
                  </a:lnTo>
                  <a:lnTo>
                    <a:pt x="253" y="25"/>
                  </a:lnTo>
                  <a:lnTo>
                    <a:pt x="253" y="25"/>
                  </a:lnTo>
                  <a:lnTo>
                    <a:pt x="253" y="24"/>
                  </a:lnTo>
                  <a:lnTo>
                    <a:pt x="253" y="24"/>
                  </a:lnTo>
                  <a:lnTo>
                    <a:pt x="253" y="24"/>
                  </a:lnTo>
                  <a:lnTo>
                    <a:pt x="253" y="22"/>
                  </a:lnTo>
                  <a:lnTo>
                    <a:pt x="242" y="22"/>
                  </a:lnTo>
                  <a:lnTo>
                    <a:pt x="240" y="20"/>
                  </a:lnTo>
                  <a:lnTo>
                    <a:pt x="240" y="18"/>
                  </a:lnTo>
                  <a:lnTo>
                    <a:pt x="240" y="16"/>
                  </a:lnTo>
                  <a:lnTo>
                    <a:pt x="238" y="15"/>
                  </a:lnTo>
                  <a:lnTo>
                    <a:pt x="238" y="15"/>
                  </a:lnTo>
                  <a:lnTo>
                    <a:pt x="236" y="15"/>
                  </a:lnTo>
                  <a:lnTo>
                    <a:pt x="234" y="16"/>
                  </a:lnTo>
                  <a:lnTo>
                    <a:pt x="233" y="16"/>
                  </a:lnTo>
                  <a:lnTo>
                    <a:pt x="233" y="16"/>
                  </a:lnTo>
                  <a:lnTo>
                    <a:pt x="231" y="16"/>
                  </a:lnTo>
                  <a:lnTo>
                    <a:pt x="229" y="15"/>
                  </a:lnTo>
                  <a:lnTo>
                    <a:pt x="229" y="13"/>
                  </a:lnTo>
                  <a:lnTo>
                    <a:pt x="229" y="13"/>
                  </a:lnTo>
                  <a:lnTo>
                    <a:pt x="229" y="13"/>
                  </a:lnTo>
                  <a:lnTo>
                    <a:pt x="229" y="13"/>
                  </a:lnTo>
                  <a:lnTo>
                    <a:pt x="229" y="11"/>
                  </a:lnTo>
                  <a:lnTo>
                    <a:pt x="229" y="11"/>
                  </a:lnTo>
                  <a:lnTo>
                    <a:pt x="227" y="11"/>
                  </a:lnTo>
                  <a:lnTo>
                    <a:pt x="225" y="9"/>
                  </a:lnTo>
                  <a:lnTo>
                    <a:pt x="222" y="6"/>
                  </a:lnTo>
                  <a:lnTo>
                    <a:pt x="220" y="6"/>
                  </a:lnTo>
                  <a:lnTo>
                    <a:pt x="218" y="6"/>
                  </a:lnTo>
                  <a:lnTo>
                    <a:pt x="218" y="6"/>
                  </a:lnTo>
                  <a:lnTo>
                    <a:pt x="218" y="6"/>
                  </a:lnTo>
                  <a:lnTo>
                    <a:pt x="218" y="6"/>
                  </a:lnTo>
                  <a:lnTo>
                    <a:pt x="218" y="4"/>
                  </a:lnTo>
                  <a:lnTo>
                    <a:pt x="216" y="2"/>
                  </a:lnTo>
                  <a:lnTo>
                    <a:pt x="216" y="2"/>
                  </a:lnTo>
                  <a:lnTo>
                    <a:pt x="216" y="0"/>
                  </a:lnTo>
                  <a:lnTo>
                    <a:pt x="215" y="0"/>
                  </a:lnTo>
                  <a:lnTo>
                    <a:pt x="215" y="2"/>
                  </a:lnTo>
                  <a:lnTo>
                    <a:pt x="215" y="4"/>
                  </a:lnTo>
                  <a:lnTo>
                    <a:pt x="216" y="6"/>
                  </a:lnTo>
                  <a:lnTo>
                    <a:pt x="216" y="7"/>
                  </a:lnTo>
                  <a:lnTo>
                    <a:pt x="215" y="9"/>
                  </a:lnTo>
                  <a:lnTo>
                    <a:pt x="213" y="9"/>
                  </a:lnTo>
                  <a:lnTo>
                    <a:pt x="213" y="9"/>
                  </a:lnTo>
                  <a:lnTo>
                    <a:pt x="211" y="9"/>
                  </a:lnTo>
                  <a:lnTo>
                    <a:pt x="211" y="7"/>
                  </a:lnTo>
                  <a:lnTo>
                    <a:pt x="211" y="4"/>
                  </a:lnTo>
                  <a:lnTo>
                    <a:pt x="209" y="2"/>
                  </a:lnTo>
                  <a:lnTo>
                    <a:pt x="209" y="2"/>
                  </a:lnTo>
                  <a:lnTo>
                    <a:pt x="206" y="2"/>
                  </a:lnTo>
                  <a:lnTo>
                    <a:pt x="206" y="2"/>
                  </a:lnTo>
                  <a:lnTo>
                    <a:pt x="204" y="2"/>
                  </a:lnTo>
                  <a:lnTo>
                    <a:pt x="204" y="4"/>
                  </a:lnTo>
                  <a:lnTo>
                    <a:pt x="200" y="7"/>
                  </a:lnTo>
                  <a:lnTo>
                    <a:pt x="198" y="7"/>
                  </a:lnTo>
                  <a:lnTo>
                    <a:pt x="195" y="7"/>
                  </a:lnTo>
                  <a:lnTo>
                    <a:pt x="195" y="9"/>
                  </a:lnTo>
                  <a:lnTo>
                    <a:pt x="193" y="9"/>
                  </a:lnTo>
                  <a:lnTo>
                    <a:pt x="193" y="11"/>
                  </a:lnTo>
                  <a:lnTo>
                    <a:pt x="191" y="9"/>
                  </a:lnTo>
                  <a:lnTo>
                    <a:pt x="189" y="9"/>
                  </a:lnTo>
                  <a:lnTo>
                    <a:pt x="188" y="9"/>
                  </a:lnTo>
                  <a:lnTo>
                    <a:pt x="188" y="9"/>
                  </a:lnTo>
                  <a:lnTo>
                    <a:pt x="188" y="13"/>
                  </a:lnTo>
                  <a:lnTo>
                    <a:pt x="186" y="13"/>
                  </a:lnTo>
                  <a:lnTo>
                    <a:pt x="182" y="13"/>
                  </a:lnTo>
                  <a:lnTo>
                    <a:pt x="179" y="13"/>
                  </a:lnTo>
                  <a:lnTo>
                    <a:pt x="179" y="13"/>
                  </a:lnTo>
                  <a:lnTo>
                    <a:pt x="175" y="16"/>
                  </a:lnTo>
                  <a:lnTo>
                    <a:pt x="173" y="16"/>
                  </a:lnTo>
                  <a:lnTo>
                    <a:pt x="173" y="18"/>
                  </a:lnTo>
                  <a:lnTo>
                    <a:pt x="173" y="20"/>
                  </a:lnTo>
                  <a:lnTo>
                    <a:pt x="171" y="20"/>
                  </a:lnTo>
                  <a:lnTo>
                    <a:pt x="171" y="22"/>
                  </a:lnTo>
                  <a:lnTo>
                    <a:pt x="169" y="22"/>
                  </a:lnTo>
                  <a:lnTo>
                    <a:pt x="168" y="20"/>
                  </a:lnTo>
                  <a:lnTo>
                    <a:pt x="166" y="22"/>
                  </a:lnTo>
                  <a:lnTo>
                    <a:pt x="166" y="22"/>
                  </a:lnTo>
                  <a:lnTo>
                    <a:pt x="166" y="24"/>
                  </a:lnTo>
                  <a:lnTo>
                    <a:pt x="166" y="25"/>
                  </a:lnTo>
                  <a:lnTo>
                    <a:pt x="166" y="31"/>
                  </a:lnTo>
                  <a:lnTo>
                    <a:pt x="166" y="33"/>
                  </a:lnTo>
                  <a:lnTo>
                    <a:pt x="168" y="34"/>
                  </a:lnTo>
                  <a:lnTo>
                    <a:pt x="169" y="38"/>
                  </a:lnTo>
                  <a:lnTo>
                    <a:pt x="169" y="38"/>
                  </a:lnTo>
                  <a:lnTo>
                    <a:pt x="171" y="44"/>
                  </a:lnTo>
                  <a:lnTo>
                    <a:pt x="169" y="47"/>
                  </a:lnTo>
                  <a:lnTo>
                    <a:pt x="169" y="51"/>
                  </a:lnTo>
                  <a:lnTo>
                    <a:pt x="169" y="51"/>
                  </a:lnTo>
                  <a:lnTo>
                    <a:pt x="171" y="53"/>
                  </a:lnTo>
                  <a:lnTo>
                    <a:pt x="171" y="54"/>
                  </a:lnTo>
                  <a:lnTo>
                    <a:pt x="171" y="58"/>
                  </a:lnTo>
                  <a:lnTo>
                    <a:pt x="171" y="69"/>
                  </a:lnTo>
                  <a:lnTo>
                    <a:pt x="171" y="74"/>
                  </a:lnTo>
                  <a:lnTo>
                    <a:pt x="171" y="78"/>
                  </a:lnTo>
                  <a:lnTo>
                    <a:pt x="171" y="80"/>
                  </a:lnTo>
                  <a:lnTo>
                    <a:pt x="168" y="83"/>
                  </a:lnTo>
                  <a:lnTo>
                    <a:pt x="166" y="85"/>
                  </a:lnTo>
                  <a:lnTo>
                    <a:pt x="166" y="85"/>
                  </a:lnTo>
                  <a:lnTo>
                    <a:pt x="166" y="87"/>
                  </a:lnTo>
                  <a:lnTo>
                    <a:pt x="164" y="87"/>
                  </a:lnTo>
                  <a:lnTo>
                    <a:pt x="164" y="87"/>
                  </a:lnTo>
                  <a:lnTo>
                    <a:pt x="162" y="89"/>
                  </a:lnTo>
                  <a:lnTo>
                    <a:pt x="162" y="90"/>
                  </a:lnTo>
                  <a:lnTo>
                    <a:pt x="157" y="92"/>
                  </a:lnTo>
                  <a:lnTo>
                    <a:pt x="155" y="94"/>
                  </a:lnTo>
                  <a:lnTo>
                    <a:pt x="153" y="94"/>
                  </a:lnTo>
                  <a:lnTo>
                    <a:pt x="153" y="96"/>
                  </a:lnTo>
                  <a:lnTo>
                    <a:pt x="151" y="98"/>
                  </a:lnTo>
                  <a:lnTo>
                    <a:pt x="151" y="98"/>
                  </a:lnTo>
                  <a:lnTo>
                    <a:pt x="150" y="100"/>
                  </a:lnTo>
                  <a:lnTo>
                    <a:pt x="148" y="101"/>
                  </a:lnTo>
                  <a:lnTo>
                    <a:pt x="144" y="101"/>
                  </a:lnTo>
                  <a:lnTo>
                    <a:pt x="137" y="103"/>
                  </a:lnTo>
                  <a:lnTo>
                    <a:pt x="133" y="103"/>
                  </a:lnTo>
                  <a:lnTo>
                    <a:pt x="132" y="103"/>
                  </a:lnTo>
                  <a:lnTo>
                    <a:pt x="130" y="103"/>
                  </a:lnTo>
                  <a:lnTo>
                    <a:pt x="130" y="103"/>
                  </a:lnTo>
                  <a:lnTo>
                    <a:pt x="128" y="100"/>
                  </a:lnTo>
                  <a:lnTo>
                    <a:pt x="128" y="98"/>
                  </a:lnTo>
                  <a:lnTo>
                    <a:pt x="123" y="98"/>
                  </a:lnTo>
                  <a:lnTo>
                    <a:pt x="119" y="96"/>
                  </a:lnTo>
                  <a:lnTo>
                    <a:pt x="117" y="92"/>
                  </a:lnTo>
                  <a:lnTo>
                    <a:pt x="115" y="92"/>
                  </a:lnTo>
                  <a:lnTo>
                    <a:pt x="115" y="92"/>
                  </a:lnTo>
                  <a:lnTo>
                    <a:pt x="113" y="90"/>
                  </a:lnTo>
                  <a:lnTo>
                    <a:pt x="113" y="81"/>
                  </a:lnTo>
                  <a:lnTo>
                    <a:pt x="112" y="81"/>
                  </a:lnTo>
                  <a:lnTo>
                    <a:pt x="112" y="80"/>
                  </a:lnTo>
                  <a:lnTo>
                    <a:pt x="112" y="78"/>
                  </a:lnTo>
                  <a:lnTo>
                    <a:pt x="110" y="76"/>
                  </a:lnTo>
                  <a:lnTo>
                    <a:pt x="110" y="74"/>
                  </a:lnTo>
                  <a:lnTo>
                    <a:pt x="110" y="72"/>
                  </a:lnTo>
                  <a:lnTo>
                    <a:pt x="110" y="72"/>
                  </a:lnTo>
                  <a:lnTo>
                    <a:pt x="108" y="69"/>
                  </a:lnTo>
                  <a:lnTo>
                    <a:pt x="108" y="69"/>
                  </a:lnTo>
                  <a:lnTo>
                    <a:pt x="108" y="67"/>
                  </a:lnTo>
                  <a:lnTo>
                    <a:pt x="108" y="67"/>
                  </a:lnTo>
                  <a:lnTo>
                    <a:pt x="108" y="67"/>
                  </a:lnTo>
                  <a:lnTo>
                    <a:pt x="106" y="67"/>
                  </a:lnTo>
                  <a:lnTo>
                    <a:pt x="103" y="65"/>
                  </a:lnTo>
                  <a:lnTo>
                    <a:pt x="99" y="62"/>
                  </a:lnTo>
                  <a:lnTo>
                    <a:pt x="95" y="56"/>
                  </a:lnTo>
                  <a:lnTo>
                    <a:pt x="85" y="47"/>
                  </a:lnTo>
                  <a:lnTo>
                    <a:pt x="81" y="44"/>
                  </a:lnTo>
                  <a:lnTo>
                    <a:pt x="81" y="42"/>
                  </a:lnTo>
                  <a:lnTo>
                    <a:pt x="81" y="40"/>
                  </a:lnTo>
                  <a:lnTo>
                    <a:pt x="81" y="36"/>
                  </a:lnTo>
                  <a:lnTo>
                    <a:pt x="81" y="33"/>
                  </a:lnTo>
                  <a:lnTo>
                    <a:pt x="81" y="31"/>
                  </a:lnTo>
                  <a:lnTo>
                    <a:pt x="83" y="31"/>
                  </a:lnTo>
                  <a:lnTo>
                    <a:pt x="83" y="31"/>
                  </a:lnTo>
                  <a:lnTo>
                    <a:pt x="81" y="31"/>
                  </a:lnTo>
                  <a:lnTo>
                    <a:pt x="81" y="31"/>
                  </a:lnTo>
                  <a:lnTo>
                    <a:pt x="81" y="31"/>
                  </a:lnTo>
                  <a:lnTo>
                    <a:pt x="79" y="31"/>
                  </a:lnTo>
                  <a:lnTo>
                    <a:pt x="79" y="31"/>
                  </a:lnTo>
                  <a:lnTo>
                    <a:pt x="77" y="31"/>
                  </a:lnTo>
                  <a:lnTo>
                    <a:pt x="76" y="33"/>
                  </a:lnTo>
                  <a:lnTo>
                    <a:pt x="61" y="40"/>
                  </a:lnTo>
                  <a:lnTo>
                    <a:pt x="52" y="45"/>
                  </a:lnTo>
                  <a:lnTo>
                    <a:pt x="48" y="45"/>
                  </a:lnTo>
                  <a:lnTo>
                    <a:pt x="39" y="47"/>
                  </a:lnTo>
                  <a:lnTo>
                    <a:pt x="38" y="47"/>
                  </a:lnTo>
                  <a:lnTo>
                    <a:pt x="36" y="49"/>
                  </a:lnTo>
                  <a:lnTo>
                    <a:pt x="30" y="60"/>
                  </a:lnTo>
                  <a:lnTo>
                    <a:pt x="27" y="65"/>
                  </a:lnTo>
                  <a:lnTo>
                    <a:pt x="25" y="71"/>
                  </a:lnTo>
                  <a:lnTo>
                    <a:pt x="25" y="71"/>
                  </a:lnTo>
                  <a:lnTo>
                    <a:pt x="23" y="71"/>
                  </a:lnTo>
                  <a:lnTo>
                    <a:pt x="23" y="72"/>
                  </a:lnTo>
                  <a:lnTo>
                    <a:pt x="23" y="74"/>
                  </a:lnTo>
                  <a:lnTo>
                    <a:pt x="21" y="76"/>
                  </a:lnTo>
                  <a:lnTo>
                    <a:pt x="21" y="78"/>
                  </a:lnTo>
                  <a:lnTo>
                    <a:pt x="21" y="83"/>
                  </a:lnTo>
                  <a:lnTo>
                    <a:pt x="21" y="85"/>
                  </a:lnTo>
                  <a:lnTo>
                    <a:pt x="21" y="87"/>
                  </a:lnTo>
                  <a:lnTo>
                    <a:pt x="21" y="87"/>
                  </a:lnTo>
                  <a:lnTo>
                    <a:pt x="21" y="89"/>
                  </a:lnTo>
                  <a:lnTo>
                    <a:pt x="21" y="90"/>
                  </a:lnTo>
                  <a:lnTo>
                    <a:pt x="21" y="94"/>
                  </a:lnTo>
                  <a:lnTo>
                    <a:pt x="21" y="98"/>
                  </a:lnTo>
                  <a:lnTo>
                    <a:pt x="21" y="100"/>
                  </a:lnTo>
                  <a:lnTo>
                    <a:pt x="20" y="101"/>
                  </a:lnTo>
                  <a:lnTo>
                    <a:pt x="18" y="103"/>
                  </a:lnTo>
                  <a:lnTo>
                    <a:pt x="16" y="105"/>
                  </a:lnTo>
                  <a:lnTo>
                    <a:pt x="16" y="105"/>
                  </a:lnTo>
                  <a:lnTo>
                    <a:pt x="16" y="105"/>
                  </a:lnTo>
                  <a:lnTo>
                    <a:pt x="14" y="109"/>
                  </a:lnTo>
                  <a:lnTo>
                    <a:pt x="12" y="110"/>
                  </a:lnTo>
                  <a:lnTo>
                    <a:pt x="9" y="112"/>
                  </a:lnTo>
                  <a:lnTo>
                    <a:pt x="9" y="112"/>
                  </a:lnTo>
                  <a:lnTo>
                    <a:pt x="5" y="116"/>
                  </a:lnTo>
                  <a:lnTo>
                    <a:pt x="3" y="116"/>
                  </a:lnTo>
                  <a:lnTo>
                    <a:pt x="3" y="118"/>
                  </a:lnTo>
                  <a:lnTo>
                    <a:pt x="5" y="119"/>
                  </a:lnTo>
                  <a:lnTo>
                    <a:pt x="5" y="121"/>
                  </a:lnTo>
                  <a:lnTo>
                    <a:pt x="5" y="130"/>
                  </a:lnTo>
                  <a:lnTo>
                    <a:pt x="3" y="132"/>
                  </a:lnTo>
                  <a:lnTo>
                    <a:pt x="2" y="137"/>
                  </a:lnTo>
                  <a:lnTo>
                    <a:pt x="2" y="141"/>
                  </a:lnTo>
                  <a:lnTo>
                    <a:pt x="2" y="141"/>
                  </a:lnTo>
                  <a:lnTo>
                    <a:pt x="2" y="143"/>
                  </a:lnTo>
                  <a:lnTo>
                    <a:pt x="2" y="143"/>
                  </a:lnTo>
                  <a:lnTo>
                    <a:pt x="2" y="145"/>
                  </a:lnTo>
                  <a:lnTo>
                    <a:pt x="2" y="145"/>
                  </a:lnTo>
                  <a:lnTo>
                    <a:pt x="3" y="145"/>
                  </a:lnTo>
                  <a:lnTo>
                    <a:pt x="3" y="145"/>
                  </a:lnTo>
                  <a:lnTo>
                    <a:pt x="3" y="145"/>
                  </a:lnTo>
                  <a:lnTo>
                    <a:pt x="3" y="145"/>
                  </a:lnTo>
                  <a:lnTo>
                    <a:pt x="5" y="146"/>
                  </a:lnTo>
                  <a:lnTo>
                    <a:pt x="5" y="146"/>
                  </a:lnTo>
                  <a:lnTo>
                    <a:pt x="5" y="148"/>
                  </a:lnTo>
                  <a:lnTo>
                    <a:pt x="5" y="150"/>
                  </a:lnTo>
                  <a:lnTo>
                    <a:pt x="5" y="150"/>
                  </a:lnTo>
                  <a:lnTo>
                    <a:pt x="5" y="152"/>
                  </a:lnTo>
                  <a:lnTo>
                    <a:pt x="5" y="154"/>
                  </a:lnTo>
                  <a:lnTo>
                    <a:pt x="5" y="156"/>
                  </a:lnTo>
                  <a:lnTo>
                    <a:pt x="5" y="156"/>
                  </a:lnTo>
                  <a:lnTo>
                    <a:pt x="5" y="157"/>
                  </a:lnTo>
                  <a:lnTo>
                    <a:pt x="5" y="157"/>
                  </a:lnTo>
                  <a:lnTo>
                    <a:pt x="3" y="157"/>
                  </a:lnTo>
                  <a:lnTo>
                    <a:pt x="3" y="156"/>
                  </a:lnTo>
                  <a:lnTo>
                    <a:pt x="3" y="154"/>
                  </a:lnTo>
                  <a:lnTo>
                    <a:pt x="3" y="152"/>
                  </a:lnTo>
                  <a:lnTo>
                    <a:pt x="3" y="152"/>
                  </a:lnTo>
                  <a:lnTo>
                    <a:pt x="3" y="152"/>
                  </a:lnTo>
                  <a:lnTo>
                    <a:pt x="3" y="150"/>
                  </a:lnTo>
                  <a:lnTo>
                    <a:pt x="3" y="148"/>
                  </a:lnTo>
                  <a:lnTo>
                    <a:pt x="3" y="146"/>
                  </a:lnTo>
                  <a:lnTo>
                    <a:pt x="3" y="146"/>
                  </a:lnTo>
                  <a:lnTo>
                    <a:pt x="2" y="145"/>
                  </a:lnTo>
                  <a:lnTo>
                    <a:pt x="2" y="146"/>
                  </a:lnTo>
                  <a:lnTo>
                    <a:pt x="2" y="146"/>
                  </a:lnTo>
                  <a:lnTo>
                    <a:pt x="2" y="148"/>
                  </a:lnTo>
                  <a:lnTo>
                    <a:pt x="2" y="150"/>
                  </a:lnTo>
                  <a:lnTo>
                    <a:pt x="2" y="152"/>
                  </a:lnTo>
                  <a:lnTo>
                    <a:pt x="2" y="152"/>
                  </a:lnTo>
                  <a:lnTo>
                    <a:pt x="2" y="154"/>
                  </a:lnTo>
                  <a:lnTo>
                    <a:pt x="2" y="154"/>
                  </a:lnTo>
                  <a:lnTo>
                    <a:pt x="0" y="156"/>
                  </a:lnTo>
                  <a:lnTo>
                    <a:pt x="0" y="157"/>
                  </a:lnTo>
                  <a:lnTo>
                    <a:pt x="0" y="159"/>
                  </a:lnTo>
                  <a:lnTo>
                    <a:pt x="0" y="161"/>
                  </a:lnTo>
                  <a:lnTo>
                    <a:pt x="0" y="165"/>
                  </a:lnTo>
                  <a:lnTo>
                    <a:pt x="0" y="165"/>
                  </a:lnTo>
                  <a:lnTo>
                    <a:pt x="0" y="166"/>
                  </a:lnTo>
                  <a:lnTo>
                    <a:pt x="0" y="166"/>
                  </a:lnTo>
                  <a:lnTo>
                    <a:pt x="0" y="168"/>
                  </a:lnTo>
                  <a:lnTo>
                    <a:pt x="0" y="168"/>
                  </a:lnTo>
                  <a:lnTo>
                    <a:pt x="0" y="170"/>
                  </a:lnTo>
                  <a:lnTo>
                    <a:pt x="2" y="174"/>
                  </a:lnTo>
                  <a:lnTo>
                    <a:pt x="3" y="179"/>
                  </a:lnTo>
                  <a:lnTo>
                    <a:pt x="3" y="181"/>
                  </a:lnTo>
                  <a:lnTo>
                    <a:pt x="3" y="184"/>
                  </a:lnTo>
                  <a:lnTo>
                    <a:pt x="3" y="184"/>
                  </a:lnTo>
                  <a:lnTo>
                    <a:pt x="3" y="184"/>
                  </a:lnTo>
                  <a:lnTo>
                    <a:pt x="7" y="184"/>
                  </a:lnTo>
                  <a:lnTo>
                    <a:pt x="9" y="184"/>
                  </a:lnTo>
                  <a:lnTo>
                    <a:pt x="11" y="184"/>
                  </a:lnTo>
                  <a:lnTo>
                    <a:pt x="12" y="183"/>
                  </a:lnTo>
                  <a:lnTo>
                    <a:pt x="12" y="179"/>
                  </a:lnTo>
                  <a:lnTo>
                    <a:pt x="12" y="177"/>
                  </a:lnTo>
                  <a:lnTo>
                    <a:pt x="14" y="175"/>
                  </a:lnTo>
                  <a:lnTo>
                    <a:pt x="16" y="174"/>
                  </a:lnTo>
                  <a:lnTo>
                    <a:pt x="18" y="172"/>
                  </a:lnTo>
                  <a:lnTo>
                    <a:pt x="20" y="170"/>
                  </a:lnTo>
                  <a:lnTo>
                    <a:pt x="21" y="170"/>
                  </a:lnTo>
                  <a:lnTo>
                    <a:pt x="23" y="170"/>
                  </a:lnTo>
                  <a:lnTo>
                    <a:pt x="29" y="165"/>
                  </a:lnTo>
                  <a:lnTo>
                    <a:pt x="32" y="165"/>
                  </a:lnTo>
                  <a:lnTo>
                    <a:pt x="36" y="165"/>
                  </a:lnTo>
                  <a:lnTo>
                    <a:pt x="50" y="157"/>
                  </a:lnTo>
                  <a:lnTo>
                    <a:pt x="50" y="157"/>
                  </a:lnTo>
                  <a:lnTo>
                    <a:pt x="56" y="154"/>
                  </a:lnTo>
                  <a:lnTo>
                    <a:pt x="59" y="154"/>
                  </a:lnTo>
                  <a:lnTo>
                    <a:pt x="59" y="156"/>
                  </a:lnTo>
                  <a:lnTo>
                    <a:pt x="61" y="156"/>
                  </a:lnTo>
                  <a:lnTo>
                    <a:pt x="63" y="157"/>
                  </a:lnTo>
                  <a:lnTo>
                    <a:pt x="77" y="156"/>
                  </a:lnTo>
                  <a:lnTo>
                    <a:pt x="81" y="157"/>
                  </a:lnTo>
                  <a:lnTo>
                    <a:pt x="81" y="157"/>
                  </a:lnTo>
                  <a:lnTo>
                    <a:pt x="81" y="157"/>
                  </a:lnTo>
                  <a:lnTo>
                    <a:pt x="85" y="159"/>
                  </a:lnTo>
                  <a:lnTo>
                    <a:pt x="85" y="161"/>
                  </a:lnTo>
                  <a:lnTo>
                    <a:pt x="86" y="161"/>
                  </a:lnTo>
                  <a:lnTo>
                    <a:pt x="94" y="157"/>
                  </a:lnTo>
                  <a:lnTo>
                    <a:pt x="95" y="156"/>
                  </a:lnTo>
                  <a:lnTo>
                    <a:pt x="95" y="156"/>
                  </a:lnTo>
                  <a:lnTo>
                    <a:pt x="97" y="154"/>
                  </a:lnTo>
                  <a:lnTo>
                    <a:pt x="99" y="156"/>
                  </a:lnTo>
                  <a:lnTo>
                    <a:pt x="101" y="157"/>
                  </a:lnTo>
                  <a:lnTo>
                    <a:pt x="103" y="163"/>
                  </a:lnTo>
                  <a:lnTo>
                    <a:pt x="104" y="165"/>
                  </a:lnTo>
                  <a:lnTo>
                    <a:pt x="108" y="165"/>
                  </a:lnTo>
                  <a:lnTo>
                    <a:pt x="110" y="161"/>
                  </a:lnTo>
                  <a:lnTo>
                    <a:pt x="110" y="159"/>
                  </a:lnTo>
                  <a:lnTo>
                    <a:pt x="110" y="159"/>
                  </a:lnTo>
                  <a:lnTo>
                    <a:pt x="115" y="157"/>
                  </a:lnTo>
                  <a:lnTo>
                    <a:pt x="117" y="159"/>
                  </a:lnTo>
                  <a:lnTo>
                    <a:pt x="121" y="159"/>
                  </a:lnTo>
                  <a:lnTo>
                    <a:pt x="126" y="163"/>
                  </a:lnTo>
                  <a:lnTo>
                    <a:pt x="128" y="163"/>
                  </a:lnTo>
                  <a:lnTo>
                    <a:pt x="130" y="161"/>
                  </a:lnTo>
                  <a:lnTo>
                    <a:pt x="132" y="159"/>
                  </a:lnTo>
                  <a:lnTo>
                    <a:pt x="135" y="159"/>
                  </a:lnTo>
                  <a:lnTo>
                    <a:pt x="137" y="159"/>
                  </a:lnTo>
                  <a:lnTo>
                    <a:pt x="137" y="159"/>
                  </a:lnTo>
                  <a:lnTo>
                    <a:pt x="137" y="161"/>
                  </a:lnTo>
                  <a:lnTo>
                    <a:pt x="139" y="161"/>
                  </a:lnTo>
                  <a:lnTo>
                    <a:pt x="137" y="161"/>
                  </a:lnTo>
                  <a:lnTo>
                    <a:pt x="139" y="163"/>
                  </a:lnTo>
                  <a:lnTo>
                    <a:pt x="139" y="163"/>
                  </a:lnTo>
                  <a:lnTo>
                    <a:pt x="142" y="161"/>
                  </a:lnTo>
                  <a:lnTo>
                    <a:pt x="144" y="161"/>
                  </a:lnTo>
                  <a:lnTo>
                    <a:pt x="146" y="161"/>
                  </a:lnTo>
                  <a:lnTo>
                    <a:pt x="151" y="163"/>
                  </a:lnTo>
                  <a:lnTo>
                    <a:pt x="155" y="166"/>
                  </a:lnTo>
                  <a:lnTo>
                    <a:pt x="157" y="168"/>
                  </a:lnTo>
                  <a:lnTo>
                    <a:pt x="159" y="168"/>
                  </a:lnTo>
                  <a:lnTo>
                    <a:pt x="159" y="168"/>
                  </a:lnTo>
                  <a:lnTo>
                    <a:pt x="160" y="168"/>
                  </a:lnTo>
                  <a:lnTo>
                    <a:pt x="166" y="165"/>
                  </a:lnTo>
                  <a:lnTo>
                    <a:pt x="168" y="165"/>
                  </a:lnTo>
                  <a:lnTo>
                    <a:pt x="169" y="165"/>
                  </a:lnTo>
                  <a:lnTo>
                    <a:pt x="173" y="168"/>
                  </a:lnTo>
                  <a:lnTo>
                    <a:pt x="175" y="168"/>
                  </a:lnTo>
                  <a:lnTo>
                    <a:pt x="175" y="168"/>
                  </a:lnTo>
                  <a:lnTo>
                    <a:pt x="179" y="166"/>
                  </a:lnTo>
                  <a:lnTo>
                    <a:pt x="180" y="165"/>
                  </a:lnTo>
                  <a:lnTo>
                    <a:pt x="184" y="159"/>
                  </a:lnTo>
                  <a:lnTo>
                    <a:pt x="186" y="157"/>
                  </a:lnTo>
                  <a:lnTo>
                    <a:pt x="188" y="157"/>
                  </a:lnTo>
                  <a:lnTo>
                    <a:pt x="191" y="156"/>
                  </a:lnTo>
                  <a:lnTo>
                    <a:pt x="193" y="156"/>
                  </a:lnTo>
                  <a:lnTo>
                    <a:pt x="193" y="156"/>
                  </a:lnTo>
                  <a:lnTo>
                    <a:pt x="195" y="156"/>
                  </a:lnTo>
                  <a:lnTo>
                    <a:pt x="195" y="154"/>
                  </a:lnTo>
                  <a:lnTo>
                    <a:pt x="195" y="154"/>
                  </a:lnTo>
                  <a:lnTo>
                    <a:pt x="195" y="152"/>
                  </a:lnTo>
                  <a:lnTo>
                    <a:pt x="195" y="152"/>
                  </a:lnTo>
                  <a:lnTo>
                    <a:pt x="197" y="152"/>
                  </a:lnTo>
                  <a:lnTo>
                    <a:pt x="197" y="154"/>
                  </a:lnTo>
                  <a:lnTo>
                    <a:pt x="198" y="157"/>
                  </a:lnTo>
                  <a:lnTo>
                    <a:pt x="200" y="163"/>
                  </a:lnTo>
                  <a:lnTo>
                    <a:pt x="200" y="165"/>
                  </a:lnTo>
                  <a:lnTo>
                    <a:pt x="200" y="166"/>
                  </a:lnTo>
                  <a:lnTo>
                    <a:pt x="202" y="168"/>
                  </a:lnTo>
                  <a:lnTo>
                    <a:pt x="204" y="168"/>
                  </a:lnTo>
                  <a:lnTo>
                    <a:pt x="204" y="172"/>
                  </a:lnTo>
                  <a:lnTo>
                    <a:pt x="206" y="174"/>
                  </a:lnTo>
                  <a:lnTo>
                    <a:pt x="207" y="175"/>
                  </a:lnTo>
                  <a:lnTo>
                    <a:pt x="220" y="177"/>
                  </a:lnTo>
                  <a:lnTo>
                    <a:pt x="224" y="179"/>
                  </a:lnTo>
                  <a:lnTo>
                    <a:pt x="227" y="177"/>
                  </a:lnTo>
                  <a:lnTo>
                    <a:pt x="231" y="179"/>
                  </a:lnTo>
                  <a:lnTo>
                    <a:pt x="231" y="179"/>
                  </a:lnTo>
                  <a:lnTo>
                    <a:pt x="234" y="179"/>
                  </a:lnTo>
                  <a:lnTo>
                    <a:pt x="234" y="179"/>
                  </a:lnTo>
                  <a:lnTo>
                    <a:pt x="234" y="179"/>
                  </a:lnTo>
                  <a:lnTo>
                    <a:pt x="236" y="183"/>
                  </a:lnTo>
                  <a:lnTo>
                    <a:pt x="236" y="184"/>
                  </a:lnTo>
                  <a:lnTo>
                    <a:pt x="238" y="184"/>
                  </a:lnTo>
                  <a:lnTo>
                    <a:pt x="240" y="186"/>
                  </a:lnTo>
                  <a:lnTo>
                    <a:pt x="242" y="188"/>
                  </a:lnTo>
                  <a:lnTo>
                    <a:pt x="245" y="192"/>
                  </a:lnTo>
                  <a:lnTo>
                    <a:pt x="249" y="195"/>
                  </a:lnTo>
                  <a:lnTo>
                    <a:pt x="253" y="197"/>
                  </a:lnTo>
                  <a:lnTo>
                    <a:pt x="256" y="201"/>
                  </a:lnTo>
                  <a:lnTo>
                    <a:pt x="262" y="204"/>
                  </a:lnTo>
                  <a:lnTo>
                    <a:pt x="262" y="206"/>
                  </a:lnTo>
                  <a:lnTo>
                    <a:pt x="263" y="210"/>
                  </a:lnTo>
                  <a:lnTo>
                    <a:pt x="265" y="215"/>
                  </a:lnTo>
                  <a:lnTo>
                    <a:pt x="269" y="217"/>
                  </a:lnTo>
                  <a:lnTo>
                    <a:pt x="276" y="221"/>
                  </a:lnTo>
                  <a:lnTo>
                    <a:pt x="278" y="221"/>
                  </a:lnTo>
                  <a:lnTo>
                    <a:pt x="281" y="221"/>
                  </a:lnTo>
                  <a:lnTo>
                    <a:pt x="283" y="219"/>
                  </a:lnTo>
                  <a:lnTo>
                    <a:pt x="283" y="219"/>
                  </a:lnTo>
                  <a:lnTo>
                    <a:pt x="285" y="219"/>
                  </a:lnTo>
                  <a:lnTo>
                    <a:pt x="289" y="221"/>
                  </a:lnTo>
                  <a:lnTo>
                    <a:pt x="289" y="221"/>
                  </a:lnTo>
                  <a:lnTo>
                    <a:pt x="292" y="217"/>
                  </a:lnTo>
                  <a:lnTo>
                    <a:pt x="294" y="217"/>
                  </a:lnTo>
                  <a:lnTo>
                    <a:pt x="298" y="211"/>
                  </a:lnTo>
                  <a:lnTo>
                    <a:pt x="300" y="208"/>
                  </a:lnTo>
                  <a:lnTo>
                    <a:pt x="301" y="208"/>
                  </a:lnTo>
                  <a:lnTo>
                    <a:pt x="301" y="206"/>
                  </a:lnTo>
                  <a:lnTo>
                    <a:pt x="307" y="206"/>
                  </a:lnTo>
                  <a:lnTo>
                    <a:pt x="309" y="206"/>
                  </a:lnTo>
                  <a:lnTo>
                    <a:pt x="310" y="208"/>
                  </a:lnTo>
                  <a:lnTo>
                    <a:pt x="314" y="210"/>
                  </a:lnTo>
                  <a:lnTo>
                    <a:pt x="316" y="210"/>
                  </a:lnTo>
                  <a:lnTo>
                    <a:pt x="316" y="210"/>
                  </a:lnTo>
                  <a:lnTo>
                    <a:pt x="318" y="208"/>
                  </a:lnTo>
                  <a:lnTo>
                    <a:pt x="319" y="206"/>
                  </a:lnTo>
                  <a:lnTo>
                    <a:pt x="321" y="208"/>
                  </a:lnTo>
                  <a:lnTo>
                    <a:pt x="323" y="210"/>
                  </a:lnTo>
                  <a:lnTo>
                    <a:pt x="323" y="210"/>
                  </a:lnTo>
                  <a:lnTo>
                    <a:pt x="330" y="210"/>
                  </a:lnTo>
                  <a:lnTo>
                    <a:pt x="332" y="210"/>
                  </a:lnTo>
                  <a:lnTo>
                    <a:pt x="332" y="208"/>
                  </a:lnTo>
                  <a:lnTo>
                    <a:pt x="332" y="206"/>
                  </a:lnTo>
                  <a:lnTo>
                    <a:pt x="332" y="202"/>
                  </a:lnTo>
                  <a:lnTo>
                    <a:pt x="334" y="199"/>
                  </a:lnTo>
                  <a:lnTo>
                    <a:pt x="339" y="195"/>
                  </a:lnTo>
                  <a:lnTo>
                    <a:pt x="341" y="192"/>
                  </a:lnTo>
                  <a:lnTo>
                    <a:pt x="341" y="190"/>
                  </a:lnTo>
                  <a:lnTo>
                    <a:pt x="343" y="188"/>
                  </a:lnTo>
                  <a:lnTo>
                    <a:pt x="346" y="186"/>
                  </a:lnTo>
                  <a:lnTo>
                    <a:pt x="346" y="184"/>
                  </a:lnTo>
                  <a:lnTo>
                    <a:pt x="346" y="184"/>
                  </a:lnTo>
                  <a:lnTo>
                    <a:pt x="348" y="183"/>
                  </a:lnTo>
                  <a:lnTo>
                    <a:pt x="348" y="183"/>
                  </a:lnTo>
                  <a:lnTo>
                    <a:pt x="348" y="181"/>
                  </a:lnTo>
                  <a:lnTo>
                    <a:pt x="350" y="181"/>
                  </a:lnTo>
                  <a:lnTo>
                    <a:pt x="354" y="181"/>
                  </a:lnTo>
                  <a:lnTo>
                    <a:pt x="354" y="179"/>
                  </a:lnTo>
                  <a:lnTo>
                    <a:pt x="355" y="179"/>
                  </a:lnTo>
                  <a:lnTo>
                    <a:pt x="357" y="177"/>
                  </a:lnTo>
                  <a:lnTo>
                    <a:pt x="359" y="179"/>
                  </a:lnTo>
                  <a:lnTo>
                    <a:pt x="361" y="177"/>
                  </a:lnTo>
                  <a:lnTo>
                    <a:pt x="361" y="175"/>
                  </a:lnTo>
                  <a:lnTo>
                    <a:pt x="361" y="174"/>
                  </a:lnTo>
                  <a:lnTo>
                    <a:pt x="361" y="170"/>
                  </a:lnTo>
                  <a:lnTo>
                    <a:pt x="363" y="170"/>
                  </a:lnTo>
                  <a:lnTo>
                    <a:pt x="363" y="170"/>
                  </a:lnTo>
                  <a:lnTo>
                    <a:pt x="363" y="168"/>
                  </a:lnTo>
                  <a:lnTo>
                    <a:pt x="363" y="168"/>
                  </a:lnTo>
                  <a:lnTo>
                    <a:pt x="363" y="166"/>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0" name="Google Shape;360;p16"/>
            <p:cNvSpPr/>
            <p:nvPr/>
          </p:nvSpPr>
          <p:spPr>
            <a:xfrm>
              <a:off x="8383544" y="5125954"/>
              <a:ext cx="156034" cy="154491"/>
            </a:xfrm>
            <a:custGeom>
              <a:avLst/>
              <a:gdLst/>
              <a:ahLst/>
              <a:cxnLst/>
              <a:rect l="l" t="t" r="r" b="b"/>
              <a:pathLst>
                <a:path w="86" h="96" extrusionOk="0">
                  <a:moveTo>
                    <a:pt x="86" y="40"/>
                  </a:moveTo>
                  <a:lnTo>
                    <a:pt x="86" y="40"/>
                  </a:lnTo>
                  <a:lnTo>
                    <a:pt x="85" y="40"/>
                  </a:lnTo>
                  <a:lnTo>
                    <a:pt x="85" y="40"/>
                  </a:lnTo>
                  <a:lnTo>
                    <a:pt x="83" y="40"/>
                  </a:lnTo>
                  <a:lnTo>
                    <a:pt x="81" y="40"/>
                  </a:lnTo>
                  <a:lnTo>
                    <a:pt x="79" y="40"/>
                  </a:lnTo>
                  <a:lnTo>
                    <a:pt x="79" y="40"/>
                  </a:lnTo>
                  <a:lnTo>
                    <a:pt x="77" y="38"/>
                  </a:lnTo>
                  <a:lnTo>
                    <a:pt x="77" y="37"/>
                  </a:lnTo>
                  <a:lnTo>
                    <a:pt x="76" y="37"/>
                  </a:lnTo>
                  <a:lnTo>
                    <a:pt x="70" y="37"/>
                  </a:lnTo>
                  <a:lnTo>
                    <a:pt x="70" y="37"/>
                  </a:lnTo>
                  <a:lnTo>
                    <a:pt x="68" y="37"/>
                  </a:lnTo>
                  <a:lnTo>
                    <a:pt x="68" y="37"/>
                  </a:lnTo>
                  <a:lnTo>
                    <a:pt x="67" y="35"/>
                  </a:lnTo>
                  <a:lnTo>
                    <a:pt x="67" y="35"/>
                  </a:lnTo>
                  <a:lnTo>
                    <a:pt x="68" y="35"/>
                  </a:lnTo>
                  <a:lnTo>
                    <a:pt x="68" y="35"/>
                  </a:lnTo>
                  <a:lnTo>
                    <a:pt x="68" y="33"/>
                  </a:lnTo>
                  <a:lnTo>
                    <a:pt x="68" y="31"/>
                  </a:lnTo>
                  <a:lnTo>
                    <a:pt x="68" y="31"/>
                  </a:lnTo>
                  <a:lnTo>
                    <a:pt x="68" y="29"/>
                  </a:lnTo>
                  <a:lnTo>
                    <a:pt x="68" y="29"/>
                  </a:lnTo>
                  <a:lnTo>
                    <a:pt x="68" y="28"/>
                  </a:lnTo>
                  <a:lnTo>
                    <a:pt x="67" y="28"/>
                  </a:lnTo>
                  <a:lnTo>
                    <a:pt x="67" y="28"/>
                  </a:lnTo>
                  <a:lnTo>
                    <a:pt x="65" y="28"/>
                  </a:lnTo>
                  <a:lnTo>
                    <a:pt x="65" y="26"/>
                  </a:lnTo>
                  <a:lnTo>
                    <a:pt x="63" y="26"/>
                  </a:lnTo>
                  <a:lnTo>
                    <a:pt x="63" y="26"/>
                  </a:lnTo>
                  <a:lnTo>
                    <a:pt x="63" y="26"/>
                  </a:lnTo>
                  <a:lnTo>
                    <a:pt x="61" y="26"/>
                  </a:lnTo>
                  <a:lnTo>
                    <a:pt x="59" y="24"/>
                  </a:lnTo>
                  <a:lnTo>
                    <a:pt x="59" y="22"/>
                  </a:lnTo>
                  <a:lnTo>
                    <a:pt x="59" y="20"/>
                  </a:lnTo>
                  <a:lnTo>
                    <a:pt x="59" y="19"/>
                  </a:lnTo>
                  <a:lnTo>
                    <a:pt x="58" y="19"/>
                  </a:lnTo>
                  <a:lnTo>
                    <a:pt x="58" y="19"/>
                  </a:lnTo>
                  <a:lnTo>
                    <a:pt x="58" y="19"/>
                  </a:lnTo>
                  <a:lnTo>
                    <a:pt x="56" y="19"/>
                  </a:lnTo>
                  <a:lnTo>
                    <a:pt x="56" y="19"/>
                  </a:lnTo>
                  <a:lnTo>
                    <a:pt x="54" y="15"/>
                  </a:lnTo>
                  <a:lnTo>
                    <a:pt x="54" y="13"/>
                  </a:lnTo>
                  <a:lnTo>
                    <a:pt x="54" y="11"/>
                  </a:lnTo>
                  <a:lnTo>
                    <a:pt x="50" y="11"/>
                  </a:lnTo>
                  <a:lnTo>
                    <a:pt x="49" y="11"/>
                  </a:lnTo>
                  <a:lnTo>
                    <a:pt x="49" y="11"/>
                  </a:lnTo>
                  <a:lnTo>
                    <a:pt x="45" y="8"/>
                  </a:lnTo>
                  <a:lnTo>
                    <a:pt x="41" y="6"/>
                  </a:lnTo>
                  <a:lnTo>
                    <a:pt x="40" y="6"/>
                  </a:lnTo>
                  <a:lnTo>
                    <a:pt x="40" y="6"/>
                  </a:lnTo>
                  <a:lnTo>
                    <a:pt x="41" y="4"/>
                  </a:lnTo>
                  <a:lnTo>
                    <a:pt x="41" y="4"/>
                  </a:lnTo>
                  <a:lnTo>
                    <a:pt x="41" y="4"/>
                  </a:lnTo>
                  <a:lnTo>
                    <a:pt x="41" y="2"/>
                  </a:lnTo>
                  <a:lnTo>
                    <a:pt x="41" y="4"/>
                  </a:lnTo>
                  <a:lnTo>
                    <a:pt x="41" y="4"/>
                  </a:lnTo>
                  <a:lnTo>
                    <a:pt x="41" y="2"/>
                  </a:lnTo>
                  <a:lnTo>
                    <a:pt x="41" y="2"/>
                  </a:lnTo>
                  <a:lnTo>
                    <a:pt x="41" y="0"/>
                  </a:lnTo>
                  <a:lnTo>
                    <a:pt x="40" y="0"/>
                  </a:lnTo>
                  <a:lnTo>
                    <a:pt x="40" y="0"/>
                  </a:lnTo>
                  <a:lnTo>
                    <a:pt x="38" y="0"/>
                  </a:lnTo>
                  <a:lnTo>
                    <a:pt x="38" y="0"/>
                  </a:lnTo>
                  <a:lnTo>
                    <a:pt x="36" y="0"/>
                  </a:lnTo>
                  <a:lnTo>
                    <a:pt x="32" y="4"/>
                  </a:lnTo>
                  <a:lnTo>
                    <a:pt x="30" y="4"/>
                  </a:lnTo>
                  <a:lnTo>
                    <a:pt x="29" y="4"/>
                  </a:lnTo>
                  <a:lnTo>
                    <a:pt x="29" y="4"/>
                  </a:lnTo>
                  <a:lnTo>
                    <a:pt x="29" y="6"/>
                  </a:lnTo>
                  <a:lnTo>
                    <a:pt x="29" y="6"/>
                  </a:lnTo>
                  <a:lnTo>
                    <a:pt x="29" y="8"/>
                  </a:lnTo>
                  <a:lnTo>
                    <a:pt x="29" y="10"/>
                  </a:lnTo>
                  <a:lnTo>
                    <a:pt x="30" y="10"/>
                  </a:lnTo>
                  <a:lnTo>
                    <a:pt x="30" y="10"/>
                  </a:lnTo>
                  <a:lnTo>
                    <a:pt x="30" y="10"/>
                  </a:lnTo>
                  <a:lnTo>
                    <a:pt x="30" y="10"/>
                  </a:lnTo>
                  <a:lnTo>
                    <a:pt x="32" y="10"/>
                  </a:lnTo>
                  <a:lnTo>
                    <a:pt x="32" y="11"/>
                  </a:lnTo>
                  <a:lnTo>
                    <a:pt x="32" y="13"/>
                  </a:lnTo>
                  <a:lnTo>
                    <a:pt x="30" y="15"/>
                  </a:lnTo>
                  <a:lnTo>
                    <a:pt x="29" y="17"/>
                  </a:lnTo>
                  <a:lnTo>
                    <a:pt x="29" y="17"/>
                  </a:lnTo>
                  <a:lnTo>
                    <a:pt x="27" y="17"/>
                  </a:lnTo>
                  <a:lnTo>
                    <a:pt x="27" y="17"/>
                  </a:lnTo>
                  <a:lnTo>
                    <a:pt x="27" y="17"/>
                  </a:lnTo>
                  <a:lnTo>
                    <a:pt x="27" y="19"/>
                  </a:lnTo>
                  <a:lnTo>
                    <a:pt x="25" y="19"/>
                  </a:lnTo>
                  <a:lnTo>
                    <a:pt x="25" y="19"/>
                  </a:lnTo>
                  <a:lnTo>
                    <a:pt x="25" y="20"/>
                  </a:lnTo>
                  <a:lnTo>
                    <a:pt x="23" y="20"/>
                  </a:lnTo>
                  <a:lnTo>
                    <a:pt x="23" y="20"/>
                  </a:lnTo>
                  <a:lnTo>
                    <a:pt x="21" y="20"/>
                  </a:lnTo>
                  <a:lnTo>
                    <a:pt x="21" y="22"/>
                  </a:lnTo>
                  <a:lnTo>
                    <a:pt x="21" y="24"/>
                  </a:lnTo>
                  <a:lnTo>
                    <a:pt x="21" y="24"/>
                  </a:lnTo>
                  <a:lnTo>
                    <a:pt x="23" y="26"/>
                  </a:lnTo>
                  <a:lnTo>
                    <a:pt x="23" y="26"/>
                  </a:lnTo>
                  <a:lnTo>
                    <a:pt x="23" y="26"/>
                  </a:lnTo>
                  <a:lnTo>
                    <a:pt x="21" y="28"/>
                  </a:lnTo>
                  <a:lnTo>
                    <a:pt x="20" y="29"/>
                  </a:lnTo>
                  <a:lnTo>
                    <a:pt x="16" y="29"/>
                  </a:lnTo>
                  <a:lnTo>
                    <a:pt x="12" y="31"/>
                  </a:lnTo>
                  <a:lnTo>
                    <a:pt x="11" y="31"/>
                  </a:lnTo>
                  <a:lnTo>
                    <a:pt x="9" y="31"/>
                  </a:lnTo>
                  <a:lnTo>
                    <a:pt x="9" y="33"/>
                  </a:lnTo>
                  <a:lnTo>
                    <a:pt x="9" y="33"/>
                  </a:lnTo>
                  <a:lnTo>
                    <a:pt x="9" y="33"/>
                  </a:lnTo>
                  <a:lnTo>
                    <a:pt x="9" y="35"/>
                  </a:lnTo>
                  <a:lnTo>
                    <a:pt x="7" y="35"/>
                  </a:lnTo>
                  <a:lnTo>
                    <a:pt x="5" y="35"/>
                  </a:lnTo>
                  <a:lnTo>
                    <a:pt x="3" y="35"/>
                  </a:lnTo>
                  <a:lnTo>
                    <a:pt x="2" y="33"/>
                  </a:lnTo>
                  <a:lnTo>
                    <a:pt x="2" y="33"/>
                  </a:lnTo>
                  <a:lnTo>
                    <a:pt x="2" y="35"/>
                  </a:lnTo>
                  <a:lnTo>
                    <a:pt x="0" y="35"/>
                  </a:lnTo>
                  <a:lnTo>
                    <a:pt x="0" y="35"/>
                  </a:lnTo>
                  <a:lnTo>
                    <a:pt x="0" y="37"/>
                  </a:lnTo>
                  <a:lnTo>
                    <a:pt x="0" y="38"/>
                  </a:lnTo>
                  <a:lnTo>
                    <a:pt x="0" y="38"/>
                  </a:lnTo>
                  <a:lnTo>
                    <a:pt x="3" y="40"/>
                  </a:lnTo>
                  <a:lnTo>
                    <a:pt x="3" y="42"/>
                  </a:lnTo>
                  <a:lnTo>
                    <a:pt x="3" y="42"/>
                  </a:lnTo>
                  <a:lnTo>
                    <a:pt x="3" y="44"/>
                  </a:lnTo>
                  <a:lnTo>
                    <a:pt x="2" y="44"/>
                  </a:lnTo>
                  <a:lnTo>
                    <a:pt x="2" y="46"/>
                  </a:lnTo>
                  <a:lnTo>
                    <a:pt x="2" y="46"/>
                  </a:lnTo>
                  <a:lnTo>
                    <a:pt x="2" y="47"/>
                  </a:lnTo>
                  <a:lnTo>
                    <a:pt x="2" y="47"/>
                  </a:lnTo>
                  <a:lnTo>
                    <a:pt x="2" y="49"/>
                  </a:lnTo>
                  <a:lnTo>
                    <a:pt x="3" y="49"/>
                  </a:lnTo>
                  <a:lnTo>
                    <a:pt x="5" y="51"/>
                  </a:lnTo>
                  <a:lnTo>
                    <a:pt x="5" y="53"/>
                  </a:lnTo>
                  <a:lnTo>
                    <a:pt x="5" y="53"/>
                  </a:lnTo>
                  <a:lnTo>
                    <a:pt x="5" y="53"/>
                  </a:lnTo>
                  <a:lnTo>
                    <a:pt x="5" y="53"/>
                  </a:lnTo>
                  <a:lnTo>
                    <a:pt x="5" y="53"/>
                  </a:lnTo>
                  <a:lnTo>
                    <a:pt x="7" y="56"/>
                  </a:lnTo>
                  <a:lnTo>
                    <a:pt x="7" y="56"/>
                  </a:lnTo>
                  <a:lnTo>
                    <a:pt x="9" y="56"/>
                  </a:lnTo>
                  <a:lnTo>
                    <a:pt x="9" y="58"/>
                  </a:lnTo>
                  <a:lnTo>
                    <a:pt x="9" y="58"/>
                  </a:lnTo>
                  <a:lnTo>
                    <a:pt x="9" y="58"/>
                  </a:lnTo>
                  <a:lnTo>
                    <a:pt x="9" y="60"/>
                  </a:lnTo>
                  <a:lnTo>
                    <a:pt x="9" y="60"/>
                  </a:lnTo>
                  <a:lnTo>
                    <a:pt x="9" y="60"/>
                  </a:lnTo>
                  <a:lnTo>
                    <a:pt x="9" y="60"/>
                  </a:lnTo>
                  <a:lnTo>
                    <a:pt x="9" y="62"/>
                  </a:lnTo>
                  <a:lnTo>
                    <a:pt x="9" y="62"/>
                  </a:lnTo>
                  <a:lnTo>
                    <a:pt x="9" y="62"/>
                  </a:lnTo>
                  <a:lnTo>
                    <a:pt x="11" y="64"/>
                  </a:lnTo>
                  <a:lnTo>
                    <a:pt x="11" y="64"/>
                  </a:lnTo>
                  <a:lnTo>
                    <a:pt x="11" y="64"/>
                  </a:lnTo>
                  <a:lnTo>
                    <a:pt x="14" y="64"/>
                  </a:lnTo>
                  <a:lnTo>
                    <a:pt x="16" y="64"/>
                  </a:lnTo>
                  <a:lnTo>
                    <a:pt x="21" y="69"/>
                  </a:lnTo>
                  <a:lnTo>
                    <a:pt x="21" y="69"/>
                  </a:lnTo>
                  <a:lnTo>
                    <a:pt x="23" y="71"/>
                  </a:lnTo>
                  <a:lnTo>
                    <a:pt x="23" y="71"/>
                  </a:lnTo>
                  <a:lnTo>
                    <a:pt x="25" y="76"/>
                  </a:lnTo>
                  <a:lnTo>
                    <a:pt x="25" y="78"/>
                  </a:lnTo>
                  <a:lnTo>
                    <a:pt x="27" y="78"/>
                  </a:lnTo>
                  <a:lnTo>
                    <a:pt x="27" y="80"/>
                  </a:lnTo>
                  <a:lnTo>
                    <a:pt x="27" y="82"/>
                  </a:lnTo>
                  <a:lnTo>
                    <a:pt x="29" y="85"/>
                  </a:lnTo>
                  <a:lnTo>
                    <a:pt x="29" y="87"/>
                  </a:lnTo>
                  <a:lnTo>
                    <a:pt x="29" y="89"/>
                  </a:lnTo>
                  <a:lnTo>
                    <a:pt x="29" y="89"/>
                  </a:lnTo>
                  <a:lnTo>
                    <a:pt x="29" y="91"/>
                  </a:lnTo>
                  <a:lnTo>
                    <a:pt x="27" y="91"/>
                  </a:lnTo>
                  <a:lnTo>
                    <a:pt x="27" y="91"/>
                  </a:lnTo>
                  <a:lnTo>
                    <a:pt x="27" y="91"/>
                  </a:lnTo>
                  <a:lnTo>
                    <a:pt x="27" y="93"/>
                  </a:lnTo>
                  <a:lnTo>
                    <a:pt x="27" y="93"/>
                  </a:lnTo>
                  <a:lnTo>
                    <a:pt x="27" y="94"/>
                  </a:lnTo>
                  <a:lnTo>
                    <a:pt x="27" y="94"/>
                  </a:lnTo>
                  <a:lnTo>
                    <a:pt x="29" y="96"/>
                  </a:lnTo>
                  <a:lnTo>
                    <a:pt x="29" y="96"/>
                  </a:lnTo>
                  <a:lnTo>
                    <a:pt x="29" y="96"/>
                  </a:lnTo>
                  <a:lnTo>
                    <a:pt x="30" y="96"/>
                  </a:lnTo>
                  <a:lnTo>
                    <a:pt x="30" y="94"/>
                  </a:lnTo>
                  <a:lnTo>
                    <a:pt x="30" y="94"/>
                  </a:lnTo>
                  <a:lnTo>
                    <a:pt x="30" y="94"/>
                  </a:lnTo>
                  <a:lnTo>
                    <a:pt x="32" y="96"/>
                  </a:lnTo>
                  <a:lnTo>
                    <a:pt x="32" y="96"/>
                  </a:lnTo>
                  <a:lnTo>
                    <a:pt x="34" y="96"/>
                  </a:lnTo>
                  <a:lnTo>
                    <a:pt x="34" y="94"/>
                  </a:lnTo>
                  <a:lnTo>
                    <a:pt x="34" y="94"/>
                  </a:lnTo>
                  <a:lnTo>
                    <a:pt x="36" y="93"/>
                  </a:lnTo>
                  <a:lnTo>
                    <a:pt x="36" y="93"/>
                  </a:lnTo>
                  <a:lnTo>
                    <a:pt x="36" y="93"/>
                  </a:lnTo>
                  <a:lnTo>
                    <a:pt x="36" y="91"/>
                  </a:lnTo>
                  <a:lnTo>
                    <a:pt x="36" y="89"/>
                  </a:lnTo>
                  <a:lnTo>
                    <a:pt x="36" y="87"/>
                  </a:lnTo>
                  <a:lnTo>
                    <a:pt x="36" y="85"/>
                  </a:lnTo>
                  <a:lnTo>
                    <a:pt x="36" y="84"/>
                  </a:lnTo>
                  <a:lnTo>
                    <a:pt x="36" y="82"/>
                  </a:lnTo>
                  <a:lnTo>
                    <a:pt x="38" y="80"/>
                  </a:lnTo>
                  <a:lnTo>
                    <a:pt x="40" y="80"/>
                  </a:lnTo>
                  <a:lnTo>
                    <a:pt x="43" y="78"/>
                  </a:lnTo>
                  <a:lnTo>
                    <a:pt x="47" y="76"/>
                  </a:lnTo>
                  <a:lnTo>
                    <a:pt x="49" y="76"/>
                  </a:lnTo>
                  <a:lnTo>
                    <a:pt x="50" y="76"/>
                  </a:lnTo>
                  <a:lnTo>
                    <a:pt x="50" y="75"/>
                  </a:lnTo>
                  <a:lnTo>
                    <a:pt x="52" y="73"/>
                  </a:lnTo>
                  <a:lnTo>
                    <a:pt x="54" y="73"/>
                  </a:lnTo>
                  <a:lnTo>
                    <a:pt x="54" y="73"/>
                  </a:lnTo>
                  <a:lnTo>
                    <a:pt x="54" y="73"/>
                  </a:lnTo>
                  <a:lnTo>
                    <a:pt x="54" y="73"/>
                  </a:lnTo>
                  <a:lnTo>
                    <a:pt x="58" y="75"/>
                  </a:lnTo>
                  <a:lnTo>
                    <a:pt x="59" y="76"/>
                  </a:lnTo>
                  <a:lnTo>
                    <a:pt x="59" y="78"/>
                  </a:lnTo>
                  <a:lnTo>
                    <a:pt x="59" y="78"/>
                  </a:lnTo>
                  <a:lnTo>
                    <a:pt x="59" y="78"/>
                  </a:lnTo>
                  <a:lnTo>
                    <a:pt x="61" y="80"/>
                  </a:lnTo>
                  <a:lnTo>
                    <a:pt x="61" y="80"/>
                  </a:lnTo>
                  <a:lnTo>
                    <a:pt x="63" y="80"/>
                  </a:lnTo>
                  <a:lnTo>
                    <a:pt x="63" y="80"/>
                  </a:lnTo>
                  <a:lnTo>
                    <a:pt x="63" y="80"/>
                  </a:lnTo>
                  <a:lnTo>
                    <a:pt x="63" y="78"/>
                  </a:lnTo>
                  <a:lnTo>
                    <a:pt x="63" y="78"/>
                  </a:lnTo>
                  <a:lnTo>
                    <a:pt x="63" y="76"/>
                  </a:lnTo>
                  <a:lnTo>
                    <a:pt x="63" y="76"/>
                  </a:lnTo>
                  <a:lnTo>
                    <a:pt x="63" y="76"/>
                  </a:lnTo>
                  <a:lnTo>
                    <a:pt x="63" y="76"/>
                  </a:lnTo>
                  <a:lnTo>
                    <a:pt x="67" y="71"/>
                  </a:lnTo>
                  <a:lnTo>
                    <a:pt x="67" y="71"/>
                  </a:lnTo>
                  <a:lnTo>
                    <a:pt x="67" y="71"/>
                  </a:lnTo>
                  <a:lnTo>
                    <a:pt x="68" y="71"/>
                  </a:lnTo>
                  <a:lnTo>
                    <a:pt x="70" y="71"/>
                  </a:lnTo>
                  <a:lnTo>
                    <a:pt x="70" y="71"/>
                  </a:lnTo>
                  <a:lnTo>
                    <a:pt x="70" y="71"/>
                  </a:lnTo>
                  <a:lnTo>
                    <a:pt x="70" y="71"/>
                  </a:lnTo>
                  <a:lnTo>
                    <a:pt x="70" y="69"/>
                  </a:lnTo>
                  <a:lnTo>
                    <a:pt x="70" y="69"/>
                  </a:lnTo>
                  <a:lnTo>
                    <a:pt x="70" y="69"/>
                  </a:lnTo>
                  <a:lnTo>
                    <a:pt x="72" y="69"/>
                  </a:lnTo>
                  <a:lnTo>
                    <a:pt x="72" y="69"/>
                  </a:lnTo>
                  <a:lnTo>
                    <a:pt x="72" y="69"/>
                  </a:lnTo>
                  <a:lnTo>
                    <a:pt x="72" y="69"/>
                  </a:lnTo>
                  <a:lnTo>
                    <a:pt x="74" y="69"/>
                  </a:lnTo>
                  <a:lnTo>
                    <a:pt x="74" y="69"/>
                  </a:lnTo>
                  <a:lnTo>
                    <a:pt x="77" y="69"/>
                  </a:lnTo>
                  <a:lnTo>
                    <a:pt x="77" y="69"/>
                  </a:lnTo>
                  <a:lnTo>
                    <a:pt x="76" y="67"/>
                  </a:lnTo>
                  <a:lnTo>
                    <a:pt x="74" y="64"/>
                  </a:lnTo>
                  <a:lnTo>
                    <a:pt x="74" y="62"/>
                  </a:lnTo>
                  <a:lnTo>
                    <a:pt x="76" y="62"/>
                  </a:lnTo>
                  <a:lnTo>
                    <a:pt x="79" y="60"/>
                  </a:lnTo>
                  <a:lnTo>
                    <a:pt x="79" y="60"/>
                  </a:lnTo>
                  <a:lnTo>
                    <a:pt x="79" y="58"/>
                  </a:lnTo>
                  <a:lnTo>
                    <a:pt x="79" y="56"/>
                  </a:lnTo>
                  <a:lnTo>
                    <a:pt x="79" y="55"/>
                  </a:lnTo>
                  <a:lnTo>
                    <a:pt x="79" y="55"/>
                  </a:lnTo>
                  <a:lnTo>
                    <a:pt x="81" y="53"/>
                  </a:lnTo>
                  <a:lnTo>
                    <a:pt x="85" y="49"/>
                  </a:lnTo>
                  <a:lnTo>
                    <a:pt x="85" y="47"/>
                  </a:lnTo>
                  <a:lnTo>
                    <a:pt x="85" y="47"/>
                  </a:lnTo>
                  <a:lnTo>
                    <a:pt x="85" y="46"/>
                  </a:lnTo>
                  <a:lnTo>
                    <a:pt x="85" y="46"/>
                  </a:lnTo>
                  <a:lnTo>
                    <a:pt x="85" y="46"/>
                  </a:lnTo>
                  <a:lnTo>
                    <a:pt x="85" y="46"/>
                  </a:lnTo>
                  <a:lnTo>
                    <a:pt x="85" y="46"/>
                  </a:lnTo>
                  <a:lnTo>
                    <a:pt x="85" y="46"/>
                  </a:lnTo>
                  <a:lnTo>
                    <a:pt x="85" y="44"/>
                  </a:lnTo>
                  <a:lnTo>
                    <a:pt x="85" y="44"/>
                  </a:lnTo>
                  <a:lnTo>
                    <a:pt x="86" y="44"/>
                  </a:lnTo>
                  <a:lnTo>
                    <a:pt x="86" y="44"/>
                  </a:lnTo>
                  <a:lnTo>
                    <a:pt x="86" y="42"/>
                  </a:lnTo>
                  <a:lnTo>
                    <a:pt x="86" y="42"/>
                  </a:lnTo>
                  <a:lnTo>
                    <a:pt x="86" y="4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1" name="Google Shape;361;p16"/>
            <p:cNvSpPr/>
            <p:nvPr/>
          </p:nvSpPr>
          <p:spPr>
            <a:xfrm>
              <a:off x="8383544" y="5125954"/>
              <a:ext cx="156034" cy="154491"/>
            </a:xfrm>
            <a:custGeom>
              <a:avLst/>
              <a:gdLst/>
              <a:ahLst/>
              <a:cxnLst/>
              <a:rect l="l" t="t" r="r" b="b"/>
              <a:pathLst>
                <a:path w="86" h="96" extrusionOk="0">
                  <a:moveTo>
                    <a:pt x="86" y="40"/>
                  </a:moveTo>
                  <a:lnTo>
                    <a:pt x="86" y="40"/>
                  </a:lnTo>
                  <a:lnTo>
                    <a:pt x="85" y="40"/>
                  </a:lnTo>
                  <a:lnTo>
                    <a:pt x="85" y="40"/>
                  </a:lnTo>
                  <a:lnTo>
                    <a:pt x="83" y="40"/>
                  </a:lnTo>
                  <a:lnTo>
                    <a:pt x="81" y="40"/>
                  </a:lnTo>
                  <a:lnTo>
                    <a:pt x="79" y="40"/>
                  </a:lnTo>
                  <a:lnTo>
                    <a:pt x="79" y="40"/>
                  </a:lnTo>
                  <a:lnTo>
                    <a:pt x="77" y="38"/>
                  </a:lnTo>
                  <a:lnTo>
                    <a:pt x="77" y="37"/>
                  </a:lnTo>
                  <a:lnTo>
                    <a:pt x="76" y="37"/>
                  </a:lnTo>
                  <a:lnTo>
                    <a:pt x="70" y="37"/>
                  </a:lnTo>
                  <a:lnTo>
                    <a:pt x="70" y="37"/>
                  </a:lnTo>
                  <a:lnTo>
                    <a:pt x="68" y="37"/>
                  </a:lnTo>
                  <a:lnTo>
                    <a:pt x="68" y="37"/>
                  </a:lnTo>
                  <a:lnTo>
                    <a:pt x="67" y="35"/>
                  </a:lnTo>
                  <a:lnTo>
                    <a:pt x="67" y="35"/>
                  </a:lnTo>
                  <a:lnTo>
                    <a:pt x="68" y="35"/>
                  </a:lnTo>
                  <a:lnTo>
                    <a:pt x="68" y="35"/>
                  </a:lnTo>
                  <a:lnTo>
                    <a:pt x="68" y="33"/>
                  </a:lnTo>
                  <a:lnTo>
                    <a:pt x="68" y="31"/>
                  </a:lnTo>
                  <a:lnTo>
                    <a:pt x="68" y="31"/>
                  </a:lnTo>
                  <a:lnTo>
                    <a:pt x="68" y="29"/>
                  </a:lnTo>
                  <a:lnTo>
                    <a:pt x="68" y="29"/>
                  </a:lnTo>
                  <a:lnTo>
                    <a:pt x="68" y="28"/>
                  </a:lnTo>
                  <a:lnTo>
                    <a:pt x="67" y="28"/>
                  </a:lnTo>
                  <a:lnTo>
                    <a:pt x="67" y="28"/>
                  </a:lnTo>
                  <a:lnTo>
                    <a:pt x="65" y="28"/>
                  </a:lnTo>
                  <a:lnTo>
                    <a:pt x="65" y="26"/>
                  </a:lnTo>
                  <a:lnTo>
                    <a:pt x="63" y="26"/>
                  </a:lnTo>
                  <a:lnTo>
                    <a:pt x="63" y="26"/>
                  </a:lnTo>
                  <a:lnTo>
                    <a:pt x="63" y="26"/>
                  </a:lnTo>
                  <a:lnTo>
                    <a:pt x="61" y="26"/>
                  </a:lnTo>
                  <a:lnTo>
                    <a:pt x="59" y="24"/>
                  </a:lnTo>
                  <a:lnTo>
                    <a:pt x="59" y="22"/>
                  </a:lnTo>
                  <a:lnTo>
                    <a:pt x="59" y="20"/>
                  </a:lnTo>
                  <a:lnTo>
                    <a:pt x="59" y="19"/>
                  </a:lnTo>
                  <a:lnTo>
                    <a:pt x="58" y="19"/>
                  </a:lnTo>
                  <a:lnTo>
                    <a:pt x="58" y="19"/>
                  </a:lnTo>
                  <a:lnTo>
                    <a:pt x="58" y="19"/>
                  </a:lnTo>
                  <a:lnTo>
                    <a:pt x="56" y="19"/>
                  </a:lnTo>
                  <a:lnTo>
                    <a:pt x="56" y="19"/>
                  </a:lnTo>
                  <a:lnTo>
                    <a:pt x="54" y="15"/>
                  </a:lnTo>
                  <a:lnTo>
                    <a:pt x="54" y="13"/>
                  </a:lnTo>
                  <a:lnTo>
                    <a:pt x="54" y="11"/>
                  </a:lnTo>
                  <a:lnTo>
                    <a:pt x="50" y="11"/>
                  </a:lnTo>
                  <a:lnTo>
                    <a:pt x="49" y="11"/>
                  </a:lnTo>
                  <a:lnTo>
                    <a:pt x="49" y="11"/>
                  </a:lnTo>
                  <a:lnTo>
                    <a:pt x="45" y="8"/>
                  </a:lnTo>
                  <a:lnTo>
                    <a:pt x="41" y="6"/>
                  </a:lnTo>
                  <a:lnTo>
                    <a:pt x="40" y="6"/>
                  </a:lnTo>
                  <a:lnTo>
                    <a:pt x="40" y="6"/>
                  </a:lnTo>
                  <a:lnTo>
                    <a:pt x="41" y="4"/>
                  </a:lnTo>
                  <a:lnTo>
                    <a:pt x="41" y="4"/>
                  </a:lnTo>
                  <a:lnTo>
                    <a:pt x="41" y="4"/>
                  </a:lnTo>
                  <a:lnTo>
                    <a:pt x="41" y="2"/>
                  </a:lnTo>
                  <a:lnTo>
                    <a:pt x="41" y="4"/>
                  </a:lnTo>
                  <a:lnTo>
                    <a:pt x="41" y="4"/>
                  </a:lnTo>
                  <a:lnTo>
                    <a:pt x="41" y="2"/>
                  </a:lnTo>
                  <a:lnTo>
                    <a:pt x="41" y="2"/>
                  </a:lnTo>
                  <a:lnTo>
                    <a:pt x="41" y="0"/>
                  </a:lnTo>
                  <a:lnTo>
                    <a:pt x="40" y="0"/>
                  </a:lnTo>
                  <a:lnTo>
                    <a:pt x="40" y="0"/>
                  </a:lnTo>
                  <a:lnTo>
                    <a:pt x="38" y="0"/>
                  </a:lnTo>
                  <a:lnTo>
                    <a:pt x="38" y="0"/>
                  </a:lnTo>
                  <a:lnTo>
                    <a:pt x="36" y="0"/>
                  </a:lnTo>
                  <a:lnTo>
                    <a:pt x="32" y="4"/>
                  </a:lnTo>
                  <a:lnTo>
                    <a:pt x="30" y="4"/>
                  </a:lnTo>
                  <a:lnTo>
                    <a:pt x="29" y="4"/>
                  </a:lnTo>
                  <a:lnTo>
                    <a:pt x="29" y="4"/>
                  </a:lnTo>
                  <a:lnTo>
                    <a:pt x="29" y="6"/>
                  </a:lnTo>
                  <a:lnTo>
                    <a:pt x="29" y="6"/>
                  </a:lnTo>
                  <a:lnTo>
                    <a:pt x="29" y="8"/>
                  </a:lnTo>
                  <a:lnTo>
                    <a:pt x="29" y="10"/>
                  </a:lnTo>
                  <a:lnTo>
                    <a:pt x="30" y="10"/>
                  </a:lnTo>
                  <a:lnTo>
                    <a:pt x="30" y="10"/>
                  </a:lnTo>
                  <a:lnTo>
                    <a:pt x="30" y="10"/>
                  </a:lnTo>
                  <a:lnTo>
                    <a:pt x="30" y="10"/>
                  </a:lnTo>
                  <a:lnTo>
                    <a:pt x="32" y="10"/>
                  </a:lnTo>
                  <a:lnTo>
                    <a:pt x="32" y="11"/>
                  </a:lnTo>
                  <a:lnTo>
                    <a:pt x="32" y="13"/>
                  </a:lnTo>
                  <a:lnTo>
                    <a:pt x="30" y="15"/>
                  </a:lnTo>
                  <a:lnTo>
                    <a:pt x="29" y="17"/>
                  </a:lnTo>
                  <a:lnTo>
                    <a:pt x="29" y="17"/>
                  </a:lnTo>
                  <a:lnTo>
                    <a:pt x="27" y="17"/>
                  </a:lnTo>
                  <a:lnTo>
                    <a:pt x="27" y="17"/>
                  </a:lnTo>
                  <a:lnTo>
                    <a:pt x="27" y="17"/>
                  </a:lnTo>
                  <a:lnTo>
                    <a:pt x="27" y="19"/>
                  </a:lnTo>
                  <a:lnTo>
                    <a:pt x="25" y="19"/>
                  </a:lnTo>
                  <a:lnTo>
                    <a:pt x="25" y="19"/>
                  </a:lnTo>
                  <a:lnTo>
                    <a:pt x="25" y="20"/>
                  </a:lnTo>
                  <a:lnTo>
                    <a:pt x="23" y="20"/>
                  </a:lnTo>
                  <a:lnTo>
                    <a:pt x="23" y="20"/>
                  </a:lnTo>
                  <a:lnTo>
                    <a:pt x="21" y="20"/>
                  </a:lnTo>
                  <a:lnTo>
                    <a:pt x="21" y="22"/>
                  </a:lnTo>
                  <a:lnTo>
                    <a:pt x="21" y="24"/>
                  </a:lnTo>
                  <a:lnTo>
                    <a:pt x="21" y="24"/>
                  </a:lnTo>
                  <a:lnTo>
                    <a:pt x="23" y="26"/>
                  </a:lnTo>
                  <a:lnTo>
                    <a:pt x="23" y="26"/>
                  </a:lnTo>
                  <a:lnTo>
                    <a:pt x="23" y="26"/>
                  </a:lnTo>
                  <a:lnTo>
                    <a:pt x="21" y="28"/>
                  </a:lnTo>
                  <a:lnTo>
                    <a:pt x="20" y="29"/>
                  </a:lnTo>
                  <a:lnTo>
                    <a:pt x="16" y="29"/>
                  </a:lnTo>
                  <a:lnTo>
                    <a:pt x="12" y="31"/>
                  </a:lnTo>
                  <a:lnTo>
                    <a:pt x="11" y="31"/>
                  </a:lnTo>
                  <a:lnTo>
                    <a:pt x="9" y="31"/>
                  </a:lnTo>
                  <a:lnTo>
                    <a:pt x="9" y="33"/>
                  </a:lnTo>
                  <a:lnTo>
                    <a:pt x="9" y="33"/>
                  </a:lnTo>
                  <a:lnTo>
                    <a:pt x="9" y="33"/>
                  </a:lnTo>
                  <a:lnTo>
                    <a:pt x="9" y="35"/>
                  </a:lnTo>
                  <a:lnTo>
                    <a:pt x="7" y="35"/>
                  </a:lnTo>
                  <a:lnTo>
                    <a:pt x="5" y="35"/>
                  </a:lnTo>
                  <a:lnTo>
                    <a:pt x="3" y="35"/>
                  </a:lnTo>
                  <a:lnTo>
                    <a:pt x="2" y="33"/>
                  </a:lnTo>
                  <a:lnTo>
                    <a:pt x="2" y="33"/>
                  </a:lnTo>
                  <a:lnTo>
                    <a:pt x="2" y="35"/>
                  </a:lnTo>
                  <a:lnTo>
                    <a:pt x="0" y="35"/>
                  </a:lnTo>
                  <a:lnTo>
                    <a:pt x="0" y="35"/>
                  </a:lnTo>
                  <a:lnTo>
                    <a:pt x="0" y="37"/>
                  </a:lnTo>
                  <a:lnTo>
                    <a:pt x="0" y="38"/>
                  </a:lnTo>
                  <a:lnTo>
                    <a:pt x="0" y="38"/>
                  </a:lnTo>
                  <a:lnTo>
                    <a:pt x="3" y="40"/>
                  </a:lnTo>
                  <a:lnTo>
                    <a:pt x="3" y="42"/>
                  </a:lnTo>
                  <a:lnTo>
                    <a:pt x="3" y="42"/>
                  </a:lnTo>
                  <a:lnTo>
                    <a:pt x="3" y="44"/>
                  </a:lnTo>
                  <a:lnTo>
                    <a:pt x="2" y="44"/>
                  </a:lnTo>
                  <a:lnTo>
                    <a:pt x="2" y="46"/>
                  </a:lnTo>
                  <a:lnTo>
                    <a:pt x="2" y="46"/>
                  </a:lnTo>
                  <a:lnTo>
                    <a:pt x="2" y="47"/>
                  </a:lnTo>
                  <a:lnTo>
                    <a:pt x="2" y="47"/>
                  </a:lnTo>
                  <a:lnTo>
                    <a:pt x="2" y="49"/>
                  </a:lnTo>
                  <a:lnTo>
                    <a:pt x="3" y="49"/>
                  </a:lnTo>
                  <a:lnTo>
                    <a:pt x="5" y="51"/>
                  </a:lnTo>
                  <a:lnTo>
                    <a:pt x="5" y="53"/>
                  </a:lnTo>
                  <a:lnTo>
                    <a:pt x="5" y="53"/>
                  </a:lnTo>
                  <a:lnTo>
                    <a:pt x="5" y="53"/>
                  </a:lnTo>
                  <a:lnTo>
                    <a:pt x="5" y="53"/>
                  </a:lnTo>
                  <a:lnTo>
                    <a:pt x="5" y="53"/>
                  </a:lnTo>
                  <a:lnTo>
                    <a:pt x="7" y="56"/>
                  </a:lnTo>
                  <a:lnTo>
                    <a:pt x="7" y="56"/>
                  </a:lnTo>
                  <a:lnTo>
                    <a:pt x="9" y="56"/>
                  </a:lnTo>
                  <a:lnTo>
                    <a:pt x="9" y="58"/>
                  </a:lnTo>
                  <a:lnTo>
                    <a:pt x="9" y="58"/>
                  </a:lnTo>
                  <a:lnTo>
                    <a:pt x="9" y="58"/>
                  </a:lnTo>
                  <a:lnTo>
                    <a:pt x="9" y="60"/>
                  </a:lnTo>
                  <a:lnTo>
                    <a:pt x="9" y="60"/>
                  </a:lnTo>
                  <a:lnTo>
                    <a:pt x="9" y="60"/>
                  </a:lnTo>
                  <a:lnTo>
                    <a:pt x="9" y="60"/>
                  </a:lnTo>
                  <a:lnTo>
                    <a:pt x="9" y="62"/>
                  </a:lnTo>
                  <a:lnTo>
                    <a:pt x="9" y="62"/>
                  </a:lnTo>
                  <a:lnTo>
                    <a:pt x="9" y="62"/>
                  </a:lnTo>
                  <a:lnTo>
                    <a:pt x="11" y="64"/>
                  </a:lnTo>
                  <a:lnTo>
                    <a:pt x="11" y="64"/>
                  </a:lnTo>
                  <a:lnTo>
                    <a:pt x="11" y="64"/>
                  </a:lnTo>
                  <a:lnTo>
                    <a:pt x="14" y="64"/>
                  </a:lnTo>
                  <a:lnTo>
                    <a:pt x="16" y="64"/>
                  </a:lnTo>
                  <a:lnTo>
                    <a:pt x="21" y="69"/>
                  </a:lnTo>
                  <a:lnTo>
                    <a:pt x="21" y="69"/>
                  </a:lnTo>
                  <a:lnTo>
                    <a:pt x="23" y="71"/>
                  </a:lnTo>
                  <a:lnTo>
                    <a:pt x="23" y="71"/>
                  </a:lnTo>
                  <a:lnTo>
                    <a:pt x="25" y="76"/>
                  </a:lnTo>
                  <a:lnTo>
                    <a:pt x="25" y="78"/>
                  </a:lnTo>
                  <a:lnTo>
                    <a:pt x="27" y="78"/>
                  </a:lnTo>
                  <a:lnTo>
                    <a:pt x="27" y="80"/>
                  </a:lnTo>
                  <a:lnTo>
                    <a:pt x="27" y="82"/>
                  </a:lnTo>
                  <a:lnTo>
                    <a:pt x="29" y="85"/>
                  </a:lnTo>
                  <a:lnTo>
                    <a:pt x="29" y="87"/>
                  </a:lnTo>
                  <a:lnTo>
                    <a:pt x="29" y="89"/>
                  </a:lnTo>
                  <a:lnTo>
                    <a:pt x="29" y="89"/>
                  </a:lnTo>
                  <a:lnTo>
                    <a:pt x="29" y="91"/>
                  </a:lnTo>
                  <a:lnTo>
                    <a:pt x="27" y="91"/>
                  </a:lnTo>
                  <a:lnTo>
                    <a:pt x="27" y="91"/>
                  </a:lnTo>
                  <a:lnTo>
                    <a:pt x="27" y="91"/>
                  </a:lnTo>
                  <a:lnTo>
                    <a:pt x="27" y="93"/>
                  </a:lnTo>
                  <a:lnTo>
                    <a:pt x="27" y="93"/>
                  </a:lnTo>
                  <a:lnTo>
                    <a:pt x="27" y="94"/>
                  </a:lnTo>
                  <a:lnTo>
                    <a:pt x="27" y="94"/>
                  </a:lnTo>
                  <a:lnTo>
                    <a:pt x="29" y="96"/>
                  </a:lnTo>
                  <a:lnTo>
                    <a:pt x="29" y="96"/>
                  </a:lnTo>
                  <a:lnTo>
                    <a:pt x="29" y="96"/>
                  </a:lnTo>
                  <a:lnTo>
                    <a:pt x="30" y="96"/>
                  </a:lnTo>
                  <a:lnTo>
                    <a:pt x="30" y="94"/>
                  </a:lnTo>
                  <a:lnTo>
                    <a:pt x="30" y="94"/>
                  </a:lnTo>
                  <a:lnTo>
                    <a:pt x="30" y="94"/>
                  </a:lnTo>
                  <a:lnTo>
                    <a:pt x="32" y="96"/>
                  </a:lnTo>
                  <a:lnTo>
                    <a:pt x="32" y="96"/>
                  </a:lnTo>
                  <a:lnTo>
                    <a:pt x="34" y="96"/>
                  </a:lnTo>
                  <a:lnTo>
                    <a:pt x="34" y="94"/>
                  </a:lnTo>
                  <a:lnTo>
                    <a:pt x="34" y="94"/>
                  </a:lnTo>
                  <a:lnTo>
                    <a:pt x="36" y="93"/>
                  </a:lnTo>
                  <a:lnTo>
                    <a:pt x="36" y="93"/>
                  </a:lnTo>
                  <a:lnTo>
                    <a:pt x="36" y="93"/>
                  </a:lnTo>
                  <a:lnTo>
                    <a:pt x="36" y="91"/>
                  </a:lnTo>
                  <a:lnTo>
                    <a:pt x="36" y="89"/>
                  </a:lnTo>
                  <a:lnTo>
                    <a:pt x="36" y="87"/>
                  </a:lnTo>
                  <a:lnTo>
                    <a:pt x="36" y="85"/>
                  </a:lnTo>
                  <a:lnTo>
                    <a:pt x="36" y="84"/>
                  </a:lnTo>
                  <a:lnTo>
                    <a:pt x="36" y="82"/>
                  </a:lnTo>
                  <a:lnTo>
                    <a:pt x="38" y="80"/>
                  </a:lnTo>
                  <a:lnTo>
                    <a:pt x="40" y="80"/>
                  </a:lnTo>
                  <a:lnTo>
                    <a:pt x="43" y="78"/>
                  </a:lnTo>
                  <a:lnTo>
                    <a:pt x="47" y="76"/>
                  </a:lnTo>
                  <a:lnTo>
                    <a:pt x="49" y="76"/>
                  </a:lnTo>
                  <a:lnTo>
                    <a:pt x="50" y="76"/>
                  </a:lnTo>
                  <a:lnTo>
                    <a:pt x="50" y="75"/>
                  </a:lnTo>
                  <a:lnTo>
                    <a:pt x="52" y="73"/>
                  </a:lnTo>
                  <a:lnTo>
                    <a:pt x="54" y="73"/>
                  </a:lnTo>
                  <a:lnTo>
                    <a:pt x="54" y="73"/>
                  </a:lnTo>
                  <a:lnTo>
                    <a:pt x="54" y="73"/>
                  </a:lnTo>
                  <a:lnTo>
                    <a:pt x="54" y="73"/>
                  </a:lnTo>
                  <a:lnTo>
                    <a:pt x="58" y="75"/>
                  </a:lnTo>
                  <a:lnTo>
                    <a:pt x="59" y="76"/>
                  </a:lnTo>
                  <a:lnTo>
                    <a:pt x="59" y="78"/>
                  </a:lnTo>
                  <a:lnTo>
                    <a:pt x="59" y="78"/>
                  </a:lnTo>
                  <a:lnTo>
                    <a:pt x="59" y="78"/>
                  </a:lnTo>
                  <a:lnTo>
                    <a:pt x="61" y="80"/>
                  </a:lnTo>
                  <a:lnTo>
                    <a:pt x="61" y="80"/>
                  </a:lnTo>
                  <a:lnTo>
                    <a:pt x="63" y="80"/>
                  </a:lnTo>
                  <a:lnTo>
                    <a:pt x="63" y="80"/>
                  </a:lnTo>
                  <a:lnTo>
                    <a:pt x="63" y="80"/>
                  </a:lnTo>
                  <a:lnTo>
                    <a:pt x="63" y="78"/>
                  </a:lnTo>
                  <a:lnTo>
                    <a:pt x="63" y="78"/>
                  </a:lnTo>
                  <a:lnTo>
                    <a:pt x="63" y="76"/>
                  </a:lnTo>
                  <a:lnTo>
                    <a:pt x="63" y="76"/>
                  </a:lnTo>
                  <a:lnTo>
                    <a:pt x="63" y="76"/>
                  </a:lnTo>
                  <a:lnTo>
                    <a:pt x="63" y="76"/>
                  </a:lnTo>
                  <a:lnTo>
                    <a:pt x="67" y="71"/>
                  </a:lnTo>
                  <a:lnTo>
                    <a:pt x="67" y="71"/>
                  </a:lnTo>
                  <a:lnTo>
                    <a:pt x="67" y="71"/>
                  </a:lnTo>
                  <a:lnTo>
                    <a:pt x="68" y="71"/>
                  </a:lnTo>
                  <a:lnTo>
                    <a:pt x="70" y="71"/>
                  </a:lnTo>
                  <a:lnTo>
                    <a:pt x="70" y="71"/>
                  </a:lnTo>
                  <a:lnTo>
                    <a:pt x="70" y="71"/>
                  </a:lnTo>
                  <a:lnTo>
                    <a:pt x="70" y="71"/>
                  </a:lnTo>
                  <a:lnTo>
                    <a:pt x="70" y="69"/>
                  </a:lnTo>
                  <a:lnTo>
                    <a:pt x="70" y="69"/>
                  </a:lnTo>
                  <a:lnTo>
                    <a:pt x="70" y="69"/>
                  </a:lnTo>
                  <a:lnTo>
                    <a:pt x="72" y="69"/>
                  </a:lnTo>
                  <a:lnTo>
                    <a:pt x="72" y="69"/>
                  </a:lnTo>
                  <a:lnTo>
                    <a:pt x="72" y="69"/>
                  </a:lnTo>
                  <a:lnTo>
                    <a:pt x="72" y="69"/>
                  </a:lnTo>
                  <a:lnTo>
                    <a:pt x="74" y="69"/>
                  </a:lnTo>
                  <a:lnTo>
                    <a:pt x="74" y="69"/>
                  </a:lnTo>
                  <a:lnTo>
                    <a:pt x="77" y="69"/>
                  </a:lnTo>
                  <a:lnTo>
                    <a:pt x="77" y="69"/>
                  </a:lnTo>
                  <a:lnTo>
                    <a:pt x="76" y="67"/>
                  </a:lnTo>
                  <a:lnTo>
                    <a:pt x="74" y="64"/>
                  </a:lnTo>
                  <a:lnTo>
                    <a:pt x="74" y="62"/>
                  </a:lnTo>
                  <a:lnTo>
                    <a:pt x="76" y="62"/>
                  </a:lnTo>
                  <a:lnTo>
                    <a:pt x="79" y="60"/>
                  </a:lnTo>
                  <a:lnTo>
                    <a:pt x="79" y="60"/>
                  </a:lnTo>
                  <a:lnTo>
                    <a:pt x="79" y="58"/>
                  </a:lnTo>
                  <a:lnTo>
                    <a:pt x="79" y="56"/>
                  </a:lnTo>
                  <a:lnTo>
                    <a:pt x="79" y="55"/>
                  </a:lnTo>
                  <a:lnTo>
                    <a:pt x="79" y="55"/>
                  </a:lnTo>
                  <a:lnTo>
                    <a:pt x="81" y="53"/>
                  </a:lnTo>
                  <a:lnTo>
                    <a:pt x="85" y="49"/>
                  </a:lnTo>
                  <a:lnTo>
                    <a:pt x="85" y="47"/>
                  </a:lnTo>
                  <a:lnTo>
                    <a:pt x="85" y="47"/>
                  </a:lnTo>
                  <a:lnTo>
                    <a:pt x="85" y="46"/>
                  </a:lnTo>
                  <a:lnTo>
                    <a:pt x="85" y="46"/>
                  </a:lnTo>
                  <a:lnTo>
                    <a:pt x="85" y="46"/>
                  </a:lnTo>
                  <a:lnTo>
                    <a:pt x="85" y="46"/>
                  </a:lnTo>
                  <a:lnTo>
                    <a:pt x="85" y="46"/>
                  </a:lnTo>
                  <a:lnTo>
                    <a:pt x="85" y="46"/>
                  </a:lnTo>
                  <a:lnTo>
                    <a:pt x="85" y="44"/>
                  </a:lnTo>
                  <a:lnTo>
                    <a:pt x="85" y="44"/>
                  </a:lnTo>
                  <a:lnTo>
                    <a:pt x="86" y="44"/>
                  </a:lnTo>
                  <a:lnTo>
                    <a:pt x="86" y="44"/>
                  </a:lnTo>
                  <a:lnTo>
                    <a:pt x="86" y="42"/>
                  </a:lnTo>
                  <a:lnTo>
                    <a:pt x="86" y="42"/>
                  </a:lnTo>
                  <a:lnTo>
                    <a:pt x="86" y="4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2" name="Google Shape;362;p16"/>
            <p:cNvSpPr/>
            <p:nvPr/>
          </p:nvSpPr>
          <p:spPr>
            <a:xfrm>
              <a:off x="7164301" y="4691447"/>
              <a:ext cx="1081351" cy="1243977"/>
            </a:xfrm>
            <a:custGeom>
              <a:avLst/>
              <a:gdLst/>
              <a:ahLst/>
              <a:cxnLst/>
              <a:rect l="l" t="t" r="r" b="b"/>
              <a:pathLst>
                <a:path w="596" h="773" extrusionOk="0">
                  <a:moveTo>
                    <a:pt x="175" y="316"/>
                  </a:moveTo>
                  <a:lnTo>
                    <a:pt x="175" y="316"/>
                  </a:lnTo>
                  <a:lnTo>
                    <a:pt x="173" y="314"/>
                  </a:lnTo>
                  <a:lnTo>
                    <a:pt x="173" y="314"/>
                  </a:lnTo>
                  <a:lnTo>
                    <a:pt x="173" y="316"/>
                  </a:lnTo>
                  <a:lnTo>
                    <a:pt x="173" y="316"/>
                  </a:lnTo>
                  <a:lnTo>
                    <a:pt x="173" y="316"/>
                  </a:lnTo>
                  <a:lnTo>
                    <a:pt x="172" y="316"/>
                  </a:lnTo>
                  <a:lnTo>
                    <a:pt x="173" y="317"/>
                  </a:lnTo>
                  <a:lnTo>
                    <a:pt x="173" y="317"/>
                  </a:lnTo>
                  <a:lnTo>
                    <a:pt x="173" y="317"/>
                  </a:lnTo>
                  <a:lnTo>
                    <a:pt x="175" y="317"/>
                  </a:lnTo>
                  <a:lnTo>
                    <a:pt x="175" y="316"/>
                  </a:lnTo>
                  <a:lnTo>
                    <a:pt x="175" y="316"/>
                  </a:lnTo>
                  <a:lnTo>
                    <a:pt x="175" y="316"/>
                  </a:lnTo>
                  <a:lnTo>
                    <a:pt x="175" y="316"/>
                  </a:lnTo>
                  <a:close/>
                  <a:moveTo>
                    <a:pt x="191" y="299"/>
                  </a:moveTo>
                  <a:lnTo>
                    <a:pt x="191" y="299"/>
                  </a:lnTo>
                  <a:lnTo>
                    <a:pt x="191" y="298"/>
                  </a:lnTo>
                  <a:lnTo>
                    <a:pt x="191" y="298"/>
                  </a:lnTo>
                  <a:lnTo>
                    <a:pt x="191" y="298"/>
                  </a:lnTo>
                  <a:lnTo>
                    <a:pt x="191" y="298"/>
                  </a:lnTo>
                  <a:lnTo>
                    <a:pt x="190" y="298"/>
                  </a:lnTo>
                  <a:lnTo>
                    <a:pt x="190" y="298"/>
                  </a:lnTo>
                  <a:lnTo>
                    <a:pt x="190" y="299"/>
                  </a:lnTo>
                  <a:lnTo>
                    <a:pt x="188" y="299"/>
                  </a:lnTo>
                  <a:lnTo>
                    <a:pt x="188" y="299"/>
                  </a:lnTo>
                  <a:lnTo>
                    <a:pt x="188" y="301"/>
                  </a:lnTo>
                  <a:lnTo>
                    <a:pt x="188" y="301"/>
                  </a:lnTo>
                  <a:lnTo>
                    <a:pt x="188" y="301"/>
                  </a:lnTo>
                  <a:lnTo>
                    <a:pt x="186" y="301"/>
                  </a:lnTo>
                  <a:lnTo>
                    <a:pt x="186" y="301"/>
                  </a:lnTo>
                  <a:lnTo>
                    <a:pt x="186" y="299"/>
                  </a:lnTo>
                  <a:lnTo>
                    <a:pt x="184" y="299"/>
                  </a:lnTo>
                  <a:lnTo>
                    <a:pt x="184" y="299"/>
                  </a:lnTo>
                  <a:lnTo>
                    <a:pt x="184" y="301"/>
                  </a:lnTo>
                  <a:lnTo>
                    <a:pt x="182" y="301"/>
                  </a:lnTo>
                  <a:lnTo>
                    <a:pt x="182" y="301"/>
                  </a:lnTo>
                  <a:lnTo>
                    <a:pt x="182" y="301"/>
                  </a:lnTo>
                  <a:lnTo>
                    <a:pt x="182" y="301"/>
                  </a:lnTo>
                  <a:lnTo>
                    <a:pt x="182" y="301"/>
                  </a:lnTo>
                  <a:lnTo>
                    <a:pt x="182" y="301"/>
                  </a:lnTo>
                  <a:lnTo>
                    <a:pt x="181" y="301"/>
                  </a:lnTo>
                  <a:lnTo>
                    <a:pt x="181" y="301"/>
                  </a:lnTo>
                  <a:lnTo>
                    <a:pt x="179" y="301"/>
                  </a:lnTo>
                  <a:lnTo>
                    <a:pt x="179" y="301"/>
                  </a:lnTo>
                  <a:lnTo>
                    <a:pt x="177" y="301"/>
                  </a:lnTo>
                  <a:lnTo>
                    <a:pt x="177" y="301"/>
                  </a:lnTo>
                  <a:lnTo>
                    <a:pt x="175" y="301"/>
                  </a:lnTo>
                  <a:lnTo>
                    <a:pt x="175" y="303"/>
                  </a:lnTo>
                  <a:lnTo>
                    <a:pt x="175" y="305"/>
                  </a:lnTo>
                  <a:lnTo>
                    <a:pt x="177" y="305"/>
                  </a:lnTo>
                  <a:lnTo>
                    <a:pt x="177" y="307"/>
                  </a:lnTo>
                  <a:lnTo>
                    <a:pt x="181" y="307"/>
                  </a:lnTo>
                  <a:lnTo>
                    <a:pt x="182" y="307"/>
                  </a:lnTo>
                  <a:lnTo>
                    <a:pt x="182" y="305"/>
                  </a:lnTo>
                  <a:lnTo>
                    <a:pt x="182" y="305"/>
                  </a:lnTo>
                  <a:lnTo>
                    <a:pt x="182" y="305"/>
                  </a:lnTo>
                  <a:lnTo>
                    <a:pt x="186" y="305"/>
                  </a:lnTo>
                  <a:lnTo>
                    <a:pt x="186" y="305"/>
                  </a:lnTo>
                  <a:lnTo>
                    <a:pt x="186" y="305"/>
                  </a:lnTo>
                  <a:lnTo>
                    <a:pt x="186" y="305"/>
                  </a:lnTo>
                  <a:lnTo>
                    <a:pt x="188" y="305"/>
                  </a:lnTo>
                  <a:lnTo>
                    <a:pt x="188" y="305"/>
                  </a:lnTo>
                  <a:lnTo>
                    <a:pt x="188" y="305"/>
                  </a:lnTo>
                  <a:lnTo>
                    <a:pt x="190" y="307"/>
                  </a:lnTo>
                  <a:lnTo>
                    <a:pt x="190" y="307"/>
                  </a:lnTo>
                  <a:lnTo>
                    <a:pt x="190" y="307"/>
                  </a:lnTo>
                  <a:lnTo>
                    <a:pt x="190" y="307"/>
                  </a:lnTo>
                  <a:lnTo>
                    <a:pt x="190" y="307"/>
                  </a:lnTo>
                  <a:lnTo>
                    <a:pt x="191" y="308"/>
                  </a:lnTo>
                  <a:lnTo>
                    <a:pt x="191" y="307"/>
                  </a:lnTo>
                  <a:lnTo>
                    <a:pt x="191" y="307"/>
                  </a:lnTo>
                  <a:lnTo>
                    <a:pt x="190" y="305"/>
                  </a:lnTo>
                  <a:lnTo>
                    <a:pt x="190" y="305"/>
                  </a:lnTo>
                  <a:lnTo>
                    <a:pt x="190" y="303"/>
                  </a:lnTo>
                  <a:lnTo>
                    <a:pt x="191" y="303"/>
                  </a:lnTo>
                  <a:lnTo>
                    <a:pt x="191" y="303"/>
                  </a:lnTo>
                  <a:lnTo>
                    <a:pt x="191" y="301"/>
                  </a:lnTo>
                  <a:lnTo>
                    <a:pt x="191" y="301"/>
                  </a:lnTo>
                  <a:lnTo>
                    <a:pt x="191" y="299"/>
                  </a:lnTo>
                  <a:lnTo>
                    <a:pt x="191" y="299"/>
                  </a:lnTo>
                  <a:close/>
                  <a:moveTo>
                    <a:pt x="184" y="332"/>
                  </a:moveTo>
                  <a:lnTo>
                    <a:pt x="184" y="334"/>
                  </a:lnTo>
                  <a:lnTo>
                    <a:pt x="186" y="334"/>
                  </a:lnTo>
                  <a:lnTo>
                    <a:pt x="186" y="334"/>
                  </a:lnTo>
                  <a:lnTo>
                    <a:pt x="186" y="332"/>
                  </a:lnTo>
                  <a:lnTo>
                    <a:pt x="184" y="332"/>
                  </a:lnTo>
                  <a:close/>
                  <a:moveTo>
                    <a:pt x="217" y="332"/>
                  </a:moveTo>
                  <a:lnTo>
                    <a:pt x="215" y="330"/>
                  </a:lnTo>
                  <a:lnTo>
                    <a:pt x="215" y="330"/>
                  </a:lnTo>
                  <a:lnTo>
                    <a:pt x="215" y="330"/>
                  </a:lnTo>
                  <a:lnTo>
                    <a:pt x="213" y="330"/>
                  </a:lnTo>
                  <a:lnTo>
                    <a:pt x="213" y="330"/>
                  </a:lnTo>
                  <a:lnTo>
                    <a:pt x="213" y="332"/>
                  </a:lnTo>
                  <a:lnTo>
                    <a:pt x="213" y="332"/>
                  </a:lnTo>
                  <a:lnTo>
                    <a:pt x="215" y="334"/>
                  </a:lnTo>
                  <a:lnTo>
                    <a:pt x="217" y="334"/>
                  </a:lnTo>
                  <a:lnTo>
                    <a:pt x="217" y="334"/>
                  </a:lnTo>
                  <a:lnTo>
                    <a:pt x="217" y="334"/>
                  </a:lnTo>
                  <a:lnTo>
                    <a:pt x="217" y="332"/>
                  </a:lnTo>
                  <a:close/>
                  <a:moveTo>
                    <a:pt x="287" y="621"/>
                  </a:moveTo>
                  <a:lnTo>
                    <a:pt x="285" y="621"/>
                  </a:lnTo>
                  <a:lnTo>
                    <a:pt x="285" y="619"/>
                  </a:lnTo>
                  <a:lnTo>
                    <a:pt x="285" y="619"/>
                  </a:lnTo>
                  <a:lnTo>
                    <a:pt x="285" y="619"/>
                  </a:lnTo>
                  <a:lnTo>
                    <a:pt x="284" y="621"/>
                  </a:lnTo>
                  <a:lnTo>
                    <a:pt x="284" y="621"/>
                  </a:lnTo>
                  <a:lnTo>
                    <a:pt x="284" y="621"/>
                  </a:lnTo>
                  <a:lnTo>
                    <a:pt x="284" y="621"/>
                  </a:lnTo>
                  <a:lnTo>
                    <a:pt x="285" y="621"/>
                  </a:lnTo>
                  <a:lnTo>
                    <a:pt x="285" y="621"/>
                  </a:lnTo>
                  <a:lnTo>
                    <a:pt x="287" y="621"/>
                  </a:lnTo>
                  <a:lnTo>
                    <a:pt x="287" y="621"/>
                  </a:lnTo>
                  <a:lnTo>
                    <a:pt x="287" y="621"/>
                  </a:lnTo>
                  <a:lnTo>
                    <a:pt x="289" y="621"/>
                  </a:lnTo>
                  <a:lnTo>
                    <a:pt x="287" y="621"/>
                  </a:lnTo>
                  <a:lnTo>
                    <a:pt x="287" y="621"/>
                  </a:lnTo>
                  <a:close/>
                  <a:moveTo>
                    <a:pt x="274" y="619"/>
                  </a:moveTo>
                  <a:lnTo>
                    <a:pt x="273" y="617"/>
                  </a:lnTo>
                  <a:lnTo>
                    <a:pt x="273" y="617"/>
                  </a:lnTo>
                  <a:lnTo>
                    <a:pt x="273" y="617"/>
                  </a:lnTo>
                  <a:lnTo>
                    <a:pt x="271" y="617"/>
                  </a:lnTo>
                  <a:lnTo>
                    <a:pt x="273" y="617"/>
                  </a:lnTo>
                  <a:lnTo>
                    <a:pt x="273" y="619"/>
                  </a:lnTo>
                  <a:lnTo>
                    <a:pt x="273" y="619"/>
                  </a:lnTo>
                  <a:lnTo>
                    <a:pt x="274" y="619"/>
                  </a:lnTo>
                  <a:lnTo>
                    <a:pt x="274" y="619"/>
                  </a:lnTo>
                  <a:lnTo>
                    <a:pt x="274" y="619"/>
                  </a:lnTo>
                  <a:close/>
                  <a:moveTo>
                    <a:pt x="273" y="691"/>
                  </a:moveTo>
                  <a:lnTo>
                    <a:pt x="269" y="690"/>
                  </a:lnTo>
                  <a:lnTo>
                    <a:pt x="269" y="690"/>
                  </a:lnTo>
                  <a:lnTo>
                    <a:pt x="269" y="690"/>
                  </a:lnTo>
                  <a:lnTo>
                    <a:pt x="269" y="690"/>
                  </a:lnTo>
                  <a:lnTo>
                    <a:pt x="269" y="690"/>
                  </a:lnTo>
                  <a:lnTo>
                    <a:pt x="269" y="690"/>
                  </a:lnTo>
                  <a:lnTo>
                    <a:pt x="267" y="690"/>
                  </a:lnTo>
                  <a:lnTo>
                    <a:pt x="267" y="690"/>
                  </a:lnTo>
                  <a:lnTo>
                    <a:pt x="267" y="690"/>
                  </a:lnTo>
                  <a:lnTo>
                    <a:pt x="267" y="690"/>
                  </a:lnTo>
                  <a:lnTo>
                    <a:pt x="267" y="690"/>
                  </a:lnTo>
                  <a:lnTo>
                    <a:pt x="265" y="690"/>
                  </a:lnTo>
                  <a:lnTo>
                    <a:pt x="265" y="691"/>
                  </a:lnTo>
                  <a:lnTo>
                    <a:pt x="267" y="691"/>
                  </a:lnTo>
                  <a:lnTo>
                    <a:pt x="267" y="693"/>
                  </a:lnTo>
                  <a:lnTo>
                    <a:pt x="267" y="693"/>
                  </a:lnTo>
                  <a:lnTo>
                    <a:pt x="269" y="695"/>
                  </a:lnTo>
                  <a:lnTo>
                    <a:pt x="271" y="695"/>
                  </a:lnTo>
                  <a:lnTo>
                    <a:pt x="273" y="693"/>
                  </a:lnTo>
                  <a:lnTo>
                    <a:pt x="273" y="691"/>
                  </a:lnTo>
                  <a:lnTo>
                    <a:pt x="273" y="691"/>
                  </a:lnTo>
                  <a:close/>
                  <a:moveTo>
                    <a:pt x="85" y="540"/>
                  </a:moveTo>
                  <a:lnTo>
                    <a:pt x="85" y="540"/>
                  </a:lnTo>
                  <a:lnTo>
                    <a:pt x="81" y="541"/>
                  </a:lnTo>
                  <a:lnTo>
                    <a:pt x="81" y="541"/>
                  </a:lnTo>
                  <a:lnTo>
                    <a:pt x="81" y="543"/>
                  </a:lnTo>
                  <a:lnTo>
                    <a:pt x="81" y="543"/>
                  </a:lnTo>
                  <a:lnTo>
                    <a:pt x="83" y="545"/>
                  </a:lnTo>
                  <a:lnTo>
                    <a:pt x="83" y="545"/>
                  </a:lnTo>
                  <a:lnTo>
                    <a:pt x="83" y="545"/>
                  </a:lnTo>
                  <a:lnTo>
                    <a:pt x="83" y="547"/>
                  </a:lnTo>
                  <a:lnTo>
                    <a:pt x="85" y="547"/>
                  </a:lnTo>
                  <a:lnTo>
                    <a:pt x="85" y="545"/>
                  </a:lnTo>
                  <a:lnTo>
                    <a:pt x="85" y="545"/>
                  </a:lnTo>
                  <a:lnTo>
                    <a:pt x="85" y="541"/>
                  </a:lnTo>
                  <a:lnTo>
                    <a:pt x="85" y="540"/>
                  </a:lnTo>
                  <a:close/>
                  <a:moveTo>
                    <a:pt x="163" y="283"/>
                  </a:moveTo>
                  <a:lnTo>
                    <a:pt x="163" y="283"/>
                  </a:lnTo>
                  <a:lnTo>
                    <a:pt x="163" y="283"/>
                  </a:lnTo>
                  <a:lnTo>
                    <a:pt x="161" y="283"/>
                  </a:lnTo>
                  <a:lnTo>
                    <a:pt x="161" y="283"/>
                  </a:lnTo>
                  <a:lnTo>
                    <a:pt x="159" y="287"/>
                  </a:lnTo>
                  <a:lnTo>
                    <a:pt x="161" y="287"/>
                  </a:lnTo>
                  <a:lnTo>
                    <a:pt x="161" y="287"/>
                  </a:lnTo>
                  <a:lnTo>
                    <a:pt x="163" y="287"/>
                  </a:lnTo>
                  <a:lnTo>
                    <a:pt x="163" y="285"/>
                  </a:lnTo>
                  <a:lnTo>
                    <a:pt x="163" y="285"/>
                  </a:lnTo>
                  <a:lnTo>
                    <a:pt x="163" y="283"/>
                  </a:lnTo>
                  <a:close/>
                  <a:moveTo>
                    <a:pt x="302" y="771"/>
                  </a:moveTo>
                  <a:lnTo>
                    <a:pt x="302" y="771"/>
                  </a:lnTo>
                  <a:lnTo>
                    <a:pt x="302" y="771"/>
                  </a:lnTo>
                  <a:lnTo>
                    <a:pt x="300" y="771"/>
                  </a:lnTo>
                  <a:lnTo>
                    <a:pt x="298" y="771"/>
                  </a:lnTo>
                  <a:lnTo>
                    <a:pt x="298" y="771"/>
                  </a:lnTo>
                  <a:lnTo>
                    <a:pt x="296" y="771"/>
                  </a:lnTo>
                  <a:lnTo>
                    <a:pt x="296" y="771"/>
                  </a:lnTo>
                  <a:lnTo>
                    <a:pt x="296" y="771"/>
                  </a:lnTo>
                  <a:lnTo>
                    <a:pt x="298" y="771"/>
                  </a:lnTo>
                  <a:lnTo>
                    <a:pt x="300" y="773"/>
                  </a:lnTo>
                  <a:lnTo>
                    <a:pt x="300" y="773"/>
                  </a:lnTo>
                  <a:lnTo>
                    <a:pt x="300" y="773"/>
                  </a:lnTo>
                  <a:lnTo>
                    <a:pt x="300" y="773"/>
                  </a:lnTo>
                  <a:lnTo>
                    <a:pt x="302" y="773"/>
                  </a:lnTo>
                  <a:lnTo>
                    <a:pt x="302" y="773"/>
                  </a:lnTo>
                  <a:lnTo>
                    <a:pt x="302" y="771"/>
                  </a:lnTo>
                  <a:lnTo>
                    <a:pt x="302" y="771"/>
                  </a:lnTo>
                  <a:close/>
                  <a:moveTo>
                    <a:pt x="161" y="453"/>
                  </a:moveTo>
                  <a:lnTo>
                    <a:pt x="159" y="451"/>
                  </a:lnTo>
                  <a:lnTo>
                    <a:pt x="159" y="451"/>
                  </a:lnTo>
                  <a:lnTo>
                    <a:pt x="159" y="451"/>
                  </a:lnTo>
                  <a:lnTo>
                    <a:pt x="159" y="449"/>
                  </a:lnTo>
                  <a:lnTo>
                    <a:pt x="159" y="449"/>
                  </a:lnTo>
                  <a:lnTo>
                    <a:pt x="157" y="449"/>
                  </a:lnTo>
                  <a:lnTo>
                    <a:pt x="157" y="449"/>
                  </a:lnTo>
                  <a:lnTo>
                    <a:pt x="157" y="448"/>
                  </a:lnTo>
                  <a:lnTo>
                    <a:pt x="157" y="444"/>
                  </a:lnTo>
                  <a:lnTo>
                    <a:pt x="157" y="444"/>
                  </a:lnTo>
                  <a:lnTo>
                    <a:pt x="155" y="440"/>
                  </a:lnTo>
                  <a:lnTo>
                    <a:pt x="155" y="438"/>
                  </a:lnTo>
                  <a:lnTo>
                    <a:pt x="155" y="438"/>
                  </a:lnTo>
                  <a:lnTo>
                    <a:pt x="154" y="437"/>
                  </a:lnTo>
                  <a:lnTo>
                    <a:pt x="154" y="435"/>
                  </a:lnTo>
                  <a:lnTo>
                    <a:pt x="154" y="437"/>
                  </a:lnTo>
                  <a:lnTo>
                    <a:pt x="154" y="435"/>
                  </a:lnTo>
                  <a:lnTo>
                    <a:pt x="154" y="435"/>
                  </a:lnTo>
                  <a:lnTo>
                    <a:pt x="154" y="435"/>
                  </a:lnTo>
                  <a:lnTo>
                    <a:pt x="154" y="435"/>
                  </a:lnTo>
                  <a:lnTo>
                    <a:pt x="154" y="435"/>
                  </a:lnTo>
                  <a:lnTo>
                    <a:pt x="154" y="433"/>
                  </a:lnTo>
                  <a:lnTo>
                    <a:pt x="155" y="433"/>
                  </a:lnTo>
                  <a:lnTo>
                    <a:pt x="155" y="433"/>
                  </a:lnTo>
                  <a:lnTo>
                    <a:pt x="155" y="433"/>
                  </a:lnTo>
                  <a:lnTo>
                    <a:pt x="155" y="433"/>
                  </a:lnTo>
                  <a:lnTo>
                    <a:pt x="154" y="431"/>
                  </a:lnTo>
                  <a:lnTo>
                    <a:pt x="154" y="431"/>
                  </a:lnTo>
                  <a:lnTo>
                    <a:pt x="154" y="431"/>
                  </a:lnTo>
                  <a:lnTo>
                    <a:pt x="154" y="431"/>
                  </a:lnTo>
                  <a:lnTo>
                    <a:pt x="154" y="431"/>
                  </a:lnTo>
                  <a:lnTo>
                    <a:pt x="154" y="431"/>
                  </a:lnTo>
                  <a:lnTo>
                    <a:pt x="152" y="429"/>
                  </a:lnTo>
                  <a:lnTo>
                    <a:pt x="150" y="429"/>
                  </a:lnTo>
                  <a:lnTo>
                    <a:pt x="150" y="429"/>
                  </a:lnTo>
                  <a:lnTo>
                    <a:pt x="152" y="429"/>
                  </a:lnTo>
                  <a:lnTo>
                    <a:pt x="152" y="429"/>
                  </a:lnTo>
                  <a:lnTo>
                    <a:pt x="152" y="428"/>
                  </a:lnTo>
                  <a:lnTo>
                    <a:pt x="152" y="428"/>
                  </a:lnTo>
                  <a:lnTo>
                    <a:pt x="152" y="428"/>
                  </a:lnTo>
                  <a:lnTo>
                    <a:pt x="150" y="428"/>
                  </a:lnTo>
                  <a:lnTo>
                    <a:pt x="150" y="428"/>
                  </a:lnTo>
                  <a:lnTo>
                    <a:pt x="148" y="428"/>
                  </a:lnTo>
                  <a:lnTo>
                    <a:pt x="148" y="428"/>
                  </a:lnTo>
                  <a:lnTo>
                    <a:pt x="148" y="428"/>
                  </a:lnTo>
                  <a:lnTo>
                    <a:pt x="146" y="428"/>
                  </a:lnTo>
                  <a:lnTo>
                    <a:pt x="146" y="428"/>
                  </a:lnTo>
                  <a:lnTo>
                    <a:pt x="146" y="428"/>
                  </a:lnTo>
                  <a:lnTo>
                    <a:pt x="146" y="428"/>
                  </a:lnTo>
                  <a:lnTo>
                    <a:pt x="144" y="428"/>
                  </a:lnTo>
                  <a:lnTo>
                    <a:pt x="146" y="428"/>
                  </a:lnTo>
                  <a:lnTo>
                    <a:pt x="146" y="428"/>
                  </a:lnTo>
                  <a:lnTo>
                    <a:pt x="146" y="426"/>
                  </a:lnTo>
                  <a:lnTo>
                    <a:pt x="148" y="428"/>
                  </a:lnTo>
                  <a:lnTo>
                    <a:pt x="148" y="426"/>
                  </a:lnTo>
                  <a:lnTo>
                    <a:pt x="148" y="426"/>
                  </a:lnTo>
                  <a:lnTo>
                    <a:pt x="148" y="424"/>
                  </a:lnTo>
                  <a:lnTo>
                    <a:pt x="150" y="424"/>
                  </a:lnTo>
                  <a:lnTo>
                    <a:pt x="150" y="422"/>
                  </a:lnTo>
                  <a:lnTo>
                    <a:pt x="150" y="422"/>
                  </a:lnTo>
                  <a:lnTo>
                    <a:pt x="152" y="422"/>
                  </a:lnTo>
                  <a:lnTo>
                    <a:pt x="152" y="422"/>
                  </a:lnTo>
                  <a:lnTo>
                    <a:pt x="152" y="422"/>
                  </a:lnTo>
                  <a:lnTo>
                    <a:pt x="154" y="422"/>
                  </a:lnTo>
                  <a:lnTo>
                    <a:pt x="152" y="422"/>
                  </a:lnTo>
                  <a:lnTo>
                    <a:pt x="150" y="420"/>
                  </a:lnTo>
                  <a:lnTo>
                    <a:pt x="150" y="420"/>
                  </a:lnTo>
                  <a:lnTo>
                    <a:pt x="148" y="422"/>
                  </a:lnTo>
                  <a:lnTo>
                    <a:pt x="148" y="422"/>
                  </a:lnTo>
                  <a:lnTo>
                    <a:pt x="148" y="422"/>
                  </a:lnTo>
                  <a:lnTo>
                    <a:pt x="148" y="420"/>
                  </a:lnTo>
                  <a:lnTo>
                    <a:pt x="148" y="422"/>
                  </a:lnTo>
                  <a:lnTo>
                    <a:pt x="148" y="422"/>
                  </a:lnTo>
                  <a:lnTo>
                    <a:pt x="148" y="422"/>
                  </a:lnTo>
                  <a:lnTo>
                    <a:pt x="148" y="422"/>
                  </a:lnTo>
                  <a:lnTo>
                    <a:pt x="148" y="420"/>
                  </a:lnTo>
                  <a:lnTo>
                    <a:pt x="148" y="420"/>
                  </a:lnTo>
                  <a:lnTo>
                    <a:pt x="146" y="420"/>
                  </a:lnTo>
                  <a:lnTo>
                    <a:pt x="146" y="420"/>
                  </a:lnTo>
                  <a:lnTo>
                    <a:pt x="146" y="420"/>
                  </a:lnTo>
                  <a:lnTo>
                    <a:pt x="146" y="420"/>
                  </a:lnTo>
                  <a:lnTo>
                    <a:pt x="146" y="420"/>
                  </a:lnTo>
                  <a:lnTo>
                    <a:pt x="146" y="417"/>
                  </a:lnTo>
                  <a:lnTo>
                    <a:pt x="146" y="417"/>
                  </a:lnTo>
                  <a:lnTo>
                    <a:pt x="146" y="417"/>
                  </a:lnTo>
                  <a:lnTo>
                    <a:pt x="146" y="417"/>
                  </a:lnTo>
                  <a:lnTo>
                    <a:pt x="148" y="417"/>
                  </a:lnTo>
                  <a:lnTo>
                    <a:pt x="148" y="417"/>
                  </a:lnTo>
                  <a:lnTo>
                    <a:pt x="148" y="415"/>
                  </a:lnTo>
                  <a:lnTo>
                    <a:pt x="148" y="415"/>
                  </a:lnTo>
                  <a:lnTo>
                    <a:pt x="148" y="415"/>
                  </a:lnTo>
                  <a:lnTo>
                    <a:pt x="148" y="415"/>
                  </a:lnTo>
                  <a:lnTo>
                    <a:pt x="148" y="415"/>
                  </a:lnTo>
                  <a:lnTo>
                    <a:pt x="148" y="413"/>
                  </a:lnTo>
                  <a:lnTo>
                    <a:pt x="148" y="413"/>
                  </a:lnTo>
                  <a:lnTo>
                    <a:pt x="146" y="415"/>
                  </a:lnTo>
                  <a:lnTo>
                    <a:pt x="146" y="415"/>
                  </a:lnTo>
                  <a:lnTo>
                    <a:pt x="146" y="413"/>
                  </a:lnTo>
                  <a:lnTo>
                    <a:pt x="146" y="413"/>
                  </a:lnTo>
                  <a:lnTo>
                    <a:pt x="146" y="413"/>
                  </a:lnTo>
                  <a:lnTo>
                    <a:pt x="146" y="413"/>
                  </a:lnTo>
                  <a:lnTo>
                    <a:pt x="146" y="413"/>
                  </a:lnTo>
                  <a:lnTo>
                    <a:pt x="146" y="413"/>
                  </a:lnTo>
                  <a:lnTo>
                    <a:pt x="144" y="413"/>
                  </a:lnTo>
                  <a:lnTo>
                    <a:pt x="144" y="413"/>
                  </a:lnTo>
                  <a:lnTo>
                    <a:pt x="144" y="413"/>
                  </a:lnTo>
                  <a:lnTo>
                    <a:pt x="143" y="413"/>
                  </a:lnTo>
                  <a:lnTo>
                    <a:pt x="143" y="413"/>
                  </a:lnTo>
                  <a:lnTo>
                    <a:pt x="143" y="413"/>
                  </a:lnTo>
                  <a:lnTo>
                    <a:pt x="143" y="413"/>
                  </a:lnTo>
                  <a:lnTo>
                    <a:pt x="143" y="413"/>
                  </a:lnTo>
                  <a:lnTo>
                    <a:pt x="143" y="413"/>
                  </a:lnTo>
                  <a:lnTo>
                    <a:pt x="143" y="415"/>
                  </a:lnTo>
                  <a:lnTo>
                    <a:pt x="143" y="415"/>
                  </a:lnTo>
                  <a:lnTo>
                    <a:pt x="143" y="417"/>
                  </a:lnTo>
                  <a:lnTo>
                    <a:pt x="141" y="415"/>
                  </a:lnTo>
                  <a:lnTo>
                    <a:pt x="141" y="413"/>
                  </a:lnTo>
                  <a:lnTo>
                    <a:pt x="143" y="413"/>
                  </a:lnTo>
                  <a:lnTo>
                    <a:pt x="141" y="413"/>
                  </a:lnTo>
                  <a:lnTo>
                    <a:pt x="141" y="413"/>
                  </a:lnTo>
                  <a:lnTo>
                    <a:pt x="141" y="411"/>
                  </a:lnTo>
                  <a:lnTo>
                    <a:pt x="141" y="411"/>
                  </a:lnTo>
                  <a:lnTo>
                    <a:pt x="141" y="411"/>
                  </a:lnTo>
                  <a:lnTo>
                    <a:pt x="141" y="411"/>
                  </a:lnTo>
                  <a:lnTo>
                    <a:pt x="141" y="411"/>
                  </a:lnTo>
                  <a:lnTo>
                    <a:pt x="141" y="411"/>
                  </a:lnTo>
                  <a:lnTo>
                    <a:pt x="141" y="410"/>
                  </a:lnTo>
                  <a:lnTo>
                    <a:pt x="141" y="410"/>
                  </a:lnTo>
                  <a:lnTo>
                    <a:pt x="141" y="410"/>
                  </a:lnTo>
                  <a:lnTo>
                    <a:pt x="139" y="410"/>
                  </a:lnTo>
                  <a:lnTo>
                    <a:pt x="139" y="410"/>
                  </a:lnTo>
                  <a:lnTo>
                    <a:pt x="139" y="410"/>
                  </a:lnTo>
                  <a:lnTo>
                    <a:pt x="137" y="408"/>
                  </a:lnTo>
                  <a:lnTo>
                    <a:pt x="137" y="408"/>
                  </a:lnTo>
                  <a:lnTo>
                    <a:pt x="137" y="410"/>
                  </a:lnTo>
                  <a:lnTo>
                    <a:pt x="135" y="410"/>
                  </a:lnTo>
                  <a:lnTo>
                    <a:pt x="135" y="410"/>
                  </a:lnTo>
                  <a:lnTo>
                    <a:pt x="135" y="410"/>
                  </a:lnTo>
                  <a:lnTo>
                    <a:pt x="135" y="410"/>
                  </a:lnTo>
                  <a:lnTo>
                    <a:pt x="134" y="410"/>
                  </a:lnTo>
                  <a:lnTo>
                    <a:pt x="134" y="410"/>
                  </a:lnTo>
                  <a:lnTo>
                    <a:pt x="134" y="410"/>
                  </a:lnTo>
                  <a:lnTo>
                    <a:pt x="134" y="408"/>
                  </a:lnTo>
                  <a:lnTo>
                    <a:pt x="134" y="408"/>
                  </a:lnTo>
                  <a:lnTo>
                    <a:pt x="134" y="408"/>
                  </a:lnTo>
                  <a:lnTo>
                    <a:pt x="134" y="408"/>
                  </a:lnTo>
                  <a:lnTo>
                    <a:pt x="134" y="410"/>
                  </a:lnTo>
                  <a:lnTo>
                    <a:pt x="134" y="410"/>
                  </a:lnTo>
                  <a:lnTo>
                    <a:pt x="134" y="410"/>
                  </a:lnTo>
                  <a:lnTo>
                    <a:pt x="134" y="410"/>
                  </a:lnTo>
                  <a:lnTo>
                    <a:pt x="134" y="406"/>
                  </a:lnTo>
                  <a:lnTo>
                    <a:pt x="134" y="406"/>
                  </a:lnTo>
                  <a:lnTo>
                    <a:pt x="132" y="406"/>
                  </a:lnTo>
                  <a:lnTo>
                    <a:pt x="132" y="406"/>
                  </a:lnTo>
                  <a:lnTo>
                    <a:pt x="132" y="406"/>
                  </a:lnTo>
                  <a:lnTo>
                    <a:pt x="132" y="404"/>
                  </a:lnTo>
                  <a:lnTo>
                    <a:pt x="130" y="406"/>
                  </a:lnTo>
                  <a:lnTo>
                    <a:pt x="130" y="406"/>
                  </a:lnTo>
                  <a:lnTo>
                    <a:pt x="128" y="406"/>
                  </a:lnTo>
                  <a:lnTo>
                    <a:pt x="128" y="408"/>
                  </a:lnTo>
                  <a:lnTo>
                    <a:pt x="128" y="410"/>
                  </a:lnTo>
                  <a:lnTo>
                    <a:pt x="128" y="411"/>
                  </a:lnTo>
                  <a:lnTo>
                    <a:pt x="126" y="411"/>
                  </a:lnTo>
                  <a:lnTo>
                    <a:pt x="126" y="411"/>
                  </a:lnTo>
                  <a:lnTo>
                    <a:pt x="125" y="413"/>
                  </a:lnTo>
                  <a:lnTo>
                    <a:pt x="125" y="413"/>
                  </a:lnTo>
                  <a:lnTo>
                    <a:pt x="121" y="413"/>
                  </a:lnTo>
                  <a:lnTo>
                    <a:pt x="121" y="415"/>
                  </a:lnTo>
                  <a:lnTo>
                    <a:pt x="119" y="417"/>
                  </a:lnTo>
                  <a:lnTo>
                    <a:pt x="119" y="417"/>
                  </a:lnTo>
                  <a:lnTo>
                    <a:pt x="117" y="419"/>
                  </a:lnTo>
                  <a:lnTo>
                    <a:pt x="117" y="419"/>
                  </a:lnTo>
                  <a:lnTo>
                    <a:pt x="117" y="419"/>
                  </a:lnTo>
                  <a:lnTo>
                    <a:pt x="116" y="419"/>
                  </a:lnTo>
                  <a:lnTo>
                    <a:pt x="116" y="420"/>
                  </a:lnTo>
                  <a:lnTo>
                    <a:pt x="116" y="420"/>
                  </a:lnTo>
                  <a:lnTo>
                    <a:pt x="114" y="420"/>
                  </a:lnTo>
                  <a:lnTo>
                    <a:pt x="114" y="420"/>
                  </a:lnTo>
                  <a:lnTo>
                    <a:pt x="114" y="420"/>
                  </a:lnTo>
                  <a:lnTo>
                    <a:pt x="114" y="420"/>
                  </a:lnTo>
                  <a:lnTo>
                    <a:pt x="114" y="420"/>
                  </a:lnTo>
                  <a:lnTo>
                    <a:pt x="114" y="422"/>
                  </a:lnTo>
                  <a:lnTo>
                    <a:pt x="112" y="424"/>
                  </a:lnTo>
                  <a:lnTo>
                    <a:pt x="110" y="426"/>
                  </a:lnTo>
                  <a:lnTo>
                    <a:pt x="108" y="428"/>
                  </a:lnTo>
                  <a:lnTo>
                    <a:pt x="107" y="428"/>
                  </a:lnTo>
                  <a:lnTo>
                    <a:pt x="107" y="428"/>
                  </a:lnTo>
                  <a:lnTo>
                    <a:pt x="105" y="428"/>
                  </a:lnTo>
                  <a:lnTo>
                    <a:pt x="101" y="429"/>
                  </a:lnTo>
                  <a:lnTo>
                    <a:pt x="101" y="429"/>
                  </a:lnTo>
                  <a:lnTo>
                    <a:pt x="101" y="431"/>
                  </a:lnTo>
                  <a:lnTo>
                    <a:pt x="99" y="431"/>
                  </a:lnTo>
                  <a:lnTo>
                    <a:pt x="96" y="433"/>
                  </a:lnTo>
                  <a:lnTo>
                    <a:pt x="96" y="433"/>
                  </a:lnTo>
                  <a:lnTo>
                    <a:pt x="94" y="433"/>
                  </a:lnTo>
                  <a:lnTo>
                    <a:pt x="90" y="433"/>
                  </a:lnTo>
                  <a:lnTo>
                    <a:pt x="85" y="433"/>
                  </a:lnTo>
                  <a:lnTo>
                    <a:pt x="83" y="431"/>
                  </a:lnTo>
                  <a:lnTo>
                    <a:pt x="81" y="428"/>
                  </a:lnTo>
                  <a:lnTo>
                    <a:pt x="81" y="428"/>
                  </a:lnTo>
                  <a:lnTo>
                    <a:pt x="81" y="426"/>
                  </a:lnTo>
                  <a:lnTo>
                    <a:pt x="81" y="426"/>
                  </a:lnTo>
                  <a:lnTo>
                    <a:pt x="81" y="426"/>
                  </a:lnTo>
                  <a:lnTo>
                    <a:pt x="81" y="424"/>
                  </a:lnTo>
                  <a:lnTo>
                    <a:pt x="81" y="424"/>
                  </a:lnTo>
                  <a:lnTo>
                    <a:pt x="81" y="424"/>
                  </a:lnTo>
                  <a:lnTo>
                    <a:pt x="79" y="424"/>
                  </a:lnTo>
                  <a:lnTo>
                    <a:pt x="79" y="424"/>
                  </a:lnTo>
                  <a:lnTo>
                    <a:pt x="79" y="424"/>
                  </a:lnTo>
                  <a:lnTo>
                    <a:pt x="79" y="426"/>
                  </a:lnTo>
                  <a:lnTo>
                    <a:pt x="79" y="428"/>
                  </a:lnTo>
                  <a:lnTo>
                    <a:pt x="79" y="428"/>
                  </a:lnTo>
                  <a:lnTo>
                    <a:pt x="79" y="428"/>
                  </a:lnTo>
                  <a:lnTo>
                    <a:pt x="81" y="429"/>
                  </a:lnTo>
                  <a:lnTo>
                    <a:pt x="81" y="429"/>
                  </a:lnTo>
                  <a:lnTo>
                    <a:pt x="79" y="431"/>
                  </a:lnTo>
                  <a:lnTo>
                    <a:pt x="76" y="440"/>
                  </a:lnTo>
                  <a:lnTo>
                    <a:pt x="78" y="440"/>
                  </a:lnTo>
                  <a:lnTo>
                    <a:pt x="78" y="440"/>
                  </a:lnTo>
                  <a:lnTo>
                    <a:pt x="78" y="442"/>
                  </a:lnTo>
                  <a:lnTo>
                    <a:pt x="78" y="442"/>
                  </a:lnTo>
                  <a:lnTo>
                    <a:pt x="79" y="442"/>
                  </a:lnTo>
                  <a:lnTo>
                    <a:pt x="79" y="442"/>
                  </a:lnTo>
                  <a:lnTo>
                    <a:pt x="79" y="442"/>
                  </a:lnTo>
                  <a:lnTo>
                    <a:pt x="79" y="444"/>
                  </a:lnTo>
                  <a:lnTo>
                    <a:pt x="79" y="444"/>
                  </a:lnTo>
                  <a:lnTo>
                    <a:pt x="79" y="444"/>
                  </a:lnTo>
                  <a:lnTo>
                    <a:pt x="79" y="446"/>
                  </a:lnTo>
                  <a:lnTo>
                    <a:pt x="78" y="446"/>
                  </a:lnTo>
                  <a:lnTo>
                    <a:pt x="78" y="446"/>
                  </a:lnTo>
                  <a:lnTo>
                    <a:pt x="78" y="448"/>
                  </a:lnTo>
                  <a:lnTo>
                    <a:pt x="78" y="448"/>
                  </a:lnTo>
                  <a:lnTo>
                    <a:pt x="78" y="449"/>
                  </a:lnTo>
                  <a:lnTo>
                    <a:pt x="78" y="449"/>
                  </a:lnTo>
                  <a:lnTo>
                    <a:pt x="78" y="451"/>
                  </a:lnTo>
                  <a:lnTo>
                    <a:pt x="78" y="449"/>
                  </a:lnTo>
                  <a:lnTo>
                    <a:pt x="79" y="448"/>
                  </a:lnTo>
                  <a:lnTo>
                    <a:pt x="79" y="448"/>
                  </a:lnTo>
                  <a:lnTo>
                    <a:pt x="81" y="448"/>
                  </a:lnTo>
                  <a:lnTo>
                    <a:pt x="79" y="449"/>
                  </a:lnTo>
                  <a:lnTo>
                    <a:pt x="79" y="449"/>
                  </a:lnTo>
                  <a:lnTo>
                    <a:pt x="81" y="451"/>
                  </a:lnTo>
                  <a:lnTo>
                    <a:pt x="83" y="449"/>
                  </a:lnTo>
                  <a:lnTo>
                    <a:pt x="85" y="449"/>
                  </a:lnTo>
                  <a:lnTo>
                    <a:pt x="85" y="449"/>
                  </a:lnTo>
                  <a:lnTo>
                    <a:pt x="85" y="451"/>
                  </a:lnTo>
                  <a:lnTo>
                    <a:pt x="87" y="453"/>
                  </a:lnTo>
                  <a:lnTo>
                    <a:pt x="87" y="455"/>
                  </a:lnTo>
                  <a:lnTo>
                    <a:pt x="87" y="455"/>
                  </a:lnTo>
                  <a:lnTo>
                    <a:pt x="88" y="457"/>
                  </a:lnTo>
                  <a:lnTo>
                    <a:pt x="88" y="457"/>
                  </a:lnTo>
                  <a:lnTo>
                    <a:pt x="88" y="458"/>
                  </a:lnTo>
                  <a:lnTo>
                    <a:pt x="90" y="460"/>
                  </a:lnTo>
                  <a:lnTo>
                    <a:pt x="88" y="464"/>
                  </a:lnTo>
                  <a:lnTo>
                    <a:pt x="88" y="466"/>
                  </a:lnTo>
                  <a:lnTo>
                    <a:pt x="90" y="466"/>
                  </a:lnTo>
                  <a:lnTo>
                    <a:pt x="90" y="466"/>
                  </a:lnTo>
                  <a:lnTo>
                    <a:pt x="92" y="466"/>
                  </a:lnTo>
                  <a:lnTo>
                    <a:pt x="92" y="467"/>
                  </a:lnTo>
                  <a:lnTo>
                    <a:pt x="94" y="469"/>
                  </a:lnTo>
                  <a:lnTo>
                    <a:pt x="94" y="471"/>
                  </a:lnTo>
                  <a:lnTo>
                    <a:pt x="92" y="475"/>
                  </a:lnTo>
                  <a:lnTo>
                    <a:pt x="92" y="476"/>
                  </a:lnTo>
                  <a:lnTo>
                    <a:pt x="94" y="478"/>
                  </a:lnTo>
                  <a:lnTo>
                    <a:pt x="94" y="480"/>
                  </a:lnTo>
                  <a:lnTo>
                    <a:pt x="94" y="482"/>
                  </a:lnTo>
                  <a:lnTo>
                    <a:pt x="94" y="482"/>
                  </a:lnTo>
                  <a:lnTo>
                    <a:pt x="94" y="484"/>
                  </a:lnTo>
                  <a:lnTo>
                    <a:pt x="94" y="484"/>
                  </a:lnTo>
                  <a:lnTo>
                    <a:pt x="92" y="484"/>
                  </a:lnTo>
                  <a:lnTo>
                    <a:pt x="92" y="484"/>
                  </a:lnTo>
                  <a:lnTo>
                    <a:pt x="92" y="485"/>
                  </a:lnTo>
                  <a:lnTo>
                    <a:pt x="90" y="485"/>
                  </a:lnTo>
                  <a:lnTo>
                    <a:pt x="90" y="485"/>
                  </a:lnTo>
                  <a:lnTo>
                    <a:pt x="88" y="485"/>
                  </a:lnTo>
                  <a:lnTo>
                    <a:pt x="88" y="485"/>
                  </a:lnTo>
                  <a:lnTo>
                    <a:pt x="88" y="485"/>
                  </a:lnTo>
                  <a:lnTo>
                    <a:pt x="90" y="485"/>
                  </a:lnTo>
                  <a:lnTo>
                    <a:pt x="90" y="487"/>
                  </a:lnTo>
                  <a:lnTo>
                    <a:pt x="90" y="487"/>
                  </a:lnTo>
                  <a:lnTo>
                    <a:pt x="90" y="489"/>
                  </a:lnTo>
                  <a:lnTo>
                    <a:pt x="90" y="489"/>
                  </a:lnTo>
                  <a:lnTo>
                    <a:pt x="90" y="493"/>
                  </a:lnTo>
                  <a:lnTo>
                    <a:pt x="90" y="493"/>
                  </a:lnTo>
                  <a:lnTo>
                    <a:pt x="90" y="493"/>
                  </a:lnTo>
                  <a:lnTo>
                    <a:pt x="90" y="493"/>
                  </a:lnTo>
                  <a:lnTo>
                    <a:pt x="90" y="494"/>
                  </a:lnTo>
                  <a:lnTo>
                    <a:pt x="90" y="494"/>
                  </a:lnTo>
                  <a:lnTo>
                    <a:pt x="90" y="494"/>
                  </a:lnTo>
                  <a:lnTo>
                    <a:pt x="90" y="494"/>
                  </a:lnTo>
                  <a:lnTo>
                    <a:pt x="90" y="494"/>
                  </a:lnTo>
                  <a:lnTo>
                    <a:pt x="92" y="496"/>
                  </a:lnTo>
                  <a:lnTo>
                    <a:pt x="92" y="496"/>
                  </a:lnTo>
                  <a:lnTo>
                    <a:pt x="92" y="496"/>
                  </a:lnTo>
                  <a:lnTo>
                    <a:pt x="92" y="496"/>
                  </a:lnTo>
                  <a:lnTo>
                    <a:pt x="92" y="496"/>
                  </a:lnTo>
                  <a:lnTo>
                    <a:pt x="92" y="494"/>
                  </a:lnTo>
                  <a:lnTo>
                    <a:pt x="92" y="494"/>
                  </a:lnTo>
                  <a:lnTo>
                    <a:pt x="92" y="494"/>
                  </a:lnTo>
                  <a:lnTo>
                    <a:pt x="92" y="494"/>
                  </a:lnTo>
                  <a:lnTo>
                    <a:pt x="92" y="494"/>
                  </a:lnTo>
                  <a:lnTo>
                    <a:pt x="92" y="494"/>
                  </a:lnTo>
                  <a:lnTo>
                    <a:pt x="92" y="494"/>
                  </a:lnTo>
                  <a:lnTo>
                    <a:pt x="92" y="493"/>
                  </a:lnTo>
                  <a:lnTo>
                    <a:pt x="94" y="494"/>
                  </a:lnTo>
                  <a:lnTo>
                    <a:pt x="96" y="494"/>
                  </a:lnTo>
                  <a:lnTo>
                    <a:pt x="98" y="496"/>
                  </a:lnTo>
                  <a:lnTo>
                    <a:pt x="98" y="496"/>
                  </a:lnTo>
                  <a:lnTo>
                    <a:pt x="98" y="498"/>
                  </a:lnTo>
                  <a:lnTo>
                    <a:pt x="98" y="500"/>
                  </a:lnTo>
                  <a:lnTo>
                    <a:pt x="98" y="500"/>
                  </a:lnTo>
                  <a:lnTo>
                    <a:pt x="98" y="502"/>
                  </a:lnTo>
                  <a:lnTo>
                    <a:pt x="96" y="503"/>
                  </a:lnTo>
                  <a:lnTo>
                    <a:pt x="96" y="503"/>
                  </a:lnTo>
                  <a:lnTo>
                    <a:pt x="96" y="503"/>
                  </a:lnTo>
                  <a:lnTo>
                    <a:pt x="96" y="503"/>
                  </a:lnTo>
                  <a:lnTo>
                    <a:pt x="96" y="502"/>
                  </a:lnTo>
                  <a:lnTo>
                    <a:pt x="98" y="502"/>
                  </a:lnTo>
                  <a:lnTo>
                    <a:pt x="98" y="502"/>
                  </a:lnTo>
                  <a:lnTo>
                    <a:pt x="96" y="503"/>
                  </a:lnTo>
                  <a:lnTo>
                    <a:pt x="96" y="503"/>
                  </a:lnTo>
                  <a:lnTo>
                    <a:pt x="96" y="505"/>
                  </a:lnTo>
                  <a:lnTo>
                    <a:pt x="96" y="505"/>
                  </a:lnTo>
                  <a:lnTo>
                    <a:pt x="96" y="507"/>
                  </a:lnTo>
                  <a:lnTo>
                    <a:pt x="98" y="507"/>
                  </a:lnTo>
                  <a:lnTo>
                    <a:pt x="98" y="507"/>
                  </a:lnTo>
                  <a:lnTo>
                    <a:pt x="96" y="507"/>
                  </a:lnTo>
                  <a:lnTo>
                    <a:pt x="94" y="507"/>
                  </a:lnTo>
                  <a:lnTo>
                    <a:pt x="94" y="503"/>
                  </a:lnTo>
                  <a:lnTo>
                    <a:pt x="92" y="503"/>
                  </a:lnTo>
                  <a:lnTo>
                    <a:pt x="92" y="503"/>
                  </a:lnTo>
                  <a:lnTo>
                    <a:pt x="92" y="503"/>
                  </a:lnTo>
                  <a:lnTo>
                    <a:pt x="92" y="505"/>
                  </a:lnTo>
                  <a:lnTo>
                    <a:pt x="92" y="505"/>
                  </a:lnTo>
                  <a:lnTo>
                    <a:pt x="92" y="507"/>
                  </a:lnTo>
                  <a:lnTo>
                    <a:pt x="92" y="507"/>
                  </a:lnTo>
                  <a:lnTo>
                    <a:pt x="92" y="511"/>
                  </a:lnTo>
                  <a:lnTo>
                    <a:pt x="92" y="513"/>
                  </a:lnTo>
                  <a:lnTo>
                    <a:pt x="92" y="514"/>
                  </a:lnTo>
                  <a:lnTo>
                    <a:pt x="92" y="514"/>
                  </a:lnTo>
                  <a:lnTo>
                    <a:pt x="92" y="516"/>
                  </a:lnTo>
                  <a:lnTo>
                    <a:pt x="92" y="516"/>
                  </a:lnTo>
                  <a:lnTo>
                    <a:pt x="92" y="518"/>
                  </a:lnTo>
                  <a:lnTo>
                    <a:pt x="90" y="520"/>
                  </a:lnTo>
                  <a:lnTo>
                    <a:pt x="90" y="522"/>
                  </a:lnTo>
                  <a:lnTo>
                    <a:pt x="88" y="522"/>
                  </a:lnTo>
                  <a:lnTo>
                    <a:pt x="88" y="523"/>
                  </a:lnTo>
                  <a:lnTo>
                    <a:pt x="88" y="523"/>
                  </a:lnTo>
                  <a:lnTo>
                    <a:pt x="90" y="525"/>
                  </a:lnTo>
                  <a:lnTo>
                    <a:pt x="90" y="525"/>
                  </a:lnTo>
                  <a:lnTo>
                    <a:pt x="90" y="525"/>
                  </a:lnTo>
                  <a:lnTo>
                    <a:pt x="90" y="527"/>
                  </a:lnTo>
                  <a:lnTo>
                    <a:pt x="88" y="527"/>
                  </a:lnTo>
                  <a:lnTo>
                    <a:pt x="88" y="529"/>
                  </a:lnTo>
                  <a:lnTo>
                    <a:pt x="88" y="529"/>
                  </a:lnTo>
                  <a:lnTo>
                    <a:pt x="90" y="531"/>
                  </a:lnTo>
                  <a:lnTo>
                    <a:pt x="90" y="532"/>
                  </a:lnTo>
                  <a:lnTo>
                    <a:pt x="92" y="532"/>
                  </a:lnTo>
                  <a:lnTo>
                    <a:pt x="90" y="534"/>
                  </a:lnTo>
                  <a:lnTo>
                    <a:pt x="88" y="538"/>
                  </a:lnTo>
                  <a:lnTo>
                    <a:pt x="88" y="538"/>
                  </a:lnTo>
                  <a:lnTo>
                    <a:pt x="88" y="538"/>
                  </a:lnTo>
                  <a:lnTo>
                    <a:pt x="88" y="540"/>
                  </a:lnTo>
                  <a:lnTo>
                    <a:pt x="88" y="540"/>
                  </a:lnTo>
                  <a:lnTo>
                    <a:pt x="90" y="540"/>
                  </a:lnTo>
                  <a:lnTo>
                    <a:pt x="90" y="540"/>
                  </a:lnTo>
                  <a:lnTo>
                    <a:pt x="90" y="540"/>
                  </a:lnTo>
                  <a:lnTo>
                    <a:pt x="90" y="541"/>
                  </a:lnTo>
                  <a:lnTo>
                    <a:pt x="90" y="541"/>
                  </a:lnTo>
                  <a:lnTo>
                    <a:pt x="90" y="541"/>
                  </a:lnTo>
                  <a:lnTo>
                    <a:pt x="90" y="541"/>
                  </a:lnTo>
                  <a:lnTo>
                    <a:pt x="90" y="541"/>
                  </a:lnTo>
                  <a:lnTo>
                    <a:pt x="90" y="541"/>
                  </a:lnTo>
                  <a:lnTo>
                    <a:pt x="92" y="541"/>
                  </a:lnTo>
                  <a:lnTo>
                    <a:pt x="92" y="541"/>
                  </a:lnTo>
                  <a:lnTo>
                    <a:pt x="92" y="543"/>
                  </a:lnTo>
                  <a:lnTo>
                    <a:pt x="92" y="545"/>
                  </a:lnTo>
                  <a:lnTo>
                    <a:pt x="92" y="545"/>
                  </a:lnTo>
                  <a:lnTo>
                    <a:pt x="92" y="545"/>
                  </a:lnTo>
                  <a:lnTo>
                    <a:pt x="94" y="545"/>
                  </a:lnTo>
                  <a:lnTo>
                    <a:pt x="94" y="545"/>
                  </a:lnTo>
                  <a:lnTo>
                    <a:pt x="94" y="547"/>
                  </a:lnTo>
                  <a:lnTo>
                    <a:pt x="94" y="547"/>
                  </a:lnTo>
                  <a:lnTo>
                    <a:pt x="94" y="547"/>
                  </a:lnTo>
                  <a:lnTo>
                    <a:pt x="96" y="547"/>
                  </a:lnTo>
                  <a:lnTo>
                    <a:pt x="96" y="547"/>
                  </a:lnTo>
                  <a:lnTo>
                    <a:pt x="96" y="549"/>
                  </a:lnTo>
                  <a:lnTo>
                    <a:pt x="96" y="549"/>
                  </a:lnTo>
                  <a:lnTo>
                    <a:pt x="96" y="549"/>
                  </a:lnTo>
                  <a:lnTo>
                    <a:pt x="98" y="549"/>
                  </a:lnTo>
                  <a:lnTo>
                    <a:pt x="98" y="549"/>
                  </a:lnTo>
                  <a:lnTo>
                    <a:pt x="98" y="549"/>
                  </a:lnTo>
                  <a:lnTo>
                    <a:pt x="98" y="552"/>
                  </a:lnTo>
                  <a:lnTo>
                    <a:pt x="99" y="556"/>
                  </a:lnTo>
                  <a:lnTo>
                    <a:pt x="99" y="554"/>
                  </a:lnTo>
                  <a:lnTo>
                    <a:pt x="101" y="556"/>
                  </a:lnTo>
                  <a:lnTo>
                    <a:pt x="101" y="558"/>
                  </a:lnTo>
                  <a:lnTo>
                    <a:pt x="99" y="559"/>
                  </a:lnTo>
                  <a:lnTo>
                    <a:pt x="99" y="559"/>
                  </a:lnTo>
                  <a:lnTo>
                    <a:pt x="101" y="559"/>
                  </a:lnTo>
                  <a:lnTo>
                    <a:pt x="101" y="559"/>
                  </a:lnTo>
                  <a:lnTo>
                    <a:pt x="101" y="559"/>
                  </a:lnTo>
                  <a:lnTo>
                    <a:pt x="101" y="561"/>
                  </a:lnTo>
                  <a:lnTo>
                    <a:pt x="101" y="561"/>
                  </a:lnTo>
                  <a:lnTo>
                    <a:pt x="103" y="561"/>
                  </a:lnTo>
                  <a:lnTo>
                    <a:pt x="103" y="559"/>
                  </a:lnTo>
                  <a:lnTo>
                    <a:pt x="103" y="558"/>
                  </a:lnTo>
                  <a:lnTo>
                    <a:pt x="105" y="558"/>
                  </a:lnTo>
                  <a:lnTo>
                    <a:pt x="105" y="558"/>
                  </a:lnTo>
                  <a:lnTo>
                    <a:pt x="107" y="558"/>
                  </a:lnTo>
                  <a:lnTo>
                    <a:pt x="108" y="558"/>
                  </a:lnTo>
                  <a:lnTo>
                    <a:pt x="110" y="559"/>
                  </a:lnTo>
                  <a:lnTo>
                    <a:pt x="110" y="559"/>
                  </a:lnTo>
                  <a:lnTo>
                    <a:pt x="110" y="559"/>
                  </a:lnTo>
                  <a:lnTo>
                    <a:pt x="112" y="559"/>
                  </a:lnTo>
                  <a:lnTo>
                    <a:pt x="112" y="559"/>
                  </a:lnTo>
                  <a:lnTo>
                    <a:pt x="112" y="559"/>
                  </a:lnTo>
                  <a:lnTo>
                    <a:pt x="114" y="559"/>
                  </a:lnTo>
                  <a:lnTo>
                    <a:pt x="114" y="559"/>
                  </a:lnTo>
                  <a:lnTo>
                    <a:pt x="114" y="559"/>
                  </a:lnTo>
                  <a:lnTo>
                    <a:pt x="114" y="559"/>
                  </a:lnTo>
                  <a:lnTo>
                    <a:pt x="114" y="559"/>
                  </a:lnTo>
                  <a:lnTo>
                    <a:pt x="119" y="554"/>
                  </a:lnTo>
                  <a:lnTo>
                    <a:pt x="119" y="552"/>
                  </a:lnTo>
                  <a:lnTo>
                    <a:pt x="121" y="552"/>
                  </a:lnTo>
                  <a:lnTo>
                    <a:pt x="121" y="554"/>
                  </a:lnTo>
                  <a:lnTo>
                    <a:pt x="121" y="552"/>
                  </a:lnTo>
                  <a:lnTo>
                    <a:pt x="121" y="552"/>
                  </a:lnTo>
                  <a:lnTo>
                    <a:pt x="121" y="550"/>
                  </a:lnTo>
                  <a:lnTo>
                    <a:pt x="123" y="549"/>
                  </a:lnTo>
                  <a:lnTo>
                    <a:pt x="123" y="549"/>
                  </a:lnTo>
                  <a:lnTo>
                    <a:pt x="121" y="549"/>
                  </a:lnTo>
                  <a:lnTo>
                    <a:pt x="121" y="549"/>
                  </a:lnTo>
                  <a:lnTo>
                    <a:pt x="121" y="547"/>
                  </a:lnTo>
                  <a:lnTo>
                    <a:pt x="121" y="545"/>
                  </a:lnTo>
                  <a:lnTo>
                    <a:pt x="121" y="545"/>
                  </a:lnTo>
                  <a:lnTo>
                    <a:pt x="121" y="543"/>
                  </a:lnTo>
                  <a:lnTo>
                    <a:pt x="121" y="541"/>
                  </a:lnTo>
                  <a:lnTo>
                    <a:pt x="121" y="541"/>
                  </a:lnTo>
                  <a:lnTo>
                    <a:pt x="125" y="540"/>
                  </a:lnTo>
                  <a:lnTo>
                    <a:pt x="125" y="538"/>
                  </a:lnTo>
                  <a:lnTo>
                    <a:pt x="125" y="538"/>
                  </a:lnTo>
                  <a:lnTo>
                    <a:pt x="123" y="538"/>
                  </a:lnTo>
                  <a:lnTo>
                    <a:pt x="123" y="538"/>
                  </a:lnTo>
                  <a:lnTo>
                    <a:pt x="121" y="538"/>
                  </a:lnTo>
                  <a:lnTo>
                    <a:pt x="121" y="538"/>
                  </a:lnTo>
                  <a:lnTo>
                    <a:pt x="121" y="538"/>
                  </a:lnTo>
                  <a:lnTo>
                    <a:pt x="121" y="538"/>
                  </a:lnTo>
                  <a:lnTo>
                    <a:pt x="121" y="538"/>
                  </a:lnTo>
                  <a:lnTo>
                    <a:pt x="121" y="536"/>
                  </a:lnTo>
                  <a:lnTo>
                    <a:pt x="121" y="536"/>
                  </a:lnTo>
                  <a:lnTo>
                    <a:pt x="121" y="536"/>
                  </a:lnTo>
                  <a:lnTo>
                    <a:pt x="121" y="536"/>
                  </a:lnTo>
                  <a:lnTo>
                    <a:pt x="121" y="536"/>
                  </a:lnTo>
                  <a:lnTo>
                    <a:pt x="121" y="536"/>
                  </a:lnTo>
                  <a:lnTo>
                    <a:pt x="123" y="536"/>
                  </a:lnTo>
                  <a:lnTo>
                    <a:pt x="123" y="536"/>
                  </a:lnTo>
                  <a:lnTo>
                    <a:pt x="123" y="538"/>
                  </a:lnTo>
                  <a:lnTo>
                    <a:pt x="123" y="536"/>
                  </a:lnTo>
                  <a:lnTo>
                    <a:pt x="126" y="540"/>
                  </a:lnTo>
                  <a:lnTo>
                    <a:pt x="126" y="540"/>
                  </a:lnTo>
                  <a:lnTo>
                    <a:pt x="128" y="541"/>
                  </a:lnTo>
                  <a:lnTo>
                    <a:pt x="128" y="540"/>
                  </a:lnTo>
                  <a:lnTo>
                    <a:pt x="128" y="540"/>
                  </a:lnTo>
                  <a:lnTo>
                    <a:pt x="130" y="538"/>
                  </a:lnTo>
                  <a:lnTo>
                    <a:pt x="130" y="538"/>
                  </a:lnTo>
                  <a:lnTo>
                    <a:pt x="132" y="538"/>
                  </a:lnTo>
                  <a:lnTo>
                    <a:pt x="134" y="538"/>
                  </a:lnTo>
                  <a:lnTo>
                    <a:pt x="134" y="540"/>
                  </a:lnTo>
                  <a:lnTo>
                    <a:pt x="134" y="538"/>
                  </a:lnTo>
                  <a:lnTo>
                    <a:pt x="135" y="540"/>
                  </a:lnTo>
                  <a:lnTo>
                    <a:pt x="135" y="540"/>
                  </a:lnTo>
                  <a:lnTo>
                    <a:pt x="135" y="540"/>
                  </a:lnTo>
                  <a:lnTo>
                    <a:pt x="137" y="540"/>
                  </a:lnTo>
                  <a:lnTo>
                    <a:pt x="137" y="540"/>
                  </a:lnTo>
                  <a:lnTo>
                    <a:pt x="139" y="541"/>
                  </a:lnTo>
                  <a:lnTo>
                    <a:pt x="139" y="541"/>
                  </a:lnTo>
                  <a:lnTo>
                    <a:pt x="139" y="541"/>
                  </a:lnTo>
                  <a:lnTo>
                    <a:pt x="141" y="543"/>
                  </a:lnTo>
                  <a:lnTo>
                    <a:pt x="141" y="543"/>
                  </a:lnTo>
                  <a:lnTo>
                    <a:pt x="141" y="543"/>
                  </a:lnTo>
                  <a:lnTo>
                    <a:pt x="143" y="545"/>
                  </a:lnTo>
                  <a:lnTo>
                    <a:pt x="143" y="545"/>
                  </a:lnTo>
                  <a:lnTo>
                    <a:pt x="143" y="543"/>
                  </a:lnTo>
                  <a:lnTo>
                    <a:pt x="144" y="543"/>
                  </a:lnTo>
                  <a:lnTo>
                    <a:pt x="144" y="543"/>
                  </a:lnTo>
                  <a:lnTo>
                    <a:pt x="146" y="545"/>
                  </a:lnTo>
                  <a:lnTo>
                    <a:pt x="144" y="545"/>
                  </a:lnTo>
                  <a:lnTo>
                    <a:pt x="144" y="545"/>
                  </a:lnTo>
                  <a:lnTo>
                    <a:pt x="146" y="545"/>
                  </a:lnTo>
                  <a:lnTo>
                    <a:pt x="146" y="545"/>
                  </a:lnTo>
                  <a:lnTo>
                    <a:pt x="146" y="545"/>
                  </a:lnTo>
                  <a:lnTo>
                    <a:pt x="146" y="543"/>
                  </a:lnTo>
                  <a:lnTo>
                    <a:pt x="148" y="543"/>
                  </a:lnTo>
                  <a:lnTo>
                    <a:pt x="148" y="543"/>
                  </a:lnTo>
                  <a:lnTo>
                    <a:pt x="148" y="541"/>
                  </a:lnTo>
                  <a:lnTo>
                    <a:pt x="148" y="541"/>
                  </a:lnTo>
                  <a:lnTo>
                    <a:pt x="148" y="541"/>
                  </a:lnTo>
                  <a:lnTo>
                    <a:pt x="148" y="540"/>
                  </a:lnTo>
                  <a:lnTo>
                    <a:pt x="148" y="540"/>
                  </a:lnTo>
                  <a:lnTo>
                    <a:pt x="148" y="540"/>
                  </a:lnTo>
                  <a:lnTo>
                    <a:pt x="148" y="540"/>
                  </a:lnTo>
                  <a:lnTo>
                    <a:pt x="148" y="538"/>
                  </a:lnTo>
                  <a:lnTo>
                    <a:pt x="148" y="536"/>
                  </a:lnTo>
                  <a:lnTo>
                    <a:pt x="150" y="534"/>
                  </a:lnTo>
                  <a:lnTo>
                    <a:pt x="152" y="534"/>
                  </a:lnTo>
                  <a:lnTo>
                    <a:pt x="152" y="532"/>
                  </a:lnTo>
                  <a:lnTo>
                    <a:pt x="150" y="532"/>
                  </a:lnTo>
                  <a:lnTo>
                    <a:pt x="150" y="532"/>
                  </a:lnTo>
                  <a:lnTo>
                    <a:pt x="150" y="531"/>
                  </a:lnTo>
                  <a:lnTo>
                    <a:pt x="150" y="531"/>
                  </a:lnTo>
                  <a:lnTo>
                    <a:pt x="150" y="527"/>
                  </a:lnTo>
                  <a:lnTo>
                    <a:pt x="152" y="523"/>
                  </a:lnTo>
                  <a:lnTo>
                    <a:pt x="152" y="522"/>
                  </a:lnTo>
                  <a:lnTo>
                    <a:pt x="152" y="520"/>
                  </a:lnTo>
                  <a:lnTo>
                    <a:pt x="152" y="516"/>
                  </a:lnTo>
                  <a:lnTo>
                    <a:pt x="154" y="514"/>
                  </a:lnTo>
                  <a:lnTo>
                    <a:pt x="152" y="511"/>
                  </a:lnTo>
                  <a:lnTo>
                    <a:pt x="152" y="511"/>
                  </a:lnTo>
                  <a:lnTo>
                    <a:pt x="154" y="511"/>
                  </a:lnTo>
                  <a:lnTo>
                    <a:pt x="154" y="509"/>
                  </a:lnTo>
                  <a:lnTo>
                    <a:pt x="154" y="509"/>
                  </a:lnTo>
                  <a:lnTo>
                    <a:pt x="154" y="507"/>
                  </a:lnTo>
                  <a:lnTo>
                    <a:pt x="154" y="507"/>
                  </a:lnTo>
                  <a:lnTo>
                    <a:pt x="154" y="507"/>
                  </a:lnTo>
                  <a:lnTo>
                    <a:pt x="154" y="505"/>
                  </a:lnTo>
                  <a:lnTo>
                    <a:pt x="154" y="503"/>
                  </a:lnTo>
                  <a:lnTo>
                    <a:pt x="154" y="503"/>
                  </a:lnTo>
                  <a:lnTo>
                    <a:pt x="154" y="502"/>
                  </a:lnTo>
                  <a:lnTo>
                    <a:pt x="154" y="500"/>
                  </a:lnTo>
                  <a:lnTo>
                    <a:pt x="154" y="498"/>
                  </a:lnTo>
                  <a:lnTo>
                    <a:pt x="155" y="498"/>
                  </a:lnTo>
                  <a:lnTo>
                    <a:pt x="155" y="496"/>
                  </a:lnTo>
                  <a:lnTo>
                    <a:pt x="155" y="496"/>
                  </a:lnTo>
                  <a:lnTo>
                    <a:pt x="154" y="496"/>
                  </a:lnTo>
                  <a:lnTo>
                    <a:pt x="154" y="496"/>
                  </a:lnTo>
                  <a:lnTo>
                    <a:pt x="154" y="496"/>
                  </a:lnTo>
                  <a:lnTo>
                    <a:pt x="154" y="496"/>
                  </a:lnTo>
                  <a:lnTo>
                    <a:pt x="154" y="496"/>
                  </a:lnTo>
                  <a:lnTo>
                    <a:pt x="154" y="494"/>
                  </a:lnTo>
                  <a:lnTo>
                    <a:pt x="154" y="494"/>
                  </a:lnTo>
                  <a:lnTo>
                    <a:pt x="155" y="493"/>
                  </a:lnTo>
                  <a:lnTo>
                    <a:pt x="155" y="493"/>
                  </a:lnTo>
                  <a:lnTo>
                    <a:pt x="155" y="493"/>
                  </a:lnTo>
                  <a:lnTo>
                    <a:pt x="155" y="493"/>
                  </a:lnTo>
                  <a:lnTo>
                    <a:pt x="155" y="493"/>
                  </a:lnTo>
                  <a:lnTo>
                    <a:pt x="155" y="493"/>
                  </a:lnTo>
                  <a:lnTo>
                    <a:pt x="155" y="493"/>
                  </a:lnTo>
                  <a:lnTo>
                    <a:pt x="155" y="493"/>
                  </a:lnTo>
                  <a:lnTo>
                    <a:pt x="155" y="493"/>
                  </a:lnTo>
                  <a:lnTo>
                    <a:pt x="154" y="491"/>
                  </a:lnTo>
                  <a:lnTo>
                    <a:pt x="155" y="489"/>
                  </a:lnTo>
                  <a:lnTo>
                    <a:pt x="157" y="484"/>
                  </a:lnTo>
                  <a:lnTo>
                    <a:pt x="157" y="482"/>
                  </a:lnTo>
                  <a:lnTo>
                    <a:pt x="155" y="482"/>
                  </a:lnTo>
                  <a:lnTo>
                    <a:pt x="154" y="480"/>
                  </a:lnTo>
                  <a:lnTo>
                    <a:pt x="154" y="480"/>
                  </a:lnTo>
                  <a:lnTo>
                    <a:pt x="154" y="480"/>
                  </a:lnTo>
                  <a:lnTo>
                    <a:pt x="154" y="478"/>
                  </a:lnTo>
                  <a:lnTo>
                    <a:pt x="152" y="475"/>
                  </a:lnTo>
                  <a:lnTo>
                    <a:pt x="152" y="475"/>
                  </a:lnTo>
                  <a:lnTo>
                    <a:pt x="152" y="471"/>
                  </a:lnTo>
                  <a:lnTo>
                    <a:pt x="152" y="471"/>
                  </a:lnTo>
                  <a:lnTo>
                    <a:pt x="152" y="469"/>
                  </a:lnTo>
                  <a:lnTo>
                    <a:pt x="152" y="469"/>
                  </a:lnTo>
                  <a:lnTo>
                    <a:pt x="154" y="467"/>
                  </a:lnTo>
                  <a:lnTo>
                    <a:pt x="154" y="467"/>
                  </a:lnTo>
                  <a:lnTo>
                    <a:pt x="155" y="466"/>
                  </a:lnTo>
                  <a:lnTo>
                    <a:pt x="155" y="464"/>
                  </a:lnTo>
                  <a:lnTo>
                    <a:pt x="157" y="464"/>
                  </a:lnTo>
                  <a:lnTo>
                    <a:pt x="157" y="464"/>
                  </a:lnTo>
                  <a:lnTo>
                    <a:pt x="157" y="462"/>
                  </a:lnTo>
                  <a:lnTo>
                    <a:pt x="159" y="460"/>
                  </a:lnTo>
                  <a:lnTo>
                    <a:pt x="161" y="458"/>
                  </a:lnTo>
                  <a:lnTo>
                    <a:pt x="161" y="457"/>
                  </a:lnTo>
                  <a:lnTo>
                    <a:pt x="161" y="457"/>
                  </a:lnTo>
                  <a:lnTo>
                    <a:pt x="161" y="455"/>
                  </a:lnTo>
                  <a:lnTo>
                    <a:pt x="161" y="455"/>
                  </a:lnTo>
                  <a:lnTo>
                    <a:pt x="161" y="453"/>
                  </a:lnTo>
                  <a:lnTo>
                    <a:pt x="161" y="453"/>
                  </a:lnTo>
                  <a:close/>
                  <a:moveTo>
                    <a:pt x="94" y="549"/>
                  </a:moveTo>
                  <a:lnTo>
                    <a:pt x="94" y="549"/>
                  </a:lnTo>
                  <a:lnTo>
                    <a:pt x="94" y="549"/>
                  </a:lnTo>
                  <a:lnTo>
                    <a:pt x="92" y="549"/>
                  </a:lnTo>
                  <a:lnTo>
                    <a:pt x="92" y="549"/>
                  </a:lnTo>
                  <a:lnTo>
                    <a:pt x="92" y="549"/>
                  </a:lnTo>
                  <a:lnTo>
                    <a:pt x="92" y="547"/>
                  </a:lnTo>
                  <a:lnTo>
                    <a:pt x="90" y="545"/>
                  </a:lnTo>
                  <a:lnTo>
                    <a:pt x="88" y="545"/>
                  </a:lnTo>
                  <a:lnTo>
                    <a:pt x="88" y="545"/>
                  </a:lnTo>
                  <a:lnTo>
                    <a:pt x="87" y="547"/>
                  </a:lnTo>
                  <a:lnTo>
                    <a:pt x="87" y="547"/>
                  </a:lnTo>
                  <a:lnTo>
                    <a:pt x="87" y="547"/>
                  </a:lnTo>
                  <a:lnTo>
                    <a:pt x="87" y="547"/>
                  </a:lnTo>
                  <a:lnTo>
                    <a:pt x="87" y="549"/>
                  </a:lnTo>
                  <a:lnTo>
                    <a:pt x="88" y="550"/>
                  </a:lnTo>
                  <a:lnTo>
                    <a:pt x="90" y="554"/>
                  </a:lnTo>
                  <a:lnTo>
                    <a:pt x="90" y="554"/>
                  </a:lnTo>
                  <a:lnTo>
                    <a:pt x="90" y="554"/>
                  </a:lnTo>
                  <a:lnTo>
                    <a:pt x="90" y="556"/>
                  </a:lnTo>
                  <a:lnTo>
                    <a:pt x="90" y="556"/>
                  </a:lnTo>
                  <a:lnTo>
                    <a:pt x="92" y="554"/>
                  </a:lnTo>
                  <a:lnTo>
                    <a:pt x="92" y="554"/>
                  </a:lnTo>
                  <a:lnTo>
                    <a:pt x="92" y="552"/>
                  </a:lnTo>
                  <a:lnTo>
                    <a:pt x="92" y="550"/>
                  </a:lnTo>
                  <a:lnTo>
                    <a:pt x="92" y="550"/>
                  </a:lnTo>
                  <a:lnTo>
                    <a:pt x="92" y="549"/>
                  </a:lnTo>
                  <a:lnTo>
                    <a:pt x="92" y="549"/>
                  </a:lnTo>
                  <a:lnTo>
                    <a:pt x="94" y="549"/>
                  </a:lnTo>
                  <a:lnTo>
                    <a:pt x="94" y="549"/>
                  </a:lnTo>
                  <a:lnTo>
                    <a:pt x="94" y="549"/>
                  </a:lnTo>
                  <a:close/>
                  <a:moveTo>
                    <a:pt x="83" y="419"/>
                  </a:moveTo>
                  <a:lnTo>
                    <a:pt x="81" y="419"/>
                  </a:lnTo>
                  <a:lnTo>
                    <a:pt x="81" y="420"/>
                  </a:lnTo>
                  <a:lnTo>
                    <a:pt x="81" y="420"/>
                  </a:lnTo>
                  <a:lnTo>
                    <a:pt x="81" y="420"/>
                  </a:lnTo>
                  <a:lnTo>
                    <a:pt x="81" y="422"/>
                  </a:lnTo>
                  <a:lnTo>
                    <a:pt x="81" y="422"/>
                  </a:lnTo>
                  <a:lnTo>
                    <a:pt x="79" y="422"/>
                  </a:lnTo>
                  <a:lnTo>
                    <a:pt x="81" y="422"/>
                  </a:lnTo>
                  <a:lnTo>
                    <a:pt x="83" y="420"/>
                  </a:lnTo>
                  <a:lnTo>
                    <a:pt x="83" y="419"/>
                  </a:lnTo>
                  <a:lnTo>
                    <a:pt x="83" y="419"/>
                  </a:lnTo>
                  <a:lnTo>
                    <a:pt x="87" y="419"/>
                  </a:lnTo>
                  <a:lnTo>
                    <a:pt x="87" y="417"/>
                  </a:lnTo>
                  <a:lnTo>
                    <a:pt x="87" y="417"/>
                  </a:lnTo>
                  <a:lnTo>
                    <a:pt x="87" y="415"/>
                  </a:lnTo>
                  <a:lnTo>
                    <a:pt x="87" y="415"/>
                  </a:lnTo>
                  <a:lnTo>
                    <a:pt x="87" y="415"/>
                  </a:lnTo>
                  <a:lnTo>
                    <a:pt x="87" y="415"/>
                  </a:lnTo>
                  <a:lnTo>
                    <a:pt x="87" y="413"/>
                  </a:lnTo>
                  <a:lnTo>
                    <a:pt x="85" y="415"/>
                  </a:lnTo>
                  <a:lnTo>
                    <a:pt x="85" y="415"/>
                  </a:lnTo>
                  <a:lnTo>
                    <a:pt x="85" y="415"/>
                  </a:lnTo>
                  <a:lnTo>
                    <a:pt x="85" y="415"/>
                  </a:lnTo>
                  <a:lnTo>
                    <a:pt x="85" y="415"/>
                  </a:lnTo>
                  <a:lnTo>
                    <a:pt x="83" y="415"/>
                  </a:lnTo>
                  <a:lnTo>
                    <a:pt x="83" y="417"/>
                  </a:lnTo>
                  <a:lnTo>
                    <a:pt x="83" y="417"/>
                  </a:lnTo>
                  <a:lnTo>
                    <a:pt x="83" y="419"/>
                  </a:lnTo>
                  <a:lnTo>
                    <a:pt x="83" y="419"/>
                  </a:lnTo>
                  <a:close/>
                  <a:moveTo>
                    <a:pt x="143" y="410"/>
                  </a:moveTo>
                  <a:lnTo>
                    <a:pt x="143" y="410"/>
                  </a:lnTo>
                  <a:lnTo>
                    <a:pt x="143" y="410"/>
                  </a:lnTo>
                  <a:lnTo>
                    <a:pt x="143" y="411"/>
                  </a:lnTo>
                  <a:lnTo>
                    <a:pt x="143" y="411"/>
                  </a:lnTo>
                  <a:lnTo>
                    <a:pt x="144" y="411"/>
                  </a:lnTo>
                  <a:lnTo>
                    <a:pt x="144" y="410"/>
                  </a:lnTo>
                  <a:lnTo>
                    <a:pt x="143" y="410"/>
                  </a:lnTo>
                  <a:lnTo>
                    <a:pt x="144" y="408"/>
                  </a:lnTo>
                  <a:lnTo>
                    <a:pt x="144" y="408"/>
                  </a:lnTo>
                  <a:lnTo>
                    <a:pt x="144" y="408"/>
                  </a:lnTo>
                  <a:lnTo>
                    <a:pt x="144" y="406"/>
                  </a:lnTo>
                  <a:lnTo>
                    <a:pt x="143" y="406"/>
                  </a:lnTo>
                  <a:lnTo>
                    <a:pt x="143" y="406"/>
                  </a:lnTo>
                  <a:lnTo>
                    <a:pt x="143" y="406"/>
                  </a:lnTo>
                  <a:lnTo>
                    <a:pt x="143" y="408"/>
                  </a:lnTo>
                  <a:lnTo>
                    <a:pt x="143" y="408"/>
                  </a:lnTo>
                  <a:lnTo>
                    <a:pt x="143" y="410"/>
                  </a:lnTo>
                  <a:lnTo>
                    <a:pt x="141" y="410"/>
                  </a:lnTo>
                  <a:lnTo>
                    <a:pt x="143" y="410"/>
                  </a:lnTo>
                  <a:close/>
                  <a:moveTo>
                    <a:pt x="141" y="406"/>
                  </a:moveTo>
                  <a:lnTo>
                    <a:pt x="141" y="406"/>
                  </a:lnTo>
                  <a:lnTo>
                    <a:pt x="141" y="406"/>
                  </a:lnTo>
                  <a:lnTo>
                    <a:pt x="141" y="404"/>
                  </a:lnTo>
                  <a:lnTo>
                    <a:pt x="141" y="406"/>
                  </a:lnTo>
                  <a:lnTo>
                    <a:pt x="141" y="406"/>
                  </a:lnTo>
                  <a:lnTo>
                    <a:pt x="139" y="406"/>
                  </a:lnTo>
                  <a:lnTo>
                    <a:pt x="139" y="406"/>
                  </a:lnTo>
                  <a:lnTo>
                    <a:pt x="139" y="406"/>
                  </a:lnTo>
                  <a:lnTo>
                    <a:pt x="139" y="406"/>
                  </a:lnTo>
                  <a:lnTo>
                    <a:pt x="139" y="408"/>
                  </a:lnTo>
                  <a:lnTo>
                    <a:pt x="139" y="408"/>
                  </a:lnTo>
                  <a:lnTo>
                    <a:pt x="139" y="408"/>
                  </a:lnTo>
                  <a:lnTo>
                    <a:pt x="139" y="408"/>
                  </a:lnTo>
                  <a:lnTo>
                    <a:pt x="139" y="408"/>
                  </a:lnTo>
                  <a:lnTo>
                    <a:pt x="141" y="408"/>
                  </a:lnTo>
                  <a:lnTo>
                    <a:pt x="141" y="408"/>
                  </a:lnTo>
                  <a:lnTo>
                    <a:pt x="141" y="408"/>
                  </a:lnTo>
                  <a:lnTo>
                    <a:pt x="141" y="408"/>
                  </a:lnTo>
                  <a:lnTo>
                    <a:pt x="141" y="406"/>
                  </a:lnTo>
                  <a:lnTo>
                    <a:pt x="141" y="406"/>
                  </a:lnTo>
                  <a:close/>
                  <a:moveTo>
                    <a:pt x="419" y="588"/>
                  </a:moveTo>
                  <a:lnTo>
                    <a:pt x="417" y="590"/>
                  </a:lnTo>
                  <a:lnTo>
                    <a:pt x="417" y="592"/>
                  </a:lnTo>
                  <a:lnTo>
                    <a:pt x="419" y="592"/>
                  </a:lnTo>
                  <a:lnTo>
                    <a:pt x="419" y="594"/>
                  </a:lnTo>
                  <a:lnTo>
                    <a:pt x="421" y="592"/>
                  </a:lnTo>
                  <a:lnTo>
                    <a:pt x="421" y="592"/>
                  </a:lnTo>
                  <a:lnTo>
                    <a:pt x="421" y="592"/>
                  </a:lnTo>
                  <a:lnTo>
                    <a:pt x="419" y="590"/>
                  </a:lnTo>
                  <a:lnTo>
                    <a:pt x="419" y="590"/>
                  </a:lnTo>
                  <a:lnTo>
                    <a:pt x="419" y="590"/>
                  </a:lnTo>
                  <a:lnTo>
                    <a:pt x="419" y="588"/>
                  </a:lnTo>
                  <a:lnTo>
                    <a:pt x="419" y="588"/>
                  </a:lnTo>
                  <a:close/>
                  <a:moveTo>
                    <a:pt x="432" y="567"/>
                  </a:moveTo>
                  <a:lnTo>
                    <a:pt x="432" y="567"/>
                  </a:lnTo>
                  <a:lnTo>
                    <a:pt x="432" y="567"/>
                  </a:lnTo>
                  <a:lnTo>
                    <a:pt x="432" y="567"/>
                  </a:lnTo>
                  <a:lnTo>
                    <a:pt x="432" y="565"/>
                  </a:lnTo>
                  <a:lnTo>
                    <a:pt x="432" y="565"/>
                  </a:lnTo>
                  <a:lnTo>
                    <a:pt x="432" y="565"/>
                  </a:lnTo>
                  <a:lnTo>
                    <a:pt x="432" y="565"/>
                  </a:lnTo>
                  <a:lnTo>
                    <a:pt x="432" y="565"/>
                  </a:lnTo>
                  <a:lnTo>
                    <a:pt x="432" y="565"/>
                  </a:lnTo>
                  <a:lnTo>
                    <a:pt x="430" y="565"/>
                  </a:lnTo>
                  <a:lnTo>
                    <a:pt x="430" y="565"/>
                  </a:lnTo>
                  <a:lnTo>
                    <a:pt x="430" y="565"/>
                  </a:lnTo>
                  <a:lnTo>
                    <a:pt x="430" y="567"/>
                  </a:lnTo>
                  <a:lnTo>
                    <a:pt x="430" y="567"/>
                  </a:lnTo>
                  <a:lnTo>
                    <a:pt x="430" y="567"/>
                  </a:lnTo>
                  <a:lnTo>
                    <a:pt x="432" y="567"/>
                  </a:lnTo>
                  <a:close/>
                  <a:moveTo>
                    <a:pt x="417" y="583"/>
                  </a:moveTo>
                  <a:lnTo>
                    <a:pt x="417" y="583"/>
                  </a:lnTo>
                  <a:lnTo>
                    <a:pt x="415" y="583"/>
                  </a:lnTo>
                  <a:lnTo>
                    <a:pt x="415" y="585"/>
                  </a:lnTo>
                  <a:lnTo>
                    <a:pt x="415" y="587"/>
                  </a:lnTo>
                  <a:lnTo>
                    <a:pt x="415" y="587"/>
                  </a:lnTo>
                  <a:lnTo>
                    <a:pt x="415" y="587"/>
                  </a:lnTo>
                  <a:lnTo>
                    <a:pt x="417" y="587"/>
                  </a:lnTo>
                  <a:lnTo>
                    <a:pt x="417" y="588"/>
                  </a:lnTo>
                  <a:lnTo>
                    <a:pt x="419" y="588"/>
                  </a:lnTo>
                  <a:lnTo>
                    <a:pt x="419" y="587"/>
                  </a:lnTo>
                  <a:lnTo>
                    <a:pt x="419" y="587"/>
                  </a:lnTo>
                  <a:lnTo>
                    <a:pt x="417" y="587"/>
                  </a:lnTo>
                  <a:lnTo>
                    <a:pt x="417" y="587"/>
                  </a:lnTo>
                  <a:lnTo>
                    <a:pt x="419" y="587"/>
                  </a:lnTo>
                  <a:lnTo>
                    <a:pt x="419" y="585"/>
                  </a:lnTo>
                  <a:lnTo>
                    <a:pt x="419" y="585"/>
                  </a:lnTo>
                  <a:lnTo>
                    <a:pt x="419" y="585"/>
                  </a:lnTo>
                  <a:lnTo>
                    <a:pt x="419" y="585"/>
                  </a:lnTo>
                  <a:lnTo>
                    <a:pt x="419" y="583"/>
                  </a:lnTo>
                  <a:lnTo>
                    <a:pt x="417" y="583"/>
                  </a:lnTo>
                  <a:close/>
                  <a:moveTo>
                    <a:pt x="596" y="480"/>
                  </a:moveTo>
                  <a:lnTo>
                    <a:pt x="596" y="480"/>
                  </a:lnTo>
                  <a:lnTo>
                    <a:pt x="596" y="478"/>
                  </a:lnTo>
                  <a:lnTo>
                    <a:pt x="596" y="478"/>
                  </a:lnTo>
                  <a:lnTo>
                    <a:pt x="596" y="478"/>
                  </a:lnTo>
                  <a:lnTo>
                    <a:pt x="596" y="478"/>
                  </a:lnTo>
                  <a:lnTo>
                    <a:pt x="592" y="471"/>
                  </a:lnTo>
                  <a:lnTo>
                    <a:pt x="589" y="466"/>
                  </a:lnTo>
                  <a:lnTo>
                    <a:pt x="589" y="466"/>
                  </a:lnTo>
                  <a:lnTo>
                    <a:pt x="587" y="466"/>
                  </a:lnTo>
                  <a:lnTo>
                    <a:pt x="587" y="464"/>
                  </a:lnTo>
                  <a:lnTo>
                    <a:pt x="585" y="462"/>
                  </a:lnTo>
                  <a:lnTo>
                    <a:pt x="583" y="460"/>
                  </a:lnTo>
                  <a:lnTo>
                    <a:pt x="583" y="460"/>
                  </a:lnTo>
                  <a:lnTo>
                    <a:pt x="581" y="458"/>
                  </a:lnTo>
                  <a:lnTo>
                    <a:pt x="581" y="458"/>
                  </a:lnTo>
                  <a:lnTo>
                    <a:pt x="581" y="458"/>
                  </a:lnTo>
                  <a:lnTo>
                    <a:pt x="576" y="455"/>
                  </a:lnTo>
                  <a:lnTo>
                    <a:pt x="572" y="451"/>
                  </a:lnTo>
                  <a:lnTo>
                    <a:pt x="572" y="449"/>
                  </a:lnTo>
                  <a:lnTo>
                    <a:pt x="572" y="448"/>
                  </a:lnTo>
                  <a:lnTo>
                    <a:pt x="571" y="448"/>
                  </a:lnTo>
                  <a:lnTo>
                    <a:pt x="571" y="446"/>
                  </a:lnTo>
                  <a:lnTo>
                    <a:pt x="571" y="446"/>
                  </a:lnTo>
                  <a:lnTo>
                    <a:pt x="571" y="446"/>
                  </a:lnTo>
                  <a:lnTo>
                    <a:pt x="571" y="446"/>
                  </a:lnTo>
                  <a:lnTo>
                    <a:pt x="569" y="446"/>
                  </a:lnTo>
                  <a:lnTo>
                    <a:pt x="569" y="446"/>
                  </a:lnTo>
                  <a:lnTo>
                    <a:pt x="569" y="444"/>
                  </a:lnTo>
                  <a:lnTo>
                    <a:pt x="567" y="444"/>
                  </a:lnTo>
                  <a:lnTo>
                    <a:pt x="562" y="442"/>
                  </a:lnTo>
                  <a:lnTo>
                    <a:pt x="558" y="438"/>
                  </a:lnTo>
                  <a:lnTo>
                    <a:pt x="553" y="437"/>
                  </a:lnTo>
                  <a:lnTo>
                    <a:pt x="553" y="437"/>
                  </a:lnTo>
                  <a:lnTo>
                    <a:pt x="547" y="435"/>
                  </a:lnTo>
                  <a:lnTo>
                    <a:pt x="545" y="435"/>
                  </a:lnTo>
                  <a:lnTo>
                    <a:pt x="545" y="433"/>
                  </a:lnTo>
                  <a:lnTo>
                    <a:pt x="544" y="433"/>
                  </a:lnTo>
                  <a:lnTo>
                    <a:pt x="542" y="429"/>
                  </a:lnTo>
                  <a:lnTo>
                    <a:pt x="540" y="429"/>
                  </a:lnTo>
                  <a:lnTo>
                    <a:pt x="538" y="428"/>
                  </a:lnTo>
                  <a:lnTo>
                    <a:pt x="538" y="428"/>
                  </a:lnTo>
                  <a:lnTo>
                    <a:pt x="536" y="426"/>
                  </a:lnTo>
                  <a:lnTo>
                    <a:pt x="535" y="424"/>
                  </a:lnTo>
                  <a:lnTo>
                    <a:pt x="531" y="420"/>
                  </a:lnTo>
                  <a:lnTo>
                    <a:pt x="524" y="417"/>
                  </a:lnTo>
                  <a:lnTo>
                    <a:pt x="515" y="415"/>
                  </a:lnTo>
                  <a:lnTo>
                    <a:pt x="513" y="413"/>
                  </a:lnTo>
                  <a:lnTo>
                    <a:pt x="513" y="413"/>
                  </a:lnTo>
                  <a:lnTo>
                    <a:pt x="513" y="413"/>
                  </a:lnTo>
                  <a:lnTo>
                    <a:pt x="513" y="413"/>
                  </a:lnTo>
                  <a:lnTo>
                    <a:pt x="511" y="413"/>
                  </a:lnTo>
                  <a:lnTo>
                    <a:pt x="500" y="408"/>
                  </a:lnTo>
                  <a:lnTo>
                    <a:pt x="498" y="408"/>
                  </a:lnTo>
                  <a:lnTo>
                    <a:pt x="497" y="406"/>
                  </a:lnTo>
                  <a:lnTo>
                    <a:pt x="497" y="406"/>
                  </a:lnTo>
                  <a:lnTo>
                    <a:pt x="493" y="404"/>
                  </a:lnTo>
                  <a:lnTo>
                    <a:pt x="486" y="401"/>
                  </a:lnTo>
                  <a:lnTo>
                    <a:pt x="477" y="397"/>
                  </a:lnTo>
                  <a:lnTo>
                    <a:pt x="475" y="395"/>
                  </a:lnTo>
                  <a:lnTo>
                    <a:pt x="475" y="395"/>
                  </a:lnTo>
                  <a:lnTo>
                    <a:pt x="471" y="393"/>
                  </a:lnTo>
                  <a:lnTo>
                    <a:pt x="468" y="392"/>
                  </a:lnTo>
                  <a:lnTo>
                    <a:pt x="468" y="390"/>
                  </a:lnTo>
                  <a:lnTo>
                    <a:pt x="466" y="390"/>
                  </a:lnTo>
                  <a:lnTo>
                    <a:pt x="466" y="386"/>
                  </a:lnTo>
                  <a:lnTo>
                    <a:pt x="464" y="384"/>
                  </a:lnTo>
                  <a:lnTo>
                    <a:pt x="466" y="381"/>
                  </a:lnTo>
                  <a:lnTo>
                    <a:pt x="466" y="381"/>
                  </a:lnTo>
                  <a:lnTo>
                    <a:pt x="471" y="377"/>
                  </a:lnTo>
                  <a:lnTo>
                    <a:pt x="473" y="375"/>
                  </a:lnTo>
                  <a:lnTo>
                    <a:pt x="475" y="373"/>
                  </a:lnTo>
                  <a:lnTo>
                    <a:pt x="475" y="373"/>
                  </a:lnTo>
                  <a:lnTo>
                    <a:pt x="477" y="373"/>
                  </a:lnTo>
                  <a:lnTo>
                    <a:pt x="477" y="373"/>
                  </a:lnTo>
                  <a:lnTo>
                    <a:pt x="479" y="372"/>
                  </a:lnTo>
                  <a:lnTo>
                    <a:pt x="479" y="370"/>
                  </a:lnTo>
                  <a:lnTo>
                    <a:pt x="480" y="370"/>
                  </a:lnTo>
                  <a:lnTo>
                    <a:pt x="480" y="368"/>
                  </a:lnTo>
                  <a:lnTo>
                    <a:pt x="480" y="368"/>
                  </a:lnTo>
                  <a:lnTo>
                    <a:pt x="479" y="364"/>
                  </a:lnTo>
                  <a:lnTo>
                    <a:pt x="479" y="364"/>
                  </a:lnTo>
                  <a:lnTo>
                    <a:pt x="479" y="363"/>
                  </a:lnTo>
                  <a:lnTo>
                    <a:pt x="479" y="363"/>
                  </a:lnTo>
                  <a:lnTo>
                    <a:pt x="477" y="361"/>
                  </a:lnTo>
                  <a:lnTo>
                    <a:pt x="475" y="361"/>
                  </a:lnTo>
                  <a:lnTo>
                    <a:pt x="475" y="361"/>
                  </a:lnTo>
                  <a:lnTo>
                    <a:pt x="471" y="359"/>
                  </a:lnTo>
                  <a:lnTo>
                    <a:pt x="459" y="361"/>
                  </a:lnTo>
                  <a:lnTo>
                    <a:pt x="451" y="361"/>
                  </a:lnTo>
                  <a:lnTo>
                    <a:pt x="442" y="363"/>
                  </a:lnTo>
                  <a:lnTo>
                    <a:pt x="441" y="363"/>
                  </a:lnTo>
                  <a:lnTo>
                    <a:pt x="433" y="361"/>
                  </a:lnTo>
                  <a:lnTo>
                    <a:pt x="428" y="361"/>
                  </a:lnTo>
                  <a:lnTo>
                    <a:pt x="428" y="361"/>
                  </a:lnTo>
                  <a:lnTo>
                    <a:pt x="426" y="361"/>
                  </a:lnTo>
                  <a:lnTo>
                    <a:pt x="426" y="359"/>
                  </a:lnTo>
                  <a:lnTo>
                    <a:pt x="423" y="359"/>
                  </a:lnTo>
                  <a:lnTo>
                    <a:pt x="423" y="357"/>
                  </a:lnTo>
                  <a:lnTo>
                    <a:pt x="423" y="357"/>
                  </a:lnTo>
                  <a:lnTo>
                    <a:pt x="421" y="355"/>
                  </a:lnTo>
                  <a:lnTo>
                    <a:pt x="419" y="355"/>
                  </a:lnTo>
                  <a:lnTo>
                    <a:pt x="417" y="354"/>
                  </a:lnTo>
                  <a:lnTo>
                    <a:pt x="414" y="354"/>
                  </a:lnTo>
                  <a:lnTo>
                    <a:pt x="412" y="354"/>
                  </a:lnTo>
                  <a:lnTo>
                    <a:pt x="410" y="352"/>
                  </a:lnTo>
                  <a:lnTo>
                    <a:pt x="410" y="350"/>
                  </a:lnTo>
                  <a:lnTo>
                    <a:pt x="408" y="350"/>
                  </a:lnTo>
                  <a:lnTo>
                    <a:pt x="408" y="350"/>
                  </a:lnTo>
                  <a:lnTo>
                    <a:pt x="406" y="350"/>
                  </a:lnTo>
                  <a:lnTo>
                    <a:pt x="406" y="350"/>
                  </a:lnTo>
                  <a:lnTo>
                    <a:pt x="406" y="348"/>
                  </a:lnTo>
                  <a:lnTo>
                    <a:pt x="406" y="345"/>
                  </a:lnTo>
                  <a:lnTo>
                    <a:pt x="406" y="345"/>
                  </a:lnTo>
                  <a:lnTo>
                    <a:pt x="405" y="343"/>
                  </a:lnTo>
                  <a:lnTo>
                    <a:pt x="403" y="343"/>
                  </a:lnTo>
                  <a:lnTo>
                    <a:pt x="399" y="341"/>
                  </a:lnTo>
                  <a:lnTo>
                    <a:pt x="397" y="341"/>
                  </a:lnTo>
                  <a:lnTo>
                    <a:pt x="392" y="334"/>
                  </a:lnTo>
                  <a:lnTo>
                    <a:pt x="390" y="330"/>
                  </a:lnTo>
                  <a:lnTo>
                    <a:pt x="388" y="330"/>
                  </a:lnTo>
                  <a:lnTo>
                    <a:pt x="385" y="326"/>
                  </a:lnTo>
                  <a:lnTo>
                    <a:pt x="381" y="325"/>
                  </a:lnTo>
                  <a:lnTo>
                    <a:pt x="374" y="316"/>
                  </a:lnTo>
                  <a:lnTo>
                    <a:pt x="374" y="314"/>
                  </a:lnTo>
                  <a:lnTo>
                    <a:pt x="374" y="314"/>
                  </a:lnTo>
                  <a:lnTo>
                    <a:pt x="370" y="308"/>
                  </a:lnTo>
                  <a:lnTo>
                    <a:pt x="368" y="307"/>
                  </a:lnTo>
                  <a:lnTo>
                    <a:pt x="367" y="301"/>
                  </a:lnTo>
                  <a:lnTo>
                    <a:pt x="365" y="294"/>
                  </a:lnTo>
                  <a:lnTo>
                    <a:pt x="363" y="287"/>
                  </a:lnTo>
                  <a:lnTo>
                    <a:pt x="363" y="281"/>
                  </a:lnTo>
                  <a:lnTo>
                    <a:pt x="361" y="280"/>
                  </a:lnTo>
                  <a:lnTo>
                    <a:pt x="359" y="276"/>
                  </a:lnTo>
                  <a:lnTo>
                    <a:pt x="359" y="274"/>
                  </a:lnTo>
                  <a:lnTo>
                    <a:pt x="359" y="274"/>
                  </a:lnTo>
                  <a:lnTo>
                    <a:pt x="359" y="272"/>
                  </a:lnTo>
                  <a:lnTo>
                    <a:pt x="359" y="272"/>
                  </a:lnTo>
                  <a:lnTo>
                    <a:pt x="358" y="270"/>
                  </a:lnTo>
                  <a:lnTo>
                    <a:pt x="350" y="252"/>
                  </a:lnTo>
                  <a:lnTo>
                    <a:pt x="352" y="251"/>
                  </a:lnTo>
                  <a:lnTo>
                    <a:pt x="350" y="249"/>
                  </a:lnTo>
                  <a:lnTo>
                    <a:pt x="350" y="249"/>
                  </a:lnTo>
                  <a:lnTo>
                    <a:pt x="349" y="249"/>
                  </a:lnTo>
                  <a:lnTo>
                    <a:pt x="349" y="249"/>
                  </a:lnTo>
                  <a:lnTo>
                    <a:pt x="349" y="247"/>
                  </a:lnTo>
                  <a:lnTo>
                    <a:pt x="347" y="245"/>
                  </a:lnTo>
                  <a:lnTo>
                    <a:pt x="347" y="245"/>
                  </a:lnTo>
                  <a:lnTo>
                    <a:pt x="347" y="245"/>
                  </a:lnTo>
                  <a:lnTo>
                    <a:pt x="347" y="245"/>
                  </a:lnTo>
                  <a:lnTo>
                    <a:pt x="347" y="245"/>
                  </a:lnTo>
                  <a:lnTo>
                    <a:pt x="345" y="245"/>
                  </a:lnTo>
                  <a:lnTo>
                    <a:pt x="345" y="245"/>
                  </a:lnTo>
                  <a:lnTo>
                    <a:pt x="345" y="245"/>
                  </a:lnTo>
                  <a:lnTo>
                    <a:pt x="345" y="245"/>
                  </a:lnTo>
                  <a:lnTo>
                    <a:pt x="345" y="245"/>
                  </a:lnTo>
                  <a:lnTo>
                    <a:pt x="345" y="245"/>
                  </a:lnTo>
                  <a:lnTo>
                    <a:pt x="345" y="245"/>
                  </a:lnTo>
                  <a:lnTo>
                    <a:pt x="343" y="247"/>
                  </a:lnTo>
                  <a:lnTo>
                    <a:pt x="343" y="245"/>
                  </a:lnTo>
                  <a:lnTo>
                    <a:pt x="340" y="245"/>
                  </a:lnTo>
                  <a:lnTo>
                    <a:pt x="340" y="243"/>
                  </a:lnTo>
                  <a:lnTo>
                    <a:pt x="338" y="243"/>
                  </a:lnTo>
                  <a:lnTo>
                    <a:pt x="332" y="240"/>
                  </a:lnTo>
                  <a:lnTo>
                    <a:pt x="318" y="227"/>
                  </a:lnTo>
                  <a:lnTo>
                    <a:pt x="318" y="225"/>
                  </a:lnTo>
                  <a:lnTo>
                    <a:pt x="316" y="225"/>
                  </a:lnTo>
                  <a:lnTo>
                    <a:pt x="312" y="224"/>
                  </a:lnTo>
                  <a:lnTo>
                    <a:pt x="311" y="222"/>
                  </a:lnTo>
                  <a:lnTo>
                    <a:pt x="311" y="222"/>
                  </a:lnTo>
                  <a:lnTo>
                    <a:pt x="307" y="222"/>
                  </a:lnTo>
                  <a:lnTo>
                    <a:pt x="307" y="222"/>
                  </a:lnTo>
                  <a:lnTo>
                    <a:pt x="305" y="220"/>
                  </a:lnTo>
                  <a:lnTo>
                    <a:pt x="305" y="220"/>
                  </a:lnTo>
                  <a:lnTo>
                    <a:pt x="303" y="218"/>
                  </a:lnTo>
                  <a:lnTo>
                    <a:pt x="302" y="218"/>
                  </a:lnTo>
                  <a:lnTo>
                    <a:pt x="298" y="213"/>
                  </a:lnTo>
                  <a:lnTo>
                    <a:pt x="298" y="213"/>
                  </a:lnTo>
                  <a:lnTo>
                    <a:pt x="296" y="211"/>
                  </a:lnTo>
                  <a:lnTo>
                    <a:pt x="294" y="209"/>
                  </a:lnTo>
                  <a:lnTo>
                    <a:pt x="293" y="207"/>
                  </a:lnTo>
                  <a:lnTo>
                    <a:pt x="291" y="205"/>
                  </a:lnTo>
                  <a:lnTo>
                    <a:pt x="289" y="204"/>
                  </a:lnTo>
                  <a:lnTo>
                    <a:pt x="289" y="202"/>
                  </a:lnTo>
                  <a:lnTo>
                    <a:pt x="287" y="200"/>
                  </a:lnTo>
                  <a:lnTo>
                    <a:pt x="287" y="198"/>
                  </a:lnTo>
                  <a:lnTo>
                    <a:pt x="287" y="196"/>
                  </a:lnTo>
                  <a:lnTo>
                    <a:pt x="287" y="196"/>
                  </a:lnTo>
                  <a:lnTo>
                    <a:pt x="287" y="195"/>
                  </a:lnTo>
                  <a:lnTo>
                    <a:pt x="285" y="195"/>
                  </a:lnTo>
                  <a:lnTo>
                    <a:pt x="285" y="195"/>
                  </a:lnTo>
                  <a:lnTo>
                    <a:pt x="285" y="193"/>
                  </a:lnTo>
                  <a:lnTo>
                    <a:pt x="284" y="186"/>
                  </a:lnTo>
                  <a:lnTo>
                    <a:pt x="284" y="182"/>
                  </a:lnTo>
                  <a:lnTo>
                    <a:pt x="284" y="177"/>
                  </a:lnTo>
                  <a:lnTo>
                    <a:pt x="284" y="177"/>
                  </a:lnTo>
                  <a:lnTo>
                    <a:pt x="284" y="177"/>
                  </a:lnTo>
                  <a:lnTo>
                    <a:pt x="284" y="175"/>
                  </a:lnTo>
                  <a:lnTo>
                    <a:pt x="284" y="173"/>
                  </a:lnTo>
                  <a:lnTo>
                    <a:pt x="282" y="169"/>
                  </a:lnTo>
                  <a:lnTo>
                    <a:pt x="284" y="168"/>
                  </a:lnTo>
                  <a:lnTo>
                    <a:pt x="284" y="162"/>
                  </a:lnTo>
                  <a:lnTo>
                    <a:pt x="284" y="162"/>
                  </a:lnTo>
                  <a:lnTo>
                    <a:pt x="284" y="162"/>
                  </a:lnTo>
                  <a:lnTo>
                    <a:pt x="285" y="160"/>
                  </a:lnTo>
                  <a:lnTo>
                    <a:pt x="285" y="160"/>
                  </a:lnTo>
                  <a:lnTo>
                    <a:pt x="285" y="160"/>
                  </a:lnTo>
                  <a:lnTo>
                    <a:pt x="287" y="162"/>
                  </a:lnTo>
                  <a:lnTo>
                    <a:pt x="287" y="164"/>
                  </a:lnTo>
                  <a:lnTo>
                    <a:pt x="289" y="164"/>
                  </a:lnTo>
                  <a:lnTo>
                    <a:pt x="291" y="164"/>
                  </a:lnTo>
                  <a:lnTo>
                    <a:pt x="291" y="164"/>
                  </a:lnTo>
                  <a:lnTo>
                    <a:pt x="291" y="162"/>
                  </a:lnTo>
                  <a:lnTo>
                    <a:pt x="291" y="162"/>
                  </a:lnTo>
                  <a:lnTo>
                    <a:pt x="291" y="162"/>
                  </a:lnTo>
                  <a:lnTo>
                    <a:pt x="291" y="162"/>
                  </a:lnTo>
                  <a:lnTo>
                    <a:pt x="291" y="160"/>
                  </a:lnTo>
                  <a:lnTo>
                    <a:pt x="291" y="160"/>
                  </a:lnTo>
                  <a:lnTo>
                    <a:pt x="291" y="160"/>
                  </a:lnTo>
                  <a:lnTo>
                    <a:pt x="291" y="160"/>
                  </a:lnTo>
                  <a:lnTo>
                    <a:pt x="289" y="158"/>
                  </a:lnTo>
                  <a:lnTo>
                    <a:pt x="289" y="158"/>
                  </a:lnTo>
                  <a:lnTo>
                    <a:pt x="291" y="157"/>
                  </a:lnTo>
                  <a:lnTo>
                    <a:pt x="291" y="157"/>
                  </a:lnTo>
                  <a:lnTo>
                    <a:pt x="291" y="157"/>
                  </a:lnTo>
                  <a:lnTo>
                    <a:pt x="291" y="157"/>
                  </a:lnTo>
                  <a:lnTo>
                    <a:pt x="293" y="157"/>
                  </a:lnTo>
                  <a:lnTo>
                    <a:pt x="293" y="157"/>
                  </a:lnTo>
                  <a:lnTo>
                    <a:pt x="293" y="158"/>
                  </a:lnTo>
                  <a:lnTo>
                    <a:pt x="291" y="160"/>
                  </a:lnTo>
                  <a:lnTo>
                    <a:pt x="291" y="160"/>
                  </a:lnTo>
                  <a:lnTo>
                    <a:pt x="293" y="160"/>
                  </a:lnTo>
                  <a:lnTo>
                    <a:pt x="293" y="162"/>
                  </a:lnTo>
                  <a:lnTo>
                    <a:pt x="293" y="162"/>
                  </a:lnTo>
                  <a:lnTo>
                    <a:pt x="294" y="160"/>
                  </a:lnTo>
                  <a:lnTo>
                    <a:pt x="294" y="158"/>
                  </a:lnTo>
                  <a:lnTo>
                    <a:pt x="294" y="158"/>
                  </a:lnTo>
                  <a:lnTo>
                    <a:pt x="294" y="155"/>
                  </a:lnTo>
                  <a:lnTo>
                    <a:pt x="294" y="155"/>
                  </a:lnTo>
                  <a:lnTo>
                    <a:pt x="296" y="155"/>
                  </a:lnTo>
                  <a:lnTo>
                    <a:pt x="296" y="155"/>
                  </a:lnTo>
                  <a:lnTo>
                    <a:pt x="296" y="155"/>
                  </a:lnTo>
                  <a:lnTo>
                    <a:pt x="296" y="155"/>
                  </a:lnTo>
                  <a:lnTo>
                    <a:pt x="296" y="153"/>
                  </a:lnTo>
                  <a:lnTo>
                    <a:pt x="296" y="153"/>
                  </a:lnTo>
                  <a:lnTo>
                    <a:pt x="296" y="151"/>
                  </a:lnTo>
                  <a:lnTo>
                    <a:pt x="296" y="151"/>
                  </a:lnTo>
                  <a:lnTo>
                    <a:pt x="296" y="151"/>
                  </a:lnTo>
                  <a:lnTo>
                    <a:pt x="296" y="149"/>
                  </a:lnTo>
                  <a:lnTo>
                    <a:pt x="294" y="149"/>
                  </a:lnTo>
                  <a:lnTo>
                    <a:pt x="294" y="149"/>
                  </a:lnTo>
                  <a:lnTo>
                    <a:pt x="294" y="151"/>
                  </a:lnTo>
                  <a:lnTo>
                    <a:pt x="294" y="151"/>
                  </a:lnTo>
                  <a:lnTo>
                    <a:pt x="294" y="151"/>
                  </a:lnTo>
                  <a:lnTo>
                    <a:pt x="294" y="151"/>
                  </a:lnTo>
                  <a:lnTo>
                    <a:pt x="294" y="151"/>
                  </a:lnTo>
                  <a:lnTo>
                    <a:pt x="293" y="149"/>
                  </a:lnTo>
                  <a:lnTo>
                    <a:pt x="293" y="149"/>
                  </a:lnTo>
                  <a:lnTo>
                    <a:pt x="293" y="148"/>
                  </a:lnTo>
                  <a:lnTo>
                    <a:pt x="291" y="148"/>
                  </a:lnTo>
                  <a:lnTo>
                    <a:pt x="291" y="148"/>
                  </a:lnTo>
                  <a:lnTo>
                    <a:pt x="291" y="146"/>
                  </a:lnTo>
                  <a:lnTo>
                    <a:pt x="291" y="146"/>
                  </a:lnTo>
                  <a:lnTo>
                    <a:pt x="289" y="146"/>
                  </a:lnTo>
                  <a:lnTo>
                    <a:pt x="289" y="144"/>
                  </a:lnTo>
                  <a:lnTo>
                    <a:pt x="289" y="146"/>
                  </a:lnTo>
                  <a:lnTo>
                    <a:pt x="289" y="146"/>
                  </a:lnTo>
                  <a:lnTo>
                    <a:pt x="289" y="148"/>
                  </a:lnTo>
                  <a:lnTo>
                    <a:pt x="289" y="149"/>
                  </a:lnTo>
                  <a:lnTo>
                    <a:pt x="287" y="148"/>
                  </a:lnTo>
                  <a:lnTo>
                    <a:pt x="289" y="148"/>
                  </a:lnTo>
                  <a:lnTo>
                    <a:pt x="289" y="148"/>
                  </a:lnTo>
                  <a:lnTo>
                    <a:pt x="289" y="148"/>
                  </a:lnTo>
                  <a:lnTo>
                    <a:pt x="289" y="148"/>
                  </a:lnTo>
                  <a:lnTo>
                    <a:pt x="289" y="146"/>
                  </a:lnTo>
                  <a:lnTo>
                    <a:pt x="289" y="146"/>
                  </a:lnTo>
                  <a:lnTo>
                    <a:pt x="287" y="144"/>
                  </a:lnTo>
                  <a:lnTo>
                    <a:pt x="287" y="144"/>
                  </a:lnTo>
                  <a:lnTo>
                    <a:pt x="285" y="142"/>
                  </a:lnTo>
                  <a:lnTo>
                    <a:pt x="285" y="144"/>
                  </a:lnTo>
                  <a:lnTo>
                    <a:pt x="287" y="144"/>
                  </a:lnTo>
                  <a:lnTo>
                    <a:pt x="287" y="144"/>
                  </a:lnTo>
                  <a:lnTo>
                    <a:pt x="285" y="144"/>
                  </a:lnTo>
                  <a:lnTo>
                    <a:pt x="285" y="142"/>
                  </a:lnTo>
                  <a:lnTo>
                    <a:pt x="285" y="142"/>
                  </a:lnTo>
                  <a:lnTo>
                    <a:pt x="285" y="140"/>
                  </a:lnTo>
                  <a:lnTo>
                    <a:pt x="285" y="140"/>
                  </a:lnTo>
                  <a:lnTo>
                    <a:pt x="285" y="140"/>
                  </a:lnTo>
                  <a:lnTo>
                    <a:pt x="285" y="142"/>
                  </a:lnTo>
                  <a:lnTo>
                    <a:pt x="285" y="142"/>
                  </a:lnTo>
                  <a:lnTo>
                    <a:pt x="287" y="142"/>
                  </a:lnTo>
                  <a:lnTo>
                    <a:pt x="285" y="140"/>
                  </a:lnTo>
                  <a:lnTo>
                    <a:pt x="285" y="137"/>
                  </a:lnTo>
                  <a:lnTo>
                    <a:pt x="285" y="137"/>
                  </a:lnTo>
                  <a:lnTo>
                    <a:pt x="285" y="135"/>
                  </a:lnTo>
                  <a:lnTo>
                    <a:pt x="285" y="135"/>
                  </a:lnTo>
                  <a:lnTo>
                    <a:pt x="285" y="133"/>
                  </a:lnTo>
                  <a:lnTo>
                    <a:pt x="285" y="133"/>
                  </a:lnTo>
                  <a:lnTo>
                    <a:pt x="284" y="135"/>
                  </a:lnTo>
                  <a:lnTo>
                    <a:pt x="284" y="135"/>
                  </a:lnTo>
                  <a:lnTo>
                    <a:pt x="284" y="135"/>
                  </a:lnTo>
                  <a:lnTo>
                    <a:pt x="284" y="135"/>
                  </a:lnTo>
                  <a:lnTo>
                    <a:pt x="284" y="135"/>
                  </a:lnTo>
                  <a:lnTo>
                    <a:pt x="282" y="135"/>
                  </a:lnTo>
                  <a:lnTo>
                    <a:pt x="282" y="135"/>
                  </a:lnTo>
                  <a:lnTo>
                    <a:pt x="282" y="133"/>
                  </a:lnTo>
                  <a:lnTo>
                    <a:pt x="282" y="133"/>
                  </a:lnTo>
                  <a:lnTo>
                    <a:pt x="280" y="133"/>
                  </a:lnTo>
                  <a:lnTo>
                    <a:pt x="280" y="131"/>
                  </a:lnTo>
                  <a:lnTo>
                    <a:pt x="280" y="131"/>
                  </a:lnTo>
                  <a:lnTo>
                    <a:pt x="282" y="131"/>
                  </a:lnTo>
                  <a:lnTo>
                    <a:pt x="282" y="130"/>
                  </a:lnTo>
                  <a:lnTo>
                    <a:pt x="282" y="130"/>
                  </a:lnTo>
                  <a:lnTo>
                    <a:pt x="282" y="128"/>
                  </a:lnTo>
                  <a:lnTo>
                    <a:pt x="280" y="128"/>
                  </a:lnTo>
                  <a:lnTo>
                    <a:pt x="280" y="130"/>
                  </a:lnTo>
                  <a:lnTo>
                    <a:pt x="280" y="130"/>
                  </a:lnTo>
                  <a:lnTo>
                    <a:pt x="280" y="131"/>
                  </a:lnTo>
                  <a:lnTo>
                    <a:pt x="280" y="131"/>
                  </a:lnTo>
                  <a:lnTo>
                    <a:pt x="278" y="131"/>
                  </a:lnTo>
                  <a:lnTo>
                    <a:pt x="278" y="130"/>
                  </a:lnTo>
                  <a:lnTo>
                    <a:pt x="278" y="128"/>
                  </a:lnTo>
                  <a:lnTo>
                    <a:pt x="278" y="128"/>
                  </a:lnTo>
                  <a:lnTo>
                    <a:pt x="278" y="128"/>
                  </a:lnTo>
                  <a:lnTo>
                    <a:pt x="278" y="128"/>
                  </a:lnTo>
                  <a:lnTo>
                    <a:pt x="280" y="128"/>
                  </a:lnTo>
                  <a:lnTo>
                    <a:pt x="280" y="128"/>
                  </a:lnTo>
                  <a:lnTo>
                    <a:pt x="282" y="128"/>
                  </a:lnTo>
                  <a:lnTo>
                    <a:pt x="282" y="126"/>
                  </a:lnTo>
                  <a:lnTo>
                    <a:pt x="282" y="126"/>
                  </a:lnTo>
                  <a:lnTo>
                    <a:pt x="282" y="124"/>
                  </a:lnTo>
                  <a:lnTo>
                    <a:pt x="282" y="124"/>
                  </a:lnTo>
                  <a:lnTo>
                    <a:pt x="282" y="124"/>
                  </a:lnTo>
                  <a:lnTo>
                    <a:pt x="282" y="124"/>
                  </a:lnTo>
                  <a:lnTo>
                    <a:pt x="282" y="122"/>
                  </a:lnTo>
                  <a:lnTo>
                    <a:pt x="282" y="122"/>
                  </a:lnTo>
                  <a:lnTo>
                    <a:pt x="282" y="122"/>
                  </a:lnTo>
                  <a:lnTo>
                    <a:pt x="284" y="121"/>
                  </a:lnTo>
                  <a:lnTo>
                    <a:pt x="282" y="121"/>
                  </a:lnTo>
                  <a:lnTo>
                    <a:pt x="282" y="121"/>
                  </a:lnTo>
                  <a:lnTo>
                    <a:pt x="282" y="119"/>
                  </a:lnTo>
                  <a:lnTo>
                    <a:pt x="284" y="119"/>
                  </a:lnTo>
                  <a:lnTo>
                    <a:pt x="284" y="119"/>
                  </a:lnTo>
                  <a:lnTo>
                    <a:pt x="284" y="119"/>
                  </a:lnTo>
                  <a:lnTo>
                    <a:pt x="284" y="117"/>
                  </a:lnTo>
                  <a:lnTo>
                    <a:pt x="285" y="115"/>
                  </a:lnTo>
                  <a:lnTo>
                    <a:pt x="287" y="113"/>
                  </a:lnTo>
                  <a:lnTo>
                    <a:pt x="289" y="113"/>
                  </a:lnTo>
                  <a:lnTo>
                    <a:pt x="289" y="115"/>
                  </a:lnTo>
                  <a:lnTo>
                    <a:pt x="289" y="115"/>
                  </a:lnTo>
                  <a:lnTo>
                    <a:pt x="291" y="115"/>
                  </a:lnTo>
                  <a:lnTo>
                    <a:pt x="291" y="113"/>
                  </a:lnTo>
                  <a:lnTo>
                    <a:pt x="291" y="113"/>
                  </a:lnTo>
                  <a:lnTo>
                    <a:pt x="289" y="113"/>
                  </a:lnTo>
                  <a:lnTo>
                    <a:pt x="289" y="112"/>
                  </a:lnTo>
                  <a:lnTo>
                    <a:pt x="291" y="112"/>
                  </a:lnTo>
                  <a:lnTo>
                    <a:pt x="291" y="113"/>
                  </a:lnTo>
                  <a:lnTo>
                    <a:pt x="291" y="113"/>
                  </a:lnTo>
                  <a:lnTo>
                    <a:pt x="291" y="112"/>
                  </a:lnTo>
                  <a:lnTo>
                    <a:pt x="293" y="113"/>
                  </a:lnTo>
                  <a:lnTo>
                    <a:pt x="293" y="113"/>
                  </a:lnTo>
                  <a:lnTo>
                    <a:pt x="293" y="113"/>
                  </a:lnTo>
                  <a:lnTo>
                    <a:pt x="293" y="112"/>
                  </a:lnTo>
                  <a:lnTo>
                    <a:pt x="293" y="110"/>
                  </a:lnTo>
                  <a:lnTo>
                    <a:pt x="294" y="110"/>
                  </a:lnTo>
                  <a:lnTo>
                    <a:pt x="296" y="108"/>
                  </a:lnTo>
                  <a:lnTo>
                    <a:pt x="296" y="110"/>
                  </a:lnTo>
                  <a:lnTo>
                    <a:pt x="296" y="110"/>
                  </a:lnTo>
                  <a:lnTo>
                    <a:pt x="296" y="112"/>
                  </a:lnTo>
                  <a:lnTo>
                    <a:pt x="298" y="112"/>
                  </a:lnTo>
                  <a:lnTo>
                    <a:pt x="298" y="110"/>
                  </a:lnTo>
                  <a:lnTo>
                    <a:pt x="300" y="110"/>
                  </a:lnTo>
                  <a:lnTo>
                    <a:pt x="298" y="112"/>
                  </a:lnTo>
                  <a:lnTo>
                    <a:pt x="298" y="112"/>
                  </a:lnTo>
                  <a:lnTo>
                    <a:pt x="298" y="112"/>
                  </a:lnTo>
                  <a:lnTo>
                    <a:pt x="296" y="112"/>
                  </a:lnTo>
                  <a:lnTo>
                    <a:pt x="296" y="113"/>
                  </a:lnTo>
                  <a:lnTo>
                    <a:pt x="296" y="113"/>
                  </a:lnTo>
                  <a:lnTo>
                    <a:pt x="296" y="115"/>
                  </a:lnTo>
                  <a:lnTo>
                    <a:pt x="294" y="115"/>
                  </a:lnTo>
                  <a:lnTo>
                    <a:pt x="294" y="113"/>
                  </a:lnTo>
                  <a:lnTo>
                    <a:pt x="294" y="113"/>
                  </a:lnTo>
                  <a:lnTo>
                    <a:pt x="296" y="113"/>
                  </a:lnTo>
                  <a:lnTo>
                    <a:pt x="296" y="113"/>
                  </a:lnTo>
                  <a:lnTo>
                    <a:pt x="294" y="113"/>
                  </a:lnTo>
                  <a:lnTo>
                    <a:pt x="294" y="113"/>
                  </a:lnTo>
                  <a:lnTo>
                    <a:pt x="294" y="113"/>
                  </a:lnTo>
                  <a:lnTo>
                    <a:pt x="294" y="113"/>
                  </a:lnTo>
                  <a:lnTo>
                    <a:pt x="294" y="113"/>
                  </a:lnTo>
                  <a:lnTo>
                    <a:pt x="294" y="113"/>
                  </a:lnTo>
                  <a:lnTo>
                    <a:pt x="293" y="113"/>
                  </a:lnTo>
                  <a:lnTo>
                    <a:pt x="294" y="115"/>
                  </a:lnTo>
                  <a:lnTo>
                    <a:pt x="294" y="115"/>
                  </a:lnTo>
                  <a:lnTo>
                    <a:pt x="293" y="115"/>
                  </a:lnTo>
                  <a:lnTo>
                    <a:pt x="293" y="115"/>
                  </a:lnTo>
                  <a:lnTo>
                    <a:pt x="293" y="113"/>
                  </a:lnTo>
                  <a:lnTo>
                    <a:pt x="293" y="113"/>
                  </a:lnTo>
                  <a:lnTo>
                    <a:pt x="293" y="115"/>
                  </a:lnTo>
                  <a:lnTo>
                    <a:pt x="293" y="115"/>
                  </a:lnTo>
                  <a:lnTo>
                    <a:pt x="293" y="115"/>
                  </a:lnTo>
                  <a:lnTo>
                    <a:pt x="291" y="115"/>
                  </a:lnTo>
                  <a:lnTo>
                    <a:pt x="293" y="115"/>
                  </a:lnTo>
                  <a:lnTo>
                    <a:pt x="291" y="117"/>
                  </a:lnTo>
                  <a:lnTo>
                    <a:pt x="291" y="117"/>
                  </a:lnTo>
                  <a:lnTo>
                    <a:pt x="291" y="119"/>
                  </a:lnTo>
                  <a:lnTo>
                    <a:pt x="291" y="119"/>
                  </a:lnTo>
                  <a:lnTo>
                    <a:pt x="293" y="117"/>
                  </a:lnTo>
                  <a:lnTo>
                    <a:pt x="294" y="117"/>
                  </a:lnTo>
                  <a:lnTo>
                    <a:pt x="294" y="117"/>
                  </a:lnTo>
                  <a:lnTo>
                    <a:pt x="296" y="115"/>
                  </a:lnTo>
                  <a:lnTo>
                    <a:pt x="300" y="113"/>
                  </a:lnTo>
                  <a:lnTo>
                    <a:pt x="309" y="110"/>
                  </a:lnTo>
                  <a:lnTo>
                    <a:pt x="318" y="104"/>
                  </a:lnTo>
                  <a:lnTo>
                    <a:pt x="320" y="104"/>
                  </a:lnTo>
                  <a:lnTo>
                    <a:pt x="323" y="104"/>
                  </a:lnTo>
                  <a:lnTo>
                    <a:pt x="325" y="104"/>
                  </a:lnTo>
                  <a:lnTo>
                    <a:pt x="325" y="102"/>
                  </a:lnTo>
                  <a:lnTo>
                    <a:pt x="325" y="102"/>
                  </a:lnTo>
                  <a:lnTo>
                    <a:pt x="325" y="102"/>
                  </a:lnTo>
                  <a:lnTo>
                    <a:pt x="327" y="101"/>
                  </a:lnTo>
                  <a:lnTo>
                    <a:pt x="327" y="99"/>
                  </a:lnTo>
                  <a:lnTo>
                    <a:pt x="325" y="101"/>
                  </a:lnTo>
                  <a:lnTo>
                    <a:pt x="325" y="101"/>
                  </a:lnTo>
                  <a:lnTo>
                    <a:pt x="323" y="101"/>
                  </a:lnTo>
                  <a:lnTo>
                    <a:pt x="323" y="99"/>
                  </a:lnTo>
                  <a:lnTo>
                    <a:pt x="323" y="97"/>
                  </a:lnTo>
                  <a:lnTo>
                    <a:pt x="325" y="97"/>
                  </a:lnTo>
                  <a:lnTo>
                    <a:pt x="327" y="97"/>
                  </a:lnTo>
                  <a:lnTo>
                    <a:pt x="327" y="97"/>
                  </a:lnTo>
                  <a:lnTo>
                    <a:pt x="325" y="95"/>
                  </a:lnTo>
                  <a:lnTo>
                    <a:pt x="325" y="95"/>
                  </a:lnTo>
                  <a:lnTo>
                    <a:pt x="325" y="95"/>
                  </a:lnTo>
                  <a:lnTo>
                    <a:pt x="327" y="95"/>
                  </a:lnTo>
                  <a:lnTo>
                    <a:pt x="327" y="95"/>
                  </a:lnTo>
                  <a:lnTo>
                    <a:pt x="327" y="95"/>
                  </a:lnTo>
                  <a:lnTo>
                    <a:pt x="327" y="95"/>
                  </a:lnTo>
                  <a:lnTo>
                    <a:pt x="329" y="95"/>
                  </a:lnTo>
                  <a:lnTo>
                    <a:pt x="329" y="95"/>
                  </a:lnTo>
                  <a:lnTo>
                    <a:pt x="330" y="93"/>
                  </a:lnTo>
                  <a:lnTo>
                    <a:pt x="330" y="93"/>
                  </a:lnTo>
                  <a:lnTo>
                    <a:pt x="330" y="93"/>
                  </a:lnTo>
                  <a:lnTo>
                    <a:pt x="332" y="95"/>
                  </a:lnTo>
                  <a:lnTo>
                    <a:pt x="332" y="95"/>
                  </a:lnTo>
                  <a:lnTo>
                    <a:pt x="338" y="97"/>
                  </a:lnTo>
                  <a:lnTo>
                    <a:pt x="338" y="97"/>
                  </a:lnTo>
                  <a:lnTo>
                    <a:pt x="340" y="97"/>
                  </a:lnTo>
                  <a:lnTo>
                    <a:pt x="341" y="97"/>
                  </a:lnTo>
                  <a:lnTo>
                    <a:pt x="341" y="99"/>
                  </a:lnTo>
                  <a:lnTo>
                    <a:pt x="341" y="99"/>
                  </a:lnTo>
                  <a:lnTo>
                    <a:pt x="341" y="101"/>
                  </a:lnTo>
                  <a:lnTo>
                    <a:pt x="340" y="101"/>
                  </a:lnTo>
                  <a:lnTo>
                    <a:pt x="340" y="101"/>
                  </a:lnTo>
                  <a:lnTo>
                    <a:pt x="340" y="101"/>
                  </a:lnTo>
                  <a:lnTo>
                    <a:pt x="341" y="101"/>
                  </a:lnTo>
                  <a:lnTo>
                    <a:pt x="343" y="101"/>
                  </a:lnTo>
                  <a:lnTo>
                    <a:pt x="343" y="99"/>
                  </a:lnTo>
                  <a:lnTo>
                    <a:pt x="345" y="99"/>
                  </a:lnTo>
                  <a:lnTo>
                    <a:pt x="345" y="99"/>
                  </a:lnTo>
                  <a:lnTo>
                    <a:pt x="345" y="99"/>
                  </a:lnTo>
                  <a:lnTo>
                    <a:pt x="347" y="97"/>
                  </a:lnTo>
                  <a:lnTo>
                    <a:pt x="349" y="97"/>
                  </a:lnTo>
                  <a:lnTo>
                    <a:pt x="347" y="97"/>
                  </a:lnTo>
                  <a:lnTo>
                    <a:pt x="347" y="95"/>
                  </a:lnTo>
                  <a:lnTo>
                    <a:pt x="347" y="93"/>
                  </a:lnTo>
                  <a:lnTo>
                    <a:pt x="349" y="93"/>
                  </a:lnTo>
                  <a:lnTo>
                    <a:pt x="349" y="93"/>
                  </a:lnTo>
                  <a:lnTo>
                    <a:pt x="352" y="95"/>
                  </a:lnTo>
                  <a:lnTo>
                    <a:pt x="352" y="95"/>
                  </a:lnTo>
                  <a:lnTo>
                    <a:pt x="356" y="99"/>
                  </a:lnTo>
                  <a:lnTo>
                    <a:pt x="358" y="101"/>
                  </a:lnTo>
                  <a:lnTo>
                    <a:pt x="358" y="102"/>
                  </a:lnTo>
                  <a:lnTo>
                    <a:pt x="358" y="102"/>
                  </a:lnTo>
                  <a:lnTo>
                    <a:pt x="358" y="102"/>
                  </a:lnTo>
                  <a:lnTo>
                    <a:pt x="359" y="104"/>
                  </a:lnTo>
                  <a:lnTo>
                    <a:pt x="359" y="104"/>
                  </a:lnTo>
                  <a:lnTo>
                    <a:pt x="359" y="106"/>
                  </a:lnTo>
                  <a:lnTo>
                    <a:pt x="361" y="106"/>
                  </a:lnTo>
                  <a:lnTo>
                    <a:pt x="359" y="106"/>
                  </a:lnTo>
                  <a:lnTo>
                    <a:pt x="358" y="106"/>
                  </a:lnTo>
                  <a:lnTo>
                    <a:pt x="356" y="106"/>
                  </a:lnTo>
                  <a:lnTo>
                    <a:pt x="356" y="106"/>
                  </a:lnTo>
                  <a:lnTo>
                    <a:pt x="356" y="108"/>
                  </a:lnTo>
                  <a:lnTo>
                    <a:pt x="358" y="108"/>
                  </a:lnTo>
                  <a:lnTo>
                    <a:pt x="359" y="108"/>
                  </a:lnTo>
                  <a:lnTo>
                    <a:pt x="363" y="108"/>
                  </a:lnTo>
                  <a:lnTo>
                    <a:pt x="363" y="106"/>
                  </a:lnTo>
                  <a:lnTo>
                    <a:pt x="365" y="106"/>
                  </a:lnTo>
                  <a:lnTo>
                    <a:pt x="365" y="104"/>
                  </a:lnTo>
                  <a:lnTo>
                    <a:pt x="365" y="104"/>
                  </a:lnTo>
                  <a:lnTo>
                    <a:pt x="365" y="104"/>
                  </a:lnTo>
                  <a:lnTo>
                    <a:pt x="365" y="104"/>
                  </a:lnTo>
                  <a:lnTo>
                    <a:pt x="363" y="104"/>
                  </a:lnTo>
                  <a:lnTo>
                    <a:pt x="363" y="102"/>
                  </a:lnTo>
                  <a:lnTo>
                    <a:pt x="359" y="97"/>
                  </a:lnTo>
                  <a:lnTo>
                    <a:pt x="356" y="95"/>
                  </a:lnTo>
                  <a:lnTo>
                    <a:pt x="356" y="95"/>
                  </a:lnTo>
                  <a:lnTo>
                    <a:pt x="354" y="93"/>
                  </a:lnTo>
                  <a:lnTo>
                    <a:pt x="352" y="93"/>
                  </a:lnTo>
                  <a:lnTo>
                    <a:pt x="350" y="93"/>
                  </a:lnTo>
                  <a:lnTo>
                    <a:pt x="349" y="92"/>
                  </a:lnTo>
                  <a:lnTo>
                    <a:pt x="349" y="92"/>
                  </a:lnTo>
                  <a:lnTo>
                    <a:pt x="349" y="90"/>
                  </a:lnTo>
                  <a:lnTo>
                    <a:pt x="349" y="88"/>
                  </a:lnTo>
                  <a:lnTo>
                    <a:pt x="350" y="84"/>
                  </a:lnTo>
                  <a:lnTo>
                    <a:pt x="350" y="83"/>
                  </a:lnTo>
                  <a:lnTo>
                    <a:pt x="350" y="83"/>
                  </a:lnTo>
                  <a:lnTo>
                    <a:pt x="350" y="81"/>
                  </a:lnTo>
                  <a:lnTo>
                    <a:pt x="350" y="79"/>
                  </a:lnTo>
                  <a:lnTo>
                    <a:pt x="350" y="79"/>
                  </a:lnTo>
                  <a:lnTo>
                    <a:pt x="349" y="79"/>
                  </a:lnTo>
                  <a:lnTo>
                    <a:pt x="347" y="81"/>
                  </a:lnTo>
                  <a:lnTo>
                    <a:pt x="345" y="81"/>
                  </a:lnTo>
                  <a:lnTo>
                    <a:pt x="345" y="79"/>
                  </a:lnTo>
                  <a:lnTo>
                    <a:pt x="345" y="79"/>
                  </a:lnTo>
                  <a:lnTo>
                    <a:pt x="345" y="79"/>
                  </a:lnTo>
                  <a:lnTo>
                    <a:pt x="345" y="79"/>
                  </a:lnTo>
                  <a:lnTo>
                    <a:pt x="345" y="79"/>
                  </a:lnTo>
                  <a:lnTo>
                    <a:pt x="343" y="79"/>
                  </a:lnTo>
                  <a:lnTo>
                    <a:pt x="343" y="77"/>
                  </a:lnTo>
                  <a:lnTo>
                    <a:pt x="343" y="77"/>
                  </a:lnTo>
                  <a:lnTo>
                    <a:pt x="345" y="77"/>
                  </a:lnTo>
                  <a:lnTo>
                    <a:pt x="345" y="75"/>
                  </a:lnTo>
                  <a:lnTo>
                    <a:pt x="345" y="75"/>
                  </a:lnTo>
                  <a:lnTo>
                    <a:pt x="345" y="75"/>
                  </a:lnTo>
                  <a:lnTo>
                    <a:pt x="345" y="75"/>
                  </a:lnTo>
                  <a:lnTo>
                    <a:pt x="345" y="74"/>
                  </a:lnTo>
                  <a:lnTo>
                    <a:pt x="347" y="74"/>
                  </a:lnTo>
                  <a:lnTo>
                    <a:pt x="350" y="70"/>
                  </a:lnTo>
                  <a:lnTo>
                    <a:pt x="352" y="66"/>
                  </a:lnTo>
                  <a:lnTo>
                    <a:pt x="352" y="66"/>
                  </a:lnTo>
                  <a:lnTo>
                    <a:pt x="352" y="65"/>
                  </a:lnTo>
                  <a:lnTo>
                    <a:pt x="352" y="65"/>
                  </a:lnTo>
                  <a:lnTo>
                    <a:pt x="350" y="65"/>
                  </a:lnTo>
                  <a:lnTo>
                    <a:pt x="349" y="65"/>
                  </a:lnTo>
                  <a:lnTo>
                    <a:pt x="349" y="65"/>
                  </a:lnTo>
                  <a:lnTo>
                    <a:pt x="347" y="63"/>
                  </a:lnTo>
                  <a:lnTo>
                    <a:pt x="345" y="63"/>
                  </a:lnTo>
                  <a:lnTo>
                    <a:pt x="345" y="63"/>
                  </a:lnTo>
                  <a:lnTo>
                    <a:pt x="343" y="63"/>
                  </a:lnTo>
                  <a:lnTo>
                    <a:pt x="341" y="63"/>
                  </a:lnTo>
                  <a:lnTo>
                    <a:pt x="341" y="61"/>
                  </a:lnTo>
                  <a:lnTo>
                    <a:pt x="341" y="63"/>
                  </a:lnTo>
                  <a:lnTo>
                    <a:pt x="341" y="63"/>
                  </a:lnTo>
                  <a:lnTo>
                    <a:pt x="340" y="63"/>
                  </a:lnTo>
                  <a:lnTo>
                    <a:pt x="340" y="61"/>
                  </a:lnTo>
                  <a:lnTo>
                    <a:pt x="340" y="61"/>
                  </a:lnTo>
                  <a:lnTo>
                    <a:pt x="340" y="61"/>
                  </a:lnTo>
                  <a:lnTo>
                    <a:pt x="340" y="61"/>
                  </a:lnTo>
                  <a:lnTo>
                    <a:pt x="340" y="59"/>
                  </a:lnTo>
                  <a:lnTo>
                    <a:pt x="340" y="57"/>
                  </a:lnTo>
                  <a:lnTo>
                    <a:pt x="338" y="57"/>
                  </a:lnTo>
                  <a:lnTo>
                    <a:pt x="340" y="56"/>
                  </a:lnTo>
                  <a:lnTo>
                    <a:pt x="340" y="56"/>
                  </a:lnTo>
                  <a:lnTo>
                    <a:pt x="341" y="56"/>
                  </a:lnTo>
                  <a:lnTo>
                    <a:pt x="341" y="54"/>
                  </a:lnTo>
                  <a:lnTo>
                    <a:pt x="341" y="52"/>
                  </a:lnTo>
                  <a:lnTo>
                    <a:pt x="343" y="52"/>
                  </a:lnTo>
                  <a:lnTo>
                    <a:pt x="343" y="52"/>
                  </a:lnTo>
                  <a:lnTo>
                    <a:pt x="345" y="52"/>
                  </a:lnTo>
                  <a:lnTo>
                    <a:pt x="347" y="50"/>
                  </a:lnTo>
                  <a:lnTo>
                    <a:pt x="349" y="48"/>
                  </a:lnTo>
                  <a:lnTo>
                    <a:pt x="349" y="47"/>
                  </a:lnTo>
                  <a:lnTo>
                    <a:pt x="350" y="47"/>
                  </a:lnTo>
                  <a:lnTo>
                    <a:pt x="352" y="47"/>
                  </a:lnTo>
                  <a:lnTo>
                    <a:pt x="352" y="47"/>
                  </a:lnTo>
                  <a:lnTo>
                    <a:pt x="354" y="45"/>
                  </a:lnTo>
                  <a:lnTo>
                    <a:pt x="354" y="45"/>
                  </a:lnTo>
                  <a:lnTo>
                    <a:pt x="354" y="45"/>
                  </a:lnTo>
                  <a:lnTo>
                    <a:pt x="354" y="43"/>
                  </a:lnTo>
                  <a:lnTo>
                    <a:pt x="356" y="43"/>
                  </a:lnTo>
                  <a:lnTo>
                    <a:pt x="356" y="41"/>
                  </a:lnTo>
                  <a:lnTo>
                    <a:pt x="356" y="41"/>
                  </a:lnTo>
                  <a:lnTo>
                    <a:pt x="356" y="41"/>
                  </a:lnTo>
                  <a:lnTo>
                    <a:pt x="354" y="41"/>
                  </a:lnTo>
                  <a:lnTo>
                    <a:pt x="354" y="41"/>
                  </a:lnTo>
                  <a:lnTo>
                    <a:pt x="347" y="39"/>
                  </a:lnTo>
                  <a:lnTo>
                    <a:pt x="345" y="39"/>
                  </a:lnTo>
                  <a:lnTo>
                    <a:pt x="345" y="39"/>
                  </a:lnTo>
                  <a:lnTo>
                    <a:pt x="345" y="37"/>
                  </a:lnTo>
                  <a:lnTo>
                    <a:pt x="343" y="37"/>
                  </a:lnTo>
                  <a:lnTo>
                    <a:pt x="341" y="37"/>
                  </a:lnTo>
                  <a:lnTo>
                    <a:pt x="340" y="37"/>
                  </a:lnTo>
                  <a:lnTo>
                    <a:pt x="334" y="37"/>
                  </a:lnTo>
                  <a:lnTo>
                    <a:pt x="332" y="37"/>
                  </a:lnTo>
                  <a:lnTo>
                    <a:pt x="330" y="37"/>
                  </a:lnTo>
                  <a:lnTo>
                    <a:pt x="327" y="36"/>
                  </a:lnTo>
                  <a:lnTo>
                    <a:pt x="323" y="36"/>
                  </a:lnTo>
                  <a:lnTo>
                    <a:pt x="312" y="34"/>
                  </a:lnTo>
                  <a:lnTo>
                    <a:pt x="309" y="32"/>
                  </a:lnTo>
                  <a:lnTo>
                    <a:pt x="307" y="32"/>
                  </a:lnTo>
                  <a:lnTo>
                    <a:pt x="307" y="32"/>
                  </a:lnTo>
                  <a:lnTo>
                    <a:pt x="307" y="32"/>
                  </a:lnTo>
                  <a:lnTo>
                    <a:pt x="305" y="32"/>
                  </a:lnTo>
                  <a:lnTo>
                    <a:pt x="305" y="32"/>
                  </a:lnTo>
                  <a:lnTo>
                    <a:pt x="305" y="32"/>
                  </a:lnTo>
                  <a:lnTo>
                    <a:pt x="303" y="32"/>
                  </a:lnTo>
                  <a:lnTo>
                    <a:pt x="303" y="30"/>
                  </a:lnTo>
                  <a:lnTo>
                    <a:pt x="303" y="30"/>
                  </a:lnTo>
                  <a:lnTo>
                    <a:pt x="302" y="30"/>
                  </a:lnTo>
                  <a:lnTo>
                    <a:pt x="298" y="30"/>
                  </a:lnTo>
                  <a:lnTo>
                    <a:pt x="298" y="30"/>
                  </a:lnTo>
                  <a:lnTo>
                    <a:pt x="296" y="30"/>
                  </a:lnTo>
                  <a:lnTo>
                    <a:pt x="294" y="30"/>
                  </a:lnTo>
                  <a:lnTo>
                    <a:pt x="294" y="28"/>
                  </a:lnTo>
                  <a:lnTo>
                    <a:pt x="293" y="28"/>
                  </a:lnTo>
                  <a:lnTo>
                    <a:pt x="291" y="28"/>
                  </a:lnTo>
                  <a:lnTo>
                    <a:pt x="289" y="27"/>
                  </a:lnTo>
                  <a:lnTo>
                    <a:pt x="287" y="25"/>
                  </a:lnTo>
                  <a:lnTo>
                    <a:pt x="287" y="23"/>
                  </a:lnTo>
                  <a:lnTo>
                    <a:pt x="287" y="23"/>
                  </a:lnTo>
                  <a:lnTo>
                    <a:pt x="285" y="21"/>
                  </a:lnTo>
                  <a:lnTo>
                    <a:pt x="284" y="21"/>
                  </a:lnTo>
                  <a:lnTo>
                    <a:pt x="284" y="21"/>
                  </a:lnTo>
                  <a:lnTo>
                    <a:pt x="284" y="21"/>
                  </a:lnTo>
                  <a:lnTo>
                    <a:pt x="284" y="21"/>
                  </a:lnTo>
                  <a:lnTo>
                    <a:pt x="284" y="19"/>
                  </a:lnTo>
                  <a:lnTo>
                    <a:pt x="284" y="19"/>
                  </a:lnTo>
                  <a:lnTo>
                    <a:pt x="284" y="18"/>
                  </a:lnTo>
                  <a:lnTo>
                    <a:pt x="284" y="18"/>
                  </a:lnTo>
                  <a:lnTo>
                    <a:pt x="284" y="18"/>
                  </a:lnTo>
                  <a:lnTo>
                    <a:pt x="284" y="16"/>
                  </a:lnTo>
                  <a:lnTo>
                    <a:pt x="282" y="14"/>
                  </a:lnTo>
                  <a:lnTo>
                    <a:pt x="280" y="14"/>
                  </a:lnTo>
                  <a:lnTo>
                    <a:pt x="280" y="14"/>
                  </a:lnTo>
                  <a:lnTo>
                    <a:pt x="280" y="14"/>
                  </a:lnTo>
                  <a:lnTo>
                    <a:pt x="280" y="14"/>
                  </a:lnTo>
                  <a:lnTo>
                    <a:pt x="278" y="12"/>
                  </a:lnTo>
                  <a:lnTo>
                    <a:pt x="278" y="12"/>
                  </a:lnTo>
                  <a:lnTo>
                    <a:pt x="276" y="12"/>
                  </a:lnTo>
                  <a:lnTo>
                    <a:pt x="276" y="12"/>
                  </a:lnTo>
                  <a:lnTo>
                    <a:pt x="276" y="12"/>
                  </a:lnTo>
                  <a:lnTo>
                    <a:pt x="276" y="10"/>
                  </a:lnTo>
                  <a:lnTo>
                    <a:pt x="276" y="10"/>
                  </a:lnTo>
                  <a:lnTo>
                    <a:pt x="276" y="9"/>
                  </a:lnTo>
                  <a:lnTo>
                    <a:pt x="276" y="9"/>
                  </a:lnTo>
                  <a:lnTo>
                    <a:pt x="276" y="7"/>
                  </a:lnTo>
                  <a:lnTo>
                    <a:pt x="276" y="7"/>
                  </a:lnTo>
                  <a:lnTo>
                    <a:pt x="276" y="5"/>
                  </a:lnTo>
                  <a:lnTo>
                    <a:pt x="280" y="3"/>
                  </a:lnTo>
                  <a:lnTo>
                    <a:pt x="280" y="1"/>
                  </a:lnTo>
                  <a:lnTo>
                    <a:pt x="280" y="1"/>
                  </a:lnTo>
                  <a:lnTo>
                    <a:pt x="280" y="0"/>
                  </a:lnTo>
                  <a:lnTo>
                    <a:pt x="280" y="0"/>
                  </a:lnTo>
                  <a:lnTo>
                    <a:pt x="276" y="0"/>
                  </a:lnTo>
                  <a:lnTo>
                    <a:pt x="276" y="0"/>
                  </a:lnTo>
                  <a:lnTo>
                    <a:pt x="271" y="3"/>
                  </a:lnTo>
                  <a:lnTo>
                    <a:pt x="267" y="3"/>
                  </a:lnTo>
                  <a:lnTo>
                    <a:pt x="265" y="3"/>
                  </a:lnTo>
                  <a:lnTo>
                    <a:pt x="264" y="5"/>
                  </a:lnTo>
                  <a:lnTo>
                    <a:pt x="262" y="7"/>
                  </a:lnTo>
                  <a:lnTo>
                    <a:pt x="258" y="7"/>
                  </a:lnTo>
                  <a:lnTo>
                    <a:pt x="258" y="7"/>
                  </a:lnTo>
                  <a:lnTo>
                    <a:pt x="256" y="7"/>
                  </a:lnTo>
                  <a:lnTo>
                    <a:pt x="256" y="9"/>
                  </a:lnTo>
                  <a:lnTo>
                    <a:pt x="256" y="7"/>
                  </a:lnTo>
                  <a:lnTo>
                    <a:pt x="255" y="7"/>
                  </a:lnTo>
                  <a:lnTo>
                    <a:pt x="253" y="7"/>
                  </a:lnTo>
                  <a:lnTo>
                    <a:pt x="253" y="7"/>
                  </a:lnTo>
                  <a:lnTo>
                    <a:pt x="253" y="7"/>
                  </a:lnTo>
                  <a:lnTo>
                    <a:pt x="253" y="7"/>
                  </a:lnTo>
                  <a:lnTo>
                    <a:pt x="253" y="7"/>
                  </a:lnTo>
                  <a:lnTo>
                    <a:pt x="249" y="5"/>
                  </a:lnTo>
                  <a:lnTo>
                    <a:pt x="249" y="5"/>
                  </a:lnTo>
                  <a:lnTo>
                    <a:pt x="247" y="7"/>
                  </a:lnTo>
                  <a:lnTo>
                    <a:pt x="247" y="7"/>
                  </a:lnTo>
                  <a:lnTo>
                    <a:pt x="247" y="7"/>
                  </a:lnTo>
                  <a:lnTo>
                    <a:pt x="247" y="7"/>
                  </a:lnTo>
                  <a:lnTo>
                    <a:pt x="247" y="7"/>
                  </a:lnTo>
                  <a:lnTo>
                    <a:pt x="246" y="7"/>
                  </a:lnTo>
                  <a:lnTo>
                    <a:pt x="246" y="7"/>
                  </a:lnTo>
                  <a:lnTo>
                    <a:pt x="246" y="7"/>
                  </a:lnTo>
                  <a:lnTo>
                    <a:pt x="246" y="5"/>
                  </a:lnTo>
                  <a:lnTo>
                    <a:pt x="246" y="5"/>
                  </a:lnTo>
                  <a:lnTo>
                    <a:pt x="244" y="5"/>
                  </a:lnTo>
                  <a:lnTo>
                    <a:pt x="244" y="5"/>
                  </a:lnTo>
                  <a:lnTo>
                    <a:pt x="244" y="5"/>
                  </a:lnTo>
                  <a:lnTo>
                    <a:pt x="242" y="5"/>
                  </a:lnTo>
                  <a:lnTo>
                    <a:pt x="242" y="7"/>
                  </a:lnTo>
                  <a:lnTo>
                    <a:pt x="242" y="7"/>
                  </a:lnTo>
                  <a:lnTo>
                    <a:pt x="240" y="9"/>
                  </a:lnTo>
                  <a:lnTo>
                    <a:pt x="238" y="9"/>
                  </a:lnTo>
                  <a:lnTo>
                    <a:pt x="237" y="7"/>
                  </a:lnTo>
                  <a:lnTo>
                    <a:pt x="235" y="7"/>
                  </a:lnTo>
                  <a:lnTo>
                    <a:pt x="233" y="7"/>
                  </a:lnTo>
                  <a:lnTo>
                    <a:pt x="229" y="9"/>
                  </a:lnTo>
                  <a:lnTo>
                    <a:pt x="228" y="9"/>
                  </a:lnTo>
                  <a:lnTo>
                    <a:pt x="224" y="12"/>
                  </a:lnTo>
                  <a:lnTo>
                    <a:pt x="224" y="12"/>
                  </a:lnTo>
                  <a:lnTo>
                    <a:pt x="224" y="16"/>
                  </a:lnTo>
                  <a:lnTo>
                    <a:pt x="222" y="18"/>
                  </a:lnTo>
                  <a:lnTo>
                    <a:pt x="222" y="18"/>
                  </a:lnTo>
                  <a:lnTo>
                    <a:pt x="222" y="19"/>
                  </a:lnTo>
                  <a:lnTo>
                    <a:pt x="222" y="19"/>
                  </a:lnTo>
                  <a:lnTo>
                    <a:pt x="222" y="19"/>
                  </a:lnTo>
                  <a:lnTo>
                    <a:pt x="222" y="19"/>
                  </a:lnTo>
                  <a:lnTo>
                    <a:pt x="222" y="19"/>
                  </a:lnTo>
                  <a:lnTo>
                    <a:pt x="220" y="21"/>
                  </a:lnTo>
                  <a:lnTo>
                    <a:pt x="220" y="23"/>
                  </a:lnTo>
                  <a:lnTo>
                    <a:pt x="219" y="23"/>
                  </a:lnTo>
                  <a:lnTo>
                    <a:pt x="219" y="23"/>
                  </a:lnTo>
                  <a:lnTo>
                    <a:pt x="217" y="23"/>
                  </a:lnTo>
                  <a:lnTo>
                    <a:pt x="215" y="23"/>
                  </a:lnTo>
                  <a:lnTo>
                    <a:pt x="213" y="23"/>
                  </a:lnTo>
                  <a:lnTo>
                    <a:pt x="213" y="23"/>
                  </a:lnTo>
                  <a:lnTo>
                    <a:pt x="213" y="23"/>
                  </a:lnTo>
                  <a:lnTo>
                    <a:pt x="211" y="21"/>
                  </a:lnTo>
                  <a:lnTo>
                    <a:pt x="211" y="21"/>
                  </a:lnTo>
                  <a:lnTo>
                    <a:pt x="211" y="21"/>
                  </a:lnTo>
                  <a:lnTo>
                    <a:pt x="209" y="21"/>
                  </a:lnTo>
                  <a:lnTo>
                    <a:pt x="209" y="21"/>
                  </a:lnTo>
                  <a:lnTo>
                    <a:pt x="208" y="21"/>
                  </a:lnTo>
                  <a:lnTo>
                    <a:pt x="208" y="21"/>
                  </a:lnTo>
                  <a:lnTo>
                    <a:pt x="206" y="21"/>
                  </a:lnTo>
                  <a:lnTo>
                    <a:pt x="206" y="21"/>
                  </a:lnTo>
                  <a:lnTo>
                    <a:pt x="206" y="21"/>
                  </a:lnTo>
                  <a:lnTo>
                    <a:pt x="206" y="19"/>
                  </a:lnTo>
                  <a:lnTo>
                    <a:pt x="208" y="19"/>
                  </a:lnTo>
                  <a:lnTo>
                    <a:pt x="208" y="19"/>
                  </a:lnTo>
                  <a:lnTo>
                    <a:pt x="208" y="18"/>
                  </a:lnTo>
                  <a:lnTo>
                    <a:pt x="202" y="16"/>
                  </a:lnTo>
                  <a:lnTo>
                    <a:pt x="202" y="16"/>
                  </a:lnTo>
                  <a:lnTo>
                    <a:pt x="202" y="16"/>
                  </a:lnTo>
                  <a:lnTo>
                    <a:pt x="197" y="18"/>
                  </a:lnTo>
                  <a:lnTo>
                    <a:pt x="195" y="18"/>
                  </a:lnTo>
                  <a:lnTo>
                    <a:pt x="193" y="16"/>
                  </a:lnTo>
                  <a:lnTo>
                    <a:pt x="193" y="18"/>
                  </a:lnTo>
                  <a:lnTo>
                    <a:pt x="191" y="19"/>
                  </a:lnTo>
                  <a:lnTo>
                    <a:pt x="191" y="19"/>
                  </a:lnTo>
                  <a:lnTo>
                    <a:pt x="191" y="21"/>
                  </a:lnTo>
                  <a:lnTo>
                    <a:pt x="191" y="21"/>
                  </a:lnTo>
                  <a:lnTo>
                    <a:pt x="191" y="23"/>
                  </a:lnTo>
                  <a:lnTo>
                    <a:pt x="191" y="23"/>
                  </a:lnTo>
                  <a:lnTo>
                    <a:pt x="191" y="25"/>
                  </a:lnTo>
                  <a:lnTo>
                    <a:pt x="190" y="25"/>
                  </a:lnTo>
                  <a:lnTo>
                    <a:pt x="190" y="25"/>
                  </a:lnTo>
                  <a:lnTo>
                    <a:pt x="190" y="27"/>
                  </a:lnTo>
                  <a:lnTo>
                    <a:pt x="190" y="27"/>
                  </a:lnTo>
                  <a:lnTo>
                    <a:pt x="190" y="28"/>
                  </a:lnTo>
                  <a:lnTo>
                    <a:pt x="188" y="28"/>
                  </a:lnTo>
                  <a:lnTo>
                    <a:pt x="188" y="30"/>
                  </a:lnTo>
                  <a:lnTo>
                    <a:pt x="190" y="30"/>
                  </a:lnTo>
                  <a:lnTo>
                    <a:pt x="190" y="32"/>
                  </a:lnTo>
                  <a:lnTo>
                    <a:pt x="191" y="32"/>
                  </a:lnTo>
                  <a:lnTo>
                    <a:pt x="193" y="34"/>
                  </a:lnTo>
                  <a:lnTo>
                    <a:pt x="193" y="34"/>
                  </a:lnTo>
                  <a:lnTo>
                    <a:pt x="193" y="36"/>
                  </a:lnTo>
                  <a:lnTo>
                    <a:pt x="193" y="37"/>
                  </a:lnTo>
                  <a:lnTo>
                    <a:pt x="193" y="39"/>
                  </a:lnTo>
                  <a:lnTo>
                    <a:pt x="191" y="39"/>
                  </a:lnTo>
                  <a:lnTo>
                    <a:pt x="191" y="39"/>
                  </a:lnTo>
                  <a:lnTo>
                    <a:pt x="188" y="39"/>
                  </a:lnTo>
                  <a:lnTo>
                    <a:pt x="186" y="39"/>
                  </a:lnTo>
                  <a:lnTo>
                    <a:pt x="186" y="39"/>
                  </a:lnTo>
                  <a:lnTo>
                    <a:pt x="184" y="37"/>
                  </a:lnTo>
                  <a:lnTo>
                    <a:pt x="184" y="37"/>
                  </a:lnTo>
                  <a:lnTo>
                    <a:pt x="184" y="37"/>
                  </a:lnTo>
                  <a:lnTo>
                    <a:pt x="184" y="37"/>
                  </a:lnTo>
                  <a:lnTo>
                    <a:pt x="182" y="37"/>
                  </a:lnTo>
                  <a:lnTo>
                    <a:pt x="181" y="36"/>
                  </a:lnTo>
                  <a:lnTo>
                    <a:pt x="182" y="34"/>
                  </a:lnTo>
                  <a:lnTo>
                    <a:pt x="182" y="34"/>
                  </a:lnTo>
                  <a:lnTo>
                    <a:pt x="181" y="32"/>
                  </a:lnTo>
                  <a:lnTo>
                    <a:pt x="179" y="32"/>
                  </a:lnTo>
                  <a:lnTo>
                    <a:pt x="175" y="34"/>
                  </a:lnTo>
                  <a:lnTo>
                    <a:pt x="175" y="34"/>
                  </a:lnTo>
                  <a:lnTo>
                    <a:pt x="173" y="36"/>
                  </a:lnTo>
                  <a:lnTo>
                    <a:pt x="173" y="37"/>
                  </a:lnTo>
                  <a:lnTo>
                    <a:pt x="173" y="37"/>
                  </a:lnTo>
                  <a:lnTo>
                    <a:pt x="172" y="39"/>
                  </a:lnTo>
                  <a:lnTo>
                    <a:pt x="172" y="39"/>
                  </a:lnTo>
                  <a:lnTo>
                    <a:pt x="172" y="41"/>
                  </a:lnTo>
                  <a:lnTo>
                    <a:pt x="172" y="41"/>
                  </a:lnTo>
                  <a:lnTo>
                    <a:pt x="172" y="43"/>
                  </a:lnTo>
                  <a:lnTo>
                    <a:pt x="172" y="43"/>
                  </a:lnTo>
                  <a:lnTo>
                    <a:pt x="172" y="43"/>
                  </a:lnTo>
                  <a:lnTo>
                    <a:pt x="172" y="45"/>
                  </a:lnTo>
                  <a:lnTo>
                    <a:pt x="172" y="45"/>
                  </a:lnTo>
                  <a:lnTo>
                    <a:pt x="172" y="47"/>
                  </a:lnTo>
                  <a:lnTo>
                    <a:pt x="172" y="47"/>
                  </a:lnTo>
                  <a:lnTo>
                    <a:pt x="173" y="48"/>
                  </a:lnTo>
                  <a:lnTo>
                    <a:pt x="175" y="48"/>
                  </a:lnTo>
                  <a:lnTo>
                    <a:pt x="177" y="48"/>
                  </a:lnTo>
                  <a:lnTo>
                    <a:pt x="177" y="48"/>
                  </a:lnTo>
                  <a:lnTo>
                    <a:pt x="177" y="50"/>
                  </a:lnTo>
                  <a:lnTo>
                    <a:pt x="177" y="52"/>
                  </a:lnTo>
                  <a:lnTo>
                    <a:pt x="175" y="52"/>
                  </a:lnTo>
                  <a:lnTo>
                    <a:pt x="175" y="52"/>
                  </a:lnTo>
                  <a:lnTo>
                    <a:pt x="175" y="54"/>
                  </a:lnTo>
                  <a:lnTo>
                    <a:pt x="175" y="54"/>
                  </a:lnTo>
                  <a:lnTo>
                    <a:pt x="175" y="56"/>
                  </a:lnTo>
                  <a:lnTo>
                    <a:pt x="175" y="56"/>
                  </a:lnTo>
                  <a:lnTo>
                    <a:pt x="177" y="57"/>
                  </a:lnTo>
                  <a:lnTo>
                    <a:pt x="177" y="59"/>
                  </a:lnTo>
                  <a:lnTo>
                    <a:pt x="177" y="61"/>
                  </a:lnTo>
                  <a:lnTo>
                    <a:pt x="175" y="61"/>
                  </a:lnTo>
                  <a:lnTo>
                    <a:pt x="173" y="63"/>
                  </a:lnTo>
                  <a:lnTo>
                    <a:pt x="172" y="63"/>
                  </a:lnTo>
                  <a:lnTo>
                    <a:pt x="172" y="61"/>
                  </a:lnTo>
                  <a:lnTo>
                    <a:pt x="172" y="59"/>
                  </a:lnTo>
                  <a:lnTo>
                    <a:pt x="170" y="57"/>
                  </a:lnTo>
                  <a:lnTo>
                    <a:pt x="168" y="57"/>
                  </a:lnTo>
                  <a:lnTo>
                    <a:pt x="168" y="56"/>
                  </a:lnTo>
                  <a:lnTo>
                    <a:pt x="168" y="54"/>
                  </a:lnTo>
                  <a:lnTo>
                    <a:pt x="168" y="52"/>
                  </a:lnTo>
                  <a:lnTo>
                    <a:pt x="166" y="52"/>
                  </a:lnTo>
                  <a:lnTo>
                    <a:pt x="166" y="52"/>
                  </a:lnTo>
                  <a:lnTo>
                    <a:pt x="164" y="52"/>
                  </a:lnTo>
                  <a:lnTo>
                    <a:pt x="163" y="52"/>
                  </a:lnTo>
                  <a:lnTo>
                    <a:pt x="159" y="54"/>
                  </a:lnTo>
                  <a:lnTo>
                    <a:pt x="159" y="54"/>
                  </a:lnTo>
                  <a:lnTo>
                    <a:pt x="157" y="54"/>
                  </a:lnTo>
                  <a:lnTo>
                    <a:pt x="157" y="54"/>
                  </a:lnTo>
                  <a:lnTo>
                    <a:pt x="155" y="54"/>
                  </a:lnTo>
                  <a:lnTo>
                    <a:pt x="155" y="54"/>
                  </a:lnTo>
                  <a:lnTo>
                    <a:pt x="155" y="54"/>
                  </a:lnTo>
                  <a:lnTo>
                    <a:pt x="155" y="56"/>
                  </a:lnTo>
                  <a:lnTo>
                    <a:pt x="155" y="56"/>
                  </a:lnTo>
                  <a:lnTo>
                    <a:pt x="155" y="57"/>
                  </a:lnTo>
                  <a:lnTo>
                    <a:pt x="154" y="57"/>
                  </a:lnTo>
                  <a:lnTo>
                    <a:pt x="148" y="57"/>
                  </a:lnTo>
                  <a:lnTo>
                    <a:pt x="146" y="57"/>
                  </a:lnTo>
                  <a:lnTo>
                    <a:pt x="146" y="56"/>
                  </a:lnTo>
                  <a:lnTo>
                    <a:pt x="144" y="56"/>
                  </a:lnTo>
                  <a:lnTo>
                    <a:pt x="144" y="52"/>
                  </a:lnTo>
                  <a:lnTo>
                    <a:pt x="143" y="52"/>
                  </a:lnTo>
                  <a:lnTo>
                    <a:pt x="143" y="52"/>
                  </a:lnTo>
                  <a:lnTo>
                    <a:pt x="143" y="52"/>
                  </a:lnTo>
                  <a:lnTo>
                    <a:pt x="143" y="50"/>
                  </a:lnTo>
                  <a:lnTo>
                    <a:pt x="143" y="50"/>
                  </a:lnTo>
                  <a:lnTo>
                    <a:pt x="141" y="43"/>
                  </a:lnTo>
                  <a:lnTo>
                    <a:pt x="141" y="43"/>
                  </a:lnTo>
                  <a:lnTo>
                    <a:pt x="141" y="43"/>
                  </a:lnTo>
                  <a:lnTo>
                    <a:pt x="141" y="43"/>
                  </a:lnTo>
                  <a:lnTo>
                    <a:pt x="141" y="43"/>
                  </a:lnTo>
                  <a:lnTo>
                    <a:pt x="139" y="45"/>
                  </a:lnTo>
                  <a:lnTo>
                    <a:pt x="139" y="45"/>
                  </a:lnTo>
                  <a:lnTo>
                    <a:pt x="139" y="45"/>
                  </a:lnTo>
                  <a:lnTo>
                    <a:pt x="139" y="45"/>
                  </a:lnTo>
                  <a:lnTo>
                    <a:pt x="137" y="43"/>
                  </a:lnTo>
                  <a:lnTo>
                    <a:pt x="137" y="43"/>
                  </a:lnTo>
                  <a:lnTo>
                    <a:pt x="137" y="41"/>
                  </a:lnTo>
                  <a:lnTo>
                    <a:pt x="134" y="43"/>
                  </a:lnTo>
                  <a:lnTo>
                    <a:pt x="134" y="43"/>
                  </a:lnTo>
                  <a:lnTo>
                    <a:pt x="132" y="45"/>
                  </a:lnTo>
                  <a:lnTo>
                    <a:pt x="132" y="47"/>
                  </a:lnTo>
                  <a:lnTo>
                    <a:pt x="132" y="48"/>
                  </a:lnTo>
                  <a:lnTo>
                    <a:pt x="134" y="48"/>
                  </a:lnTo>
                  <a:lnTo>
                    <a:pt x="134" y="48"/>
                  </a:lnTo>
                  <a:lnTo>
                    <a:pt x="134" y="50"/>
                  </a:lnTo>
                  <a:lnTo>
                    <a:pt x="134" y="50"/>
                  </a:lnTo>
                  <a:lnTo>
                    <a:pt x="134" y="54"/>
                  </a:lnTo>
                  <a:lnTo>
                    <a:pt x="134" y="54"/>
                  </a:lnTo>
                  <a:lnTo>
                    <a:pt x="134" y="56"/>
                  </a:lnTo>
                  <a:lnTo>
                    <a:pt x="132" y="59"/>
                  </a:lnTo>
                  <a:lnTo>
                    <a:pt x="132" y="61"/>
                  </a:lnTo>
                  <a:lnTo>
                    <a:pt x="130" y="63"/>
                  </a:lnTo>
                  <a:lnTo>
                    <a:pt x="130" y="63"/>
                  </a:lnTo>
                  <a:lnTo>
                    <a:pt x="130" y="63"/>
                  </a:lnTo>
                  <a:lnTo>
                    <a:pt x="128" y="63"/>
                  </a:lnTo>
                  <a:lnTo>
                    <a:pt x="128" y="65"/>
                  </a:lnTo>
                  <a:lnTo>
                    <a:pt x="128" y="65"/>
                  </a:lnTo>
                  <a:lnTo>
                    <a:pt x="128" y="66"/>
                  </a:lnTo>
                  <a:lnTo>
                    <a:pt x="128" y="66"/>
                  </a:lnTo>
                  <a:lnTo>
                    <a:pt x="125" y="68"/>
                  </a:lnTo>
                  <a:lnTo>
                    <a:pt x="123" y="70"/>
                  </a:lnTo>
                  <a:lnTo>
                    <a:pt x="123" y="70"/>
                  </a:lnTo>
                  <a:lnTo>
                    <a:pt x="123" y="72"/>
                  </a:lnTo>
                  <a:lnTo>
                    <a:pt x="123" y="74"/>
                  </a:lnTo>
                  <a:lnTo>
                    <a:pt x="123" y="74"/>
                  </a:lnTo>
                  <a:lnTo>
                    <a:pt x="123" y="74"/>
                  </a:lnTo>
                  <a:lnTo>
                    <a:pt x="121" y="74"/>
                  </a:lnTo>
                  <a:lnTo>
                    <a:pt x="119" y="75"/>
                  </a:lnTo>
                  <a:lnTo>
                    <a:pt x="119" y="75"/>
                  </a:lnTo>
                  <a:lnTo>
                    <a:pt x="121" y="79"/>
                  </a:lnTo>
                  <a:lnTo>
                    <a:pt x="119" y="81"/>
                  </a:lnTo>
                  <a:lnTo>
                    <a:pt x="119" y="81"/>
                  </a:lnTo>
                  <a:lnTo>
                    <a:pt x="119" y="81"/>
                  </a:lnTo>
                  <a:lnTo>
                    <a:pt x="119" y="81"/>
                  </a:lnTo>
                  <a:lnTo>
                    <a:pt x="119" y="81"/>
                  </a:lnTo>
                  <a:lnTo>
                    <a:pt x="119" y="81"/>
                  </a:lnTo>
                  <a:lnTo>
                    <a:pt x="119" y="83"/>
                  </a:lnTo>
                  <a:lnTo>
                    <a:pt x="121" y="83"/>
                  </a:lnTo>
                  <a:lnTo>
                    <a:pt x="121" y="84"/>
                  </a:lnTo>
                  <a:lnTo>
                    <a:pt x="123" y="84"/>
                  </a:lnTo>
                  <a:lnTo>
                    <a:pt x="123" y="84"/>
                  </a:lnTo>
                  <a:lnTo>
                    <a:pt x="123" y="86"/>
                  </a:lnTo>
                  <a:lnTo>
                    <a:pt x="123" y="86"/>
                  </a:lnTo>
                  <a:lnTo>
                    <a:pt x="121" y="90"/>
                  </a:lnTo>
                  <a:lnTo>
                    <a:pt x="119" y="92"/>
                  </a:lnTo>
                  <a:lnTo>
                    <a:pt x="119" y="90"/>
                  </a:lnTo>
                  <a:lnTo>
                    <a:pt x="117" y="90"/>
                  </a:lnTo>
                  <a:lnTo>
                    <a:pt x="116" y="90"/>
                  </a:lnTo>
                  <a:lnTo>
                    <a:pt x="116" y="90"/>
                  </a:lnTo>
                  <a:lnTo>
                    <a:pt x="116" y="88"/>
                  </a:lnTo>
                  <a:lnTo>
                    <a:pt x="116" y="88"/>
                  </a:lnTo>
                  <a:lnTo>
                    <a:pt x="116" y="86"/>
                  </a:lnTo>
                  <a:lnTo>
                    <a:pt x="116" y="86"/>
                  </a:lnTo>
                  <a:lnTo>
                    <a:pt x="116" y="84"/>
                  </a:lnTo>
                  <a:lnTo>
                    <a:pt x="114" y="83"/>
                  </a:lnTo>
                  <a:lnTo>
                    <a:pt x="114" y="83"/>
                  </a:lnTo>
                  <a:lnTo>
                    <a:pt x="114" y="81"/>
                  </a:lnTo>
                  <a:lnTo>
                    <a:pt x="112" y="81"/>
                  </a:lnTo>
                  <a:lnTo>
                    <a:pt x="110" y="79"/>
                  </a:lnTo>
                  <a:lnTo>
                    <a:pt x="108" y="79"/>
                  </a:lnTo>
                  <a:lnTo>
                    <a:pt x="108" y="79"/>
                  </a:lnTo>
                  <a:lnTo>
                    <a:pt x="108" y="79"/>
                  </a:lnTo>
                  <a:lnTo>
                    <a:pt x="108" y="79"/>
                  </a:lnTo>
                  <a:lnTo>
                    <a:pt x="110" y="77"/>
                  </a:lnTo>
                  <a:lnTo>
                    <a:pt x="110" y="75"/>
                  </a:lnTo>
                  <a:lnTo>
                    <a:pt x="112" y="74"/>
                  </a:lnTo>
                  <a:lnTo>
                    <a:pt x="110" y="72"/>
                  </a:lnTo>
                  <a:lnTo>
                    <a:pt x="110" y="72"/>
                  </a:lnTo>
                  <a:lnTo>
                    <a:pt x="108" y="72"/>
                  </a:lnTo>
                  <a:lnTo>
                    <a:pt x="107" y="72"/>
                  </a:lnTo>
                  <a:lnTo>
                    <a:pt x="107" y="72"/>
                  </a:lnTo>
                  <a:lnTo>
                    <a:pt x="107" y="70"/>
                  </a:lnTo>
                  <a:lnTo>
                    <a:pt x="107" y="70"/>
                  </a:lnTo>
                  <a:lnTo>
                    <a:pt x="107" y="70"/>
                  </a:lnTo>
                  <a:lnTo>
                    <a:pt x="107" y="70"/>
                  </a:lnTo>
                  <a:lnTo>
                    <a:pt x="105" y="72"/>
                  </a:lnTo>
                  <a:lnTo>
                    <a:pt x="105" y="72"/>
                  </a:lnTo>
                  <a:lnTo>
                    <a:pt x="103" y="72"/>
                  </a:lnTo>
                  <a:lnTo>
                    <a:pt x="101" y="70"/>
                  </a:lnTo>
                  <a:lnTo>
                    <a:pt x="101" y="70"/>
                  </a:lnTo>
                  <a:lnTo>
                    <a:pt x="99" y="70"/>
                  </a:lnTo>
                  <a:lnTo>
                    <a:pt x="98" y="65"/>
                  </a:lnTo>
                  <a:lnTo>
                    <a:pt x="96" y="63"/>
                  </a:lnTo>
                  <a:lnTo>
                    <a:pt x="94" y="63"/>
                  </a:lnTo>
                  <a:lnTo>
                    <a:pt x="92" y="63"/>
                  </a:lnTo>
                  <a:lnTo>
                    <a:pt x="92" y="61"/>
                  </a:lnTo>
                  <a:lnTo>
                    <a:pt x="90" y="59"/>
                  </a:lnTo>
                  <a:lnTo>
                    <a:pt x="90" y="59"/>
                  </a:lnTo>
                  <a:lnTo>
                    <a:pt x="90" y="56"/>
                  </a:lnTo>
                  <a:lnTo>
                    <a:pt x="92" y="52"/>
                  </a:lnTo>
                  <a:lnTo>
                    <a:pt x="92" y="50"/>
                  </a:lnTo>
                  <a:lnTo>
                    <a:pt x="92" y="48"/>
                  </a:lnTo>
                  <a:lnTo>
                    <a:pt x="92" y="47"/>
                  </a:lnTo>
                  <a:lnTo>
                    <a:pt x="90" y="47"/>
                  </a:lnTo>
                  <a:lnTo>
                    <a:pt x="90" y="45"/>
                  </a:lnTo>
                  <a:lnTo>
                    <a:pt x="88" y="47"/>
                  </a:lnTo>
                  <a:lnTo>
                    <a:pt x="87" y="47"/>
                  </a:lnTo>
                  <a:lnTo>
                    <a:pt x="85" y="47"/>
                  </a:lnTo>
                  <a:lnTo>
                    <a:pt x="85" y="48"/>
                  </a:lnTo>
                  <a:lnTo>
                    <a:pt x="85" y="48"/>
                  </a:lnTo>
                  <a:lnTo>
                    <a:pt x="85" y="50"/>
                  </a:lnTo>
                  <a:lnTo>
                    <a:pt x="85" y="50"/>
                  </a:lnTo>
                  <a:lnTo>
                    <a:pt x="85" y="50"/>
                  </a:lnTo>
                  <a:lnTo>
                    <a:pt x="85" y="50"/>
                  </a:lnTo>
                  <a:lnTo>
                    <a:pt x="83" y="52"/>
                  </a:lnTo>
                  <a:lnTo>
                    <a:pt x="83" y="52"/>
                  </a:lnTo>
                  <a:lnTo>
                    <a:pt x="81" y="52"/>
                  </a:lnTo>
                  <a:lnTo>
                    <a:pt x="79" y="56"/>
                  </a:lnTo>
                  <a:lnTo>
                    <a:pt x="78" y="57"/>
                  </a:lnTo>
                  <a:lnTo>
                    <a:pt x="76" y="57"/>
                  </a:lnTo>
                  <a:lnTo>
                    <a:pt x="76" y="57"/>
                  </a:lnTo>
                  <a:lnTo>
                    <a:pt x="74" y="59"/>
                  </a:lnTo>
                  <a:lnTo>
                    <a:pt x="74" y="59"/>
                  </a:lnTo>
                  <a:lnTo>
                    <a:pt x="74" y="59"/>
                  </a:lnTo>
                  <a:lnTo>
                    <a:pt x="74" y="61"/>
                  </a:lnTo>
                  <a:lnTo>
                    <a:pt x="74" y="61"/>
                  </a:lnTo>
                  <a:lnTo>
                    <a:pt x="76" y="65"/>
                  </a:lnTo>
                  <a:lnTo>
                    <a:pt x="76" y="66"/>
                  </a:lnTo>
                  <a:lnTo>
                    <a:pt x="76" y="68"/>
                  </a:lnTo>
                  <a:lnTo>
                    <a:pt x="72" y="72"/>
                  </a:lnTo>
                  <a:lnTo>
                    <a:pt x="72" y="72"/>
                  </a:lnTo>
                  <a:lnTo>
                    <a:pt x="72" y="72"/>
                  </a:lnTo>
                  <a:lnTo>
                    <a:pt x="70" y="72"/>
                  </a:lnTo>
                  <a:lnTo>
                    <a:pt x="70" y="72"/>
                  </a:lnTo>
                  <a:lnTo>
                    <a:pt x="70" y="74"/>
                  </a:lnTo>
                  <a:lnTo>
                    <a:pt x="70" y="74"/>
                  </a:lnTo>
                  <a:lnTo>
                    <a:pt x="70" y="75"/>
                  </a:lnTo>
                  <a:lnTo>
                    <a:pt x="70" y="75"/>
                  </a:lnTo>
                  <a:lnTo>
                    <a:pt x="70" y="77"/>
                  </a:lnTo>
                  <a:lnTo>
                    <a:pt x="70" y="77"/>
                  </a:lnTo>
                  <a:lnTo>
                    <a:pt x="69" y="79"/>
                  </a:lnTo>
                  <a:lnTo>
                    <a:pt x="69" y="79"/>
                  </a:lnTo>
                  <a:lnTo>
                    <a:pt x="69" y="79"/>
                  </a:lnTo>
                  <a:lnTo>
                    <a:pt x="65" y="79"/>
                  </a:lnTo>
                  <a:lnTo>
                    <a:pt x="63" y="81"/>
                  </a:lnTo>
                  <a:lnTo>
                    <a:pt x="61" y="83"/>
                  </a:lnTo>
                  <a:lnTo>
                    <a:pt x="61" y="83"/>
                  </a:lnTo>
                  <a:lnTo>
                    <a:pt x="61" y="83"/>
                  </a:lnTo>
                  <a:lnTo>
                    <a:pt x="61" y="84"/>
                  </a:lnTo>
                  <a:lnTo>
                    <a:pt x="61" y="84"/>
                  </a:lnTo>
                  <a:lnTo>
                    <a:pt x="61" y="84"/>
                  </a:lnTo>
                  <a:lnTo>
                    <a:pt x="61" y="84"/>
                  </a:lnTo>
                  <a:lnTo>
                    <a:pt x="60" y="84"/>
                  </a:lnTo>
                  <a:lnTo>
                    <a:pt x="60" y="84"/>
                  </a:lnTo>
                  <a:lnTo>
                    <a:pt x="56" y="83"/>
                  </a:lnTo>
                  <a:lnTo>
                    <a:pt x="56" y="83"/>
                  </a:lnTo>
                  <a:lnTo>
                    <a:pt x="56" y="83"/>
                  </a:lnTo>
                  <a:lnTo>
                    <a:pt x="54" y="83"/>
                  </a:lnTo>
                  <a:lnTo>
                    <a:pt x="54" y="83"/>
                  </a:lnTo>
                  <a:lnTo>
                    <a:pt x="54" y="83"/>
                  </a:lnTo>
                  <a:lnTo>
                    <a:pt x="54" y="81"/>
                  </a:lnTo>
                  <a:lnTo>
                    <a:pt x="52" y="81"/>
                  </a:lnTo>
                  <a:lnTo>
                    <a:pt x="52" y="81"/>
                  </a:lnTo>
                  <a:lnTo>
                    <a:pt x="47" y="79"/>
                  </a:lnTo>
                  <a:lnTo>
                    <a:pt x="45" y="79"/>
                  </a:lnTo>
                  <a:lnTo>
                    <a:pt x="45" y="81"/>
                  </a:lnTo>
                  <a:lnTo>
                    <a:pt x="45" y="81"/>
                  </a:lnTo>
                  <a:lnTo>
                    <a:pt x="43" y="81"/>
                  </a:lnTo>
                  <a:lnTo>
                    <a:pt x="42" y="83"/>
                  </a:lnTo>
                  <a:lnTo>
                    <a:pt x="40" y="84"/>
                  </a:lnTo>
                  <a:lnTo>
                    <a:pt x="38" y="84"/>
                  </a:lnTo>
                  <a:lnTo>
                    <a:pt x="34" y="84"/>
                  </a:lnTo>
                  <a:lnTo>
                    <a:pt x="34" y="84"/>
                  </a:lnTo>
                  <a:lnTo>
                    <a:pt x="33" y="86"/>
                  </a:lnTo>
                  <a:lnTo>
                    <a:pt x="29" y="86"/>
                  </a:lnTo>
                  <a:lnTo>
                    <a:pt x="27" y="86"/>
                  </a:lnTo>
                  <a:lnTo>
                    <a:pt x="25" y="86"/>
                  </a:lnTo>
                  <a:lnTo>
                    <a:pt x="23" y="86"/>
                  </a:lnTo>
                  <a:lnTo>
                    <a:pt x="23" y="86"/>
                  </a:lnTo>
                  <a:lnTo>
                    <a:pt x="22" y="83"/>
                  </a:lnTo>
                  <a:lnTo>
                    <a:pt x="20" y="84"/>
                  </a:lnTo>
                  <a:lnTo>
                    <a:pt x="20" y="84"/>
                  </a:lnTo>
                  <a:lnTo>
                    <a:pt x="20" y="86"/>
                  </a:lnTo>
                  <a:lnTo>
                    <a:pt x="18" y="86"/>
                  </a:lnTo>
                  <a:lnTo>
                    <a:pt x="18" y="88"/>
                  </a:lnTo>
                  <a:lnTo>
                    <a:pt x="18" y="88"/>
                  </a:lnTo>
                  <a:lnTo>
                    <a:pt x="16" y="88"/>
                  </a:lnTo>
                  <a:lnTo>
                    <a:pt x="14" y="90"/>
                  </a:lnTo>
                  <a:lnTo>
                    <a:pt x="14" y="90"/>
                  </a:lnTo>
                  <a:lnTo>
                    <a:pt x="13" y="90"/>
                  </a:lnTo>
                  <a:lnTo>
                    <a:pt x="13" y="90"/>
                  </a:lnTo>
                  <a:lnTo>
                    <a:pt x="13" y="90"/>
                  </a:lnTo>
                  <a:lnTo>
                    <a:pt x="13" y="90"/>
                  </a:lnTo>
                  <a:lnTo>
                    <a:pt x="13" y="90"/>
                  </a:lnTo>
                  <a:lnTo>
                    <a:pt x="13" y="90"/>
                  </a:lnTo>
                  <a:lnTo>
                    <a:pt x="13" y="90"/>
                  </a:lnTo>
                  <a:lnTo>
                    <a:pt x="13" y="90"/>
                  </a:lnTo>
                  <a:lnTo>
                    <a:pt x="11" y="90"/>
                  </a:lnTo>
                  <a:lnTo>
                    <a:pt x="9" y="90"/>
                  </a:lnTo>
                  <a:lnTo>
                    <a:pt x="9" y="92"/>
                  </a:lnTo>
                  <a:lnTo>
                    <a:pt x="9" y="93"/>
                  </a:lnTo>
                  <a:lnTo>
                    <a:pt x="9" y="93"/>
                  </a:lnTo>
                  <a:lnTo>
                    <a:pt x="9" y="95"/>
                  </a:lnTo>
                  <a:lnTo>
                    <a:pt x="9" y="99"/>
                  </a:lnTo>
                  <a:lnTo>
                    <a:pt x="11" y="101"/>
                  </a:lnTo>
                  <a:lnTo>
                    <a:pt x="13" y="101"/>
                  </a:lnTo>
                  <a:lnTo>
                    <a:pt x="13" y="101"/>
                  </a:lnTo>
                  <a:lnTo>
                    <a:pt x="14" y="101"/>
                  </a:lnTo>
                  <a:lnTo>
                    <a:pt x="14" y="102"/>
                  </a:lnTo>
                  <a:lnTo>
                    <a:pt x="16" y="102"/>
                  </a:lnTo>
                  <a:lnTo>
                    <a:pt x="18" y="104"/>
                  </a:lnTo>
                  <a:lnTo>
                    <a:pt x="18" y="104"/>
                  </a:lnTo>
                  <a:lnTo>
                    <a:pt x="18" y="104"/>
                  </a:lnTo>
                  <a:lnTo>
                    <a:pt x="18" y="106"/>
                  </a:lnTo>
                  <a:lnTo>
                    <a:pt x="18" y="106"/>
                  </a:lnTo>
                  <a:lnTo>
                    <a:pt x="18" y="108"/>
                  </a:lnTo>
                  <a:lnTo>
                    <a:pt x="18" y="108"/>
                  </a:lnTo>
                  <a:lnTo>
                    <a:pt x="18" y="108"/>
                  </a:lnTo>
                  <a:lnTo>
                    <a:pt x="18" y="110"/>
                  </a:lnTo>
                  <a:lnTo>
                    <a:pt x="18" y="112"/>
                  </a:lnTo>
                  <a:lnTo>
                    <a:pt x="18" y="113"/>
                  </a:lnTo>
                  <a:lnTo>
                    <a:pt x="22" y="115"/>
                  </a:lnTo>
                  <a:lnTo>
                    <a:pt x="23" y="115"/>
                  </a:lnTo>
                  <a:lnTo>
                    <a:pt x="23" y="117"/>
                  </a:lnTo>
                  <a:lnTo>
                    <a:pt x="23" y="117"/>
                  </a:lnTo>
                  <a:lnTo>
                    <a:pt x="23" y="117"/>
                  </a:lnTo>
                  <a:lnTo>
                    <a:pt x="25" y="119"/>
                  </a:lnTo>
                  <a:lnTo>
                    <a:pt x="25" y="119"/>
                  </a:lnTo>
                  <a:lnTo>
                    <a:pt x="27" y="121"/>
                  </a:lnTo>
                  <a:lnTo>
                    <a:pt x="27" y="121"/>
                  </a:lnTo>
                  <a:lnTo>
                    <a:pt x="27" y="121"/>
                  </a:lnTo>
                  <a:lnTo>
                    <a:pt x="27" y="122"/>
                  </a:lnTo>
                  <a:lnTo>
                    <a:pt x="27" y="124"/>
                  </a:lnTo>
                  <a:lnTo>
                    <a:pt x="25" y="126"/>
                  </a:lnTo>
                  <a:lnTo>
                    <a:pt x="23" y="126"/>
                  </a:lnTo>
                  <a:lnTo>
                    <a:pt x="25" y="128"/>
                  </a:lnTo>
                  <a:lnTo>
                    <a:pt x="25" y="130"/>
                  </a:lnTo>
                  <a:lnTo>
                    <a:pt x="25" y="131"/>
                  </a:lnTo>
                  <a:lnTo>
                    <a:pt x="23" y="131"/>
                  </a:lnTo>
                  <a:lnTo>
                    <a:pt x="23" y="133"/>
                  </a:lnTo>
                  <a:lnTo>
                    <a:pt x="22" y="135"/>
                  </a:lnTo>
                  <a:lnTo>
                    <a:pt x="22" y="135"/>
                  </a:lnTo>
                  <a:lnTo>
                    <a:pt x="22" y="133"/>
                  </a:lnTo>
                  <a:lnTo>
                    <a:pt x="22" y="133"/>
                  </a:lnTo>
                  <a:lnTo>
                    <a:pt x="20" y="133"/>
                  </a:lnTo>
                  <a:lnTo>
                    <a:pt x="18" y="135"/>
                  </a:lnTo>
                  <a:lnTo>
                    <a:pt x="16" y="135"/>
                  </a:lnTo>
                  <a:lnTo>
                    <a:pt x="16" y="137"/>
                  </a:lnTo>
                  <a:lnTo>
                    <a:pt x="16" y="137"/>
                  </a:lnTo>
                  <a:lnTo>
                    <a:pt x="14" y="137"/>
                  </a:lnTo>
                  <a:lnTo>
                    <a:pt x="14" y="137"/>
                  </a:lnTo>
                  <a:lnTo>
                    <a:pt x="13" y="137"/>
                  </a:lnTo>
                  <a:lnTo>
                    <a:pt x="13" y="139"/>
                  </a:lnTo>
                  <a:lnTo>
                    <a:pt x="13" y="139"/>
                  </a:lnTo>
                  <a:lnTo>
                    <a:pt x="14" y="139"/>
                  </a:lnTo>
                  <a:lnTo>
                    <a:pt x="13" y="139"/>
                  </a:lnTo>
                  <a:lnTo>
                    <a:pt x="13" y="140"/>
                  </a:lnTo>
                  <a:lnTo>
                    <a:pt x="11" y="139"/>
                  </a:lnTo>
                  <a:lnTo>
                    <a:pt x="9" y="139"/>
                  </a:lnTo>
                  <a:lnTo>
                    <a:pt x="7" y="139"/>
                  </a:lnTo>
                  <a:lnTo>
                    <a:pt x="5" y="139"/>
                  </a:lnTo>
                  <a:lnTo>
                    <a:pt x="5" y="139"/>
                  </a:lnTo>
                  <a:lnTo>
                    <a:pt x="5" y="139"/>
                  </a:lnTo>
                  <a:lnTo>
                    <a:pt x="4" y="139"/>
                  </a:lnTo>
                  <a:lnTo>
                    <a:pt x="4" y="139"/>
                  </a:lnTo>
                  <a:lnTo>
                    <a:pt x="4" y="139"/>
                  </a:lnTo>
                  <a:lnTo>
                    <a:pt x="2" y="140"/>
                  </a:lnTo>
                  <a:lnTo>
                    <a:pt x="2" y="140"/>
                  </a:lnTo>
                  <a:lnTo>
                    <a:pt x="0" y="140"/>
                  </a:lnTo>
                  <a:lnTo>
                    <a:pt x="0" y="142"/>
                  </a:lnTo>
                  <a:lnTo>
                    <a:pt x="0" y="144"/>
                  </a:lnTo>
                  <a:lnTo>
                    <a:pt x="2" y="144"/>
                  </a:lnTo>
                  <a:lnTo>
                    <a:pt x="2" y="144"/>
                  </a:lnTo>
                  <a:lnTo>
                    <a:pt x="2" y="146"/>
                  </a:lnTo>
                  <a:lnTo>
                    <a:pt x="2" y="146"/>
                  </a:lnTo>
                  <a:lnTo>
                    <a:pt x="2" y="148"/>
                  </a:lnTo>
                  <a:lnTo>
                    <a:pt x="4" y="148"/>
                  </a:lnTo>
                  <a:lnTo>
                    <a:pt x="5" y="148"/>
                  </a:lnTo>
                  <a:lnTo>
                    <a:pt x="5" y="148"/>
                  </a:lnTo>
                  <a:lnTo>
                    <a:pt x="5" y="151"/>
                  </a:lnTo>
                  <a:lnTo>
                    <a:pt x="5" y="155"/>
                  </a:lnTo>
                  <a:lnTo>
                    <a:pt x="7" y="157"/>
                  </a:lnTo>
                  <a:lnTo>
                    <a:pt x="9" y="157"/>
                  </a:lnTo>
                  <a:lnTo>
                    <a:pt x="13" y="158"/>
                  </a:lnTo>
                  <a:lnTo>
                    <a:pt x="13" y="160"/>
                  </a:lnTo>
                  <a:lnTo>
                    <a:pt x="16" y="158"/>
                  </a:lnTo>
                  <a:lnTo>
                    <a:pt x="16" y="158"/>
                  </a:lnTo>
                  <a:lnTo>
                    <a:pt x="18" y="160"/>
                  </a:lnTo>
                  <a:lnTo>
                    <a:pt x="20" y="160"/>
                  </a:lnTo>
                  <a:lnTo>
                    <a:pt x="20" y="162"/>
                  </a:lnTo>
                  <a:lnTo>
                    <a:pt x="20" y="162"/>
                  </a:lnTo>
                  <a:lnTo>
                    <a:pt x="20" y="162"/>
                  </a:lnTo>
                  <a:lnTo>
                    <a:pt x="20" y="162"/>
                  </a:lnTo>
                  <a:lnTo>
                    <a:pt x="20" y="162"/>
                  </a:lnTo>
                  <a:lnTo>
                    <a:pt x="20" y="162"/>
                  </a:lnTo>
                  <a:lnTo>
                    <a:pt x="20" y="164"/>
                  </a:lnTo>
                  <a:lnTo>
                    <a:pt x="20" y="164"/>
                  </a:lnTo>
                  <a:lnTo>
                    <a:pt x="20" y="166"/>
                  </a:lnTo>
                  <a:lnTo>
                    <a:pt x="20" y="168"/>
                  </a:lnTo>
                  <a:lnTo>
                    <a:pt x="20" y="168"/>
                  </a:lnTo>
                  <a:lnTo>
                    <a:pt x="22" y="171"/>
                  </a:lnTo>
                  <a:lnTo>
                    <a:pt x="22" y="171"/>
                  </a:lnTo>
                  <a:lnTo>
                    <a:pt x="22" y="171"/>
                  </a:lnTo>
                  <a:lnTo>
                    <a:pt x="20" y="171"/>
                  </a:lnTo>
                  <a:lnTo>
                    <a:pt x="18" y="171"/>
                  </a:lnTo>
                  <a:lnTo>
                    <a:pt x="18" y="171"/>
                  </a:lnTo>
                  <a:lnTo>
                    <a:pt x="16" y="173"/>
                  </a:lnTo>
                  <a:lnTo>
                    <a:pt x="16" y="175"/>
                  </a:lnTo>
                  <a:lnTo>
                    <a:pt x="16" y="177"/>
                  </a:lnTo>
                  <a:lnTo>
                    <a:pt x="16" y="177"/>
                  </a:lnTo>
                  <a:lnTo>
                    <a:pt x="14" y="178"/>
                  </a:lnTo>
                  <a:lnTo>
                    <a:pt x="13" y="182"/>
                  </a:lnTo>
                  <a:lnTo>
                    <a:pt x="11" y="182"/>
                  </a:lnTo>
                  <a:lnTo>
                    <a:pt x="11" y="184"/>
                  </a:lnTo>
                  <a:lnTo>
                    <a:pt x="13" y="186"/>
                  </a:lnTo>
                  <a:lnTo>
                    <a:pt x="14" y="187"/>
                  </a:lnTo>
                  <a:lnTo>
                    <a:pt x="16" y="189"/>
                  </a:lnTo>
                  <a:lnTo>
                    <a:pt x="14" y="189"/>
                  </a:lnTo>
                  <a:lnTo>
                    <a:pt x="14" y="191"/>
                  </a:lnTo>
                  <a:lnTo>
                    <a:pt x="13" y="193"/>
                  </a:lnTo>
                  <a:lnTo>
                    <a:pt x="13" y="193"/>
                  </a:lnTo>
                  <a:lnTo>
                    <a:pt x="13" y="193"/>
                  </a:lnTo>
                  <a:lnTo>
                    <a:pt x="13" y="195"/>
                  </a:lnTo>
                  <a:lnTo>
                    <a:pt x="13" y="195"/>
                  </a:lnTo>
                  <a:lnTo>
                    <a:pt x="14" y="196"/>
                  </a:lnTo>
                  <a:lnTo>
                    <a:pt x="14" y="196"/>
                  </a:lnTo>
                  <a:lnTo>
                    <a:pt x="16" y="198"/>
                  </a:lnTo>
                  <a:lnTo>
                    <a:pt x="16" y="198"/>
                  </a:lnTo>
                  <a:lnTo>
                    <a:pt x="16" y="198"/>
                  </a:lnTo>
                  <a:lnTo>
                    <a:pt x="18" y="200"/>
                  </a:lnTo>
                  <a:lnTo>
                    <a:pt x="18" y="200"/>
                  </a:lnTo>
                  <a:lnTo>
                    <a:pt x="18" y="200"/>
                  </a:lnTo>
                  <a:lnTo>
                    <a:pt x="18" y="202"/>
                  </a:lnTo>
                  <a:lnTo>
                    <a:pt x="18" y="202"/>
                  </a:lnTo>
                  <a:lnTo>
                    <a:pt x="18" y="202"/>
                  </a:lnTo>
                  <a:lnTo>
                    <a:pt x="20" y="204"/>
                  </a:lnTo>
                  <a:lnTo>
                    <a:pt x="20" y="202"/>
                  </a:lnTo>
                  <a:lnTo>
                    <a:pt x="20" y="202"/>
                  </a:lnTo>
                  <a:lnTo>
                    <a:pt x="22" y="202"/>
                  </a:lnTo>
                  <a:lnTo>
                    <a:pt x="22" y="202"/>
                  </a:lnTo>
                  <a:lnTo>
                    <a:pt x="25" y="204"/>
                  </a:lnTo>
                  <a:lnTo>
                    <a:pt x="27" y="205"/>
                  </a:lnTo>
                  <a:lnTo>
                    <a:pt x="33" y="209"/>
                  </a:lnTo>
                  <a:lnTo>
                    <a:pt x="33" y="209"/>
                  </a:lnTo>
                  <a:lnTo>
                    <a:pt x="34" y="209"/>
                  </a:lnTo>
                  <a:lnTo>
                    <a:pt x="34" y="209"/>
                  </a:lnTo>
                  <a:lnTo>
                    <a:pt x="36" y="209"/>
                  </a:lnTo>
                  <a:lnTo>
                    <a:pt x="36" y="211"/>
                  </a:lnTo>
                  <a:lnTo>
                    <a:pt x="36" y="211"/>
                  </a:lnTo>
                  <a:lnTo>
                    <a:pt x="36" y="211"/>
                  </a:lnTo>
                  <a:lnTo>
                    <a:pt x="38" y="211"/>
                  </a:lnTo>
                  <a:lnTo>
                    <a:pt x="47" y="209"/>
                  </a:lnTo>
                  <a:lnTo>
                    <a:pt x="49" y="207"/>
                  </a:lnTo>
                  <a:lnTo>
                    <a:pt x="51" y="207"/>
                  </a:lnTo>
                  <a:lnTo>
                    <a:pt x="52" y="207"/>
                  </a:lnTo>
                  <a:lnTo>
                    <a:pt x="52" y="209"/>
                  </a:lnTo>
                  <a:lnTo>
                    <a:pt x="52" y="211"/>
                  </a:lnTo>
                  <a:lnTo>
                    <a:pt x="54" y="211"/>
                  </a:lnTo>
                  <a:lnTo>
                    <a:pt x="54" y="213"/>
                  </a:lnTo>
                  <a:lnTo>
                    <a:pt x="54" y="213"/>
                  </a:lnTo>
                  <a:lnTo>
                    <a:pt x="54" y="214"/>
                  </a:lnTo>
                  <a:lnTo>
                    <a:pt x="54" y="214"/>
                  </a:lnTo>
                  <a:lnTo>
                    <a:pt x="52" y="216"/>
                  </a:lnTo>
                  <a:lnTo>
                    <a:pt x="52" y="216"/>
                  </a:lnTo>
                  <a:lnTo>
                    <a:pt x="52" y="218"/>
                  </a:lnTo>
                  <a:lnTo>
                    <a:pt x="52" y="218"/>
                  </a:lnTo>
                  <a:lnTo>
                    <a:pt x="51" y="220"/>
                  </a:lnTo>
                  <a:lnTo>
                    <a:pt x="51" y="222"/>
                  </a:lnTo>
                  <a:lnTo>
                    <a:pt x="47" y="224"/>
                  </a:lnTo>
                  <a:lnTo>
                    <a:pt x="47" y="225"/>
                  </a:lnTo>
                  <a:lnTo>
                    <a:pt x="45" y="227"/>
                  </a:lnTo>
                  <a:lnTo>
                    <a:pt x="43" y="229"/>
                  </a:lnTo>
                  <a:lnTo>
                    <a:pt x="43" y="231"/>
                  </a:lnTo>
                  <a:lnTo>
                    <a:pt x="45" y="234"/>
                  </a:lnTo>
                  <a:lnTo>
                    <a:pt x="45" y="234"/>
                  </a:lnTo>
                  <a:lnTo>
                    <a:pt x="45" y="234"/>
                  </a:lnTo>
                  <a:lnTo>
                    <a:pt x="47" y="234"/>
                  </a:lnTo>
                  <a:lnTo>
                    <a:pt x="47" y="234"/>
                  </a:lnTo>
                  <a:lnTo>
                    <a:pt x="49" y="234"/>
                  </a:lnTo>
                  <a:lnTo>
                    <a:pt x="54" y="234"/>
                  </a:lnTo>
                  <a:lnTo>
                    <a:pt x="56" y="233"/>
                  </a:lnTo>
                  <a:lnTo>
                    <a:pt x="60" y="231"/>
                  </a:lnTo>
                  <a:lnTo>
                    <a:pt x="69" y="229"/>
                  </a:lnTo>
                  <a:lnTo>
                    <a:pt x="72" y="227"/>
                  </a:lnTo>
                  <a:lnTo>
                    <a:pt x="72" y="227"/>
                  </a:lnTo>
                  <a:lnTo>
                    <a:pt x="74" y="227"/>
                  </a:lnTo>
                  <a:lnTo>
                    <a:pt x="74" y="225"/>
                  </a:lnTo>
                  <a:lnTo>
                    <a:pt x="74" y="225"/>
                  </a:lnTo>
                  <a:lnTo>
                    <a:pt x="74" y="225"/>
                  </a:lnTo>
                  <a:lnTo>
                    <a:pt x="74" y="225"/>
                  </a:lnTo>
                  <a:lnTo>
                    <a:pt x="76" y="224"/>
                  </a:lnTo>
                  <a:lnTo>
                    <a:pt x="78" y="222"/>
                  </a:lnTo>
                  <a:lnTo>
                    <a:pt x="78" y="222"/>
                  </a:lnTo>
                  <a:lnTo>
                    <a:pt x="78" y="222"/>
                  </a:lnTo>
                  <a:lnTo>
                    <a:pt x="78" y="220"/>
                  </a:lnTo>
                  <a:lnTo>
                    <a:pt x="78" y="218"/>
                  </a:lnTo>
                  <a:lnTo>
                    <a:pt x="81" y="216"/>
                  </a:lnTo>
                  <a:lnTo>
                    <a:pt x="81" y="214"/>
                  </a:lnTo>
                  <a:lnTo>
                    <a:pt x="81" y="214"/>
                  </a:lnTo>
                  <a:lnTo>
                    <a:pt x="81" y="214"/>
                  </a:lnTo>
                  <a:lnTo>
                    <a:pt x="81" y="213"/>
                  </a:lnTo>
                  <a:lnTo>
                    <a:pt x="81" y="213"/>
                  </a:lnTo>
                  <a:lnTo>
                    <a:pt x="83" y="211"/>
                  </a:lnTo>
                  <a:lnTo>
                    <a:pt x="83" y="209"/>
                  </a:lnTo>
                  <a:lnTo>
                    <a:pt x="85" y="209"/>
                  </a:lnTo>
                  <a:lnTo>
                    <a:pt x="85" y="207"/>
                  </a:lnTo>
                  <a:lnTo>
                    <a:pt x="88" y="207"/>
                  </a:lnTo>
                  <a:lnTo>
                    <a:pt x="90" y="207"/>
                  </a:lnTo>
                  <a:lnTo>
                    <a:pt x="90" y="205"/>
                  </a:lnTo>
                  <a:lnTo>
                    <a:pt x="90" y="205"/>
                  </a:lnTo>
                  <a:lnTo>
                    <a:pt x="90" y="204"/>
                  </a:lnTo>
                  <a:lnTo>
                    <a:pt x="90" y="204"/>
                  </a:lnTo>
                  <a:lnTo>
                    <a:pt x="90" y="204"/>
                  </a:lnTo>
                  <a:lnTo>
                    <a:pt x="92" y="204"/>
                  </a:lnTo>
                  <a:lnTo>
                    <a:pt x="92" y="202"/>
                  </a:lnTo>
                  <a:lnTo>
                    <a:pt x="92" y="202"/>
                  </a:lnTo>
                  <a:lnTo>
                    <a:pt x="92" y="202"/>
                  </a:lnTo>
                  <a:lnTo>
                    <a:pt x="92" y="200"/>
                  </a:lnTo>
                  <a:lnTo>
                    <a:pt x="92" y="200"/>
                  </a:lnTo>
                  <a:lnTo>
                    <a:pt x="94" y="198"/>
                  </a:lnTo>
                  <a:lnTo>
                    <a:pt x="98" y="196"/>
                  </a:lnTo>
                  <a:lnTo>
                    <a:pt x="98" y="195"/>
                  </a:lnTo>
                  <a:lnTo>
                    <a:pt x="99" y="195"/>
                  </a:lnTo>
                  <a:lnTo>
                    <a:pt x="99" y="195"/>
                  </a:lnTo>
                  <a:lnTo>
                    <a:pt x="103" y="191"/>
                  </a:lnTo>
                  <a:lnTo>
                    <a:pt x="103" y="191"/>
                  </a:lnTo>
                  <a:lnTo>
                    <a:pt x="103" y="191"/>
                  </a:lnTo>
                  <a:lnTo>
                    <a:pt x="103" y="191"/>
                  </a:lnTo>
                  <a:lnTo>
                    <a:pt x="105" y="191"/>
                  </a:lnTo>
                  <a:lnTo>
                    <a:pt x="105" y="191"/>
                  </a:lnTo>
                  <a:lnTo>
                    <a:pt x="107" y="189"/>
                  </a:lnTo>
                  <a:lnTo>
                    <a:pt x="107" y="189"/>
                  </a:lnTo>
                  <a:lnTo>
                    <a:pt x="108" y="189"/>
                  </a:lnTo>
                  <a:lnTo>
                    <a:pt x="112" y="189"/>
                  </a:lnTo>
                  <a:lnTo>
                    <a:pt x="112" y="191"/>
                  </a:lnTo>
                  <a:lnTo>
                    <a:pt x="112" y="191"/>
                  </a:lnTo>
                  <a:lnTo>
                    <a:pt x="114" y="191"/>
                  </a:lnTo>
                  <a:lnTo>
                    <a:pt x="116" y="191"/>
                  </a:lnTo>
                  <a:lnTo>
                    <a:pt x="116" y="191"/>
                  </a:lnTo>
                  <a:lnTo>
                    <a:pt x="117" y="191"/>
                  </a:lnTo>
                  <a:lnTo>
                    <a:pt x="119" y="193"/>
                  </a:lnTo>
                  <a:lnTo>
                    <a:pt x="125" y="193"/>
                  </a:lnTo>
                  <a:lnTo>
                    <a:pt x="126" y="195"/>
                  </a:lnTo>
                  <a:lnTo>
                    <a:pt x="126" y="196"/>
                  </a:lnTo>
                  <a:lnTo>
                    <a:pt x="126" y="196"/>
                  </a:lnTo>
                  <a:lnTo>
                    <a:pt x="128" y="196"/>
                  </a:lnTo>
                  <a:lnTo>
                    <a:pt x="130" y="198"/>
                  </a:lnTo>
                  <a:lnTo>
                    <a:pt x="130" y="196"/>
                  </a:lnTo>
                  <a:lnTo>
                    <a:pt x="130" y="196"/>
                  </a:lnTo>
                  <a:lnTo>
                    <a:pt x="130" y="195"/>
                  </a:lnTo>
                  <a:lnTo>
                    <a:pt x="132" y="195"/>
                  </a:lnTo>
                  <a:lnTo>
                    <a:pt x="134" y="196"/>
                  </a:lnTo>
                  <a:lnTo>
                    <a:pt x="139" y="198"/>
                  </a:lnTo>
                  <a:lnTo>
                    <a:pt x="139" y="200"/>
                  </a:lnTo>
                  <a:lnTo>
                    <a:pt x="141" y="202"/>
                  </a:lnTo>
                  <a:lnTo>
                    <a:pt x="141" y="202"/>
                  </a:lnTo>
                  <a:lnTo>
                    <a:pt x="141" y="202"/>
                  </a:lnTo>
                  <a:lnTo>
                    <a:pt x="143" y="204"/>
                  </a:lnTo>
                  <a:lnTo>
                    <a:pt x="143" y="202"/>
                  </a:lnTo>
                  <a:lnTo>
                    <a:pt x="144" y="202"/>
                  </a:lnTo>
                  <a:lnTo>
                    <a:pt x="144" y="204"/>
                  </a:lnTo>
                  <a:lnTo>
                    <a:pt x="144" y="204"/>
                  </a:lnTo>
                  <a:lnTo>
                    <a:pt x="146" y="204"/>
                  </a:lnTo>
                  <a:lnTo>
                    <a:pt x="148" y="205"/>
                  </a:lnTo>
                  <a:lnTo>
                    <a:pt x="148" y="205"/>
                  </a:lnTo>
                  <a:lnTo>
                    <a:pt x="148" y="207"/>
                  </a:lnTo>
                  <a:lnTo>
                    <a:pt x="150" y="207"/>
                  </a:lnTo>
                  <a:lnTo>
                    <a:pt x="152" y="209"/>
                  </a:lnTo>
                  <a:lnTo>
                    <a:pt x="152" y="209"/>
                  </a:lnTo>
                  <a:lnTo>
                    <a:pt x="152" y="209"/>
                  </a:lnTo>
                  <a:lnTo>
                    <a:pt x="154" y="209"/>
                  </a:lnTo>
                  <a:lnTo>
                    <a:pt x="154" y="209"/>
                  </a:lnTo>
                  <a:lnTo>
                    <a:pt x="155" y="211"/>
                  </a:lnTo>
                  <a:lnTo>
                    <a:pt x="155" y="211"/>
                  </a:lnTo>
                  <a:lnTo>
                    <a:pt x="159" y="214"/>
                  </a:lnTo>
                  <a:lnTo>
                    <a:pt x="161" y="214"/>
                  </a:lnTo>
                  <a:lnTo>
                    <a:pt x="161" y="216"/>
                  </a:lnTo>
                  <a:lnTo>
                    <a:pt x="161" y="216"/>
                  </a:lnTo>
                  <a:lnTo>
                    <a:pt x="163" y="216"/>
                  </a:lnTo>
                  <a:lnTo>
                    <a:pt x="163" y="216"/>
                  </a:lnTo>
                  <a:lnTo>
                    <a:pt x="161" y="216"/>
                  </a:lnTo>
                  <a:lnTo>
                    <a:pt x="163" y="214"/>
                  </a:lnTo>
                  <a:lnTo>
                    <a:pt x="163" y="214"/>
                  </a:lnTo>
                  <a:lnTo>
                    <a:pt x="163" y="214"/>
                  </a:lnTo>
                  <a:lnTo>
                    <a:pt x="163" y="214"/>
                  </a:lnTo>
                  <a:lnTo>
                    <a:pt x="163" y="214"/>
                  </a:lnTo>
                  <a:lnTo>
                    <a:pt x="161" y="214"/>
                  </a:lnTo>
                  <a:lnTo>
                    <a:pt x="161" y="213"/>
                  </a:lnTo>
                  <a:lnTo>
                    <a:pt x="161" y="213"/>
                  </a:lnTo>
                  <a:lnTo>
                    <a:pt x="161" y="213"/>
                  </a:lnTo>
                  <a:lnTo>
                    <a:pt x="161" y="213"/>
                  </a:lnTo>
                  <a:lnTo>
                    <a:pt x="161" y="213"/>
                  </a:lnTo>
                  <a:lnTo>
                    <a:pt x="161" y="213"/>
                  </a:lnTo>
                  <a:lnTo>
                    <a:pt x="163" y="211"/>
                  </a:lnTo>
                  <a:lnTo>
                    <a:pt x="164" y="213"/>
                  </a:lnTo>
                  <a:lnTo>
                    <a:pt x="164" y="213"/>
                  </a:lnTo>
                  <a:lnTo>
                    <a:pt x="164" y="214"/>
                  </a:lnTo>
                  <a:lnTo>
                    <a:pt x="166" y="214"/>
                  </a:lnTo>
                  <a:lnTo>
                    <a:pt x="168" y="216"/>
                  </a:lnTo>
                  <a:lnTo>
                    <a:pt x="168" y="216"/>
                  </a:lnTo>
                  <a:lnTo>
                    <a:pt x="168" y="216"/>
                  </a:lnTo>
                  <a:lnTo>
                    <a:pt x="170" y="216"/>
                  </a:lnTo>
                  <a:lnTo>
                    <a:pt x="170" y="216"/>
                  </a:lnTo>
                  <a:lnTo>
                    <a:pt x="170" y="214"/>
                  </a:lnTo>
                  <a:lnTo>
                    <a:pt x="170" y="214"/>
                  </a:lnTo>
                  <a:lnTo>
                    <a:pt x="170" y="216"/>
                  </a:lnTo>
                  <a:lnTo>
                    <a:pt x="172" y="216"/>
                  </a:lnTo>
                  <a:lnTo>
                    <a:pt x="173" y="218"/>
                  </a:lnTo>
                  <a:lnTo>
                    <a:pt x="175" y="218"/>
                  </a:lnTo>
                  <a:lnTo>
                    <a:pt x="175" y="218"/>
                  </a:lnTo>
                  <a:lnTo>
                    <a:pt x="177" y="220"/>
                  </a:lnTo>
                  <a:lnTo>
                    <a:pt x="179" y="222"/>
                  </a:lnTo>
                  <a:lnTo>
                    <a:pt x="181" y="225"/>
                  </a:lnTo>
                  <a:lnTo>
                    <a:pt x="182" y="231"/>
                  </a:lnTo>
                  <a:lnTo>
                    <a:pt x="182" y="233"/>
                  </a:lnTo>
                  <a:lnTo>
                    <a:pt x="184" y="249"/>
                  </a:lnTo>
                  <a:lnTo>
                    <a:pt x="186" y="254"/>
                  </a:lnTo>
                  <a:lnTo>
                    <a:pt x="186" y="256"/>
                  </a:lnTo>
                  <a:lnTo>
                    <a:pt x="188" y="256"/>
                  </a:lnTo>
                  <a:lnTo>
                    <a:pt x="188" y="258"/>
                  </a:lnTo>
                  <a:lnTo>
                    <a:pt x="191" y="261"/>
                  </a:lnTo>
                  <a:lnTo>
                    <a:pt x="195" y="270"/>
                  </a:lnTo>
                  <a:lnTo>
                    <a:pt x="197" y="270"/>
                  </a:lnTo>
                  <a:lnTo>
                    <a:pt x="197" y="272"/>
                  </a:lnTo>
                  <a:lnTo>
                    <a:pt x="197" y="276"/>
                  </a:lnTo>
                  <a:lnTo>
                    <a:pt x="197" y="278"/>
                  </a:lnTo>
                  <a:lnTo>
                    <a:pt x="197" y="278"/>
                  </a:lnTo>
                  <a:lnTo>
                    <a:pt x="197" y="280"/>
                  </a:lnTo>
                  <a:lnTo>
                    <a:pt x="197" y="280"/>
                  </a:lnTo>
                  <a:lnTo>
                    <a:pt x="197" y="281"/>
                  </a:lnTo>
                  <a:lnTo>
                    <a:pt x="197" y="283"/>
                  </a:lnTo>
                  <a:lnTo>
                    <a:pt x="195" y="287"/>
                  </a:lnTo>
                  <a:lnTo>
                    <a:pt x="195" y="289"/>
                  </a:lnTo>
                  <a:lnTo>
                    <a:pt x="193" y="289"/>
                  </a:lnTo>
                  <a:lnTo>
                    <a:pt x="195" y="292"/>
                  </a:lnTo>
                  <a:lnTo>
                    <a:pt x="195" y="294"/>
                  </a:lnTo>
                  <a:lnTo>
                    <a:pt x="197" y="292"/>
                  </a:lnTo>
                  <a:lnTo>
                    <a:pt x="197" y="292"/>
                  </a:lnTo>
                  <a:lnTo>
                    <a:pt x="197" y="292"/>
                  </a:lnTo>
                  <a:lnTo>
                    <a:pt x="199" y="290"/>
                  </a:lnTo>
                  <a:lnTo>
                    <a:pt x="202" y="290"/>
                  </a:lnTo>
                  <a:lnTo>
                    <a:pt x="204" y="292"/>
                  </a:lnTo>
                  <a:lnTo>
                    <a:pt x="208" y="294"/>
                  </a:lnTo>
                  <a:lnTo>
                    <a:pt x="208" y="294"/>
                  </a:lnTo>
                  <a:lnTo>
                    <a:pt x="208" y="294"/>
                  </a:lnTo>
                  <a:lnTo>
                    <a:pt x="209" y="296"/>
                  </a:lnTo>
                  <a:lnTo>
                    <a:pt x="209" y="296"/>
                  </a:lnTo>
                  <a:lnTo>
                    <a:pt x="208" y="296"/>
                  </a:lnTo>
                  <a:lnTo>
                    <a:pt x="208" y="296"/>
                  </a:lnTo>
                  <a:lnTo>
                    <a:pt x="208" y="298"/>
                  </a:lnTo>
                  <a:lnTo>
                    <a:pt x="208" y="299"/>
                  </a:lnTo>
                  <a:lnTo>
                    <a:pt x="208" y="301"/>
                  </a:lnTo>
                  <a:lnTo>
                    <a:pt x="206" y="301"/>
                  </a:lnTo>
                  <a:lnTo>
                    <a:pt x="215" y="305"/>
                  </a:lnTo>
                  <a:lnTo>
                    <a:pt x="217" y="305"/>
                  </a:lnTo>
                  <a:lnTo>
                    <a:pt x="219" y="307"/>
                  </a:lnTo>
                  <a:lnTo>
                    <a:pt x="219" y="307"/>
                  </a:lnTo>
                  <a:lnTo>
                    <a:pt x="220" y="308"/>
                  </a:lnTo>
                  <a:lnTo>
                    <a:pt x="220" y="308"/>
                  </a:lnTo>
                  <a:lnTo>
                    <a:pt x="220" y="310"/>
                  </a:lnTo>
                  <a:lnTo>
                    <a:pt x="220" y="310"/>
                  </a:lnTo>
                  <a:lnTo>
                    <a:pt x="222" y="312"/>
                  </a:lnTo>
                  <a:lnTo>
                    <a:pt x="224" y="314"/>
                  </a:lnTo>
                  <a:lnTo>
                    <a:pt x="224" y="314"/>
                  </a:lnTo>
                  <a:lnTo>
                    <a:pt x="224" y="316"/>
                  </a:lnTo>
                  <a:lnTo>
                    <a:pt x="226" y="316"/>
                  </a:lnTo>
                  <a:lnTo>
                    <a:pt x="226" y="317"/>
                  </a:lnTo>
                  <a:lnTo>
                    <a:pt x="226" y="317"/>
                  </a:lnTo>
                  <a:lnTo>
                    <a:pt x="228" y="317"/>
                  </a:lnTo>
                  <a:lnTo>
                    <a:pt x="228" y="317"/>
                  </a:lnTo>
                  <a:lnTo>
                    <a:pt x="228" y="317"/>
                  </a:lnTo>
                  <a:lnTo>
                    <a:pt x="228" y="319"/>
                  </a:lnTo>
                  <a:lnTo>
                    <a:pt x="229" y="321"/>
                  </a:lnTo>
                  <a:lnTo>
                    <a:pt x="229" y="321"/>
                  </a:lnTo>
                  <a:lnTo>
                    <a:pt x="229" y="323"/>
                  </a:lnTo>
                  <a:lnTo>
                    <a:pt x="229" y="325"/>
                  </a:lnTo>
                  <a:lnTo>
                    <a:pt x="228" y="326"/>
                  </a:lnTo>
                  <a:lnTo>
                    <a:pt x="228" y="326"/>
                  </a:lnTo>
                  <a:lnTo>
                    <a:pt x="226" y="326"/>
                  </a:lnTo>
                  <a:lnTo>
                    <a:pt x="226" y="326"/>
                  </a:lnTo>
                  <a:lnTo>
                    <a:pt x="224" y="326"/>
                  </a:lnTo>
                  <a:lnTo>
                    <a:pt x="224" y="328"/>
                  </a:lnTo>
                  <a:lnTo>
                    <a:pt x="224" y="328"/>
                  </a:lnTo>
                  <a:lnTo>
                    <a:pt x="226" y="330"/>
                  </a:lnTo>
                  <a:lnTo>
                    <a:pt x="228" y="330"/>
                  </a:lnTo>
                  <a:lnTo>
                    <a:pt x="228" y="330"/>
                  </a:lnTo>
                  <a:lnTo>
                    <a:pt x="228" y="332"/>
                  </a:lnTo>
                  <a:lnTo>
                    <a:pt x="228" y="330"/>
                  </a:lnTo>
                  <a:lnTo>
                    <a:pt x="228" y="330"/>
                  </a:lnTo>
                  <a:lnTo>
                    <a:pt x="229" y="330"/>
                  </a:lnTo>
                  <a:lnTo>
                    <a:pt x="229" y="332"/>
                  </a:lnTo>
                  <a:lnTo>
                    <a:pt x="229" y="330"/>
                  </a:lnTo>
                  <a:lnTo>
                    <a:pt x="229" y="328"/>
                  </a:lnTo>
                  <a:lnTo>
                    <a:pt x="229" y="328"/>
                  </a:lnTo>
                  <a:lnTo>
                    <a:pt x="231" y="328"/>
                  </a:lnTo>
                  <a:lnTo>
                    <a:pt x="231" y="326"/>
                  </a:lnTo>
                  <a:lnTo>
                    <a:pt x="233" y="326"/>
                  </a:lnTo>
                  <a:lnTo>
                    <a:pt x="233" y="328"/>
                  </a:lnTo>
                  <a:lnTo>
                    <a:pt x="237" y="328"/>
                  </a:lnTo>
                  <a:lnTo>
                    <a:pt x="238" y="328"/>
                  </a:lnTo>
                  <a:lnTo>
                    <a:pt x="238" y="328"/>
                  </a:lnTo>
                  <a:lnTo>
                    <a:pt x="238" y="328"/>
                  </a:lnTo>
                  <a:lnTo>
                    <a:pt x="238" y="328"/>
                  </a:lnTo>
                  <a:lnTo>
                    <a:pt x="240" y="328"/>
                  </a:lnTo>
                  <a:lnTo>
                    <a:pt x="240" y="328"/>
                  </a:lnTo>
                  <a:lnTo>
                    <a:pt x="240" y="330"/>
                  </a:lnTo>
                  <a:lnTo>
                    <a:pt x="240" y="330"/>
                  </a:lnTo>
                  <a:lnTo>
                    <a:pt x="244" y="332"/>
                  </a:lnTo>
                  <a:lnTo>
                    <a:pt x="247" y="332"/>
                  </a:lnTo>
                  <a:lnTo>
                    <a:pt x="253" y="337"/>
                  </a:lnTo>
                  <a:lnTo>
                    <a:pt x="255" y="339"/>
                  </a:lnTo>
                  <a:lnTo>
                    <a:pt x="256" y="345"/>
                  </a:lnTo>
                  <a:lnTo>
                    <a:pt x="256" y="346"/>
                  </a:lnTo>
                  <a:lnTo>
                    <a:pt x="256" y="346"/>
                  </a:lnTo>
                  <a:lnTo>
                    <a:pt x="258" y="346"/>
                  </a:lnTo>
                  <a:lnTo>
                    <a:pt x="258" y="348"/>
                  </a:lnTo>
                  <a:lnTo>
                    <a:pt x="258" y="350"/>
                  </a:lnTo>
                  <a:lnTo>
                    <a:pt x="260" y="350"/>
                  </a:lnTo>
                  <a:lnTo>
                    <a:pt x="260" y="352"/>
                  </a:lnTo>
                  <a:lnTo>
                    <a:pt x="262" y="352"/>
                  </a:lnTo>
                  <a:lnTo>
                    <a:pt x="262" y="354"/>
                  </a:lnTo>
                  <a:lnTo>
                    <a:pt x="262" y="354"/>
                  </a:lnTo>
                  <a:lnTo>
                    <a:pt x="265" y="354"/>
                  </a:lnTo>
                  <a:lnTo>
                    <a:pt x="267" y="354"/>
                  </a:lnTo>
                  <a:lnTo>
                    <a:pt x="267" y="354"/>
                  </a:lnTo>
                  <a:lnTo>
                    <a:pt x="269" y="355"/>
                  </a:lnTo>
                  <a:lnTo>
                    <a:pt x="269" y="355"/>
                  </a:lnTo>
                  <a:lnTo>
                    <a:pt x="269" y="355"/>
                  </a:lnTo>
                  <a:lnTo>
                    <a:pt x="271" y="355"/>
                  </a:lnTo>
                  <a:lnTo>
                    <a:pt x="271" y="357"/>
                  </a:lnTo>
                  <a:lnTo>
                    <a:pt x="271" y="357"/>
                  </a:lnTo>
                  <a:lnTo>
                    <a:pt x="273" y="357"/>
                  </a:lnTo>
                  <a:lnTo>
                    <a:pt x="273" y="359"/>
                  </a:lnTo>
                  <a:lnTo>
                    <a:pt x="278" y="363"/>
                  </a:lnTo>
                  <a:lnTo>
                    <a:pt x="278" y="364"/>
                  </a:lnTo>
                  <a:lnTo>
                    <a:pt x="280" y="366"/>
                  </a:lnTo>
                  <a:lnTo>
                    <a:pt x="280" y="368"/>
                  </a:lnTo>
                  <a:lnTo>
                    <a:pt x="280" y="368"/>
                  </a:lnTo>
                  <a:lnTo>
                    <a:pt x="280" y="370"/>
                  </a:lnTo>
                  <a:lnTo>
                    <a:pt x="280" y="372"/>
                  </a:lnTo>
                  <a:lnTo>
                    <a:pt x="282" y="372"/>
                  </a:lnTo>
                  <a:lnTo>
                    <a:pt x="282" y="373"/>
                  </a:lnTo>
                  <a:lnTo>
                    <a:pt x="282" y="373"/>
                  </a:lnTo>
                  <a:lnTo>
                    <a:pt x="284" y="373"/>
                  </a:lnTo>
                  <a:lnTo>
                    <a:pt x="284" y="373"/>
                  </a:lnTo>
                  <a:lnTo>
                    <a:pt x="285" y="375"/>
                  </a:lnTo>
                  <a:lnTo>
                    <a:pt x="287" y="375"/>
                  </a:lnTo>
                  <a:lnTo>
                    <a:pt x="287" y="375"/>
                  </a:lnTo>
                  <a:lnTo>
                    <a:pt x="293" y="381"/>
                  </a:lnTo>
                  <a:lnTo>
                    <a:pt x="298" y="386"/>
                  </a:lnTo>
                  <a:lnTo>
                    <a:pt x="302" y="392"/>
                  </a:lnTo>
                  <a:lnTo>
                    <a:pt x="302" y="393"/>
                  </a:lnTo>
                  <a:lnTo>
                    <a:pt x="302" y="392"/>
                  </a:lnTo>
                  <a:lnTo>
                    <a:pt x="303" y="392"/>
                  </a:lnTo>
                  <a:lnTo>
                    <a:pt x="303" y="392"/>
                  </a:lnTo>
                  <a:lnTo>
                    <a:pt x="307" y="395"/>
                  </a:lnTo>
                  <a:lnTo>
                    <a:pt x="309" y="395"/>
                  </a:lnTo>
                  <a:lnTo>
                    <a:pt x="312" y="395"/>
                  </a:lnTo>
                  <a:lnTo>
                    <a:pt x="312" y="395"/>
                  </a:lnTo>
                  <a:lnTo>
                    <a:pt x="314" y="395"/>
                  </a:lnTo>
                  <a:lnTo>
                    <a:pt x="316" y="397"/>
                  </a:lnTo>
                  <a:lnTo>
                    <a:pt x="320" y="401"/>
                  </a:lnTo>
                  <a:lnTo>
                    <a:pt x="320" y="401"/>
                  </a:lnTo>
                  <a:lnTo>
                    <a:pt x="321" y="404"/>
                  </a:lnTo>
                  <a:lnTo>
                    <a:pt x="321" y="404"/>
                  </a:lnTo>
                  <a:lnTo>
                    <a:pt x="321" y="406"/>
                  </a:lnTo>
                  <a:lnTo>
                    <a:pt x="321" y="406"/>
                  </a:lnTo>
                  <a:lnTo>
                    <a:pt x="321" y="408"/>
                  </a:lnTo>
                  <a:lnTo>
                    <a:pt x="323" y="408"/>
                  </a:lnTo>
                  <a:lnTo>
                    <a:pt x="325" y="408"/>
                  </a:lnTo>
                  <a:lnTo>
                    <a:pt x="325" y="406"/>
                  </a:lnTo>
                  <a:lnTo>
                    <a:pt x="327" y="406"/>
                  </a:lnTo>
                  <a:lnTo>
                    <a:pt x="329" y="404"/>
                  </a:lnTo>
                  <a:lnTo>
                    <a:pt x="330" y="404"/>
                  </a:lnTo>
                  <a:lnTo>
                    <a:pt x="334" y="402"/>
                  </a:lnTo>
                  <a:lnTo>
                    <a:pt x="336" y="402"/>
                  </a:lnTo>
                  <a:lnTo>
                    <a:pt x="345" y="406"/>
                  </a:lnTo>
                  <a:lnTo>
                    <a:pt x="345" y="408"/>
                  </a:lnTo>
                  <a:lnTo>
                    <a:pt x="345" y="408"/>
                  </a:lnTo>
                  <a:lnTo>
                    <a:pt x="345" y="408"/>
                  </a:lnTo>
                  <a:lnTo>
                    <a:pt x="347" y="408"/>
                  </a:lnTo>
                  <a:lnTo>
                    <a:pt x="347" y="408"/>
                  </a:lnTo>
                  <a:lnTo>
                    <a:pt x="347" y="408"/>
                  </a:lnTo>
                  <a:lnTo>
                    <a:pt x="347" y="410"/>
                  </a:lnTo>
                  <a:lnTo>
                    <a:pt x="349" y="408"/>
                  </a:lnTo>
                  <a:lnTo>
                    <a:pt x="349" y="406"/>
                  </a:lnTo>
                  <a:lnTo>
                    <a:pt x="350" y="406"/>
                  </a:lnTo>
                  <a:lnTo>
                    <a:pt x="352" y="406"/>
                  </a:lnTo>
                  <a:lnTo>
                    <a:pt x="354" y="406"/>
                  </a:lnTo>
                  <a:lnTo>
                    <a:pt x="354" y="406"/>
                  </a:lnTo>
                  <a:lnTo>
                    <a:pt x="356" y="406"/>
                  </a:lnTo>
                  <a:lnTo>
                    <a:pt x="356" y="406"/>
                  </a:lnTo>
                  <a:lnTo>
                    <a:pt x="359" y="410"/>
                  </a:lnTo>
                  <a:lnTo>
                    <a:pt x="363" y="413"/>
                  </a:lnTo>
                  <a:lnTo>
                    <a:pt x="365" y="415"/>
                  </a:lnTo>
                  <a:lnTo>
                    <a:pt x="365" y="419"/>
                  </a:lnTo>
                  <a:lnTo>
                    <a:pt x="367" y="419"/>
                  </a:lnTo>
                  <a:lnTo>
                    <a:pt x="367" y="420"/>
                  </a:lnTo>
                  <a:lnTo>
                    <a:pt x="367" y="420"/>
                  </a:lnTo>
                  <a:lnTo>
                    <a:pt x="367" y="422"/>
                  </a:lnTo>
                  <a:lnTo>
                    <a:pt x="368" y="422"/>
                  </a:lnTo>
                  <a:lnTo>
                    <a:pt x="372" y="428"/>
                  </a:lnTo>
                  <a:lnTo>
                    <a:pt x="372" y="431"/>
                  </a:lnTo>
                  <a:lnTo>
                    <a:pt x="372" y="433"/>
                  </a:lnTo>
                  <a:lnTo>
                    <a:pt x="372" y="437"/>
                  </a:lnTo>
                  <a:lnTo>
                    <a:pt x="372" y="437"/>
                  </a:lnTo>
                  <a:lnTo>
                    <a:pt x="374" y="437"/>
                  </a:lnTo>
                  <a:lnTo>
                    <a:pt x="374" y="437"/>
                  </a:lnTo>
                  <a:lnTo>
                    <a:pt x="374" y="435"/>
                  </a:lnTo>
                  <a:lnTo>
                    <a:pt x="374" y="435"/>
                  </a:lnTo>
                  <a:lnTo>
                    <a:pt x="374" y="435"/>
                  </a:lnTo>
                  <a:lnTo>
                    <a:pt x="374" y="433"/>
                  </a:lnTo>
                  <a:lnTo>
                    <a:pt x="376" y="433"/>
                  </a:lnTo>
                  <a:lnTo>
                    <a:pt x="376" y="433"/>
                  </a:lnTo>
                  <a:lnTo>
                    <a:pt x="377" y="435"/>
                  </a:lnTo>
                  <a:lnTo>
                    <a:pt x="379" y="435"/>
                  </a:lnTo>
                  <a:lnTo>
                    <a:pt x="379" y="435"/>
                  </a:lnTo>
                  <a:lnTo>
                    <a:pt x="381" y="435"/>
                  </a:lnTo>
                  <a:lnTo>
                    <a:pt x="381" y="435"/>
                  </a:lnTo>
                  <a:lnTo>
                    <a:pt x="381" y="433"/>
                  </a:lnTo>
                  <a:lnTo>
                    <a:pt x="383" y="433"/>
                  </a:lnTo>
                  <a:lnTo>
                    <a:pt x="385" y="433"/>
                  </a:lnTo>
                  <a:lnTo>
                    <a:pt x="385" y="433"/>
                  </a:lnTo>
                  <a:lnTo>
                    <a:pt x="386" y="433"/>
                  </a:lnTo>
                  <a:lnTo>
                    <a:pt x="388" y="435"/>
                  </a:lnTo>
                  <a:lnTo>
                    <a:pt x="388" y="437"/>
                  </a:lnTo>
                  <a:lnTo>
                    <a:pt x="390" y="437"/>
                  </a:lnTo>
                  <a:lnTo>
                    <a:pt x="390" y="438"/>
                  </a:lnTo>
                  <a:lnTo>
                    <a:pt x="390" y="438"/>
                  </a:lnTo>
                  <a:lnTo>
                    <a:pt x="392" y="438"/>
                  </a:lnTo>
                  <a:lnTo>
                    <a:pt x="392" y="438"/>
                  </a:lnTo>
                  <a:lnTo>
                    <a:pt x="394" y="438"/>
                  </a:lnTo>
                  <a:lnTo>
                    <a:pt x="394" y="440"/>
                  </a:lnTo>
                  <a:lnTo>
                    <a:pt x="394" y="442"/>
                  </a:lnTo>
                  <a:lnTo>
                    <a:pt x="394" y="442"/>
                  </a:lnTo>
                  <a:lnTo>
                    <a:pt x="392" y="444"/>
                  </a:lnTo>
                  <a:lnTo>
                    <a:pt x="390" y="446"/>
                  </a:lnTo>
                  <a:lnTo>
                    <a:pt x="390" y="446"/>
                  </a:lnTo>
                  <a:lnTo>
                    <a:pt x="390" y="446"/>
                  </a:lnTo>
                  <a:lnTo>
                    <a:pt x="388" y="446"/>
                  </a:lnTo>
                  <a:lnTo>
                    <a:pt x="388" y="446"/>
                  </a:lnTo>
                  <a:lnTo>
                    <a:pt x="386" y="448"/>
                  </a:lnTo>
                  <a:lnTo>
                    <a:pt x="386" y="448"/>
                  </a:lnTo>
                  <a:lnTo>
                    <a:pt x="386" y="449"/>
                  </a:lnTo>
                  <a:lnTo>
                    <a:pt x="386" y="451"/>
                  </a:lnTo>
                  <a:lnTo>
                    <a:pt x="388" y="449"/>
                  </a:lnTo>
                  <a:lnTo>
                    <a:pt x="390" y="449"/>
                  </a:lnTo>
                  <a:lnTo>
                    <a:pt x="392" y="448"/>
                  </a:lnTo>
                  <a:lnTo>
                    <a:pt x="394" y="448"/>
                  </a:lnTo>
                  <a:lnTo>
                    <a:pt x="394" y="446"/>
                  </a:lnTo>
                  <a:lnTo>
                    <a:pt x="395" y="448"/>
                  </a:lnTo>
                  <a:lnTo>
                    <a:pt x="397" y="448"/>
                  </a:lnTo>
                  <a:lnTo>
                    <a:pt x="399" y="448"/>
                  </a:lnTo>
                  <a:lnTo>
                    <a:pt x="401" y="446"/>
                  </a:lnTo>
                  <a:lnTo>
                    <a:pt x="401" y="446"/>
                  </a:lnTo>
                  <a:lnTo>
                    <a:pt x="405" y="446"/>
                  </a:lnTo>
                  <a:lnTo>
                    <a:pt x="405" y="446"/>
                  </a:lnTo>
                  <a:lnTo>
                    <a:pt x="406" y="444"/>
                  </a:lnTo>
                  <a:lnTo>
                    <a:pt x="408" y="444"/>
                  </a:lnTo>
                  <a:lnTo>
                    <a:pt x="410" y="444"/>
                  </a:lnTo>
                  <a:lnTo>
                    <a:pt x="410" y="446"/>
                  </a:lnTo>
                  <a:lnTo>
                    <a:pt x="412" y="446"/>
                  </a:lnTo>
                  <a:lnTo>
                    <a:pt x="414" y="448"/>
                  </a:lnTo>
                  <a:lnTo>
                    <a:pt x="415" y="451"/>
                  </a:lnTo>
                  <a:lnTo>
                    <a:pt x="419" y="460"/>
                  </a:lnTo>
                  <a:lnTo>
                    <a:pt x="421" y="462"/>
                  </a:lnTo>
                  <a:lnTo>
                    <a:pt x="421" y="464"/>
                  </a:lnTo>
                  <a:lnTo>
                    <a:pt x="421" y="464"/>
                  </a:lnTo>
                  <a:lnTo>
                    <a:pt x="419" y="466"/>
                  </a:lnTo>
                  <a:lnTo>
                    <a:pt x="419" y="466"/>
                  </a:lnTo>
                  <a:lnTo>
                    <a:pt x="417" y="466"/>
                  </a:lnTo>
                  <a:lnTo>
                    <a:pt x="417" y="466"/>
                  </a:lnTo>
                  <a:lnTo>
                    <a:pt x="417" y="466"/>
                  </a:lnTo>
                  <a:lnTo>
                    <a:pt x="417" y="467"/>
                  </a:lnTo>
                  <a:lnTo>
                    <a:pt x="417" y="467"/>
                  </a:lnTo>
                  <a:lnTo>
                    <a:pt x="417" y="469"/>
                  </a:lnTo>
                  <a:lnTo>
                    <a:pt x="415" y="471"/>
                  </a:lnTo>
                  <a:lnTo>
                    <a:pt x="415" y="473"/>
                  </a:lnTo>
                  <a:lnTo>
                    <a:pt x="417" y="473"/>
                  </a:lnTo>
                  <a:lnTo>
                    <a:pt x="417" y="473"/>
                  </a:lnTo>
                  <a:lnTo>
                    <a:pt x="417" y="473"/>
                  </a:lnTo>
                  <a:lnTo>
                    <a:pt x="419" y="473"/>
                  </a:lnTo>
                  <a:lnTo>
                    <a:pt x="419" y="473"/>
                  </a:lnTo>
                  <a:lnTo>
                    <a:pt x="421" y="475"/>
                  </a:lnTo>
                  <a:lnTo>
                    <a:pt x="421" y="475"/>
                  </a:lnTo>
                  <a:lnTo>
                    <a:pt x="423" y="476"/>
                  </a:lnTo>
                  <a:lnTo>
                    <a:pt x="423" y="476"/>
                  </a:lnTo>
                  <a:lnTo>
                    <a:pt x="423" y="476"/>
                  </a:lnTo>
                  <a:lnTo>
                    <a:pt x="424" y="476"/>
                  </a:lnTo>
                  <a:lnTo>
                    <a:pt x="426" y="476"/>
                  </a:lnTo>
                  <a:lnTo>
                    <a:pt x="426" y="476"/>
                  </a:lnTo>
                  <a:lnTo>
                    <a:pt x="430" y="480"/>
                  </a:lnTo>
                  <a:lnTo>
                    <a:pt x="430" y="480"/>
                  </a:lnTo>
                  <a:lnTo>
                    <a:pt x="432" y="482"/>
                  </a:lnTo>
                  <a:lnTo>
                    <a:pt x="433" y="484"/>
                  </a:lnTo>
                  <a:lnTo>
                    <a:pt x="433" y="485"/>
                  </a:lnTo>
                  <a:lnTo>
                    <a:pt x="433" y="485"/>
                  </a:lnTo>
                  <a:lnTo>
                    <a:pt x="433" y="485"/>
                  </a:lnTo>
                  <a:lnTo>
                    <a:pt x="433" y="485"/>
                  </a:lnTo>
                  <a:lnTo>
                    <a:pt x="435" y="485"/>
                  </a:lnTo>
                  <a:lnTo>
                    <a:pt x="435" y="485"/>
                  </a:lnTo>
                  <a:lnTo>
                    <a:pt x="435" y="485"/>
                  </a:lnTo>
                  <a:lnTo>
                    <a:pt x="435" y="485"/>
                  </a:lnTo>
                  <a:lnTo>
                    <a:pt x="437" y="487"/>
                  </a:lnTo>
                  <a:lnTo>
                    <a:pt x="439" y="487"/>
                  </a:lnTo>
                  <a:lnTo>
                    <a:pt x="441" y="489"/>
                  </a:lnTo>
                  <a:lnTo>
                    <a:pt x="442" y="487"/>
                  </a:lnTo>
                  <a:lnTo>
                    <a:pt x="442" y="485"/>
                  </a:lnTo>
                  <a:lnTo>
                    <a:pt x="444" y="485"/>
                  </a:lnTo>
                  <a:lnTo>
                    <a:pt x="446" y="484"/>
                  </a:lnTo>
                  <a:lnTo>
                    <a:pt x="446" y="484"/>
                  </a:lnTo>
                  <a:lnTo>
                    <a:pt x="451" y="484"/>
                  </a:lnTo>
                  <a:lnTo>
                    <a:pt x="451" y="484"/>
                  </a:lnTo>
                  <a:lnTo>
                    <a:pt x="451" y="484"/>
                  </a:lnTo>
                  <a:lnTo>
                    <a:pt x="451" y="484"/>
                  </a:lnTo>
                  <a:lnTo>
                    <a:pt x="453" y="485"/>
                  </a:lnTo>
                  <a:lnTo>
                    <a:pt x="453" y="487"/>
                  </a:lnTo>
                  <a:lnTo>
                    <a:pt x="455" y="489"/>
                  </a:lnTo>
                  <a:lnTo>
                    <a:pt x="457" y="491"/>
                  </a:lnTo>
                  <a:lnTo>
                    <a:pt x="457" y="491"/>
                  </a:lnTo>
                  <a:lnTo>
                    <a:pt x="457" y="493"/>
                  </a:lnTo>
                  <a:lnTo>
                    <a:pt x="459" y="494"/>
                  </a:lnTo>
                  <a:lnTo>
                    <a:pt x="459" y="496"/>
                  </a:lnTo>
                  <a:lnTo>
                    <a:pt x="459" y="500"/>
                  </a:lnTo>
                  <a:lnTo>
                    <a:pt x="459" y="500"/>
                  </a:lnTo>
                  <a:lnTo>
                    <a:pt x="459" y="500"/>
                  </a:lnTo>
                  <a:lnTo>
                    <a:pt x="459" y="500"/>
                  </a:lnTo>
                  <a:lnTo>
                    <a:pt x="460" y="502"/>
                  </a:lnTo>
                  <a:lnTo>
                    <a:pt x="460" y="502"/>
                  </a:lnTo>
                  <a:lnTo>
                    <a:pt x="460" y="507"/>
                  </a:lnTo>
                  <a:lnTo>
                    <a:pt x="460" y="509"/>
                  </a:lnTo>
                  <a:lnTo>
                    <a:pt x="462" y="511"/>
                  </a:lnTo>
                  <a:lnTo>
                    <a:pt x="462" y="513"/>
                  </a:lnTo>
                  <a:lnTo>
                    <a:pt x="462" y="514"/>
                  </a:lnTo>
                  <a:lnTo>
                    <a:pt x="464" y="516"/>
                  </a:lnTo>
                  <a:lnTo>
                    <a:pt x="464" y="516"/>
                  </a:lnTo>
                  <a:lnTo>
                    <a:pt x="466" y="518"/>
                  </a:lnTo>
                  <a:lnTo>
                    <a:pt x="468" y="520"/>
                  </a:lnTo>
                  <a:lnTo>
                    <a:pt x="468" y="522"/>
                  </a:lnTo>
                  <a:lnTo>
                    <a:pt x="470" y="525"/>
                  </a:lnTo>
                  <a:lnTo>
                    <a:pt x="471" y="531"/>
                  </a:lnTo>
                  <a:lnTo>
                    <a:pt x="473" y="532"/>
                  </a:lnTo>
                  <a:lnTo>
                    <a:pt x="475" y="547"/>
                  </a:lnTo>
                  <a:lnTo>
                    <a:pt x="477" y="554"/>
                  </a:lnTo>
                  <a:lnTo>
                    <a:pt x="479" y="556"/>
                  </a:lnTo>
                  <a:lnTo>
                    <a:pt x="479" y="556"/>
                  </a:lnTo>
                  <a:lnTo>
                    <a:pt x="480" y="556"/>
                  </a:lnTo>
                  <a:lnTo>
                    <a:pt x="480" y="558"/>
                  </a:lnTo>
                  <a:lnTo>
                    <a:pt x="480" y="558"/>
                  </a:lnTo>
                  <a:lnTo>
                    <a:pt x="480" y="559"/>
                  </a:lnTo>
                  <a:lnTo>
                    <a:pt x="482" y="561"/>
                  </a:lnTo>
                  <a:lnTo>
                    <a:pt x="480" y="565"/>
                  </a:lnTo>
                  <a:lnTo>
                    <a:pt x="480" y="567"/>
                  </a:lnTo>
                  <a:lnTo>
                    <a:pt x="479" y="569"/>
                  </a:lnTo>
                  <a:lnTo>
                    <a:pt x="479" y="570"/>
                  </a:lnTo>
                  <a:lnTo>
                    <a:pt x="477" y="570"/>
                  </a:lnTo>
                  <a:lnTo>
                    <a:pt x="477" y="570"/>
                  </a:lnTo>
                  <a:lnTo>
                    <a:pt x="473" y="570"/>
                  </a:lnTo>
                  <a:lnTo>
                    <a:pt x="470" y="570"/>
                  </a:lnTo>
                  <a:lnTo>
                    <a:pt x="468" y="570"/>
                  </a:lnTo>
                  <a:lnTo>
                    <a:pt x="466" y="574"/>
                  </a:lnTo>
                  <a:lnTo>
                    <a:pt x="464" y="574"/>
                  </a:lnTo>
                  <a:lnTo>
                    <a:pt x="462" y="574"/>
                  </a:lnTo>
                  <a:lnTo>
                    <a:pt x="462" y="576"/>
                  </a:lnTo>
                  <a:lnTo>
                    <a:pt x="462" y="576"/>
                  </a:lnTo>
                  <a:lnTo>
                    <a:pt x="462" y="576"/>
                  </a:lnTo>
                  <a:lnTo>
                    <a:pt x="462" y="576"/>
                  </a:lnTo>
                  <a:lnTo>
                    <a:pt x="462" y="578"/>
                  </a:lnTo>
                  <a:lnTo>
                    <a:pt x="462" y="578"/>
                  </a:lnTo>
                  <a:lnTo>
                    <a:pt x="464" y="578"/>
                  </a:lnTo>
                  <a:lnTo>
                    <a:pt x="464" y="578"/>
                  </a:lnTo>
                  <a:lnTo>
                    <a:pt x="466" y="579"/>
                  </a:lnTo>
                  <a:lnTo>
                    <a:pt x="466" y="581"/>
                  </a:lnTo>
                  <a:lnTo>
                    <a:pt x="466" y="583"/>
                  </a:lnTo>
                  <a:lnTo>
                    <a:pt x="466" y="587"/>
                  </a:lnTo>
                  <a:lnTo>
                    <a:pt x="462" y="594"/>
                  </a:lnTo>
                  <a:lnTo>
                    <a:pt x="460" y="597"/>
                  </a:lnTo>
                  <a:lnTo>
                    <a:pt x="460" y="597"/>
                  </a:lnTo>
                  <a:lnTo>
                    <a:pt x="460" y="597"/>
                  </a:lnTo>
                  <a:lnTo>
                    <a:pt x="460" y="597"/>
                  </a:lnTo>
                  <a:lnTo>
                    <a:pt x="459" y="599"/>
                  </a:lnTo>
                  <a:lnTo>
                    <a:pt x="455" y="601"/>
                  </a:lnTo>
                  <a:lnTo>
                    <a:pt x="453" y="601"/>
                  </a:lnTo>
                  <a:lnTo>
                    <a:pt x="451" y="603"/>
                  </a:lnTo>
                  <a:lnTo>
                    <a:pt x="451" y="605"/>
                  </a:lnTo>
                  <a:lnTo>
                    <a:pt x="453" y="606"/>
                  </a:lnTo>
                  <a:lnTo>
                    <a:pt x="453" y="606"/>
                  </a:lnTo>
                  <a:lnTo>
                    <a:pt x="451" y="608"/>
                  </a:lnTo>
                  <a:lnTo>
                    <a:pt x="451" y="610"/>
                  </a:lnTo>
                  <a:lnTo>
                    <a:pt x="451" y="610"/>
                  </a:lnTo>
                  <a:lnTo>
                    <a:pt x="451" y="612"/>
                  </a:lnTo>
                  <a:lnTo>
                    <a:pt x="453" y="614"/>
                  </a:lnTo>
                  <a:lnTo>
                    <a:pt x="451" y="614"/>
                  </a:lnTo>
                  <a:lnTo>
                    <a:pt x="451" y="615"/>
                  </a:lnTo>
                  <a:lnTo>
                    <a:pt x="453" y="617"/>
                  </a:lnTo>
                  <a:lnTo>
                    <a:pt x="453" y="619"/>
                  </a:lnTo>
                  <a:lnTo>
                    <a:pt x="455" y="619"/>
                  </a:lnTo>
                  <a:lnTo>
                    <a:pt x="455" y="621"/>
                  </a:lnTo>
                  <a:lnTo>
                    <a:pt x="457" y="621"/>
                  </a:lnTo>
                  <a:lnTo>
                    <a:pt x="459" y="621"/>
                  </a:lnTo>
                  <a:lnTo>
                    <a:pt x="468" y="621"/>
                  </a:lnTo>
                  <a:lnTo>
                    <a:pt x="470" y="621"/>
                  </a:lnTo>
                  <a:lnTo>
                    <a:pt x="471" y="621"/>
                  </a:lnTo>
                  <a:lnTo>
                    <a:pt x="473" y="621"/>
                  </a:lnTo>
                  <a:lnTo>
                    <a:pt x="475" y="621"/>
                  </a:lnTo>
                  <a:lnTo>
                    <a:pt x="475" y="619"/>
                  </a:lnTo>
                  <a:lnTo>
                    <a:pt x="475" y="619"/>
                  </a:lnTo>
                  <a:lnTo>
                    <a:pt x="475" y="617"/>
                  </a:lnTo>
                  <a:lnTo>
                    <a:pt x="477" y="615"/>
                  </a:lnTo>
                  <a:lnTo>
                    <a:pt x="479" y="610"/>
                  </a:lnTo>
                  <a:lnTo>
                    <a:pt x="479" y="606"/>
                  </a:lnTo>
                  <a:lnTo>
                    <a:pt x="486" y="599"/>
                  </a:lnTo>
                  <a:lnTo>
                    <a:pt x="488" y="597"/>
                  </a:lnTo>
                  <a:lnTo>
                    <a:pt x="491" y="596"/>
                  </a:lnTo>
                  <a:lnTo>
                    <a:pt x="493" y="594"/>
                  </a:lnTo>
                  <a:lnTo>
                    <a:pt x="495" y="592"/>
                  </a:lnTo>
                  <a:lnTo>
                    <a:pt x="495" y="592"/>
                  </a:lnTo>
                  <a:lnTo>
                    <a:pt x="497" y="592"/>
                  </a:lnTo>
                  <a:lnTo>
                    <a:pt x="498" y="590"/>
                  </a:lnTo>
                  <a:lnTo>
                    <a:pt x="498" y="588"/>
                  </a:lnTo>
                  <a:lnTo>
                    <a:pt x="498" y="585"/>
                  </a:lnTo>
                  <a:lnTo>
                    <a:pt x="498" y="583"/>
                  </a:lnTo>
                  <a:lnTo>
                    <a:pt x="498" y="578"/>
                  </a:lnTo>
                  <a:lnTo>
                    <a:pt x="498" y="574"/>
                  </a:lnTo>
                  <a:lnTo>
                    <a:pt x="498" y="572"/>
                  </a:lnTo>
                  <a:lnTo>
                    <a:pt x="498" y="572"/>
                  </a:lnTo>
                  <a:lnTo>
                    <a:pt x="497" y="572"/>
                  </a:lnTo>
                  <a:lnTo>
                    <a:pt x="497" y="570"/>
                  </a:lnTo>
                  <a:lnTo>
                    <a:pt x="498" y="569"/>
                  </a:lnTo>
                  <a:lnTo>
                    <a:pt x="498" y="569"/>
                  </a:lnTo>
                  <a:lnTo>
                    <a:pt x="498" y="567"/>
                  </a:lnTo>
                  <a:lnTo>
                    <a:pt x="500" y="565"/>
                  </a:lnTo>
                  <a:lnTo>
                    <a:pt x="500" y="565"/>
                  </a:lnTo>
                  <a:lnTo>
                    <a:pt x="504" y="563"/>
                  </a:lnTo>
                  <a:lnTo>
                    <a:pt x="504" y="563"/>
                  </a:lnTo>
                  <a:lnTo>
                    <a:pt x="504" y="561"/>
                  </a:lnTo>
                  <a:lnTo>
                    <a:pt x="507" y="559"/>
                  </a:lnTo>
                  <a:lnTo>
                    <a:pt x="513" y="558"/>
                  </a:lnTo>
                  <a:lnTo>
                    <a:pt x="516" y="556"/>
                  </a:lnTo>
                  <a:lnTo>
                    <a:pt x="518" y="556"/>
                  </a:lnTo>
                  <a:lnTo>
                    <a:pt x="520" y="556"/>
                  </a:lnTo>
                  <a:lnTo>
                    <a:pt x="520" y="558"/>
                  </a:lnTo>
                  <a:lnTo>
                    <a:pt x="522" y="559"/>
                  </a:lnTo>
                  <a:lnTo>
                    <a:pt x="522" y="558"/>
                  </a:lnTo>
                  <a:lnTo>
                    <a:pt x="524" y="558"/>
                  </a:lnTo>
                  <a:lnTo>
                    <a:pt x="526" y="558"/>
                  </a:lnTo>
                  <a:lnTo>
                    <a:pt x="526" y="559"/>
                  </a:lnTo>
                  <a:lnTo>
                    <a:pt x="526" y="558"/>
                  </a:lnTo>
                  <a:lnTo>
                    <a:pt x="527" y="558"/>
                  </a:lnTo>
                  <a:lnTo>
                    <a:pt x="527" y="558"/>
                  </a:lnTo>
                  <a:lnTo>
                    <a:pt x="527" y="556"/>
                  </a:lnTo>
                  <a:lnTo>
                    <a:pt x="529" y="556"/>
                  </a:lnTo>
                  <a:lnTo>
                    <a:pt x="529" y="554"/>
                  </a:lnTo>
                  <a:lnTo>
                    <a:pt x="529" y="552"/>
                  </a:lnTo>
                  <a:lnTo>
                    <a:pt x="529" y="552"/>
                  </a:lnTo>
                  <a:lnTo>
                    <a:pt x="529" y="550"/>
                  </a:lnTo>
                  <a:lnTo>
                    <a:pt x="531" y="550"/>
                  </a:lnTo>
                  <a:lnTo>
                    <a:pt x="529" y="550"/>
                  </a:lnTo>
                  <a:lnTo>
                    <a:pt x="527" y="550"/>
                  </a:lnTo>
                  <a:lnTo>
                    <a:pt x="527" y="550"/>
                  </a:lnTo>
                  <a:lnTo>
                    <a:pt x="527" y="549"/>
                  </a:lnTo>
                  <a:lnTo>
                    <a:pt x="527" y="547"/>
                  </a:lnTo>
                  <a:lnTo>
                    <a:pt x="526" y="545"/>
                  </a:lnTo>
                  <a:lnTo>
                    <a:pt x="527" y="541"/>
                  </a:lnTo>
                  <a:lnTo>
                    <a:pt x="527" y="540"/>
                  </a:lnTo>
                  <a:lnTo>
                    <a:pt x="527" y="538"/>
                  </a:lnTo>
                  <a:lnTo>
                    <a:pt x="527" y="536"/>
                  </a:lnTo>
                  <a:lnTo>
                    <a:pt x="526" y="536"/>
                  </a:lnTo>
                  <a:lnTo>
                    <a:pt x="526" y="536"/>
                  </a:lnTo>
                  <a:lnTo>
                    <a:pt x="526" y="534"/>
                  </a:lnTo>
                  <a:lnTo>
                    <a:pt x="526" y="531"/>
                  </a:lnTo>
                  <a:lnTo>
                    <a:pt x="529" y="527"/>
                  </a:lnTo>
                  <a:lnTo>
                    <a:pt x="527" y="527"/>
                  </a:lnTo>
                  <a:lnTo>
                    <a:pt x="526" y="525"/>
                  </a:lnTo>
                  <a:lnTo>
                    <a:pt x="524" y="523"/>
                  </a:lnTo>
                  <a:lnTo>
                    <a:pt x="522" y="523"/>
                  </a:lnTo>
                  <a:lnTo>
                    <a:pt x="522" y="522"/>
                  </a:lnTo>
                  <a:lnTo>
                    <a:pt x="520" y="522"/>
                  </a:lnTo>
                  <a:lnTo>
                    <a:pt x="520" y="522"/>
                  </a:lnTo>
                  <a:lnTo>
                    <a:pt x="518" y="522"/>
                  </a:lnTo>
                  <a:lnTo>
                    <a:pt x="518" y="520"/>
                  </a:lnTo>
                  <a:lnTo>
                    <a:pt x="515" y="518"/>
                  </a:lnTo>
                  <a:lnTo>
                    <a:pt x="513" y="516"/>
                  </a:lnTo>
                  <a:lnTo>
                    <a:pt x="513" y="516"/>
                  </a:lnTo>
                  <a:lnTo>
                    <a:pt x="511" y="516"/>
                  </a:lnTo>
                  <a:lnTo>
                    <a:pt x="511" y="514"/>
                  </a:lnTo>
                  <a:lnTo>
                    <a:pt x="511" y="514"/>
                  </a:lnTo>
                  <a:lnTo>
                    <a:pt x="509" y="513"/>
                  </a:lnTo>
                  <a:lnTo>
                    <a:pt x="507" y="513"/>
                  </a:lnTo>
                  <a:lnTo>
                    <a:pt x="502" y="513"/>
                  </a:lnTo>
                  <a:lnTo>
                    <a:pt x="500" y="511"/>
                  </a:lnTo>
                  <a:lnTo>
                    <a:pt x="498" y="511"/>
                  </a:lnTo>
                  <a:lnTo>
                    <a:pt x="497" y="509"/>
                  </a:lnTo>
                  <a:lnTo>
                    <a:pt x="497" y="507"/>
                  </a:lnTo>
                  <a:lnTo>
                    <a:pt x="497" y="505"/>
                  </a:lnTo>
                  <a:lnTo>
                    <a:pt x="495" y="503"/>
                  </a:lnTo>
                  <a:lnTo>
                    <a:pt x="495" y="502"/>
                  </a:lnTo>
                  <a:lnTo>
                    <a:pt x="495" y="500"/>
                  </a:lnTo>
                  <a:lnTo>
                    <a:pt x="495" y="498"/>
                  </a:lnTo>
                  <a:lnTo>
                    <a:pt x="497" y="496"/>
                  </a:lnTo>
                  <a:lnTo>
                    <a:pt x="500" y="493"/>
                  </a:lnTo>
                  <a:lnTo>
                    <a:pt x="500" y="491"/>
                  </a:lnTo>
                  <a:lnTo>
                    <a:pt x="502" y="491"/>
                  </a:lnTo>
                  <a:lnTo>
                    <a:pt x="502" y="491"/>
                  </a:lnTo>
                  <a:lnTo>
                    <a:pt x="500" y="489"/>
                  </a:lnTo>
                  <a:lnTo>
                    <a:pt x="500" y="485"/>
                  </a:lnTo>
                  <a:lnTo>
                    <a:pt x="500" y="485"/>
                  </a:lnTo>
                  <a:lnTo>
                    <a:pt x="500" y="482"/>
                  </a:lnTo>
                  <a:lnTo>
                    <a:pt x="502" y="480"/>
                  </a:lnTo>
                  <a:lnTo>
                    <a:pt x="502" y="480"/>
                  </a:lnTo>
                  <a:lnTo>
                    <a:pt x="504" y="478"/>
                  </a:lnTo>
                  <a:lnTo>
                    <a:pt x="506" y="475"/>
                  </a:lnTo>
                  <a:lnTo>
                    <a:pt x="507" y="475"/>
                  </a:lnTo>
                  <a:lnTo>
                    <a:pt x="507" y="475"/>
                  </a:lnTo>
                  <a:lnTo>
                    <a:pt x="507" y="471"/>
                  </a:lnTo>
                  <a:lnTo>
                    <a:pt x="509" y="467"/>
                  </a:lnTo>
                  <a:lnTo>
                    <a:pt x="513" y="462"/>
                  </a:lnTo>
                  <a:lnTo>
                    <a:pt x="516" y="458"/>
                  </a:lnTo>
                  <a:lnTo>
                    <a:pt x="518" y="457"/>
                  </a:lnTo>
                  <a:lnTo>
                    <a:pt x="522" y="455"/>
                  </a:lnTo>
                  <a:lnTo>
                    <a:pt x="527" y="455"/>
                  </a:lnTo>
                  <a:lnTo>
                    <a:pt x="527" y="455"/>
                  </a:lnTo>
                  <a:lnTo>
                    <a:pt x="527" y="455"/>
                  </a:lnTo>
                  <a:lnTo>
                    <a:pt x="529" y="455"/>
                  </a:lnTo>
                  <a:lnTo>
                    <a:pt x="529" y="455"/>
                  </a:lnTo>
                  <a:lnTo>
                    <a:pt x="529" y="457"/>
                  </a:lnTo>
                  <a:lnTo>
                    <a:pt x="529" y="457"/>
                  </a:lnTo>
                  <a:lnTo>
                    <a:pt x="529" y="457"/>
                  </a:lnTo>
                  <a:lnTo>
                    <a:pt x="531" y="457"/>
                  </a:lnTo>
                  <a:lnTo>
                    <a:pt x="531" y="455"/>
                  </a:lnTo>
                  <a:lnTo>
                    <a:pt x="533" y="455"/>
                  </a:lnTo>
                  <a:lnTo>
                    <a:pt x="535" y="455"/>
                  </a:lnTo>
                  <a:lnTo>
                    <a:pt x="533" y="457"/>
                  </a:lnTo>
                  <a:lnTo>
                    <a:pt x="533" y="457"/>
                  </a:lnTo>
                  <a:lnTo>
                    <a:pt x="536" y="455"/>
                  </a:lnTo>
                  <a:lnTo>
                    <a:pt x="536" y="455"/>
                  </a:lnTo>
                  <a:lnTo>
                    <a:pt x="536" y="457"/>
                  </a:lnTo>
                  <a:lnTo>
                    <a:pt x="535" y="457"/>
                  </a:lnTo>
                  <a:lnTo>
                    <a:pt x="533" y="457"/>
                  </a:lnTo>
                  <a:lnTo>
                    <a:pt x="531" y="457"/>
                  </a:lnTo>
                  <a:lnTo>
                    <a:pt x="533" y="458"/>
                  </a:lnTo>
                  <a:lnTo>
                    <a:pt x="533" y="458"/>
                  </a:lnTo>
                  <a:lnTo>
                    <a:pt x="531" y="460"/>
                  </a:lnTo>
                  <a:lnTo>
                    <a:pt x="531" y="460"/>
                  </a:lnTo>
                  <a:lnTo>
                    <a:pt x="531" y="462"/>
                  </a:lnTo>
                  <a:lnTo>
                    <a:pt x="533" y="462"/>
                  </a:lnTo>
                  <a:lnTo>
                    <a:pt x="535" y="464"/>
                  </a:lnTo>
                  <a:lnTo>
                    <a:pt x="538" y="466"/>
                  </a:lnTo>
                  <a:lnTo>
                    <a:pt x="538" y="466"/>
                  </a:lnTo>
                  <a:lnTo>
                    <a:pt x="538" y="466"/>
                  </a:lnTo>
                  <a:lnTo>
                    <a:pt x="540" y="466"/>
                  </a:lnTo>
                  <a:lnTo>
                    <a:pt x="540" y="466"/>
                  </a:lnTo>
                  <a:lnTo>
                    <a:pt x="540" y="466"/>
                  </a:lnTo>
                  <a:lnTo>
                    <a:pt x="542" y="466"/>
                  </a:lnTo>
                  <a:lnTo>
                    <a:pt x="542" y="466"/>
                  </a:lnTo>
                  <a:lnTo>
                    <a:pt x="545" y="467"/>
                  </a:lnTo>
                  <a:lnTo>
                    <a:pt x="545" y="467"/>
                  </a:lnTo>
                  <a:lnTo>
                    <a:pt x="563" y="469"/>
                  </a:lnTo>
                  <a:lnTo>
                    <a:pt x="563" y="469"/>
                  </a:lnTo>
                  <a:lnTo>
                    <a:pt x="565" y="471"/>
                  </a:lnTo>
                  <a:lnTo>
                    <a:pt x="565" y="471"/>
                  </a:lnTo>
                  <a:lnTo>
                    <a:pt x="565" y="471"/>
                  </a:lnTo>
                  <a:lnTo>
                    <a:pt x="565" y="473"/>
                  </a:lnTo>
                  <a:lnTo>
                    <a:pt x="567" y="473"/>
                  </a:lnTo>
                  <a:lnTo>
                    <a:pt x="567" y="475"/>
                  </a:lnTo>
                  <a:lnTo>
                    <a:pt x="567" y="476"/>
                  </a:lnTo>
                  <a:lnTo>
                    <a:pt x="567" y="476"/>
                  </a:lnTo>
                  <a:lnTo>
                    <a:pt x="567" y="478"/>
                  </a:lnTo>
                  <a:lnTo>
                    <a:pt x="569" y="478"/>
                  </a:lnTo>
                  <a:lnTo>
                    <a:pt x="571" y="480"/>
                  </a:lnTo>
                  <a:lnTo>
                    <a:pt x="571" y="482"/>
                  </a:lnTo>
                  <a:lnTo>
                    <a:pt x="571" y="484"/>
                  </a:lnTo>
                  <a:lnTo>
                    <a:pt x="569" y="484"/>
                  </a:lnTo>
                  <a:lnTo>
                    <a:pt x="569" y="485"/>
                  </a:lnTo>
                  <a:lnTo>
                    <a:pt x="571" y="485"/>
                  </a:lnTo>
                  <a:lnTo>
                    <a:pt x="571" y="485"/>
                  </a:lnTo>
                  <a:lnTo>
                    <a:pt x="571" y="487"/>
                  </a:lnTo>
                  <a:lnTo>
                    <a:pt x="571" y="487"/>
                  </a:lnTo>
                  <a:lnTo>
                    <a:pt x="571" y="487"/>
                  </a:lnTo>
                  <a:lnTo>
                    <a:pt x="571" y="487"/>
                  </a:lnTo>
                  <a:lnTo>
                    <a:pt x="571" y="489"/>
                  </a:lnTo>
                  <a:lnTo>
                    <a:pt x="571" y="489"/>
                  </a:lnTo>
                  <a:lnTo>
                    <a:pt x="574" y="494"/>
                  </a:lnTo>
                  <a:lnTo>
                    <a:pt x="574" y="494"/>
                  </a:lnTo>
                  <a:lnTo>
                    <a:pt x="574" y="494"/>
                  </a:lnTo>
                  <a:lnTo>
                    <a:pt x="576" y="496"/>
                  </a:lnTo>
                  <a:lnTo>
                    <a:pt x="578" y="496"/>
                  </a:lnTo>
                  <a:lnTo>
                    <a:pt x="580" y="498"/>
                  </a:lnTo>
                  <a:lnTo>
                    <a:pt x="581" y="498"/>
                  </a:lnTo>
                  <a:lnTo>
                    <a:pt x="581" y="498"/>
                  </a:lnTo>
                  <a:lnTo>
                    <a:pt x="583" y="498"/>
                  </a:lnTo>
                  <a:lnTo>
                    <a:pt x="585" y="498"/>
                  </a:lnTo>
                  <a:lnTo>
                    <a:pt x="587" y="500"/>
                  </a:lnTo>
                  <a:lnTo>
                    <a:pt x="587" y="502"/>
                  </a:lnTo>
                  <a:lnTo>
                    <a:pt x="587" y="502"/>
                  </a:lnTo>
                  <a:lnTo>
                    <a:pt x="589" y="502"/>
                  </a:lnTo>
                  <a:lnTo>
                    <a:pt x="589" y="502"/>
                  </a:lnTo>
                  <a:lnTo>
                    <a:pt x="589" y="500"/>
                  </a:lnTo>
                  <a:lnTo>
                    <a:pt x="591" y="500"/>
                  </a:lnTo>
                  <a:lnTo>
                    <a:pt x="591" y="500"/>
                  </a:lnTo>
                  <a:lnTo>
                    <a:pt x="591" y="496"/>
                  </a:lnTo>
                  <a:lnTo>
                    <a:pt x="591" y="494"/>
                  </a:lnTo>
                  <a:lnTo>
                    <a:pt x="591" y="493"/>
                  </a:lnTo>
                  <a:lnTo>
                    <a:pt x="591" y="493"/>
                  </a:lnTo>
                  <a:lnTo>
                    <a:pt x="591" y="491"/>
                  </a:lnTo>
                  <a:lnTo>
                    <a:pt x="591" y="491"/>
                  </a:lnTo>
                  <a:lnTo>
                    <a:pt x="591" y="489"/>
                  </a:lnTo>
                  <a:lnTo>
                    <a:pt x="592" y="487"/>
                  </a:lnTo>
                  <a:lnTo>
                    <a:pt x="594" y="485"/>
                  </a:lnTo>
                  <a:lnTo>
                    <a:pt x="594" y="484"/>
                  </a:lnTo>
                  <a:lnTo>
                    <a:pt x="594" y="482"/>
                  </a:lnTo>
                  <a:lnTo>
                    <a:pt x="596" y="482"/>
                  </a:lnTo>
                  <a:lnTo>
                    <a:pt x="596" y="482"/>
                  </a:lnTo>
                  <a:lnTo>
                    <a:pt x="596" y="480"/>
                  </a:lnTo>
                  <a:lnTo>
                    <a:pt x="596" y="480"/>
                  </a:lnTo>
                  <a:close/>
                  <a:moveTo>
                    <a:pt x="294" y="224"/>
                  </a:moveTo>
                  <a:lnTo>
                    <a:pt x="294" y="224"/>
                  </a:lnTo>
                  <a:lnTo>
                    <a:pt x="294" y="224"/>
                  </a:lnTo>
                  <a:lnTo>
                    <a:pt x="294" y="225"/>
                  </a:lnTo>
                  <a:lnTo>
                    <a:pt x="294" y="225"/>
                  </a:lnTo>
                  <a:lnTo>
                    <a:pt x="294" y="225"/>
                  </a:lnTo>
                  <a:lnTo>
                    <a:pt x="294" y="225"/>
                  </a:lnTo>
                  <a:lnTo>
                    <a:pt x="293" y="227"/>
                  </a:lnTo>
                  <a:lnTo>
                    <a:pt x="291" y="227"/>
                  </a:lnTo>
                  <a:lnTo>
                    <a:pt x="291" y="225"/>
                  </a:lnTo>
                  <a:lnTo>
                    <a:pt x="289" y="225"/>
                  </a:lnTo>
                  <a:lnTo>
                    <a:pt x="289" y="224"/>
                  </a:lnTo>
                  <a:lnTo>
                    <a:pt x="291" y="222"/>
                  </a:lnTo>
                  <a:lnTo>
                    <a:pt x="291" y="222"/>
                  </a:lnTo>
                  <a:lnTo>
                    <a:pt x="293" y="220"/>
                  </a:lnTo>
                  <a:lnTo>
                    <a:pt x="294" y="220"/>
                  </a:lnTo>
                  <a:lnTo>
                    <a:pt x="294" y="222"/>
                  </a:lnTo>
                  <a:lnTo>
                    <a:pt x="294" y="222"/>
                  </a:lnTo>
                  <a:lnTo>
                    <a:pt x="294" y="224"/>
                  </a:lnTo>
                  <a:close/>
                  <a:moveTo>
                    <a:pt x="287" y="119"/>
                  </a:moveTo>
                  <a:lnTo>
                    <a:pt x="289" y="119"/>
                  </a:lnTo>
                  <a:lnTo>
                    <a:pt x="289" y="117"/>
                  </a:lnTo>
                  <a:lnTo>
                    <a:pt x="287" y="117"/>
                  </a:lnTo>
                  <a:lnTo>
                    <a:pt x="287" y="117"/>
                  </a:lnTo>
                  <a:lnTo>
                    <a:pt x="285" y="119"/>
                  </a:lnTo>
                  <a:lnTo>
                    <a:pt x="285" y="119"/>
                  </a:lnTo>
                  <a:lnTo>
                    <a:pt x="287" y="119"/>
                  </a:lnTo>
                  <a:lnTo>
                    <a:pt x="287" y="119"/>
                  </a:lnTo>
                  <a:close/>
                  <a:moveTo>
                    <a:pt x="289" y="119"/>
                  </a:moveTo>
                  <a:lnTo>
                    <a:pt x="291" y="119"/>
                  </a:lnTo>
                  <a:lnTo>
                    <a:pt x="291" y="119"/>
                  </a:lnTo>
                  <a:lnTo>
                    <a:pt x="291" y="121"/>
                  </a:lnTo>
                  <a:lnTo>
                    <a:pt x="291" y="119"/>
                  </a:lnTo>
                  <a:lnTo>
                    <a:pt x="289" y="119"/>
                  </a:lnTo>
                  <a:lnTo>
                    <a:pt x="289" y="119"/>
                  </a:lnTo>
                  <a:lnTo>
                    <a:pt x="287" y="121"/>
                  </a:lnTo>
                  <a:lnTo>
                    <a:pt x="287" y="122"/>
                  </a:lnTo>
                  <a:lnTo>
                    <a:pt x="285" y="124"/>
                  </a:lnTo>
                  <a:lnTo>
                    <a:pt x="285" y="124"/>
                  </a:lnTo>
                  <a:lnTo>
                    <a:pt x="289" y="119"/>
                  </a:lnTo>
                  <a:close/>
                  <a:moveTo>
                    <a:pt x="414" y="581"/>
                  </a:moveTo>
                  <a:lnTo>
                    <a:pt x="414" y="581"/>
                  </a:lnTo>
                  <a:lnTo>
                    <a:pt x="414" y="581"/>
                  </a:lnTo>
                  <a:lnTo>
                    <a:pt x="414" y="581"/>
                  </a:lnTo>
                  <a:lnTo>
                    <a:pt x="414" y="579"/>
                  </a:lnTo>
                  <a:lnTo>
                    <a:pt x="414" y="579"/>
                  </a:lnTo>
                  <a:lnTo>
                    <a:pt x="414" y="579"/>
                  </a:lnTo>
                  <a:lnTo>
                    <a:pt x="412" y="579"/>
                  </a:lnTo>
                  <a:lnTo>
                    <a:pt x="410" y="579"/>
                  </a:lnTo>
                  <a:lnTo>
                    <a:pt x="412" y="581"/>
                  </a:lnTo>
                  <a:lnTo>
                    <a:pt x="414" y="581"/>
                  </a:lnTo>
                  <a:close/>
                  <a:moveTo>
                    <a:pt x="341" y="435"/>
                  </a:moveTo>
                  <a:lnTo>
                    <a:pt x="341" y="437"/>
                  </a:lnTo>
                  <a:lnTo>
                    <a:pt x="341" y="437"/>
                  </a:lnTo>
                  <a:lnTo>
                    <a:pt x="341" y="437"/>
                  </a:lnTo>
                  <a:lnTo>
                    <a:pt x="341" y="435"/>
                  </a:lnTo>
                  <a:lnTo>
                    <a:pt x="341" y="435"/>
                  </a:lnTo>
                  <a:close/>
                  <a:moveTo>
                    <a:pt x="329" y="572"/>
                  </a:moveTo>
                  <a:lnTo>
                    <a:pt x="330" y="572"/>
                  </a:lnTo>
                  <a:lnTo>
                    <a:pt x="330" y="570"/>
                  </a:lnTo>
                  <a:lnTo>
                    <a:pt x="329" y="570"/>
                  </a:lnTo>
                  <a:lnTo>
                    <a:pt x="329" y="570"/>
                  </a:lnTo>
                  <a:lnTo>
                    <a:pt x="329" y="570"/>
                  </a:lnTo>
                  <a:lnTo>
                    <a:pt x="327" y="572"/>
                  </a:lnTo>
                  <a:lnTo>
                    <a:pt x="327" y="572"/>
                  </a:lnTo>
                  <a:lnTo>
                    <a:pt x="329" y="572"/>
                  </a:lnTo>
                  <a:lnTo>
                    <a:pt x="329" y="572"/>
                  </a:lnTo>
                  <a:close/>
                  <a:moveTo>
                    <a:pt x="399" y="581"/>
                  </a:moveTo>
                  <a:lnTo>
                    <a:pt x="399" y="581"/>
                  </a:lnTo>
                  <a:lnTo>
                    <a:pt x="399" y="581"/>
                  </a:lnTo>
                  <a:lnTo>
                    <a:pt x="399" y="581"/>
                  </a:lnTo>
                  <a:lnTo>
                    <a:pt x="399" y="579"/>
                  </a:lnTo>
                  <a:lnTo>
                    <a:pt x="399" y="579"/>
                  </a:lnTo>
                  <a:lnTo>
                    <a:pt x="397" y="579"/>
                  </a:lnTo>
                  <a:lnTo>
                    <a:pt x="397" y="579"/>
                  </a:lnTo>
                  <a:lnTo>
                    <a:pt x="397" y="579"/>
                  </a:lnTo>
                  <a:lnTo>
                    <a:pt x="397" y="581"/>
                  </a:lnTo>
                  <a:lnTo>
                    <a:pt x="399" y="581"/>
                  </a:lnTo>
                  <a:close/>
                  <a:moveTo>
                    <a:pt x="448" y="601"/>
                  </a:moveTo>
                  <a:lnTo>
                    <a:pt x="450" y="601"/>
                  </a:lnTo>
                  <a:lnTo>
                    <a:pt x="451" y="599"/>
                  </a:lnTo>
                  <a:lnTo>
                    <a:pt x="451" y="599"/>
                  </a:lnTo>
                  <a:lnTo>
                    <a:pt x="451" y="599"/>
                  </a:lnTo>
                  <a:lnTo>
                    <a:pt x="453" y="599"/>
                  </a:lnTo>
                  <a:lnTo>
                    <a:pt x="453" y="599"/>
                  </a:lnTo>
                  <a:lnTo>
                    <a:pt x="451" y="599"/>
                  </a:lnTo>
                  <a:lnTo>
                    <a:pt x="448" y="597"/>
                  </a:lnTo>
                  <a:lnTo>
                    <a:pt x="446" y="597"/>
                  </a:lnTo>
                  <a:lnTo>
                    <a:pt x="446" y="597"/>
                  </a:lnTo>
                  <a:lnTo>
                    <a:pt x="444" y="599"/>
                  </a:lnTo>
                  <a:lnTo>
                    <a:pt x="442" y="601"/>
                  </a:lnTo>
                  <a:lnTo>
                    <a:pt x="441" y="601"/>
                  </a:lnTo>
                  <a:lnTo>
                    <a:pt x="441" y="601"/>
                  </a:lnTo>
                  <a:lnTo>
                    <a:pt x="437" y="603"/>
                  </a:lnTo>
                  <a:lnTo>
                    <a:pt x="435" y="603"/>
                  </a:lnTo>
                  <a:lnTo>
                    <a:pt x="433" y="603"/>
                  </a:lnTo>
                  <a:lnTo>
                    <a:pt x="433" y="603"/>
                  </a:lnTo>
                  <a:lnTo>
                    <a:pt x="432" y="603"/>
                  </a:lnTo>
                  <a:lnTo>
                    <a:pt x="432" y="601"/>
                  </a:lnTo>
                  <a:lnTo>
                    <a:pt x="432" y="601"/>
                  </a:lnTo>
                  <a:lnTo>
                    <a:pt x="432" y="599"/>
                  </a:lnTo>
                  <a:lnTo>
                    <a:pt x="432" y="599"/>
                  </a:lnTo>
                  <a:lnTo>
                    <a:pt x="432" y="599"/>
                  </a:lnTo>
                  <a:lnTo>
                    <a:pt x="432" y="601"/>
                  </a:lnTo>
                  <a:lnTo>
                    <a:pt x="432" y="601"/>
                  </a:lnTo>
                  <a:lnTo>
                    <a:pt x="432" y="601"/>
                  </a:lnTo>
                  <a:lnTo>
                    <a:pt x="432" y="601"/>
                  </a:lnTo>
                  <a:lnTo>
                    <a:pt x="430" y="605"/>
                  </a:lnTo>
                  <a:lnTo>
                    <a:pt x="430" y="606"/>
                  </a:lnTo>
                  <a:lnTo>
                    <a:pt x="426" y="606"/>
                  </a:lnTo>
                  <a:lnTo>
                    <a:pt x="426" y="608"/>
                  </a:lnTo>
                  <a:lnTo>
                    <a:pt x="424" y="608"/>
                  </a:lnTo>
                  <a:lnTo>
                    <a:pt x="424" y="608"/>
                  </a:lnTo>
                  <a:lnTo>
                    <a:pt x="423" y="608"/>
                  </a:lnTo>
                  <a:lnTo>
                    <a:pt x="423" y="606"/>
                  </a:lnTo>
                  <a:lnTo>
                    <a:pt x="423" y="606"/>
                  </a:lnTo>
                  <a:lnTo>
                    <a:pt x="423" y="606"/>
                  </a:lnTo>
                  <a:lnTo>
                    <a:pt x="421" y="606"/>
                  </a:lnTo>
                  <a:lnTo>
                    <a:pt x="419" y="606"/>
                  </a:lnTo>
                  <a:lnTo>
                    <a:pt x="419" y="606"/>
                  </a:lnTo>
                  <a:lnTo>
                    <a:pt x="419" y="606"/>
                  </a:lnTo>
                  <a:lnTo>
                    <a:pt x="417" y="605"/>
                  </a:lnTo>
                  <a:lnTo>
                    <a:pt x="417" y="605"/>
                  </a:lnTo>
                  <a:lnTo>
                    <a:pt x="415" y="605"/>
                  </a:lnTo>
                  <a:lnTo>
                    <a:pt x="415" y="605"/>
                  </a:lnTo>
                  <a:lnTo>
                    <a:pt x="415" y="605"/>
                  </a:lnTo>
                  <a:lnTo>
                    <a:pt x="414" y="605"/>
                  </a:lnTo>
                  <a:lnTo>
                    <a:pt x="410" y="606"/>
                  </a:lnTo>
                  <a:lnTo>
                    <a:pt x="410" y="606"/>
                  </a:lnTo>
                  <a:lnTo>
                    <a:pt x="408" y="606"/>
                  </a:lnTo>
                  <a:lnTo>
                    <a:pt x="406" y="606"/>
                  </a:lnTo>
                  <a:lnTo>
                    <a:pt x="405" y="608"/>
                  </a:lnTo>
                  <a:lnTo>
                    <a:pt x="403" y="610"/>
                  </a:lnTo>
                  <a:lnTo>
                    <a:pt x="403" y="612"/>
                  </a:lnTo>
                  <a:lnTo>
                    <a:pt x="395" y="614"/>
                  </a:lnTo>
                  <a:lnTo>
                    <a:pt x="394" y="614"/>
                  </a:lnTo>
                  <a:lnTo>
                    <a:pt x="392" y="614"/>
                  </a:lnTo>
                  <a:lnTo>
                    <a:pt x="390" y="614"/>
                  </a:lnTo>
                  <a:lnTo>
                    <a:pt x="386" y="615"/>
                  </a:lnTo>
                  <a:lnTo>
                    <a:pt x="385" y="615"/>
                  </a:lnTo>
                  <a:lnTo>
                    <a:pt x="377" y="614"/>
                  </a:lnTo>
                  <a:lnTo>
                    <a:pt x="376" y="615"/>
                  </a:lnTo>
                  <a:lnTo>
                    <a:pt x="376" y="615"/>
                  </a:lnTo>
                  <a:lnTo>
                    <a:pt x="374" y="615"/>
                  </a:lnTo>
                  <a:lnTo>
                    <a:pt x="374" y="614"/>
                  </a:lnTo>
                  <a:lnTo>
                    <a:pt x="372" y="614"/>
                  </a:lnTo>
                  <a:lnTo>
                    <a:pt x="370" y="614"/>
                  </a:lnTo>
                  <a:lnTo>
                    <a:pt x="367" y="614"/>
                  </a:lnTo>
                  <a:lnTo>
                    <a:pt x="367" y="615"/>
                  </a:lnTo>
                  <a:lnTo>
                    <a:pt x="367" y="615"/>
                  </a:lnTo>
                  <a:lnTo>
                    <a:pt x="365" y="615"/>
                  </a:lnTo>
                  <a:lnTo>
                    <a:pt x="363" y="617"/>
                  </a:lnTo>
                  <a:lnTo>
                    <a:pt x="361" y="617"/>
                  </a:lnTo>
                  <a:lnTo>
                    <a:pt x="359" y="617"/>
                  </a:lnTo>
                  <a:lnTo>
                    <a:pt x="356" y="617"/>
                  </a:lnTo>
                  <a:lnTo>
                    <a:pt x="356" y="617"/>
                  </a:lnTo>
                  <a:lnTo>
                    <a:pt x="356" y="617"/>
                  </a:lnTo>
                  <a:lnTo>
                    <a:pt x="356" y="617"/>
                  </a:lnTo>
                  <a:lnTo>
                    <a:pt x="356" y="617"/>
                  </a:lnTo>
                  <a:lnTo>
                    <a:pt x="356" y="617"/>
                  </a:lnTo>
                  <a:lnTo>
                    <a:pt x="352" y="615"/>
                  </a:lnTo>
                  <a:lnTo>
                    <a:pt x="350" y="615"/>
                  </a:lnTo>
                  <a:lnTo>
                    <a:pt x="350" y="614"/>
                  </a:lnTo>
                  <a:lnTo>
                    <a:pt x="349" y="614"/>
                  </a:lnTo>
                  <a:lnTo>
                    <a:pt x="347" y="612"/>
                  </a:lnTo>
                  <a:lnTo>
                    <a:pt x="347" y="612"/>
                  </a:lnTo>
                  <a:lnTo>
                    <a:pt x="347" y="612"/>
                  </a:lnTo>
                  <a:lnTo>
                    <a:pt x="347" y="610"/>
                  </a:lnTo>
                  <a:lnTo>
                    <a:pt x="345" y="610"/>
                  </a:lnTo>
                  <a:lnTo>
                    <a:pt x="340" y="610"/>
                  </a:lnTo>
                  <a:lnTo>
                    <a:pt x="340" y="608"/>
                  </a:lnTo>
                  <a:lnTo>
                    <a:pt x="340" y="608"/>
                  </a:lnTo>
                  <a:lnTo>
                    <a:pt x="340" y="605"/>
                  </a:lnTo>
                  <a:lnTo>
                    <a:pt x="338" y="605"/>
                  </a:lnTo>
                  <a:lnTo>
                    <a:pt x="336" y="603"/>
                  </a:lnTo>
                  <a:lnTo>
                    <a:pt x="336" y="603"/>
                  </a:lnTo>
                  <a:lnTo>
                    <a:pt x="336" y="603"/>
                  </a:lnTo>
                  <a:lnTo>
                    <a:pt x="336" y="603"/>
                  </a:lnTo>
                  <a:lnTo>
                    <a:pt x="336" y="603"/>
                  </a:lnTo>
                  <a:lnTo>
                    <a:pt x="336" y="603"/>
                  </a:lnTo>
                  <a:lnTo>
                    <a:pt x="334" y="603"/>
                  </a:lnTo>
                  <a:lnTo>
                    <a:pt x="334" y="603"/>
                  </a:lnTo>
                  <a:lnTo>
                    <a:pt x="334" y="603"/>
                  </a:lnTo>
                  <a:lnTo>
                    <a:pt x="332" y="603"/>
                  </a:lnTo>
                  <a:lnTo>
                    <a:pt x="332" y="603"/>
                  </a:lnTo>
                  <a:lnTo>
                    <a:pt x="332" y="605"/>
                  </a:lnTo>
                  <a:lnTo>
                    <a:pt x="330" y="605"/>
                  </a:lnTo>
                  <a:lnTo>
                    <a:pt x="329" y="605"/>
                  </a:lnTo>
                  <a:lnTo>
                    <a:pt x="329" y="605"/>
                  </a:lnTo>
                  <a:lnTo>
                    <a:pt x="327" y="605"/>
                  </a:lnTo>
                  <a:lnTo>
                    <a:pt x="325" y="605"/>
                  </a:lnTo>
                  <a:lnTo>
                    <a:pt x="325" y="605"/>
                  </a:lnTo>
                  <a:lnTo>
                    <a:pt x="325" y="605"/>
                  </a:lnTo>
                  <a:lnTo>
                    <a:pt x="325" y="605"/>
                  </a:lnTo>
                  <a:lnTo>
                    <a:pt x="325" y="606"/>
                  </a:lnTo>
                  <a:lnTo>
                    <a:pt x="323" y="606"/>
                  </a:lnTo>
                  <a:lnTo>
                    <a:pt x="323" y="608"/>
                  </a:lnTo>
                  <a:lnTo>
                    <a:pt x="323" y="608"/>
                  </a:lnTo>
                  <a:lnTo>
                    <a:pt x="323" y="608"/>
                  </a:lnTo>
                  <a:lnTo>
                    <a:pt x="323" y="610"/>
                  </a:lnTo>
                  <a:lnTo>
                    <a:pt x="323" y="610"/>
                  </a:lnTo>
                  <a:lnTo>
                    <a:pt x="323" y="610"/>
                  </a:lnTo>
                  <a:lnTo>
                    <a:pt x="323" y="612"/>
                  </a:lnTo>
                  <a:lnTo>
                    <a:pt x="321" y="612"/>
                  </a:lnTo>
                  <a:lnTo>
                    <a:pt x="318" y="614"/>
                  </a:lnTo>
                  <a:lnTo>
                    <a:pt x="314" y="614"/>
                  </a:lnTo>
                  <a:lnTo>
                    <a:pt x="314" y="614"/>
                  </a:lnTo>
                  <a:lnTo>
                    <a:pt x="314" y="614"/>
                  </a:lnTo>
                  <a:lnTo>
                    <a:pt x="312" y="612"/>
                  </a:lnTo>
                  <a:lnTo>
                    <a:pt x="311" y="612"/>
                  </a:lnTo>
                  <a:lnTo>
                    <a:pt x="311" y="612"/>
                  </a:lnTo>
                  <a:lnTo>
                    <a:pt x="309" y="608"/>
                  </a:lnTo>
                  <a:lnTo>
                    <a:pt x="309" y="606"/>
                  </a:lnTo>
                  <a:lnTo>
                    <a:pt x="309" y="605"/>
                  </a:lnTo>
                  <a:lnTo>
                    <a:pt x="307" y="605"/>
                  </a:lnTo>
                  <a:lnTo>
                    <a:pt x="307" y="605"/>
                  </a:lnTo>
                  <a:lnTo>
                    <a:pt x="307" y="605"/>
                  </a:lnTo>
                  <a:lnTo>
                    <a:pt x="305" y="605"/>
                  </a:lnTo>
                  <a:lnTo>
                    <a:pt x="307" y="606"/>
                  </a:lnTo>
                  <a:lnTo>
                    <a:pt x="307" y="608"/>
                  </a:lnTo>
                  <a:lnTo>
                    <a:pt x="305" y="610"/>
                  </a:lnTo>
                  <a:lnTo>
                    <a:pt x="305" y="610"/>
                  </a:lnTo>
                  <a:lnTo>
                    <a:pt x="303" y="608"/>
                  </a:lnTo>
                  <a:lnTo>
                    <a:pt x="303" y="608"/>
                  </a:lnTo>
                  <a:lnTo>
                    <a:pt x="303" y="610"/>
                  </a:lnTo>
                  <a:lnTo>
                    <a:pt x="303" y="610"/>
                  </a:lnTo>
                  <a:lnTo>
                    <a:pt x="302" y="612"/>
                  </a:lnTo>
                  <a:lnTo>
                    <a:pt x="300" y="612"/>
                  </a:lnTo>
                  <a:lnTo>
                    <a:pt x="298" y="612"/>
                  </a:lnTo>
                  <a:lnTo>
                    <a:pt x="298" y="614"/>
                  </a:lnTo>
                  <a:lnTo>
                    <a:pt x="296" y="614"/>
                  </a:lnTo>
                  <a:lnTo>
                    <a:pt x="294" y="615"/>
                  </a:lnTo>
                  <a:lnTo>
                    <a:pt x="294" y="615"/>
                  </a:lnTo>
                  <a:lnTo>
                    <a:pt x="294" y="617"/>
                  </a:lnTo>
                  <a:lnTo>
                    <a:pt x="294" y="617"/>
                  </a:lnTo>
                  <a:lnTo>
                    <a:pt x="294" y="619"/>
                  </a:lnTo>
                  <a:lnTo>
                    <a:pt x="293" y="621"/>
                  </a:lnTo>
                  <a:lnTo>
                    <a:pt x="293" y="621"/>
                  </a:lnTo>
                  <a:lnTo>
                    <a:pt x="293" y="621"/>
                  </a:lnTo>
                  <a:lnTo>
                    <a:pt x="293" y="623"/>
                  </a:lnTo>
                  <a:lnTo>
                    <a:pt x="293" y="623"/>
                  </a:lnTo>
                  <a:lnTo>
                    <a:pt x="294" y="623"/>
                  </a:lnTo>
                  <a:lnTo>
                    <a:pt x="294" y="625"/>
                  </a:lnTo>
                  <a:lnTo>
                    <a:pt x="294" y="625"/>
                  </a:lnTo>
                  <a:lnTo>
                    <a:pt x="294" y="626"/>
                  </a:lnTo>
                  <a:lnTo>
                    <a:pt x="294" y="626"/>
                  </a:lnTo>
                  <a:lnTo>
                    <a:pt x="293" y="628"/>
                  </a:lnTo>
                  <a:lnTo>
                    <a:pt x="293" y="628"/>
                  </a:lnTo>
                  <a:lnTo>
                    <a:pt x="293" y="628"/>
                  </a:lnTo>
                  <a:lnTo>
                    <a:pt x="293" y="628"/>
                  </a:lnTo>
                  <a:lnTo>
                    <a:pt x="293" y="628"/>
                  </a:lnTo>
                  <a:lnTo>
                    <a:pt x="291" y="628"/>
                  </a:lnTo>
                  <a:lnTo>
                    <a:pt x="291" y="630"/>
                  </a:lnTo>
                  <a:lnTo>
                    <a:pt x="293" y="630"/>
                  </a:lnTo>
                  <a:lnTo>
                    <a:pt x="293" y="630"/>
                  </a:lnTo>
                  <a:lnTo>
                    <a:pt x="293" y="632"/>
                  </a:lnTo>
                  <a:lnTo>
                    <a:pt x="293" y="632"/>
                  </a:lnTo>
                  <a:lnTo>
                    <a:pt x="293" y="634"/>
                  </a:lnTo>
                  <a:lnTo>
                    <a:pt x="293" y="634"/>
                  </a:lnTo>
                  <a:lnTo>
                    <a:pt x="294" y="635"/>
                  </a:lnTo>
                  <a:lnTo>
                    <a:pt x="294" y="637"/>
                  </a:lnTo>
                  <a:lnTo>
                    <a:pt x="296" y="637"/>
                  </a:lnTo>
                  <a:lnTo>
                    <a:pt x="296" y="637"/>
                  </a:lnTo>
                  <a:lnTo>
                    <a:pt x="298" y="637"/>
                  </a:lnTo>
                  <a:lnTo>
                    <a:pt x="300" y="639"/>
                  </a:lnTo>
                  <a:lnTo>
                    <a:pt x="300" y="639"/>
                  </a:lnTo>
                  <a:lnTo>
                    <a:pt x="302" y="643"/>
                  </a:lnTo>
                  <a:lnTo>
                    <a:pt x="303" y="644"/>
                  </a:lnTo>
                  <a:lnTo>
                    <a:pt x="305" y="644"/>
                  </a:lnTo>
                  <a:lnTo>
                    <a:pt x="309" y="643"/>
                  </a:lnTo>
                  <a:lnTo>
                    <a:pt x="312" y="643"/>
                  </a:lnTo>
                  <a:lnTo>
                    <a:pt x="318" y="644"/>
                  </a:lnTo>
                  <a:lnTo>
                    <a:pt x="320" y="644"/>
                  </a:lnTo>
                  <a:lnTo>
                    <a:pt x="320" y="646"/>
                  </a:lnTo>
                  <a:lnTo>
                    <a:pt x="320" y="646"/>
                  </a:lnTo>
                  <a:lnTo>
                    <a:pt x="321" y="648"/>
                  </a:lnTo>
                  <a:lnTo>
                    <a:pt x="321" y="648"/>
                  </a:lnTo>
                  <a:lnTo>
                    <a:pt x="321" y="648"/>
                  </a:lnTo>
                  <a:lnTo>
                    <a:pt x="321" y="648"/>
                  </a:lnTo>
                  <a:lnTo>
                    <a:pt x="323" y="648"/>
                  </a:lnTo>
                  <a:lnTo>
                    <a:pt x="329" y="648"/>
                  </a:lnTo>
                  <a:lnTo>
                    <a:pt x="329" y="648"/>
                  </a:lnTo>
                  <a:lnTo>
                    <a:pt x="329" y="650"/>
                  </a:lnTo>
                  <a:lnTo>
                    <a:pt x="330" y="650"/>
                  </a:lnTo>
                  <a:lnTo>
                    <a:pt x="330" y="650"/>
                  </a:lnTo>
                  <a:lnTo>
                    <a:pt x="330" y="650"/>
                  </a:lnTo>
                  <a:lnTo>
                    <a:pt x="330" y="652"/>
                  </a:lnTo>
                  <a:lnTo>
                    <a:pt x="332" y="652"/>
                  </a:lnTo>
                  <a:lnTo>
                    <a:pt x="332" y="652"/>
                  </a:lnTo>
                  <a:lnTo>
                    <a:pt x="334" y="655"/>
                  </a:lnTo>
                  <a:lnTo>
                    <a:pt x="334" y="655"/>
                  </a:lnTo>
                  <a:lnTo>
                    <a:pt x="336" y="655"/>
                  </a:lnTo>
                  <a:lnTo>
                    <a:pt x="336" y="655"/>
                  </a:lnTo>
                  <a:lnTo>
                    <a:pt x="336" y="657"/>
                  </a:lnTo>
                  <a:lnTo>
                    <a:pt x="340" y="657"/>
                  </a:lnTo>
                  <a:lnTo>
                    <a:pt x="341" y="659"/>
                  </a:lnTo>
                  <a:lnTo>
                    <a:pt x="343" y="661"/>
                  </a:lnTo>
                  <a:lnTo>
                    <a:pt x="345" y="661"/>
                  </a:lnTo>
                  <a:lnTo>
                    <a:pt x="347" y="661"/>
                  </a:lnTo>
                  <a:lnTo>
                    <a:pt x="349" y="662"/>
                  </a:lnTo>
                  <a:lnTo>
                    <a:pt x="350" y="662"/>
                  </a:lnTo>
                  <a:lnTo>
                    <a:pt x="354" y="668"/>
                  </a:lnTo>
                  <a:lnTo>
                    <a:pt x="356" y="668"/>
                  </a:lnTo>
                  <a:lnTo>
                    <a:pt x="358" y="670"/>
                  </a:lnTo>
                  <a:lnTo>
                    <a:pt x="359" y="670"/>
                  </a:lnTo>
                  <a:lnTo>
                    <a:pt x="361" y="670"/>
                  </a:lnTo>
                  <a:lnTo>
                    <a:pt x="365" y="673"/>
                  </a:lnTo>
                  <a:lnTo>
                    <a:pt x="367" y="673"/>
                  </a:lnTo>
                  <a:lnTo>
                    <a:pt x="368" y="673"/>
                  </a:lnTo>
                  <a:lnTo>
                    <a:pt x="368" y="671"/>
                  </a:lnTo>
                  <a:lnTo>
                    <a:pt x="368" y="671"/>
                  </a:lnTo>
                  <a:lnTo>
                    <a:pt x="374" y="671"/>
                  </a:lnTo>
                  <a:lnTo>
                    <a:pt x="376" y="671"/>
                  </a:lnTo>
                  <a:lnTo>
                    <a:pt x="381" y="673"/>
                  </a:lnTo>
                  <a:lnTo>
                    <a:pt x="385" y="677"/>
                  </a:lnTo>
                  <a:lnTo>
                    <a:pt x="388" y="681"/>
                  </a:lnTo>
                  <a:lnTo>
                    <a:pt x="390" y="682"/>
                  </a:lnTo>
                  <a:lnTo>
                    <a:pt x="394" y="691"/>
                  </a:lnTo>
                  <a:lnTo>
                    <a:pt x="394" y="691"/>
                  </a:lnTo>
                  <a:lnTo>
                    <a:pt x="399" y="693"/>
                  </a:lnTo>
                  <a:lnTo>
                    <a:pt x="399" y="693"/>
                  </a:lnTo>
                  <a:lnTo>
                    <a:pt x="401" y="693"/>
                  </a:lnTo>
                  <a:lnTo>
                    <a:pt x="403" y="695"/>
                  </a:lnTo>
                  <a:lnTo>
                    <a:pt x="405" y="695"/>
                  </a:lnTo>
                  <a:lnTo>
                    <a:pt x="405" y="697"/>
                  </a:lnTo>
                  <a:lnTo>
                    <a:pt x="408" y="697"/>
                  </a:lnTo>
                  <a:lnTo>
                    <a:pt x="408" y="697"/>
                  </a:lnTo>
                  <a:lnTo>
                    <a:pt x="408" y="697"/>
                  </a:lnTo>
                  <a:lnTo>
                    <a:pt x="408" y="697"/>
                  </a:lnTo>
                  <a:lnTo>
                    <a:pt x="410" y="699"/>
                  </a:lnTo>
                  <a:lnTo>
                    <a:pt x="412" y="697"/>
                  </a:lnTo>
                  <a:lnTo>
                    <a:pt x="414" y="697"/>
                  </a:lnTo>
                  <a:lnTo>
                    <a:pt x="415" y="697"/>
                  </a:lnTo>
                  <a:lnTo>
                    <a:pt x="417" y="699"/>
                  </a:lnTo>
                  <a:lnTo>
                    <a:pt x="419" y="699"/>
                  </a:lnTo>
                  <a:lnTo>
                    <a:pt x="419" y="699"/>
                  </a:lnTo>
                  <a:lnTo>
                    <a:pt x="421" y="699"/>
                  </a:lnTo>
                  <a:lnTo>
                    <a:pt x="421" y="697"/>
                  </a:lnTo>
                  <a:lnTo>
                    <a:pt x="421" y="699"/>
                  </a:lnTo>
                  <a:lnTo>
                    <a:pt x="423" y="699"/>
                  </a:lnTo>
                  <a:lnTo>
                    <a:pt x="423" y="699"/>
                  </a:lnTo>
                  <a:lnTo>
                    <a:pt x="423" y="700"/>
                  </a:lnTo>
                  <a:lnTo>
                    <a:pt x="424" y="700"/>
                  </a:lnTo>
                  <a:lnTo>
                    <a:pt x="424" y="700"/>
                  </a:lnTo>
                  <a:lnTo>
                    <a:pt x="426" y="700"/>
                  </a:lnTo>
                  <a:lnTo>
                    <a:pt x="426" y="699"/>
                  </a:lnTo>
                  <a:lnTo>
                    <a:pt x="426" y="699"/>
                  </a:lnTo>
                  <a:lnTo>
                    <a:pt x="426" y="695"/>
                  </a:lnTo>
                  <a:lnTo>
                    <a:pt x="424" y="693"/>
                  </a:lnTo>
                  <a:lnTo>
                    <a:pt x="424" y="691"/>
                  </a:lnTo>
                  <a:lnTo>
                    <a:pt x="426" y="691"/>
                  </a:lnTo>
                  <a:lnTo>
                    <a:pt x="426" y="690"/>
                  </a:lnTo>
                  <a:lnTo>
                    <a:pt x="428" y="684"/>
                  </a:lnTo>
                  <a:lnTo>
                    <a:pt x="430" y="682"/>
                  </a:lnTo>
                  <a:lnTo>
                    <a:pt x="430" y="682"/>
                  </a:lnTo>
                  <a:lnTo>
                    <a:pt x="432" y="682"/>
                  </a:lnTo>
                  <a:lnTo>
                    <a:pt x="432" y="681"/>
                  </a:lnTo>
                  <a:lnTo>
                    <a:pt x="432" y="681"/>
                  </a:lnTo>
                  <a:lnTo>
                    <a:pt x="433" y="681"/>
                  </a:lnTo>
                  <a:lnTo>
                    <a:pt x="433" y="681"/>
                  </a:lnTo>
                  <a:lnTo>
                    <a:pt x="433" y="681"/>
                  </a:lnTo>
                  <a:lnTo>
                    <a:pt x="433" y="681"/>
                  </a:lnTo>
                  <a:lnTo>
                    <a:pt x="433" y="679"/>
                  </a:lnTo>
                  <a:lnTo>
                    <a:pt x="433" y="679"/>
                  </a:lnTo>
                  <a:lnTo>
                    <a:pt x="435" y="679"/>
                  </a:lnTo>
                  <a:lnTo>
                    <a:pt x="435" y="679"/>
                  </a:lnTo>
                  <a:lnTo>
                    <a:pt x="435" y="679"/>
                  </a:lnTo>
                  <a:lnTo>
                    <a:pt x="437" y="679"/>
                  </a:lnTo>
                  <a:lnTo>
                    <a:pt x="437" y="679"/>
                  </a:lnTo>
                  <a:lnTo>
                    <a:pt x="437" y="677"/>
                  </a:lnTo>
                  <a:lnTo>
                    <a:pt x="437" y="677"/>
                  </a:lnTo>
                  <a:lnTo>
                    <a:pt x="435" y="677"/>
                  </a:lnTo>
                  <a:lnTo>
                    <a:pt x="435" y="677"/>
                  </a:lnTo>
                  <a:lnTo>
                    <a:pt x="435" y="677"/>
                  </a:lnTo>
                  <a:lnTo>
                    <a:pt x="433" y="675"/>
                  </a:lnTo>
                  <a:lnTo>
                    <a:pt x="435" y="675"/>
                  </a:lnTo>
                  <a:lnTo>
                    <a:pt x="435" y="675"/>
                  </a:lnTo>
                  <a:lnTo>
                    <a:pt x="435" y="673"/>
                  </a:lnTo>
                  <a:lnTo>
                    <a:pt x="435" y="673"/>
                  </a:lnTo>
                  <a:lnTo>
                    <a:pt x="435" y="671"/>
                  </a:lnTo>
                  <a:lnTo>
                    <a:pt x="433" y="671"/>
                  </a:lnTo>
                  <a:lnTo>
                    <a:pt x="433" y="671"/>
                  </a:lnTo>
                  <a:lnTo>
                    <a:pt x="432" y="671"/>
                  </a:lnTo>
                  <a:lnTo>
                    <a:pt x="432" y="670"/>
                  </a:lnTo>
                  <a:lnTo>
                    <a:pt x="433" y="670"/>
                  </a:lnTo>
                  <a:lnTo>
                    <a:pt x="433" y="670"/>
                  </a:lnTo>
                  <a:lnTo>
                    <a:pt x="432" y="670"/>
                  </a:lnTo>
                  <a:lnTo>
                    <a:pt x="432" y="670"/>
                  </a:lnTo>
                  <a:lnTo>
                    <a:pt x="430" y="668"/>
                  </a:lnTo>
                  <a:lnTo>
                    <a:pt x="430" y="666"/>
                  </a:lnTo>
                  <a:lnTo>
                    <a:pt x="430" y="664"/>
                  </a:lnTo>
                  <a:lnTo>
                    <a:pt x="430" y="664"/>
                  </a:lnTo>
                  <a:lnTo>
                    <a:pt x="430" y="664"/>
                  </a:lnTo>
                  <a:lnTo>
                    <a:pt x="432" y="664"/>
                  </a:lnTo>
                  <a:lnTo>
                    <a:pt x="432" y="664"/>
                  </a:lnTo>
                  <a:lnTo>
                    <a:pt x="432" y="666"/>
                  </a:lnTo>
                  <a:lnTo>
                    <a:pt x="432" y="664"/>
                  </a:lnTo>
                  <a:lnTo>
                    <a:pt x="432" y="664"/>
                  </a:lnTo>
                  <a:lnTo>
                    <a:pt x="432" y="664"/>
                  </a:lnTo>
                  <a:lnTo>
                    <a:pt x="433" y="664"/>
                  </a:lnTo>
                  <a:lnTo>
                    <a:pt x="433" y="662"/>
                  </a:lnTo>
                  <a:lnTo>
                    <a:pt x="432" y="662"/>
                  </a:lnTo>
                  <a:lnTo>
                    <a:pt x="432" y="661"/>
                  </a:lnTo>
                  <a:lnTo>
                    <a:pt x="430" y="661"/>
                  </a:lnTo>
                  <a:lnTo>
                    <a:pt x="426" y="659"/>
                  </a:lnTo>
                  <a:lnTo>
                    <a:pt x="426" y="659"/>
                  </a:lnTo>
                  <a:lnTo>
                    <a:pt x="424" y="657"/>
                  </a:lnTo>
                  <a:lnTo>
                    <a:pt x="424" y="657"/>
                  </a:lnTo>
                  <a:lnTo>
                    <a:pt x="424" y="650"/>
                  </a:lnTo>
                  <a:lnTo>
                    <a:pt x="424" y="650"/>
                  </a:lnTo>
                  <a:lnTo>
                    <a:pt x="424" y="648"/>
                  </a:lnTo>
                  <a:lnTo>
                    <a:pt x="426" y="646"/>
                  </a:lnTo>
                  <a:lnTo>
                    <a:pt x="428" y="644"/>
                  </a:lnTo>
                  <a:lnTo>
                    <a:pt x="430" y="641"/>
                  </a:lnTo>
                  <a:lnTo>
                    <a:pt x="430" y="641"/>
                  </a:lnTo>
                  <a:lnTo>
                    <a:pt x="430" y="637"/>
                  </a:lnTo>
                  <a:lnTo>
                    <a:pt x="430" y="637"/>
                  </a:lnTo>
                  <a:lnTo>
                    <a:pt x="430" y="635"/>
                  </a:lnTo>
                  <a:lnTo>
                    <a:pt x="432" y="635"/>
                  </a:lnTo>
                  <a:lnTo>
                    <a:pt x="432" y="635"/>
                  </a:lnTo>
                  <a:lnTo>
                    <a:pt x="432" y="634"/>
                  </a:lnTo>
                  <a:lnTo>
                    <a:pt x="430" y="634"/>
                  </a:lnTo>
                  <a:lnTo>
                    <a:pt x="430" y="632"/>
                  </a:lnTo>
                  <a:lnTo>
                    <a:pt x="432" y="632"/>
                  </a:lnTo>
                  <a:lnTo>
                    <a:pt x="432" y="630"/>
                  </a:lnTo>
                  <a:lnTo>
                    <a:pt x="433" y="628"/>
                  </a:lnTo>
                  <a:lnTo>
                    <a:pt x="435" y="626"/>
                  </a:lnTo>
                  <a:lnTo>
                    <a:pt x="435" y="625"/>
                  </a:lnTo>
                  <a:lnTo>
                    <a:pt x="441" y="617"/>
                  </a:lnTo>
                  <a:lnTo>
                    <a:pt x="446" y="610"/>
                  </a:lnTo>
                  <a:lnTo>
                    <a:pt x="446" y="608"/>
                  </a:lnTo>
                  <a:lnTo>
                    <a:pt x="450" y="603"/>
                  </a:lnTo>
                  <a:lnTo>
                    <a:pt x="448" y="603"/>
                  </a:lnTo>
                  <a:lnTo>
                    <a:pt x="448" y="603"/>
                  </a:lnTo>
                  <a:lnTo>
                    <a:pt x="448" y="601"/>
                  </a:lnTo>
                  <a:close/>
                  <a:moveTo>
                    <a:pt x="314" y="749"/>
                  </a:moveTo>
                  <a:lnTo>
                    <a:pt x="312" y="749"/>
                  </a:lnTo>
                  <a:lnTo>
                    <a:pt x="312" y="749"/>
                  </a:lnTo>
                  <a:lnTo>
                    <a:pt x="312" y="749"/>
                  </a:lnTo>
                  <a:lnTo>
                    <a:pt x="312" y="749"/>
                  </a:lnTo>
                  <a:lnTo>
                    <a:pt x="312" y="749"/>
                  </a:lnTo>
                  <a:lnTo>
                    <a:pt x="312" y="751"/>
                  </a:lnTo>
                  <a:lnTo>
                    <a:pt x="314" y="751"/>
                  </a:lnTo>
                  <a:lnTo>
                    <a:pt x="314" y="749"/>
                  </a:lnTo>
                  <a:lnTo>
                    <a:pt x="314" y="749"/>
                  </a:lnTo>
                  <a:lnTo>
                    <a:pt x="314" y="749"/>
                  </a:lnTo>
                  <a:close/>
                  <a:moveTo>
                    <a:pt x="388" y="581"/>
                  </a:moveTo>
                  <a:lnTo>
                    <a:pt x="386" y="581"/>
                  </a:lnTo>
                  <a:lnTo>
                    <a:pt x="388" y="583"/>
                  </a:lnTo>
                  <a:lnTo>
                    <a:pt x="388" y="581"/>
                  </a:lnTo>
                  <a:lnTo>
                    <a:pt x="388" y="581"/>
                  </a:lnTo>
                  <a:close/>
                  <a:moveTo>
                    <a:pt x="363" y="440"/>
                  </a:moveTo>
                  <a:lnTo>
                    <a:pt x="363" y="440"/>
                  </a:lnTo>
                  <a:lnTo>
                    <a:pt x="363" y="442"/>
                  </a:lnTo>
                  <a:lnTo>
                    <a:pt x="365" y="442"/>
                  </a:lnTo>
                  <a:lnTo>
                    <a:pt x="365" y="442"/>
                  </a:lnTo>
                  <a:lnTo>
                    <a:pt x="365" y="442"/>
                  </a:lnTo>
                  <a:lnTo>
                    <a:pt x="367" y="442"/>
                  </a:lnTo>
                  <a:lnTo>
                    <a:pt x="367" y="442"/>
                  </a:lnTo>
                  <a:lnTo>
                    <a:pt x="367" y="442"/>
                  </a:lnTo>
                  <a:lnTo>
                    <a:pt x="368" y="442"/>
                  </a:lnTo>
                  <a:lnTo>
                    <a:pt x="368" y="440"/>
                  </a:lnTo>
                  <a:lnTo>
                    <a:pt x="368" y="440"/>
                  </a:lnTo>
                  <a:lnTo>
                    <a:pt x="368" y="440"/>
                  </a:lnTo>
                  <a:lnTo>
                    <a:pt x="368" y="440"/>
                  </a:lnTo>
                  <a:lnTo>
                    <a:pt x="367" y="438"/>
                  </a:lnTo>
                  <a:lnTo>
                    <a:pt x="365" y="438"/>
                  </a:lnTo>
                  <a:lnTo>
                    <a:pt x="363" y="438"/>
                  </a:lnTo>
                  <a:lnTo>
                    <a:pt x="363" y="438"/>
                  </a:lnTo>
                  <a:lnTo>
                    <a:pt x="363" y="438"/>
                  </a:lnTo>
                  <a:lnTo>
                    <a:pt x="363" y="438"/>
                  </a:lnTo>
                  <a:lnTo>
                    <a:pt x="363" y="440"/>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3" name="Google Shape;363;p16"/>
            <p:cNvSpPr/>
            <p:nvPr/>
          </p:nvSpPr>
          <p:spPr>
            <a:xfrm>
              <a:off x="5611219" y="3621273"/>
              <a:ext cx="410042" cy="531064"/>
            </a:xfrm>
            <a:custGeom>
              <a:avLst/>
              <a:gdLst/>
              <a:ahLst/>
              <a:cxnLst/>
              <a:rect l="l" t="t" r="r" b="b"/>
              <a:pathLst>
                <a:path w="226" h="330" extrusionOk="0">
                  <a:moveTo>
                    <a:pt x="34" y="316"/>
                  </a:moveTo>
                  <a:lnTo>
                    <a:pt x="34" y="316"/>
                  </a:lnTo>
                  <a:lnTo>
                    <a:pt x="34" y="314"/>
                  </a:lnTo>
                  <a:lnTo>
                    <a:pt x="34" y="314"/>
                  </a:lnTo>
                  <a:lnTo>
                    <a:pt x="34" y="314"/>
                  </a:lnTo>
                  <a:lnTo>
                    <a:pt x="33" y="314"/>
                  </a:lnTo>
                  <a:lnTo>
                    <a:pt x="31" y="314"/>
                  </a:lnTo>
                  <a:lnTo>
                    <a:pt x="29" y="316"/>
                  </a:lnTo>
                  <a:lnTo>
                    <a:pt x="29" y="316"/>
                  </a:lnTo>
                  <a:lnTo>
                    <a:pt x="29" y="316"/>
                  </a:lnTo>
                  <a:lnTo>
                    <a:pt x="29" y="318"/>
                  </a:lnTo>
                  <a:lnTo>
                    <a:pt x="31" y="318"/>
                  </a:lnTo>
                  <a:lnTo>
                    <a:pt x="34" y="316"/>
                  </a:lnTo>
                  <a:lnTo>
                    <a:pt x="34" y="316"/>
                  </a:lnTo>
                  <a:close/>
                  <a:moveTo>
                    <a:pt x="9" y="294"/>
                  </a:moveTo>
                  <a:lnTo>
                    <a:pt x="9" y="292"/>
                  </a:lnTo>
                  <a:lnTo>
                    <a:pt x="9" y="292"/>
                  </a:lnTo>
                  <a:lnTo>
                    <a:pt x="9" y="292"/>
                  </a:lnTo>
                  <a:lnTo>
                    <a:pt x="9" y="292"/>
                  </a:lnTo>
                  <a:lnTo>
                    <a:pt x="9" y="292"/>
                  </a:lnTo>
                  <a:lnTo>
                    <a:pt x="9" y="291"/>
                  </a:lnTo>
                  <a:lnTo>
                    <a:pt x="7" y="291"/>
                  </a:lnTo>
                  <a:lnTo>
                    <a:pt x="7" y="291"/>
                  </a:lnTo>
                  <a:lnTo>
                    <a:pt x="7" y="292"/>
                  </a:lnTo>
                  <a:lnTo>
                    <a:pt x="4" y="294"/>
                  </a:lnTo>
                  <a:lnTo>
                    <a:pt x="4" y="294"/>
                  </a:lnTo>
                  <a:lnTo>
                    <a:pt x="4" y="296"/>
                  </a:lnTo>
                  <a:lnTo>
                    <a:pt x="4" y="296"/>
                  </a:lnTo>
                  <a:lnTo>
                    <a:pt x="5" y="294"/>
                  </a:lnTo>
                  <a:lnTo>
                    <a:pt x="7" y="294"/>
                  </a:lnTo>
                  <a:lnTo>
                    <a:pt x="9" y="294"/>
                  </a:lnTo>
                  <a:close/>
                  <a:moveTo>
                    <a:pt x="38" y="193"/>
                  </a:moveTo>
                  <a:lnTo>
                    <a:pt x="36" y="191"/>
                  </a:lnTo>
                  <a:lnTo>
                    <a:pt x="34" y="191"/>
                  </a:lnTo>
                  <a:lnTo>
                    <a:pt x="34" y="193"/>
                  </a:lnTo>
                  <a:lnTo>
                    <a:pt x="36" y="193"/>
                  </a:lnTo>
                  <a:lnTo>
                    <a:pt x="42" y="197"/>
                  </a:lnTo>
                  <a:lnTo>
                    <a:pt x="43" y="197"/>
                  </a:lnTo>
                  <a:lnTo>
                    <a:pt x="43" y="195"/>
                  </a:lnTo>
                  <a:lnTo>
                    <a:pt x="43" y="195"/>
                  </a:lnTo>
                  <a:lnTo>
                    <a:pt x="42" y="195"/>
                  </a:lnTo>
                  <a:lnTo>
                    <a:pt x="42" y="195"/>
                  </a:lnTo>
                  <a:lnTo>
                    <a:pt x="42" y="195"/>
                  </a:lnTo>
                  <a:lnTo>
                    <a:pt x="42" y="193"/>
                  </a:lnTo>
                  <a:lnTo>
                    <a:pt x="42" y="193"/>
                  </a:lnTo>
                  <a:lnTo>
                    <a:pt x="40" y="193"/>
                  </a:lnTo>
                  <a:lnTo>
                    <a:pt x="40" y="193"/>
                  </a:lnTo>
                  <a:lnTo>
                    <a:pt x="38" y="193"/>
                  </a:lnTo>
                  <a:lnTo>
                    <a:pt x="38" y="193"/>
                  </a:lnTo>
                  <a:close/>
                  <a:moveTo>
                    <a:pt x="40" y="184"/>
                  </a:moveTo>
                  <a:lnTo>
                    <a:pt x="40" y="184"/>
                  </a:lnTo>
                  <a:lnTo>
                    <a:pt x="42" y="184"/>
                  </a:lnTo>
                  <a:lnTo>
                    <a:pt x="43" y="182"/>
                  </a:lnTo>
                  <a:lnTo>
                    <a:pt x="42" y="180"/>
                  </a:lnTo>
                  <a:lnTo>
                    <a:pt x="42" y="180"/>
                  </a:lnTo>
                  <a:lnTo>
                    <a:pt x="40" y="180"/>
                  </a:lnTo>
                  <a:lnTo>
                    <a:pt x="40" y="180"/>
                  </a:lnTo>
                  <a:lnTo>
                    <a:pt x="40" y="180"/>
                  </a:lnTo>
                  <a:lnTo>
                    <a:pt x="38" y="182"/>
                  </a:lnTo>
                  <a:lnTo>
                    <a:pt x="38" y="182"/>
                  </a:lnTo>
                  <a:lnTo>
                    <a:pt x="40" y="182"/>
                  </a:lnTo>
                  <a:lnTo>
                    <a:pt x="40" y="184"/>
                  </a:lnTo>
                  <a:close/>
                  <a:moveTo>
                    <a:pt x="14" y="123"/>
                  </a:moveTo>
                  <a:lnTo>
                    <a:pt x="16" y="123"/>
                  </a:lnTo>
                  <a:lnTo>
                    <a:pt x="20" y="123"/>
                  </a:lnTo>
                  <a:lnTo>
                    <a:pt x="22" y="123"/>
                  </a:lnTo>
                  <a:lnTo>
                    <a:pt x="22" y="123"/>
                  </a:lnTo>
                  <a:lnTo>
                    <a:pt x="22" y="124"/>
                  </a:lnTo>
                  <a:lnTo>
                    <a:pt x="22" y="124"/>
                  </a:lnTo>
                  <a:lnTo>
                    <a:pt x="22" y="126"/>
                  </a:lnTo>
                  <a:lnTo>
                    <a:pt x="22" y="126"/>
                  </a:lnTo>
                  <a:lnTo>
                    <a:pt x="22" y="128"/>
                  </a:lnTo>
                  <a:lnTo>
                    <a:pt x="24" y="126"/>
                  </a:lnTo>
                  <a:lnTo>
                    <a:pt x="24" y="128"/>
                  </a:lnTo>
                  <a:lnTo>
                    <a:pt x="25" y="128"/>
                  </a:lnTo>
                  <a:lnTo>
                    <a:pt x="25" y="130"/>
                  </a:lnTo>
                  <a:lnTo>
                    <a:pt x="27" y="130"/>
                  </a:lnTo>
                  <a:lnTo>
                    <a:pt x="27" y="128"/>
                  </a:lnTo>
                  <a:lnTo>
                    <a:pt x="27" y="128"/>
                  </a:lnTo>
                  <a:lnTo>
                    <a:pt x="27" y="126"/>
                  </a:lnTo>
                  <a:lnTo>
                    <a:pt x="29" y="124"/>
                  </a:lnTo>
                  <a:lnTo>
                    <a:pt x="29" y="124"/>
                  </a:lnTo>
                  <a:lnTo>
                    <a:pt x="29" y="124"/>
                  </a:lnTo>
                  <a:lnTo>
                    <a:pt x="29" y="123"/>
                  </a:lnTo>
                  <a:lnTo>
                    <a:pt x="27" y="123"/>
                  </a:lnTo>
                  <a:lnTo>
                    <a:pt x="27" y="123"/>
                  </a:lnTo>
                  <a:lnTo>
                    <a:pt x="27" y="124"/>
                  </a:lnTo>
                  <a:lnTo>
                    <a:pt x="27" y="123"/>
                  </a:lnTo>
                  <a:lnTo>
                    <a:pt x="27" y="123"/>
                  </a:lnTo>
                  <a:lnTo>
                    <a:pt x="27" y="123"/>
                  </a:lnTo>
                  <a:lnTo>
                    <a:pt x="27" y="121"/>
                  </a:lnTo>
                  <a:lnTo>
                    <a:pt x="27" y="121"/>
                  </a:lnTo>
                  <a:lnTo>
                    <a:pt x="27" y="121"/>
                  </a:lnTo>
                  <a:lnTo>
                    <a:pt x="27" y="119"/>
                  </a:lnTo>
                  <a:lnTo>
                    <a:pt x="25" y="117"/>
                  </a:lnTo>
                  <a:lnTo>
                    <a:pt x="22" y="117"/>
                  </a:lnTo>
                  <a:lnTo>
                    <a:pt x="20" y="119"/>
                  </a:lnTo>
                  <a:lnTo>
                    <a:pt x="20" y="119"/>
                  </a:lnTo>
                  <a:lnTo>
                    <a:pt x="18" y="119"/>
                  </a:lnTo>
                  <a:lnTo>
                    <a:pt x="16" y="119"/>
                  </a:lnTo>
                  <a:lnTo>
                    <a:pt x="16" y="119"/>
                  </a:lnTo>
                  <a:lnTo>
                    <a:pt x="16" y="119"/>
                  </a:lnTo>
                  <a:lnTo>
                    <a:pt x="16" y="119"/>
                  </a:lnTo>
                  <a:lnTo>
                    <a:pt x="14" y="119"/>
                  </a:lnTo>
                  <a:lnTo>
                    <a:pt x="14" y="121"/>
                  </a:lnTo>
                  <a:lnTo>
                    <a:pt x="14" y="121"/>
                  </a:lnTo>
                  <a:lnTo>
                    <a:pt x="13" y="121"/>
                  </a:lnTo>
                  <a:lnTo>
                    <a:pt x="11" y="121"/>
                  </a:lnTo>
                  <a:lnTo>
                    <a:pt x="11" y="123"/>
                  </a:lnTo>
                  <a:lnTo>
                    <a:pt x="13" y="123"/>
                  </a:lnTo>
                  <a:lnTo>
                    <a:pt x="14" y="123"/>
                  </a:lnTo>
                  <a:close/>
                  <a:moveTo>
                    <a:pt x="99" y="36"/>
                  </a:moveTo>
                  <a:lnTo>
                    <a:pt x="101" y="36"/>
                  </a:lnTo>
                  <a:lnTo>
                    <a:pt x="101" y="34"/>
                  </a:lnTo>
                  <a:lnTo>
                    <a:pt x="99" y="34"/>
                  </a:lnTo>
                  <a:lnTo>
                    <a:pt x="99" y="34"/>
                  </a:lnTo>
                  <a:lnTo>
                    <a:pt x="99" y="32"/>
                  </a:lnTo>
                  <a:lnTo>
                    <a:pt x="98" y="32"/>
                  </a:lnTo>
                  <a:lnTo>
                    <a:pt x="98" y="32"/>
                  </a:lnTo>
                  <a:lnTo>
                    <a:pt x="98" y="32"/>
                  </a:lnTo>
                  <a:lnTo>
                    <a:pt x="98" y="32"/>
                  </a:lnTo>
                  <a:lnTo>
                    <a:pt x="98" y="32"/>
                  </a:lnTo>
                  <a:lnTo>
                    <a:pt x="98" y="34"/>
                  </a:lnTo>
                  <a:lnTo>
                    <a:pt x="98" y="34"/>
                  </a:lnTo>
                  <a:lnTo>
                    <a:pt x="98" y="34"/>
                  </a:lnTo>
                  <a:lnTo>
                    <a:pt x="96" y="34"/>
                  </a:lnTo>
                  <a:lnTo>
                    <a:pt x="98" y="34"/>
                  </a:lnTo>
                  <a:lnTo>
                    <a:pt x="98" y="34"/>
                  </a:lnTo>
                  <a:lnTo>
                    <a:pt x="98" y="34"/>
                  </a:lnTo>
                  <a:lnTo>
                    <a:pt x="96" y="36"/>
                  </a:lnTo>
                  <a:lnTo>
                    <a:pt x="96" y="36"/>
                  </a:lnTo>
                  <a:lnTo>
                    <a:pt x="98" y="36"/>
                  </a:lnTo>
                  <a:lnTo>
                    <a:pt x="99" y="36"/>
                  </a:lnTo>
                  <a:close/>
                  <a:moveTo>
                    <a:pt x="226" y="208"/>
                  </a:moveTo>
                  <a:lnTo>
                    <a:pt x="224" y="204"/>
                  </a:lnTo>
                  <a:lnTo>
                    <a:pt x="222" y="202"/>
                  </a:lnTo>
                  <a:lnTo>
                    <a:pt x="222" y="202"/>
                  </a:lnTo>
                  <a:lnTo>
                    <a:pt x="222" y="200"/>
                  </a:lnTo>
                  <a:lnTo>
                    <a:pt x="224" y="199"/>
                  </a:lnTo>
                  <a:lnTo>
                    <a:pt x="224" y="197"/>
                  </a:lnTo>
                  <a:lnTo>
                    <a:pt x="224" y="195"/>
                  </a:lnTo>
                  <a:lnTo>
                    <a:pt x="224" y="195"/>
                  </a:lnTo>
                  <a:lnTo>
                    <a:pt x="224" y="195"/>
                  </a:lnTo>
                  <a:lnTo>
                    <a:pt x="224" y="195"/>
                  </a:lnTo>
                  <a:lnTo>
                    <a:pt x="224" y="195"/>
                  </a:lnTo>
                  <a:lnTo>
                    <a:pt x="222" y="191"/>
                  </a:lnTo>
                  <a:lnTo>
                    <a:pt x="220" y="189"/>
                  </a:lnTo>
                  <a:lnTo>
                    <a:pt x="222" y="188"/>
                  </a:lnTo>
                  <a:lnTo>
                    <a:pt x="220" y="188"/>
                  </a:lnTo>
                  <a:lnTo>
                    <a:pt x="220" y="188"/>
                  </a:lnTo>
                  <a:lnTo>
                    <a:pt x="220" y="188"/>
                  </a:lnTo>
                  <a:lnTo>
                    <a:pt x="220" y="186"/>
                  </a:lnTo>
                  <a:lnTo>
                    <a:pt x="220" y="184"/>
                  </a:lnTo>
                  <a:lnTo>
                    <a:pt x="220" y="184"/>
                  </a:lnTo>
                  <a:lnTo>
                    <a:pt x="220" y="182"/>
                  </a:lnTo>
                  <a:lnTo>
                    <a:pt x="220" y="180"/>
                  </a:lnTo>
                  <a:lnTo>
                    <a:pt x="220" y="180"/>
                  </a:lnTo>
                  <a:lnTo>
                    <a:pt x="220" y="180"/>
                  </a:lnTo>
                  <a:lnTo>
                    <a:pt x="220" y="180"/>
                  </a:lnTo>
                  <a:lnTo>
                    <a:pt x="219" y="180"/>
                  </a:lnTo>
                  <a:lnTo>
                    <a:pt x="219" y="179"/>
                  </a:lnTo>
                  <a:lnTo>
                    <a:pt x="217" y="179"/>
                  </a:lnTo>
                  <a:lnTo>
                    <a:pt x="217" y="179"/>
                  </a:lnTo>
                  <a:lnTo>
                    <a:pt x="215" y="177"/>
                  </a:lnTo>
                  <a:lnTo>
                    <a:pt x="215" y="175"/>
                  </a:lnTo>
                  <a:lnTo>
                    <a:pt x="215" y="175"/>
                  </a:lnTo>
                  <a:lnTo>
                    <a:pt x="215" y="173"/>
                  </a:lnTo>
                  <a:lnTo>
                    <a:pt x="217" y="171"/>
                  </a:lnTo>
                  <a:lnTo>
                    <a:pt x="217" y="171"/>
                  </a:lnTo>
                  <a:lnTo>
                    <a:pt x="219" y="171"/>
                  </a:lnTo>
                  <a:lnTo>
                    <a:pt x="219" y="171"/>
                  </a:lnTo>
                  <a:lnTo>
                    <a:pt x="219" y="171"/>
                  </a:lnTo>
                  <a:lnTo>
                    <a:pt x="220" y="171"/>
                  </a:lnTo>
                  <a:lnTo>
                    <a:pt x="220" y="171"/>
                  </a:lnTo>
                  <a:lnTo>
                    <a:pt x="220" y="173"/>
                  </a:lnTo>
                  <a:lnTo>
                    <a:pt x="222" y="173"/>
                  </a:lnTo>
                  <a:lnTo>
                    <a:pt x="222" y="173"/>
                  </a:lnTo>
                  <a:lnTo>
                    <a:pt x="222" y="171"/>
                  </a:lnTo>
                  <a:lnTo>
                    <a:pt x="222" y="171"/>
                  </a:lnTo>
                  <a:lnTo>
                    <a:pt x="220" y="171"/>
                  </a:lnTo>
                  <a:lnTo>
                    <a:pt x="219" y="170"/>
                  </a:lnTo>
                  <a:lnTo>
                    <a:pt x="219" y="170"/>
                  </a:lnTo>
                  <a:lnTo>
                    <a:pt x="219" y="170"/>
                  </a:lnTo>
                  <a:lnTo>
                    <a:pt x="219" y="170"/>
                  </a:lnTo>
                  <a:lnTo>
                    <a:pt x="219" y="170"/>
                  </a:lnTo>
                  <a:lnTo>
                    <a:pt x="219" y="168"/>
                  </a:lnTo>
                  <a:lnTo>
                    <a:pt x="219" y="166"/>
                  </a:lnTo>
                  <a:lnTo>
                    <a:pt x="215" y="166"/>
                  </a:lnTo>
                  <a:lnTo>
                    <a:pt x="217" y="164"/>
                  </a:lnTo>
                  <a:lnTo>
                    <a:pt x="217" y="164"/>
                  </a:lnTo>
                  <a:lnTo>
                    <a:pt x="219" y="164"/>
                  </a:lnTo>
                  <a:lnTo>
                    <a:pt x="219" y="166"/>
                  </a:lnTo>
                  <a:lnTo>
                    <a:pt x="219" y="164"/>
                  </a:lnTo>
                  <a:lnTo>
                    <a:pt x="219" y="162"/>
                  </a:lnTo>
                  <a:lnTo>
                    <a:pt x="220" y="162"/>
                  </a:lnTo>
                  <a:lnTo>
                    <a:pt x="220" y="162"/>
                  </a:lnTo>
                  <a:lnTo>
                    <a:pt x="220" y="161"/>
                  </a:lnTo>
                  <a:lnTo>
                    <a:pt x="220" y="161"/>
                  </a:lnTo>
                  <a:lnTo>
                    <a:pt x="220" y="159"/>
                  </a:lnTo>
                  <a:lnTo>
                    <a:pt x="220" y="157"/>
                  </a:lnTo>
                  <a:lnTo>
                    <a:pt x="220" y="157"/>
                  </a:lnTo>
                  <a:lnTo>
                    <a:pt x="220" y="155"/>
                  </a:lnTo>
                  <a:lnTo>
                    <a:pt x="219" y="155"/>
                  </a:lnTo>
                  <a:lnTo>
                    <a:pt x="219" y="153"/>
                  </a:lnTo>
                  <a:lnTo>
                    <a:pt x="217" y="153"/>
                  </a:lnTo>
                  <a:lnTo>
                    <a:pt x="215" y="152"/>
                  </a:lnTo>
                  <a:lnTo>
                    <a:pt x="215" y="152"/>
                  </a:lnTo>
                  <a:lnTo>
                    <a:pt x="215" y="150"/>
                  </a:lnTo>
                  <a:lnTo>
                    <a:pt x="213" y="150"/>
                  </a:lnTo>
                  <a:lnTo>
                    <a:pt x="213" y="148"/>
                  </a:lnTo>
                  <a:lnTo>
                    <a:pt x="213" y="148"/>
                  </a:lnTo>
                  <a:lnTo>
                    <a:pt x="213" y="146"/>
                  </a:lnTo>
                  <a:lnTo>
                    <a:pt x="213" y="143"/>
                  </a:lnTo>
                  <a:lnTo>
                    <a:pt x="213" y="141"/>
                  </a:lnTo>
                  <a:lnTo>
                    <a:pt x="213" y="139"/>
                  </a:lnTo>
                  <a:lnTo>
                    <a:pt x="213" y="137"/>
                  </a:lnTo>
                  <a:lnTo>
                    <a:pt x="213" y="135"/>
                  </a:lnTo>
                  <a:lnTo>
                    <a:pt x="213" y="135"/>
                  </a:lnTo>
                  <a:lnTo>
                    <a:pt x="213" y="133"/>
                  </a:lnTo>
                  <a:lnTo>
                    <a:pt x="213" y="132"/>
                  </a:lnTo>
                  <a:lnTo>
                    <a:pt x="213" y="132"/>
                  </a:lnTo>
                  <a:lnTo>
                    <a:pt x="210" y="130"/>
                  </a:lnTo>
                  <a:lnTo>
                    <a:pt x="208" y="130"/>
                  </a:lnTo>
                  <a:lnTo>
                    <a:pt x="206" y="128"/>
                  </a:lnTo>
                  <a:lnTo>
                    <a:pt x="206" y="126"/>
                  </a:lnTo>
                  <a:lnTo>
                    <a:pt x="206" y="124"/>
                  </a:lnTo>
                  <a:lnTo>
                    <a:pt x="206" y="123"/>
                  </a:lnTo>
                  <a:lnTo>
                    <a:pt x="206" y="121"/>
                  </a:lnTo>
                  <a:lnTo>
                    <a:pt x="208" y="121"/>
                  </a:lnTo>
                  <a:lnTo>
                    <a:pt x="208" y="119"/>
                  </a:lnTo>
                  <a:lnTo>
                    <a:pt x="208" y="119"/>
                  </a:lnTo>
                  <a:lnTo>
                    <a:pt x="208" y="119"/>
                  </a:lnTo>
                  <a:lnTo>
                    <a:pt x="210" y="119"/>
                  </a:lnTo>
                  <a:lnTo>
                    <a:pt x="213" y="121"/>
                  </a:lnTo>
                  <a:lnTo>
                    <a:pt x="213" y="121"/>
                  </a:lnTo>
                  <a:lnTo>
                    <a:pt x="215" y="121"/>
                  </a:lnTo>
                  <a:lnTo>
                    <a:pt x="215" y="121"/>
                  </a:lnTo>
                  <a:lnTo>
                    <a:pt x="217" y="123"/>
                  </a:lnTo>
                  <a:lnTo>
                    <a:pt x="219" y="121"/>
                  </a:lnTo>
                  <a:lnTo>
                    <a:pt x="219" y="119"/>
                  </a:lnTo>
                  <a:lnTo>
                    <a:pt x="220" y="119"/>
                  </a:lnTo>
                  <a:lnTo>
                    <a:pt x="219" y="117"/>
                  </a:lnTo>
                  <a:lnTo>
                    <a:pt x="219" y="117"/>
                  </a:lnTo>
                  <a:lnTo>
                    <a:pt x="219" y="117"/>
                  </a:lnTo>
                  <a:lnTo>
                    <a:pt x="217" y="117"/>
                  </a:lnTo>
                  <a:lnTo>
                    <a:pt x="217" y="117"/>
                  </a:lnTo>
                  <a:lnTo>
                    <a:pt x="215" y="115"/>
                  </a:lnTo>
                  <a:lnTo>
                    <a:pt x="215" y="115"/>
                  </a:lnTo>
                  <a:lnTo>
                    <a:pt x="215" y="115"/>
                  </a:lnTo>
                  <a:lnTo>
                    <a:pt x="211" y="112"/>
                  </a:lnTo>
                  <a:lnTo>
                    <a:pt x="211" y="112"/>
                  </a:lnTo>
                  <a:lnTo>
                    <a:pt x="211" y="110"/>
                  </a:lnTo>
                  <a:lnTo>
                    <a:pt x="210" y="112"/>
                  </a:lnTo>
                  <a:lnTo>
                    <a:pt x="210" y="112"/>
                  </a:lnTo>
                  <a:lnTo>
                    <a:pt x="210" y="112"/>
                  </a:lnTo>
                  <a:lnTo>
                    <a:pt x="208" y="112"/>
                  </a:lnTo>
                  <a:lnTo>
                    <a:pt x="208" y="110"/>
                  </a:lnTo>
                  <a:lnTo>
                    <a:pt x="208" y="110"/>
                  </a:lnTo>
                  <a:lnTo>
                    <a:pt x="206" y="112"/>
                  </a:lnTo>
                  <a:lnTo>
                    <a:pt x="206" y="112"/>
                  </a:lnTo>
                  <a:lnTo>
                    <a:pt x="206" y="112"/>
                  </a:lnTo>
                  <a:lnTo>
                    <a:pt x="206" y="114"/>
                  </a:lnTo>
                  <a:lnTo>
                    <a:pt x="206" y="114"/>
                  </a:lnTo>
                  <a:lnTo>
                    <a:pt x="206" y="114"/>
                  </a:lnTo>
                  <a:lnTo>
                    <a:pt x="204" y="115"/>
                  </a:lnTo>
                  <a:lnTo>
                    <a:pt x="204" y="115"/>
                  </a:lnTo>
                  <a:lnTo>
                    <a:pt x="204" y="115"/>
                  </a:lnTo>
                  <a:lnTo>
                    <a:pt x="202" y="115"/>
                  </a:lnTo>
                  <a:lnTo>
                    <a:pt x="202" y="114"/>
                  </a:lnTo>
                  <a:lnTo>
                    <a:pt x="202" y="114"/>
                  </a:lnTo>
                  <a:lnTo>
                    <a:pt x="202" y="114"/>
                  </a:lnTo>
                  <a:lnTo>
                    <a:pt x="200" y="114"/>
                  </a:lnTo>
                  <a:lnTo>
                    <a:pt x="197" y="115"/>
                  </a:lnTo>
                  <a:lnTo>
                    <a:pt x="197" y="115"/>
                  </a:lnTo>
                  <a:lnTo>
                    <a:pt x="195" y="115"/>
                  </a:lnTo>
                  <a:lnTo>
                    <a:pt x="195" y="115"/>
                  </a:lnTo>
                  <a:lnTo>
                    <a:pt x="195" y="115"/>
                  </a:lnTo>
                  <a:lnTo>
                    <a:pt x="195" y="115"/>
                  </a:lnTo>
                  <a:lnTo>
                    <a:pt x="195" y="117"/>
                  </a:lnTo>
                  <a:lnTo>
                    <a:pt x="193" y="117"/>
                  </a:lnTo>
                  <a:lnTo>
                    <a:pt x="193" y="115"/>
                  </a:lnTo>
                  <a:lnTo>
                    <a:pt x="191" y="115"/>
                  </a:lnTo>
                  <a:lnTo>
                    <a:pt x="191" y="114"/>
                  </a:lnTo>
                  <a:lnTo>
                    <a:pt x="191" y="112"/>
                  </a:lnTo>
                  <a:lnTo>
                    <a:pt x="191" y="112"/>
                  </a:lnTo>
                  <a:lnTo>
                    <a:pt x="191" y="110"/>
                  </a:lnTo>
                  <a:lnTo>
                    <a:pt x="193" y="108"/>
                  </a:lnTo>
                  <a:lnTo>
                    <a:pt x="193" y="106"/>
                  </a:lnTo>
                  <a:lnTo>
                    <a:pt x="193" y="105"/>
                  </a:lnTo>
                  <a:lnTo>
                    <a:pt x="193" y="105"/>
                  </a:lnTo>
                  <a:lnTo>
                    <a:pt x="191" y="105"/>
                  </a:lnTo>
                  <a:lnTo>
                    <a:pt x="191" y="103"/>
                  </a:lnTo>
                  <a:lnTo>
                    <a:pt x="190" y="103"/>
                  </a:lnTo>
                  <a:lnTo>
                    <a:pt x="190" y="103"/>
                  </a:lnTo>
                  <a:lnTo>
                    <a:pt x="190" y="103"/>
                  </a:lnTo>
                  <a:lnTo>
                    <a:pt x="188" y="105"/>
                  </a:lnTo>
                  <a:lnTo>
                    <a:pt x="188" y="105"/>
                  </a:lnTo>
                  <a:lnTo>
                    <a:pt x="188" y="105"/>
                  </a:lnTo>
                  <a:lnTo>
                    <a:pt x="186" y="103"/>
                  </a:lnTo>
                  <a:lnTo>
                    <a:pt x="186" y="103"/>
                  </a:lnTo>
                  <a:lnTo>
                    <a:pt x="184" y="101"/>
                  </a:lnTo>
                  <a:lnTo>
                    <a:pt x="184" y="99"/>
                  </a:lnTo>
                  <a:lnTo>
                    <a:pt x="184" y="99"/>
                  </a:lnTo>
                  <a:lnTo>
                    <a:pt x="182" y="99"/>
                  </a:lnTo>
                  <a:lnTo>
                    <a:pt x="182" y="97"/>
                  </a:lnTo>
                  <a:lnTo>
                    <a:pt x="182" y="97"/>
                  </a:lnTo>
                  <a:lnTo>
                    <a:pt x="181" y="96"/>
                  </a:lnTo>
                  <a:lnTo>
                    <a:pt x="182" y="96"/>
                  </a:lnTo>
                  <a:lnTo>
                    <a:pt x="182" y="96"/>
                  </a:lnTo>
                  <a:lnTo>
                    <a:pt x="182" y="94"/>
                  </a:lnTo>
                  <a:lnTo>
                    <a:pt x="181" y="92"/>
                  </a:lnTo>
                  <a:lnTo>
                    <a:pt x="181" y="90"/>
                  </a:lnTo>
                  <a:lnTo>
                    <a:pt x="181" y="90"/>
                  </a:lnTo>
                  <a:lnTo>
                    <a:pt x="181" y="90"/>
                  </a:lnTo>
                  <a:lnTo>
                    <a:pt x="179" y="90"/>
                  </a:lnTo>
                  <a:lnTo>
                    <a:pt x="179" y="88"/>
                  </a:lnTo>
                  <a:lnTo>
                    <a:pt x="179" y="88"/>
                  </a:lnTo>
                  <a:lnTo>
                    <a:pt x="175" y="85"/>
                  </a:lnTo>
                  <a:lnTo>
                    <a:pt x="173" y="85"/>
                  </a:lnTo>
                  <a:lnTo>
                    <a:pt x="172" y="85"/>
                  </a:lnTo>
                  <a:lnTo>
                    <a:pt x="172" y="87"/>
                  </a:lnTo>
                  <a:lnTo>
                    <a:pt x="168" y="90"/>
                  </a:lnTo>
                  <a:lnTo>
                    <a:pt x="166" y="92"/>
                  </a:lnTo>
                  <a:lnTo>
                    <a:pt x="166" y="92"/>
                  </a:lnTo>
                  <a:lnTo>
                    <a:pt x="166" y="90"/>
                  </a:lnTo>
                  <a:lnTo>
                    <a:pt x="166" y="92"/>
                  </a:lnTo>
                  <a:lnTo>
                    <a:pt x="166" y="92"/>
                  </a:lnTo>
                  <a:lnTo>
                    <a:pt x="164" y="92"/>
                  </a:lnTo>
                  <a:lnTo>
                    <a:pt x="166" y="92"/>
                  </a:lnTo>
                  <a:lnTo>
                    <a:pt x="166" y="92"/>
                  </a:lnTo>
                  <a:lnTo>
                    <a:pt x="166" y="92"/>
                  </a:lnTo>
                  <a:lnTo>
                    <a:pt x="166" y="92"/>
                  </a:lnTo>
                  <a:lnTo>
                    <a:pt x="166" y="94"/>
                  </a:lnTo>
                  <a:lnTo>
                    <a:pt x="164" y="94"/>
                  </a:lnTo>
                  <a:lnTo>
                    <a:pt x="164" y="94"/>
                  </a:lnTo>
                  <a:lnTo>
                    <a:pt x="164" y="94"/>
                  </a:lnTo>
                  <a:lnTo>
                    <a:pt x="164" y="94"/>
                  </a:lnTo>
                  <a:lnTo>
                    <a:pt x="164" y="96"/>
                  </a:lnTo>
                  <a:lnTo>
                    <a:pt x="166" y="96"/>
                  </a:lnTo>
                  <a:lnTo>
                    <a:pt x="166" y="97"/>
                  </a:lnTo>
                  <a:lnTo>
                    <a:pt x="168" y="99"/>
                  </a:lnTo>
                  <a:lnTo>
                    <a:pt x="166" y="99"/>
                  </a:lnTo>
                  <a:lnTo>
                    <a:pt x="168" y="101"/>
                  </a:lnTo>
                  <a:lnTo>
                    <a:pt x="166" y="101"/>
                  </a:lnTo>
                  <a:lnTo>
                    <a:pt x="163" y="103"/>
                  </a:lnTo>
                  <a:lnTo>
                    <a:pt x="163" y="103"/>
                  </a:lnTo>
                  <a:lnTo>
                    <a:pt x="163" y="103"/>
                  </a:lnTo>
                  <a:lnTo>
                    <a:pt x="163" y="103"/>
                  </a:lnTo>
                  <a:lnTo>
                    <a:pt x="163" y="105"/>
                  </a:lnTo>
                  <a:lnTo>
                    <a:pt x="163" y="105"/>
                  </a:lnTo>
                  <a:lnTo>
                    <a:pt x="163" y="105"/>
                  </a:lnTo>
                  <a:lnTo>
                    <a:pt x="163" y="106"/>
                  </a:lnTo>
                  <a:lnTo>
                    <a:pt x="163" y="106"/>
                  </a:lnTo>
                  <a:lnTo>
                    <a:pt x="163" y="106"/>
                  </a:lnTo>
                  <a:lnTo>
                    <a:pt x="163" y="108"/>
                  </a:lnTo>
                  <a:lnTo>
                    <a:pt x="161" y="108"/>
                  </a:lnTo>
                  <a:lnTo>
                    <a:pt x="161" y="108"/>
                  </a:lnTo>
                  <a:lnTo>
                    <a:pt x="161" y="110"/>
                  </a:lnTo>
                  <a:lnTo>
                    <a:pt x="161" y="108"/>
                  </a:lnTo>
                  <a:lnTo>
                    <a:pt x="161" y="108"/>
                  </a:lnTo>
                  <a:lnTo>
                    <a:pt x="161" y="108"/>
                  </a:lnTo>
                  <a:lnTo>
                    <a:pt x="161" y="106"/>
                  </a:lnTo>
                  <a:lnTo>
                    <a:pt x="161" y="106"/>
                  </a:lnTo>
                  <a:lnTo>
                    <a:pt x="161" y="106"/>
                  </a:lnTo>
                  <a:lnTo>
                    <a:pt x="159" y="106"/>
                  </a:lnTo>
                  <a:lnTo>
                    <a:pt x="159" y="106"/>
                  </a:lnTo>
                  <a:lnTo>
                    <a:pt x="159" y="108"/>
                  </a:lnTo>
                  <a:lnTo>
                    <a:pt x="159" y="110"/>
                  </a:lnTo>
                  <a:lnTo>
                    <a:pt x="159" y="110"/>
                  </a:lnTo>
                  <a:lnTo>
                    <a:pt x="159" y="110"/>
                  </a:lnTo>
                  <a:lnTo>
                    <a:pt x="155" y="110"/>
                  </a:lnTo>
                  <a:lnTo>
                    <a:pt x="155" y="110"/>
                  </a:lnTo>
                  <a:lnTo>
                    <a:pt x="155" y="110"/>
                  </a:lnTo>
                  <a:lnTo>
                    <a:pt x="155" y="108"/>
                  </a:lnTo>
                  <a:lnTo>
                    <a:pt x="155" y="108"/>
                  </a:lnTo>
                  <a:lnTo>
                    <a:pt x="154" y="108"/>
                  </a:lnTo>
                  <a:lnTo>
                    <a:pt x="154" y="108"/>
                  </a:lnTo>
                  <a:lnTo>
                    <a:pt x="154" y="108"/>
                  </a:lnTo>
                  <a:lnTo>
                    <a:pt x="154" y="108"/>
                  </a:lnTo>
                  <a:lnTo>
                    <a:pt x="154" y="106"/>
                  </a:lnTo>
                  <a:lnTo>
                    <a:pt x="152" y="108"/>
                  </a:lnTo>
                  <a:lnTo>
                    <a:pt x="150" y="110"/>
                  </a:lnTo>
                  <a:lnTo>
                    <a:pt x="145" y="108"/>
                  </a:lnTo>
                  <a:lnTo>
                    <a:pt x="145" y="108"/>
                  </a:lnTo>
                  <a:lnTo>
                    <a:pt x="145" y="106"/>
                  </a:lnTo>
                  <a:lnTo>
                    <a:pt x="145" y="106"/>
                  </a:lnTo>
                  <a:lnTo>
                    <a:pt x="143" y="105"/>
                  </a:lnTo>
                  <a:lnTo>
                    <a:pt x="139" y="103"/>
                  </a:lnTo>
                  <a:lnTo>
                    <a:pt x="139" y="103"/>
                  </a:lnTo>
                  <a:lnTo>
                    <a:pt x="135" y="103"/>
                  </a:lnTo>
                  <a:lnTo>
                    <a:pt x="134" y="103"/>
                  </a:lnTo>
                  <a:lnTo>
                    <a:pt x="132" y="101"/>
                  </a:lnTo>
                  <a:lnTo>
                    <a:pt x="132" y="101"/>
                  </a:lnTo>
                  <a:lnTo>
                    <a:pt x="132" y="97"/>
                  </a:lnTo>
                  <a:lnTo>
                    <a:pt x="130" y="96"/>
                  </a:lnTo>
                  <a:lnTo>
                    <a:pt x="130" y="96"/>
                  </a:lnTo>
                  <a:lnTo>
                    <a:pt x="128" y="94"/>
                  </a:lnTo>
                  <a:lnTo>
                    <a:pt x="128" y="94"/>
                  </a:lnTo>
                  <a:lnTo>
                    <a:pt x="128" y="94"/>
                  </a:lnTo>
                  <a:lnTo>
                    <a:pt x="126" y="94"/>
                  </a:lnTo>
                  <a:lnTo>
                    <a:pt x="126" y="92"/>
                  </a:lnTo>
                  <a:lnTo>
                    <a:pt x="125" y="88"/>
                  </a:lnTo>
                  <a:lnTo>
                    <a:pt x="123" y="88"/>
                  </a:lnTo>
                  <a:lnTo>
                    <a:pt x="123" y="88"/>
                  </a:lnTo>
                  <a:lnTo>
                    <a:pt x="121" y="87"/>
                  </a:lnTo>
                  <a:lnTo>
                    <a:pt x="119" y="85"/>
                  </a:lnTo>
                  <a:lnTo>
                    <a:pt x="117" y="83"/>
                  </a:lnTo>
                  <a:lnTo>
                    <a:pt x="117" y="83"/>
                  </a:lnTo>
                  <a:lnTo>
                    <a:pt x="117" y="81"/>
                  </a:lnTo>
                  <a:lnTo>
                    <a:pt x="117" y="81"/>
                  </a:lnTo>
                  <a:lnTo>
                    <a:pt x="116" y="81"/>
                  </a:lnTo>
                  <a:lnTo>
                    <a:pt x="116" y="79"/>
                  </a:lnTo>
                  <a:lnTo>
                    <a:pt x="117" y="79"/>
                  </a:lnTo>
                  <a:lnTo>
                    <a:pt x="119" y="79"/>
                  </a:lnTo>
                  <a:lnTo>
                    <a:pt x="121" y="77"/>
                  </a:lnTo>
                  <a:lnTo>
                    <a:pt x="121" y="77"/>
                  </a:lnTo>
                  <a:lnTo>
                    <a:pt x="123" y="77"/>
                  </a:lnTo>
                  <a:lnTo>
                    <a:pt x="123" y="76"/>
                  </a:lnTo>
                  <a:lnTo>
                    <a:pt x="123" y="74"/>
                  </a:lnTo>
                  <a:lnTo>
                    <a:pt x="125" y="74"/>
                  </a:lnTo>
                  <a:lnTo>
                    <a:pt x="128" y="74"/>
                  </a:lnTo>
                  <a:lnTo>
                    <a:pt x="130" y="74"/>
                  </a:lnTo>
                  <a:lnTo>
                    <a:pt x="132" y="74"/>
                  </a:lnTo>
                  <a:lnTo>
                    <a:pt x="137" y="68"/>
                  </a:lnTo>
                  <a:lnTo>
                    <a:pt x="139" y="68"/>
                  </a:lnTo>
                  <a:lnTo>
                    <a:pt x="139" y="68"/>
                  </a:lnTo>
                  <a:lnTo>
                    <a:pt x="139" y="68"/>
                  </a:lnTo>
                  <a:lnTo>
                    <a:pt x="139" y="67"/>
                  </a:lnTo>
                  <a:lnTo>
                    <a:pt x="139" y="67"/>
                  </a:lnTo>
                  <a:lnTo>
                    <a:pt x="137" y="67"/>
                  </a:lnTo>
                  <a:lnTo>
                    <a:pt x="137" y="67"/>
                  </a:lnTo>
                  <a:lnTo>
                    <a:pt x="137" y="67"/>
                  </a:lnTo>
                  <a:lnTo>
                    <a:pt x="135" y="65"/>
                  </a:lnTo>
                  <a:lnTo>
                    <a:pt x="134" y="65"/>
                  </a:lnTo>
                  <a:lnTo>
                    <a:pt x="134" y="65"/>
                  </a:lnTo>
                  <a:lnTo>
                    <a:pt x="134" y="65"/>
                  </a:lnTo>
                  <a:lnTo>
                    <a:pt x="132" y="65"/>
                  </a:lnTo>
                  <a:lnTo>
                    <a:pt x="132" y="65"/>
                  </a:lnTo>
                  <a:lnTo>
                    <a:pt x="132" y="65"/>
                  </a:lnTo>
                  <a:lnTo>
                    <a:pt x="132" y="63"/>
                  </a:lnTo>
                  <a:lnTo>
                    <a:pt x="130" y="63"/>
                  </a:lnTo>
                  <a:lnTo>
                    <a:pt x="130" y="63"/>
                  </a:lnTo>
                  <a:lnTo>
                    <a:pt x="128" y="63"/>
                  </a:lnTo>
                  <a:lnTo>
                    <a:pt x="130" y="61"/>
                  </a:lnTo>
                  <a:lnTo>
                    <a:pt x="130" y="61"/>
                  </a:lnTo>
                  <a:lnTo>
                    <a:pt x="128" y="59"/>
                  </a:lnTo>
                  <a:lnTo>
                    <a:pt x="130" y="59"/>
                  </a:lnTo>
                  <a:lnTo>
                    <a:pt x="132" y="58"/>
                  </a:lnTo>
                  <a:lnTo>
                    <a:pt x="134" y="58"/>
                  </a:lnTo>
                  <a:lnTo>
                    <a:pt x="135" y="58"/>
                  </a:lnTo>
                  <a:lnTo>
                    <a:pt x="135" y="59"/>
                  </a:lnTo>
                  <a:lnTo>
                    <a:pt x="137" y="59"/>
                  </a:lnTo>
                  <a:lnTo>
                    <a:pt x="139" y="58"/>
                  </a:lnTo>
                  <a:lnTo>
                    <a:pt x="141" y="56"/>
                  </a:lnTo>
                  <a:lnTo>
                    <a:pt x="143" y="56"/>
                  </a:lnTo>
                  <a:lnTo>
                    <a:pt x="145" y="56"/>
                  </a:lnTo>
                  <a:lnTo>
                    <a:pt x="146" y="56"/>
                  </a:lnTo>
                  <a:lnTo>
                    <a:pt x="146" y="56"/>
                  </a:lnTo>
                  <a:lnTo>
                    <a:pt x="146" y="56"/>
                  </a:lnTo>
                  <a:lnTo>
                    <a:pt x="148" y="56"/>
                  </a:lnTo>
                  <a:lnTo>
                    <a:pt x="148" y="56"/>
                  </a:lnTo>
                  <a:lnTo>
                    <a:pt x="148" y="56"/>
                  </a:lnTo>
                  <a:lnTo>
                    <a:pt x="148" y="56"/>
                  </a:lnTo>
                  <a:lnTo>
                    <a:pt x="148" y="52"/>
                  </a:lnTo>
                  <a:lnTo>
                    <a:pt x="148" y="52"/>
                  </a:lnTo>
                  <a:lnTo>
                    <a:pt x="152" y="47"/>
                  </a:lnTo>
                  <a:lnTo>
                    <a:pt x="152" y="45"/>
                  </a:lnTo>
                  <a:lnTo>
                    <a:pt x="154" y="43"/>
                  </a:lnTo>
                  <a:lnTo>
                    <a:pt x="154" y="43"/>
                  </a:lnTo>
                  <a:lnTo>
                    <a:pt x="152" y="41"/>
                  </a:lnTo>
                  <a:lnTo>
                    <a:pt x="154" y="40"/>
                  </a:lnTo>
                  <a:lnTo>
                    <a:pt x="154" y="40"/>
                  </a:lnTo>
                  <a:lnTo>
                    <a:pt x="154" y="40"/>
                  </a:lnTo>
                  <a:lnTo>
                    <a:pt x="154" y="38"/>
                  </a:lnTo>
                  <a:lnTo>
                    <a:pt x="155" y="38"/>
                  </a:lnTo>
                  <a:lnTo>
                    <a:pt x="155" y="38"/>
                  </a:lnTo>
                  <a:lnTo>
                    <a:pt x="154" y="36"/>
                  </a:lnTo>
                  <a:lnTo>
                    <a:pt x="155" y="34"/>
                  </a:lnTo>
                  <a:lnTo>
                    <a:pt x="155" y="34"/>
                  </a:lnTo>
                  <a:lnTo>
                    <a:pt x="155" y="34"/>
                  </a:lnTo>
                  <a:lnTo>
                    <a:pt x="155" y="34"/>
                  </a:lnTo>
                  <a:lnTo>
                    <a:pt x="155" y="31"/>
                  </a:lnTo>
                  <a:lnTo>
                    <a:pt x="157" y="31"/>
                  </a:lnTo>
                  <a:lnTo>
                    <a:pt x="157" y="31"/>
                  </a:lnTo>
                  <a:lnTo>
                    <a:pt x="161" y="31"/>
                  </a:lnTo>
                  <a:lnTo>
                    <a:pt x="161" y="29"/>
                  </a:lnTo>
                  <a:lnTo>
                    <a:pt x="161" y="29"/>
                  </a:lnTo>
                  <a:lnTo>
                    <a:pt x="161" y="29"/>
                  </a:lnTo>
                  <a:lnTo>
                    <a:pt x="163" y="27"/>
                  </a:lnTo>
                  <a:lnTo>
                    <a:pt x="163" y="27"/>
                  </a:lnTo>
                  <a:lnTo>
                    <a:pt x="163" y="25"/>
                  </a:lnTo>
                  <a:lnTo>
                    <a:pt x="164" y="25"/>
                  </a:lnTo>
                  <a:lnTo>
                    <a:pt x="166" y="21"/>
                  </a:lnTo>
                  <a:lnTo>
                    <a:pt x="166" y="20"/>
                  </a:lnTo>
                  <a:lnTo>
                    <a:pt x="168" y="20"/>
                  </a:lnTo>
                  <a:lnTo>
                    <a:pt x="170" y="20"/>
                  </a:lnTo>
                  <a:lnTo>
                    <a:pt x="172" y="18"/>
                  </a:lnTo>
                  <a:lnTo>
                    <a:pt x="173" y="16"/>
                  </a:lnTo>
                  <a:lnTo>
                    <a:pt x="175" y="16"/>
                  </a:lnTo>
                  <a:lnTo>
                    <a:pt x="177" y="16"/>
                  </a:lnTo>
                  <a:lnTo>
                    <a:pt x="177" y="14"/>
                  </a:lnTo>
                  <a:lnTo>
                    <a:pt x="179" y="12"/>
                  </a:lnTo>
                  <a:lnTo>
                    <a:pt x="177" y="11"/>
                  </a:lnTo>
                  <a:lnTo>
                    <a:pt x="177" y="12"/>
                  </a:lnTo>
                  <a:lnTo>
                    <a:pt x="175" y="11"/>
                  </a:lnTo>
                  <a:lnTo>
                    <a:pt x="173" y="11"/>
                  </a:lnTo>
                  <a:lnTo>
                    <a:pt x="172" y="11"/>
                  </a:lnTo>
                  <a:lnTo>
                    <a:pt x="168" y="9"/>
                  </a:lnTo>
                  <a:lnTo>
                    <a:pt x="168" y="9"/>
                  </a:lnTo>
                  <a:lnTo>
                    <a:pt x="164" y="3"/>
                  </a:lnTo>
                  <a:lnTo>
                    <a:pt x="164" y="3"/>
                  </a:lnTo>
                  <a:lnTo>
                    <a:pt x="163" y="2"/>
                  </a:lnTo>
                  <a:lnTo>
                    <a:pt x="163" y="2"/>
                  </a:lnTo>
                  <a:lnTo>
                    <a:pt x="159" y="2"/>
                  </a:lnTo>
                  <a:lnTo>
                    <a:pt x="157" y="0"/>
                  </a:lnTo>
                  <a:lnTo>
                    <a:pt x="155" y="0"/>
                  </a:lnTo>
                  <a:lnTo>
                    <a:pt x="155" y="0"/>
                  </a:lnTo>
                  <a:lnTo>
                    <a:pt x="155" y="2"/>
                  </a:lnTo>
                  <a:lnTo>
                    <a:pt x="155" y="2"/>
                  </a:lnTo>
                  <a:lnTo>
                    <a:pt x="157" y="2"/>
                  </a:lnTo>
                  <a:lnTo>
                    <a:pt x="157" y="5"/>
                  </a:lnTo>
                  <a:lnTo>
                    <a:pt x="159" y="7"/>
                  </a:lnTo>
                  <a:lnTo>
                    <a:pt x="163" y="9"/>
                  </a:lnTo>
                  <a:lnTo>
                    <a:pt x="161" y="9"/>
                  </a:lnTo>
                  <a:lnTo>
                    <a:pt x="161" y="9"/>
                  </a:lnTo>
                  <a:lnTo>
                    <a:pt x="159" y="9"/>
                  </a:lnTo>
                  <a:lnTo>
                    <a:pt x="157" y="9"/>
                  </a:lnTo>
                  <a:lnTo>
                    <a:pt x="159" y="9"/>
                  </a:lnTo>
                  <a:lnTo>
                    <a:pt x="159" y="9"/>
                  </a:lnTo>
                  <a:lnTo>
                    <a:pt x="159" y="7"/>
                  </a:lnTo>
                  <a:lnTo>
                    <a:pt x="157" y="7"/>
                  </a:lnTo>
                  <a:lnTo>
                    <a:pt x="157" y="7"/>
                  </a:lnTo>
                  <a:lnTo>
                    <a:pt x="155" y="9"/>
                  </a:lnTo>
                  <a:lnTo>
                    <a:pt x="154" y="9"/>
                  </a:lnTo>
                  <a:lnTo>
                    <a:pt x="152" y="9"/>
                  </a:lnTo>
                  <a:lnTo>
                    <a:pt x="152" y="7"/>
                  </a:lnTo>
                  <a:lnTo>
                    <a:pt x="152" y="7"/>
                  </a:lnTo>
                  <a:lnTo>
                    <a:pt x="152" y="7"/>
                  </a:lnTo>
                  <a:lnTo>
                    <a:pt x="152" y="9"/>
                  </a:lnTo>
                  <a:lnTo>
                    <a:pt x="152" y="9"/>
                  </a:lnTo>
                  <a:lnTo>
                    <a:pt x="152" y="9"/>
                  </a:lnTo>
                  <a:lnTo>
                    <a:pt x="150" y="9"/>
                  </a:lnTo>
                  <a:lnTo>
                    <a:pt x="150" y="9"/>
                  </a:lnTo>
                  <a:lnTo>
                    <a:pt x="148" y="9"/>
                  </a:lnTo>
                  <a:lnTo>
                    <a:pt x="150" y="11"/>
                  </a:lnTo>
                  <a:lnTo>
                    <a:pt x="150" y="11"/>
                  </a:lnTo>
                  <a:lnTo>
                    <a:pt x="148" y="12"/>
                  </a:lnTo>
                  <a:lnTo>
                    <a:pt x="148" y="14"/>
                  </a:lnTo>
                  <a:lnTo>
                    <a:pt x="148" y="14"/>
                  </a:lnTo>
                  <a:lnTo>
                    <a:pt x="148" y="16"/>
                  </a:lnTo>
                  <a:lnTo>
                    <a:pt x="148" y="16"/>
                  </a:lnTo>
                  <a:lnTo>
                    <a:pt x="148" y="16"/>
                  </a:lnTo>
                  <a:lnTo>
                    <a:pt x="150" y="18"/>
                  </a:lnTo>
                  <a:lnTo>
                    <a:pt x="152" y="21"/>
                  </a:lnTo>
                  <a:lnTo>
                    <a:pt x="152" y="21"/>
                  </a:lnTo>
                  <a:lnTo>
                    <a:pt x="152" y="23"/>
                  </a:lnTo>
                  <a:lnTo>
                    <a:pt x="152" y="25"/>
                  </a:lnTo>
                  <a:lnTo>
                    <a:pt x="152" y="25"/>
                  </a:lnTo>
                  <a:lnTo>
                    <a:pt x="152" y="25"/>
                  </a:lnTo>
                  <a:lnTo>
                    <a:pt x="152" y="27"/>
                  </a:lnTo>
                  <a:lnTo>
                    <a:pt x="152" y="27"/>
                  </a:lnTo>
                  <a:lnTo>
                    <a:pt x="152" y="29"/>
                  </a:lnTo>
                  <a:lnTo>
                    <a:pt x="152" y="31"/>
                  </a:lnTo>
                  <a:lnTo>
                    <a:pt x="150" y="31"/>
                  </a:lnTo>
                  <a:lnTo>
                    <a:pt x="150" y="31"/>
                  </a:lnTo>
                  <a:lnTo>
                    <a:pt x="148" y="31"/>
                  </a:lnTo>
                  <a:lnTo>
                    <a:pt x="148" y="32"/>
                  </a:lnTo>
                  <a:lnTo>
                    <a:pt x="148" y="32"/>
                  </a:lnTo>
                  <a:lnTo>
                    <a:pt x="143" y="36"/>
                  </a:lnTo>
                  <a:lnTo>
                    <a:pt x="143" y="38"/>
                  </a:lnTo>
                  <a:lnTo>
                    <a:pt x="141" y="38"/>
                  </a:lnTo>
                  <a:lnTo>
                    <a:pt x="141" y="38"/>
                  </a:lnTo>
                  <a:lnTo>
                    <a:pt x="141" y="36"/>
                  </a:lnTo>
                  <a:lnTo>
                    <a:pt x="143" y="34"/>
                  </a:lnTo>
                  <a:lnTo>
                    <a:pt x="146" y="32"/>
                  </a:lnTo>
                  <a:lnTo>
                    <a:pt x="146" y="32"/>
                  </a:lnTo>
                  <a:lnTo>
                    <a:pt x="146" y="31"/>
                  </a:lnTo>
                  <a:lnTo>
                    <a:pt x="146" y="29"/>
                  </a:lnTo>
                  <a:lnTo>
                    <a:pt x="143" y="31"/>
                  </a:lnTo>
                  <a:lnTo>
                    <a:pt x="143" y="29"/>
                  </a:lnTo>
                  <a:lnTo>
                    <a:pt x="146" y="27"/>
                  </a:lnTo>
                  <a:lnTo>
                    <a:pt x="146" y="27"/>
                  </a:lnTo>
                  <a:lnTo>
                    <a:pt x="146" y="25"/>
                  </a:lnTo>
                  <a:lnTo>
                    <a:pt x="148" y="25"/>
                  </a:lnTo>
                  <a:lnTo>
                    <a:pt x="148" y="25"/>
                  </a:lnTo>
                  <a:lnTo>
                    <a:pt x="148" y="23"/>
                  </a:lnTo>
                  <a:lnTo>
                    <a:pt x="148" y="21"/>
                  </a:lnTo>
                  <a:lnTo>
                    <a:pt x="148" y="21"/>
                  </a:lnTo>
                  <a:lnTo>
                    <a:pt x="148" y="21"/>
                  </a:lnTo>
                  <a:lnTo>
                    <a:pt x="146" y="20"/>
                  </a:lnTo>
                  <a:lnTo>
                    <a:pt x="146" y="20"/>
                  </a:lnTo>
                  <a:lnTo>
                    <a:pt x="146" y="18"/>
                  </a:lnTo>
                  <a:lnTo>
                    <a:pt x="145" y="18"/>
                  </a:lnTo>
                  <a:lnTo>
                    <a:pt x="145" y="16"/>
                  </a:lnTo>
                  <a:lnTo>
                    <a:pt x="145" y="16"/>
                  </a:lnTo>
                  <a:lnTo>
                    <a:pt x="145" y="16"/>
                  </a:lnTo>
                  <a:lnTo>
                    <a:pt x="145" y="14"/>
                  </a:lnTo>
                  <a:lnTo>
                    <a:pt x="145" y="12"/>
                  </a:lnTo>
                  <a:lnTo>
                    <a:pt x="145" y="12"/>
                  </a:lnTo>
                  <a:lnTo>
                    <a:pt x="145" y="12"/>
                  </a:lnTo>
                  <a:lnTo>
                    <a:pt x="143" y="11"/>
                  </a:lnTo>
                  <a:lnTo>
                    <a:pt x="143" y="11"/>
                  </a:lnTo>
                  <a:lnTo>
                    <a:pt x="143" y="9"/>
                  </a:lnTo>
                  <a:lnTo>
                    <a:pt x="141" y="11"/>
                  </a:lnTo>
                  <a:lnTo>
                    <a:pt x="139" y="11"/>
                  </a:lnTo>
                  <a:lnTo>
                    <a:pt x="139" y="12"/>
                  </a:lnTo>
                  <a:lnTo>
                    <a:pt x="137" y="11"/>
                  </a:lnTo>
                  <a:lnTo>
                    <a:pt x="137" y="12"/>
                  </a:lnTo>
                  <a:lnTo>
                    <a:pt x="135" y="14"/>
                  </a:lnTo>
                  <a:lnTo>
                    <a:pt x="135" y="16"/>
                  </a:lnTo>
                  <a:lnTo>
                    <a:pt x="135" y="16"/>
                  </a:lnTo>
                  <a:lnTo>
                    <a:pt x="137" y="16"/>
                  </a:lnTo>
                  <a:lnTo>
                    <a:pt x="137" y="18"/>
                  </a:lnTo>
                  <a:lnTo>
                    <a:pt x="139" y="18"/>
                  </a:lnTo>
                  <a:lnTo>
                    <a:pt x="139" y="18"/>
                  </a:lnTo>
                  <a:lnTo>
                    <a:pt x="139" y="18"/>
                  </a:lnTo>
                  <a:lnTo>
                    <a:pt x="139" y="18"/>
                  </a:lnTo>
                  <a:lnTo>
                    <a:pt x="139" y="16"/>
                  </a:lnTo>
                  <a:lnTo>
                    <a:pt x="139" y="14"/>
                  </a:lnTo>
                  <a:lnTo>
                    <a:pt x="139" y="14"/>
                  </a:lnTo>
                  <a:lnTo>
                    <a:pt x="139" y="14"/>
                  </a:lnTo>
                  <a:lnTo>
                    <a:pt x="141" y="16"/>
                  </a:lnTo>
                  <a:lnTo>
                    <a:pt x="141" y="16"/>
                  </a:lnTo>
                  <a:lnTo>
                    <a:pt x="141" y="18"/>
                  </a:lnTo>
                  <a:lnTo>
                    <a:pt x="141" y="18"/>
                  </a:lnTo>
                  <a:lnTo>
                    <a:pt x="141" y="20"/>
                  </a:lnTo>
                  <a:lnTo>
                    <a:pt x="141" y="21"/>
                  </a:lnTo>
                  <a:lnTo>
                    <a:pt x="141" y="21"/>
                  </a:lnTo>
                  <a:lnTo>
                    <a:pt x="141" y="21"/>
                  </a:lnTo>
                  <a:lnTo>
                    <a:pt x="141" y="25"/>
                  </a:lnTo>
                  <a:lnTo>
                    <a:pt x="139" y="25"/>
                  </a:lnTo>
                  <a:lnTo>
                    <a:pt x="139" y="25"/>
                  </a:lnTo>
                  <a:lnTo>
                    <a:pt x="141" y="23"/>
                  </a:lnTo>
                  <a:lnTo>
                    <a:pt x="141" y="21"/>
                  </a:lnTo>
                  <a:lnTo>
                    <a:pt x="139" y="21"/>
                  </a:lnTo>
                  <a:lnTo>
                    <a:pt x="139" y="20"/>
                  </a:lnTo>
                  <a:lnTo>
                    <a:pt x="139" y="20"/>
                  </a:lnTo>
                  <a:lnTo>
                    <a:pt x="139" y="20"/>
                  </a:lnTo>
                  <a:lnTo>
                    <a:pt x="137" y="18"/>
                  </a:lnTo>
                  <a:lnTo>
                    <a:pt x="137" y="18"/>
                  </a:lnTo>
                  <a:lnTo>
                    <a:pt x="135" y="18"/>
                  </a:lnTo>
                  <a:lnTo>
                    <a:pt x="135" y="18"/>
                  </a:lnTo>
                  <a:lnTo>
                    <a:pt x="135" y="18"/>
                  </a:lnTo>
                  <a:lnTo>
                    <a:pt x="135" y="18"/>
                  </a:lnTo>
                  <a:lnTo>
                    <a:pt x="135" y="18"/>
                  </a:lnTo>
                  <a:lnTo>
                    <a:pt x="134" y="18"/>
                  </a:lnTo>
                  <a:lnTo>
                    <a:pt x="134" y="16"/>
                  </a:lnTo>
                  <a:lnTo>
                    <a:pt x="134" y="16"/>
                  </a:lnTo>
                  <a:lnTo>
                    <a:pt x="134" y="16"/>
                  </a:lnTo>
                  <a:lnTo>
                    <a:pt x="135" y="12"/>
                  </a:lnTo>
                  <a:lnTo>
                    <a:pt x="135" y="12"/>
                  </a:lnTo>
                  <a:lnTo>
                    <a:pt x="135" y="12"/>
                  </a:lnTo>
                  <a:lnTo>
                    <a:pt x="135" y="11"/>
                  </a:lnTo>
                  <a:lnTo>
                    <a:pt x="134" y="12"/>
                  </a:lnTo>
                  <a:lnTo>
                    <a:pt x="132" y="14"/>
                  </a:lnTo>
                  <a:lnTo>
                    <a:pt x="132" y="14"/>
                  </a:lnTo>
                  <a:lnTo>
                    <a:pt x="132" y="16"/>
                  </a:lnTo>
                  <a:lnTo>
                    <a:pt x="134" y="18"/>
                  </a:lnTo>
                  <a:lnTo>
                    <a:pt x="134" y="20"/>
                  </a:lnTo>
                  <a:lnTo>
                    <a:pt x="132" y="21"/>
                  </a:lnTo>
                  <a:lnTo>
                    <a:pt x="132" y="21"/>
                  </a:lnTo>
                  <a:lnTo>
                    <a:pt x="132" y="21"/>
                  </a:lnTo>
                  <a:lnTo>
                    <a:pt x="132" y="21"/>
                  </a:lnTo>
                  <a:lnTo>
                    <a:pt x="130" y="21"/>
                  </a:lnTo>
                  <a:lnTo>
                    <a:pt x="130" y="21"/>
                  </a:lnTo>
                  <a:lnTo>
                    <a:pt x="130" y="21"/>
                  </a:lnTo>
                  <a:lnTo>
                    <a:pt x="132" y="20"/>
                  </a:lnTo>
                  <a:lnTo>
                    <a:pt x="132" y="20"/>
                  </a:lnTo>
                  <a:lnTo>
                    <a:pt x="132" y="20"/>
                  </a:lnTo>
                  <a:lnTo>
                    <a:pt x="132" y="20"/>
                  </a:lnTo>
                  <a:lnTo>
                    <a:pt x="130" y="20"/>
                  </a:lnTo>
                  <a:lnTo>
                    <a:pt x="130" y="20"/>
                  </a:lnTo>
                  <a:lnTo>
                    <a:pt x="130" y="20"/>
                  </a:lnTo>
                  <a:lnTo>
                    <a:pt x="130" y="18"/>
                  </a:lnTo>
                  <a:lnTo>
                    <a:pt x="130" y="18"/>
                  </a:lnTo>
                  <a:lnTo>
                    <a:pt x="128" y="18"/>
                  </a:lnTo>
                  <a:lnTo>
                    <a:pt x="128" y="18"/>
                  </a:lnTo>
                  <a:lnTo>
                    <a:pt x="128" y="18"/>
                  </a:lnTo>
                  <a:lnTo>
                    <a:pt x="126" y="18"/>
                  </a:lnTo>
                  <a:lnTo>
                    <a:pt x="126" y="18"/>
                  </a:lnTo>
                  <a:lnTo>
                    <a:pt x="125" y="18"/>
                  </a:lnTo>
                  <a:lnTo>
                    <a:pt x="125" y="18"/>
                  </a:lnTo>
                  <a:lnTo>
                    <a:pt x="126" y="16"/>
                  </a:lnTo>
                  <a:lnTo>
                    <a:pt x="128" y="16"/>
                  </a:lnTo>
                  <a:lnTo>
                    <a:pt x="126" y="14"/>
                  </a:lnTo>
                  <a:lnTo>
                    <a:pt x="125" y="14"/>
                  </a:lnTo>
                  <a:lnTo>
                    <a:pt x="125" y="16"/>
                  </a:lnTo>
                  <a:lnTo>
                    <a:pt x="125" y="18"/>
                  </a:lnTo>
                  <a:lnTo>
                    <a:pt x="123" y="18"/>
                  </a:lnTo>
                  <a:lnTo>
                    <a:pt x="123" y="18"/>
                  </a:lnTo>
                  <a:lnTo>
                    <a:pt x="119" y="20"/>
                  </a:lnTo>
                  <a:lnTo>
                    <a:pt x="117" y="21"/>
                  </a:lnTo>
                  <a:lnTo>
                    <a:pt x="117" y="23"/>
                  </a:lnTo>
                  <a:lnTo>
                    <a:pt x="117" y="23"/>
                  </a:lnTo>
                  <a:lnTo>
                    <a:pt x="117" y="21"/>
                  </a:lnTo>
                  <a:lnTo>
                    <a:pt x="117" y="21"/>
                  </a:lnTo>
                  <a:lnTo>
                    <a:pt x="117" y="20"/>
                  </a:lnTo>
                  <a:lnTo>
                    <a:pt x="117" y="20"/>
                  </a:lnTo>
                  <a:lnTo>
                    <a:pt x="117" y="20"/>
                  </a:lnTo>
                  <a:lnTo>
                    <a:pt x="116" y="21"/>
                  </a:lnTo>
                  <a:lnTo>
                    <a:pt x="114" y="21"/>
                  </a:lnTo>
                  <a:lnTo>
                    <a:pt x="112" y="20"/>
                  </a:lnTo>
                  <a:lnTo>
                    <a:pt x="110" y="20"/>
                  </a:lnTo>
                  <a:lnTo>
                    <a:pt x="110" y="21"/>
                  </a:lnTo>
                  <a:lnTo>
                    <a:pt x="110" y="23"/>
                  </a:lnTo>
                  <a:lnTo>
                    <a:pt x="108" y="23"/>
                  </a:lnTo>
                  <a:lnTo>
                    <a:pt x="108" y="25"/>
                  </a:lnTo>
                  <a:lnTo>
                    <a:pt x="108" y="27"/>
                  </a:lnTo>
                  <a:lnTo>
                    <a:pt x="110" y="29"/>
                  </a:lnTo>
                  <a:lnTo>
                    <a:pt x="108" y="29"/>
                  </a:lnTo>
                  <a:lnTo>
                    <a:pt x="108" y="31"/>
                  </a:lnTo>
                  <a:lnTo>
                    <a:pt x="108" y="31"/>
                  </a:lnTo>
                  <a:lnTo>
                    <a:pt x="108" y="31"/>
                  </a:lnTo>
                  <a:lnTo>
                    <a:pt x="108" y="29"/>
                  </a:lnTo>
                  <a:lnTo>
                    <a:pt x="108" y="29"/>
                  </a:lnTo>
                  <a:lnTo>
                    <a:pt x="107" y="29"/>
                  </a:lnTo>
                  <a:lnTo>
                    <a:pt x="107" y="31"/>
                  </a:lnTo>
                  <a:lnTo>
                    <a:pt x="105" y="31"/>
                  </a:lnTo>
                  <a:lnTo>
                    <a:pt x="105" y="31"/>
                  </a:lnTo>
                  <a:lnTo>
                    <a:pt x="105" y="31"/>
                  </a:lnTo>
                  <a:lnTo>
                    <a:pt x="105" y="32"/>
                  </a:lnTo>
                  <a:lnTo>
                    <a:pt x="105" y="32"/>
                  </a:lnTo>
                  <a:lnTo>
                    <a:pt x="105" y="32"/>
                  </a:lnTo>
                  <a:lnTo>
                    <a:pt x="105" y="34"/>
                  </a:lnTo>
                  <a:lnTo>
                    <a:pt x="103" y="32"/>
                  </a:lnTo>
                  <a:lnTo>
                    <a:pt x="103" y="32"/>
                  </a:lnTo>
                  <a:lnTo>
                    <a:pt x="103" y="32"/>
                  </a:lnTo>
                  <a:lnTo>
                    <a:pt x="101" y="34"/>
                  </a:lnTo>
                  <a:lnTo>
                    <a:pt x="101" y="34"/>
                  </a:lnTo>
                  <a:lnTo>
                    <a:pt x="105" y="36"/>
                  </a:lnTo>
                  <a:lnTo>
                    <a:pt x="105" y="38"/>
                  </a:lnTo>
                  <a:lnTo>
                    <a:pt x="107" y="38"/>
                  </a:lnTo>
                  <a:lnTo>
                    <a:pt x="105" y="40"/>
                  </a:lnTo>
                  <a:lnTo>
                    <a:pt x="105" y="40"/>
                  </a:lnTo>
                  <a:lnTo>
                    <a:pt x="105" y="40"/>
                  </a:lnTo>
                  <a:lnTo>
                    <a:pt x="103" y="40"/>
                  </a:lnTo>
                  <a:lnTo>
                    <a:pt x="103" y="40"/>
                  </a:lnTo>
                  <a:lnTo>
                    <a:pt x="103" y="38"/>
                  </a:lnTo>
                  <a:lnTo>
                    <a:pt x="101" y="40"/>
                  </a:lnTo>
                  <a:lnTo>
                    <a:pt x="103" y="41"/>
                  </a:lnTo>
                  <a:lnTo>
                    <a:pt x="103" y="43"/>
                  </a:lnTo>
                  <a:lnTo>
                    <a:pt x="105" y="43"/>
                  </a:lnTo>
                  <a:lnTo>
                    <a:pt x="107" y="43"/>
                  </a:lnTo>
                  <a:lnTo>
                    <a:pt x="107" y="43"/>
                  </a:lnTo>
                  <a:lnTo>
                    <a:pt x="107" y="43"/>
                  </a:lnTo>
                  <a:lnTo>
                    <a:pt x="107" y="41"/>
                  </a:lnTo>
                  <a:lnTo>
                    <a:pt x="107" y="41"/>
                  </a:lnTo>
                  <a:lnTo>
                    <a:pt x="107" y="41"/>
                  </a:lnTo>
                  <a:lnTo>
                    <a:pt x="107" y="41"/>
                  </a:lnTo>
                  <a:lnTo>
                    <a:pt x="108" y="41"/>
                  </a:lnTo>
                  <a:lnTo>
                    <a:pt x="108" y="43"/>
                  </a:lnTo>
                  <a:lnTo>
                    <a:pt x="108" y="45"/>
                  </a:lnTo>
                  <a:lnTo>
                    <a:pt x="108" y="45"/>
                  </a:lnTo>
                  <a:lnTo>
                    <a:pt x="107" y="45"/>
                  </a:lnTo>
                  <a:lnTo>
                    <a:pt x="107" y="45"/>
                  </a:lnTo>
                  <a:lnTo>
                    <a:pt x="107" y="47"/>
                  </a:lnTo>
                  <a:lnTo>
                    <a:pt x="107" y="47"/>
                  </a:lnTo>
                  <a:lnTo>
                    <a:pt x="108" y="47"/>
                  </a:lnTo>
                  <a:lnTo>
                    <a:pt x="108" y="49"/>
                  </a:lnTo>
                  <a:lnTo>
                    <a:pt x="108" y="49"/>
                  </a:lnTo>
                  <a:lnTo>
                    <a:pt x="108" y="49"/>
                  </a:lnTo>
                  <a:lnTo>
                    <a:pt x="105" y="47"/>
                  </a:lnTo>
                  <a:lnTo>
                    <a:pt x="103" y="49"/>
                  </a:lnTo>
                  <a:lnTo>
                    <a:pt x="101" y="47"/>
                  </a:lnTo>
                  <a:lnTo>
                    <a:pt x="101" y="47"/>
                  </a:lnTo>
                  <a:lnTo>
                    <a:pt x="99" y="47"/>
                  </a:lnTo>
                  <a:lnTo>
                    <a:pt x="99" y="49"/>
                  </a:lnTo>
                  <a:lnTo>
                    <a:pt x="99" y="49"/>
                  </a:lnTo>
                  <a:lnTo>
                    <a:pt x="98" y="49"/>
                  </a:lnTo>
                  <a:lnTo>
                    <a:pt x="98" y="49"/>
                  </a:lnTo>
                  <a:lnTo>
                    <a:pt x="98" y="49"/>
                  </a:lnTo>
                  <a:lnTo>
                    <a:pt x="98" y="50"/>
                  </a:lnTo>
                  <a:lnTo>
                    <a:pt x="98" y="50"/>
                  </a:lnTo>
                  <a:lnTo>
                    <a:pt x="99" y="50"/>
                  </a:lnTo>
                  <a:lnTo>
                    <a:pt x="101" y="52"/>
                  </a:lnTo>
                  <a:lnTo>
                    <a:pt x="105" y="54"/>
                  </a:lnTo>
                  <a:lnTo>
                    <a:pt x="103" y="54"/>
                  </a:lnTo>
                  <a:lnTo>
                    <a:pt x="103" y="54"/>
                  </a:lnTo>
                  <a:lnTo>
                    <a:pt x="101" y="54"/>
                  </a:lnTo>
                  <a:lnTo>
                    <a:pt x="101" y="52"/>
                  </a:lnTo>
                  <a:lnTo>
                    <a:pt x="101" y="52"/>
                  </a:lnTo>
                  <a:lnTo>
                    <a:pt x="98" y="52"/>
                  </a:lnTo>
                  <a:lnTo>
                    <a:pt x="98" y="52"/>
                  </a:lnTo>
                  <a:lnTo>
                    <a:pt x="99" y="54"/>
                  </a:lnTo>
                  <a:lnTo>
                    <a:pt x="101" y="54"/>
                  </a:lnTo>
                  <a:lnTo>
                    <a:pt x="101" y="54"/>
                  </a:lnTo>
                  <a:lnTo>
                    <a:pt x="101" y="54"/>
                  </a:lnTo>
                  <a:lnTo>
                    <a:pt x="98" y="54"/>
                  </a:lnTo>
                  <a:lnTo>
                    <a:pt x="92" y="54"/>
                  </a:lnTo>
                  <a:lnTo>
                    <a:pt x="92" y="54"/>
                  </a:lnTo>
                  <a:lnTo>
                    <a:pt x="89" y="58"/>
                  </a:lnTo>
                  <a:lnTo>
                    <a:pt x="87" y="58"/>
                  </a:lnTo>
                  <a:lnTo>
                    <a:pt x="87" y="59"/>
                  </a:lnTo>
                  <a:lnTo>
                    <a:pt x="87" y="59"/>
                  </a:lnTo>
                  <a:lnTo>
                    <a:pt x="87" y="59"/>
                  </a:lnTo>
                  <a:lnTo>
                    <a:pt x="85" y="59"/>
                  </a:lnTo>
                  <a:lnTo>
                    <a:pt x="85" y="59"/>
                  </a:lnTo>
                  <a:lnTo>
                    <a:pt x="85" y="61"/>
                  </a:lnTo>
                  <a:lnTo>
                    <a:pt x="85" y="61"/>
                  </a:lnTo>
                  <a:lnTo>
                    <a:pt x="87" y="61"/>
                  </a:lnTo>
                  <a:lnTo>
                    <a:pt x="87" y="61"/>
                  </a:lnTo>
                  <a:lnTo>
                    <a:pt x="85" y="63"/>
                  </a:lnTo>
                  <a:lnTo>
                    <a:pt x="85" y="63"/>
                  </a:lnTo>
                  <a:lnTo>
                    <a:pt x="85" y="63"/>
                  </a:lnTo>
                  <a:lnTo>
                    <a:pt x="85" y="63"/>
                  </a:lnTo>
                  <a:lnTo>
                    <a:pt x="87" y="63"/>
                  </a:lnTo>
                  <a:lnTo>
                    <a:pt x="90" y="65"/>
                  </a:lnTo>
                  <a:lnTo>
                    <a:pt x="90" y="65"/>
                  </a:lnTo>
                  <a:lnTo>
                    <a:pt x="90" y="67"/>
                  </a:lnTo>
                  <a:lnTo>
                    <a:pt x="90" y="67"/>
                  </a:lnTo>
                  <a:lnTo>
                    <a:pt x="96" y="67"/>
                  </a:lnTo>
                  <a:lnTo>
                    <a:pt x="96" y="67"/>
                  </a:lnTo>
                  <a:lnTo>
                    <a:pt x="98" y="68"/>
                  </a:lnTo>
                  <a:lnTo>
                    <a:pt x="98" y="67"/>
                  </a:lnTo>
                  <a:lnTo>
                    <a:pt x="98" y="67"/>
                  </a:lnTo>
                  <a:lnTo>
                    <a:pt x="99" y="67"/>
                  </a:lnTo>
                  <a:lnTo>
                    <a:pt x="99" y="67"/>
                  </a:lnTo>
                  <a:lnTo>
                    <a:pt x="99" y="65"/>
                  </a:lnTo>
                  <a:lnTo>
                    <a:pt x="99" y="65"/>
                  </a:lnTo>
                  <a:lnTo>
                    <a:pt x="101" y="65"/>
                  </a:lnTo>
                  <a:lnTo>
                    <a:pt x="101" y="67"/>
                  </a:lnTo>
                  <a:lnTo>
                    <a:pt x="101" y="67"/>
                  </a:lnTo>
                  <a:lnTo>
                    <a:pt x="101" y="67"/>
                  </a:lnTo>
                  <a:lnTo>
                    <a:pt x="101" y="68"/>
                  </a:lnTo>
                  <a:lnTo>
                    <a:pt x="101" y="68"/>
                  </a:lnTo>
                  <a:lnTo>
                    <a:pt x="101" y="68"/>
                  </a:lnTo>
                  <a:lnTo>
                    <a:pt x="103" y="67"/>
                  </a:lnTo>
                  <a:lnTo>
                    <a:pt x="103" y="65"/>
                  </a:lnTo>
                  <a:lnTo>
                    <a:pt x="105" y="65"/>
                  </a:lnTo>
                  <a:lnTo>
                    <a:pt x="103" y="67"/>
                  </a:lnTo>
                  <a:lnTo>
                    <a:pt x="105" y="67"/>
                  </a:lnTo>
                  <a:lnTo>
                    <a:pt x="105" y="67"/>
                  </a:lnTo>
                  <a:lnTo>
                    <a:pt x="105" y="67"/>
                  </a:lnTo>
                  <a:lnTo>
                    <a:pt x="105" y="68"/>
                  </a:lnTo>
                  <a:lnTo>
                    <a:pt x="105" y="68"/>
                  </a:lnTo>
                  <a:lnTo>
                    <a:pt x="105" y="68"/>
                  </a:lnTo>
                  <a:lnTo>
                    <a:pt x="103" y="70"/>
                  </a:lnTo>
                  <a:lnTo>
                    <a:pt x="101" y="70"/>
                  </a:lnTo>
                  <a:lnTo>
                    <a:pt x="101" y="72"/>
                  </a:lnTo>
                  <a:lnTo>
                    <a:pt x="103" y="72"/>
                  </a:lnTo>
                  <a:lnTo>
                    <a:pt x="103" y="70"/>
                  </a:lnTo>
                  <a:lnTo>
                    <a:pt x="105" y="70"/>
                  </a:lnTo>
                  <a:lnTo>
                    <a:pt x="107" y="68"/>
                  </a:lnTo>
                  <a:lnTo>
                    <a:pt x="108" y="67"/>
                  </a:lnTo>
                  <a:lnTo>
                    <a:pt x="108" y="65"/>
                  </a:lnTo>
                  <a:lnTo>
                    <a:pt x="110" y="65"/>
                  </a:lnTo>
                  <a:lnTo>
                    <a:pt x="110" y="65"/>
                  </a:lnTo>
                  <a:lnTo>
                    <a:pt x="110" y="67"/>
                  </a:lnTo>
                  <a:lnTo>
                    <a:pt x="110" y="67"/>
                  </a:lnTo>
                  <a:lnTo>
                    <a:pt x="110" y="67"/>
                  </a:lnTo>
                  <a:lnTo>
                    <a:pt x="110" y="68"/>
                  </a:lnTo>
                  <a:lnTo>
                    <a:pt x="112" y="67"/>
                  </a:lnTo>
                  <a:lnTo>
                    <a:pt x="114" y="67"/>
                  </a:lnTo>
                  <a:lnTo>
                    <a:pt x="117" y="65"/>
                  </a:lnTo>
                  <a:lnTo>
                    <a:pt x="117" y="65"/>
                  </a:lnTo>
                  <a:lnTo>
                    <a:pt x="119" y="63"/>
                  </a:lnTo>
                  <a:lnTo>
                    <a:pt x="119" y="65"/>
                  </a:lnTo>
                  <a:lnTo>
                    <a:pt x="119" y="65"/>
                  </a:lnTo>
                  <a:lnTo>
                    <a:pt x="119" y="65"/>
                  </a:lnTo>
                  <a:lnTo>
                    <a:pt x="119" y="65"/>
                  </a:lnTo>
                  <a:lnTo>
                    <a:pt x="119" y="65"/>
                  </a:lnTo>
                  <a:lnTo>
                    <a:pt x="117" y="68"/>
                  </a:lnTo>
                  <a:lnTo>
                    <a:pt x="117" y="68"/>
                  </a:lnTo>
                  <a:lnTo>
                    <a:pt x="117" y="67"/>
                  </a:lnTo>
                  <a:lnTo>
                    <a:pt x="117" y="67"/>
                  </a:lnTo>
                  <a:lnTo>
                    <a:pt x="116" y="67"/>
                  </a:lnTo>
                  <a:lnTo>
                    <a:pt x="116" y="68"/>
                  </a:lnTo>
                  <a:lnTo>
                    <a:pt x="114" y="70"/>
                  </a:lnTo>
                  <a:lnTo>
                    <a:pt x="114" y="72"/>
                  </a:lnTo>
                  <a:lnTo>
                    <a:pt x="112" y="76"/>
                  </a:lnTo>
                  <a:lnTo>
                    <a:pt x="112" y="76"/>
                  </a:lnTo>
                  <a:lnTo>
                    <a:pt x="112" y="76"/>
                  </a:lnTo>
                  <a:lnTo>
                    <a:pt x="114" y="76"/>
                  </a:lnTo>
                  <a:lnTo>
                    <a:pt x="114" y="77"/>
                  </a:lnTo>
                  <a:lnTo>
                    <a:pt x="112" y="77"/>
                  </a:lnTo>
                  <a:lnTo>
                    <a:pt x="110" y="79"/>
                  </a:lnTo>
                  <a:lnTo>
                    <a:pt x="110" y="79"/>
                  </a:lnTo>
                  <a:lnTo>
                    <a:pt x="107" y="79"/>
                  </a:lnTo>
                  <a:lnTo>
                    <a:pt x="105" y="79"/>
                  </a:lnTo>
                  <a:lnTo>
                    <a:pt x="105" y="81"/>
                  </a:lnTo>
                  <a:lnTo>
                    <a:pt x="103" y="81"/>
                  </a:lnTo>
                  <a:lnTo>
                    <a:pt x="103" y="81"/>
                  </a:lnTo>
                  <a:lnTo>
                    <a:pt x="103" y="81"/>
                  </a:lnTo>
                  <a:lnTo>
                    <a:pt x="103" y="81"/>
                  </a:lnTo>
                  <a:lnTo>
                    <a:pt x="103" y="81"/>
                  </a:lnTo>
                  <a:lnTo>
                    <a:pt x="101" y="79"/>
                  </a:lnTo>
                  <a:lnTo>
                    <a:pt x="101" y="79"/>
                  </a:lnTo>
                  <a:lnTo>
                    <a:pt x="101" y="81"/>
                  </a:lnTo>
                  <a:lnTo>
                    <a:pt x="101" y="83"/>
                  </a:lnTo>
                  <a:lnTo>
                    <a:pt x="101" y="83"/>
                  </a:lnTo>
                  <a:lnTo>
                    <a:pt x="101" y="83"/>
                  </a:lnTo>
                  <a:lnTo>
                    <a:pt x="99" y="83"/>
                  </a:lnTo>
                  <a:lnTo>
                    <a:pt x="94" y="88"/>
                  </a:lnTo>
                  <a:lnTo>
                    <a:pt x="92" y="88"/>
                  </a:lnTo>
                  <a:lnTo>
                    <a:pt x="92" y="88"/>
                  </a:lnTo>
                  <a:lnTo>
                    <a:pt x="92" y="88"/>
                  </a:lnTo>
                  <a:lnTo>
                    <a:pt x="92" y="90"/>
                  </a:lnTo>
                  <a:lnTo>
                    <a:pt x="92" y="90"/>
                  </a:lnTo>
                  <a:lnTo>
                    <a:pt x="92" y="90"/>
                  </a:lnTo>
                  <a:lnTo>
                    <a:pt x="98" y="90"/>
                  </a:lnTo>
                  <a:lnTo>
                    <a:pt x="98" y="92"/>
                  </a:lnTo>
                  <a:lnTo>
                    <a:pt x="99" y="92"/>
                  </a:lnTo>
                  <a:lnTo>
                    <a:pt x="99" y="92"/>
                  </a:lnTo>
                  <a:lnTo>
                    <a:pt x="98" y="94"/>
                  </a:lnTo>
                  <a:lnTo>
                    <a:pt x="98" y="92"/>
                  </a:lnTo>
                  <a:lnTo>
                    <a:pt x="96" y="92"/>
                  </a:lnTo>
                  <a:lnTo>
                    <a:pt x="96" y="94"/>
                  </a:lnTo>
                  <a:lnTo>
                    <a:pt x="96" y="94"/>
                  </a:lnTo>
                  <a:lnTo>
                    <a:pt x="98" y="94"/>
                  </a:lnTo>
                  <a:lnTo>
                    <a:pt x="98" y="94"/>
                  </a:lnTo>
                  <a:lnTo>
                    <a:pt x="99" y="94"/>
                  </a:lnTo>
                  <a:lnTo>
                    <a:pt x="99" y="94"/>
                  </a:lnTo>
                  <a:lnTo>
                    <a:pt x="101" y="96"/>
                  </a:lnTo>
                  <a:lnTo>
                    <a:pt x="101" y="96"/>
                  </a:lnTo>
                  <a:lnTo>
                    <a:pt x="98" y="96"/>
                  </a:lnTo>
                  <a:lnTo>
                    <a:pt x="98" y="96"/>
                  </a:lnTo>
                  <a:lnTo>
                    <a:pt x="98" y="96"/>
                  </a:lnTo>
                  <a:lnTo>
                    <a:pt x="96" y="96"/>
                  </a:lnTo>
                  <a:lnTo>
                    <a:pt x="96" y="96"/>
                  </a:lnTo>
                  <a:lnTo>
                    <a:pt x="94" y="96"/>
                  </a:lnTo>
                  <a:lnTo>
                    <a:pt x="94" y="97"/>
                  </a:lnTo>
                  <a:lnTo>
                    <a:pt x="94" y="97"/>
                  </a:lnTo>
                  <a:lnTo>
                    <a:pt x="94" y="97"/>
                  </a:lnTo>
                  <a:lnTo>
                    <a:pt x="94" y="97"/>
                  </a:lnTo>
                  <a:lnTo>
                    <a:pt x="96" y="97"/>
                  </a:lnTo>
                  <a:lnTo>
                    <a:pt x="96" y="99"/>
                  </a:lnTo>
                  <a:lnTo>
                    <a:pt x="96" y="99"/>
                  </a:lnTo>
                  <a:lnTo>
                    <a:pt x="98" y="101"/>
                  </a:lnTo>
                  <a:lnTo>
                    <a:pt x="98" y="101"/>
                  </a:lnTo>
                  <a:lnTo>
                    <a:pt x="99" y="101"/>
                  </a:lnTo>
                  <a:lnTo>
                    <a:pt x="99" y="101"/>
                  </a:lnTo>
                  <a:lnTo>
                    <a:pt x="99" y="103"/>
                  </a:lnTo>
                  <a:lnTo>
                    <a:pt x="98" y="103"/>
                  </a:lnTo>
                  <a:lnTo>
                    <a:pt x="98" y="103"/>
                  </a:lnTo>
                  <a:lnTo>
                    <a:pt x="96" y="103"/>
                  </a:lnTo>
                  <a:lnTo>
                    <a:pt x="96" y="101"/>
                  </a:lnTo>
                  <a:lnTo>
                    <a:pt x="94" y="101"/>
                  </a:lnTo>
                  <a:lnTo>
                    <a:pt x="94" y="99"/>
                  </a:lnTo>
                  <a:lnTo>
                    <a:pt x="92" y="99"/>
                  </a:lnTo>
                  <a:lnTo>
                    <a:pt x="92" y="97"/>
                  </a:lnTo>
                  <a:lnTo>
                    <a:pt x="92" y="97"/>
                  </a:lnTo>
                  <a:lnTo>
                    <a:pt x="90" y="97"/>
                  </a:lnTo>
                  <a:lnTo>
                    <a:pt x="89" y="97"/>
                  </a:lnTo>
                  <a:lnTo>
                    <a:pt x="87" y="96"/>
                  </a:lnTo>
                  <a:lnTo>
                    <a:pt x="85" y="97"/>
                  </a:lnTo>
                  <a:lnTo>
                    <a:pt x="85" y="97"/>
                  </a:lnTo>
                  <a:lnTo>
                    <a:pt x="81" y="97"/>
                  </a:lnTo>
                  <a:lnTo>
                    <a:pt x="81" y="97"/>
                  </a:lnTo>
                  <a:lnTo>
                    <a:pt x="79" y="96"/>
                  </a:lnTo>
                  <a:lnTo>
                    <a:pt x="79" y="96"/>
                  </a:lnTo>
                  <a:lnTo>
                    <a:pt x="78" y="96"/>
                  </a:lnTo>
                  <a:lnTo>
                    <a:pt x="78" y="96"/>
                  </a:lnTo>
                  <a:lnTo>
                    <a:pt x="78" y="96"/>
                  </a:lnTo>
                  <a:lnTo>
                    <a:pt x="78" y="96"/>
                  </a:lnTo>
                  <a:lnTo>
                    <a:pt x="78" y="96"/>
                  </a:lnTo>
                  <a:lnTo>
                    <a:pt x="74" y="96"/>
                  </a:lnTo>
                  <a:lnTo>
                    <a:pt x="72" y="96"/>
                  </a:lnTo>
                  <a:lnTo>
                    <a:pt x="72" y="97"/>
                  </a:lnTo>
                  <a:lnTo>
                    <a:pt x="70" y="99"/>
                  </a:lnTo>
                  <a:lnTo>
                    <a:pt x="70" y="101"/>
                  </a:lnTo>
                  <a:lnTo>
                    <a:pt x="69" y="101"/>
                  </a:lnTo>
                  <a:lnTo>
                    <a:pt x="69" y="103"/>
                  </a:lnTo>
                  <a:lnTo>
                    <a:pt x="69" y="103"/>
                  </a:lnTo>
                  <a:lnTo>
                    <a:pt x="69" y="105"/>
                  </a:lnTo>
                  <a:lnTo>
                    <a:pt x="69" y="106"/>
                  </a:lnTo>
                  <a:lnTo>
                    <a:pt x="69" y="108"/>
                  </a:lnTo>
                  <a:lnTo>
                    <a:pt x="69" y="108"/>
                  </a:lnTo>
                  <a:lnTo>
                    <a:pt x="69" y="106"/>
                  </a:lnTo>
                  <a:lnTo>
                    <a:pt x="67" y="105"/>
                  </a:lnTo>
                  <a:lnTo>
                    <a:pt x="67" y="103"/>
                  </a:lnTo>
                  <a:lnTo>
                    <a:pt x="65" y="101"/>
                  </a:lnTo>
                  <a:lnTo>
                    <a:pt x="63" y="101"/>
                  </a:lnTo>
                  <a:lnTo>
                    <a:pt x="65" y="99"/>
                  </a:lnTo>
                  <a:lnTo>
                    <a:pt x="65" y="99"/>
                  </a:lnTo>
                  <a:lnTo>
                    <a:pt x="63" y="99"/>
                  </a:lnTo>
                  <a:lnTo>
                    <a:pt x="63" y="97"/>
                  </a:lnTo>
                  <a:lnTo>
                    <a:pt x="65" y="97"/>
                  </a:lnTo>
                  <a:lnTo>
                    <a:pt x="65" y="97"/>
                  </a:lnTo>
                  <a:lnTo>
                    <a:pt x="65" y="96"/>
                  </a:lnTo>
                  <a:lnTo>
                    <a:pt x="63" y="96"/>
                  </a:lnTo>
                  <a:lnTo>
                    <a:pt x="63" y="96"/>
                  </a:lnTo>
                  <a:lnTo>
                    <a:pt x="63" y="96"/>
                  </a:lnTo>
                  <a:lnTo>
                    <a:pt x="63" y="96"/>
                  </a:lnTo>
                  <a:lnTo>
                    <a:pt x="61" y="96"/>
                  </a:lnTo>
                  <a:lnTo>
                    <a:pt x="61" y="94"/>
                  </a:lnTo>
                  <a:lnTo>
                    <a:pt x="61" y="94"/>
                  </a:lnTo>
                  <a:lnTo>
                    <a:pt x="61" y="94"/>
                  </a:lnTo>
                  <a:lnTo>
                    <a:pt x="58" y="92"/>
                  </a:lnTo>
                  <a:lnTo>
                    <a:pt x="58" y="92"/>
                  </a:lnTo>
                  <a:lnTo>
                    <a:pt x="58" y="94"/>
                  </a:lnTo>
                  <a:lnTo>
                    <a:pt x="58" y="94"/>
                  </a:lnTo>
                  <a:lnTo>
                    <a:pt x="56" y="94"/>
                  </a:lnTo>
                  <a:lnTo>
                    <a:pt x="56" y="94"/>
                  </a:lnTo>
                  <a:lnTo>
                    <a:pt x="56" y="94"/>
                  </a:lnTo>
                  <a:lnTo>
                    <a:pt x="52" y="94"/>
                  </a:lnTo>
                  <a:lnTo>
                    <a:pt x="51" y="94"/>
                  </a:lnTo>
                  <a:lnTo>
                    <a:pt x="51" y="92"/>
                  </a:lnTo>
                  <a:lnTo>
                    <a:pt x="51" y="92"/>
                  </a:lnTo>
                  <a:lnTo>
                    <a:pt x="49" y="92"/>
                  </a:lnTo>
                  <a:lnTo>
                    <a:pt x="49" y="94"/>
                  </a:lnTo>
                  <a:lnTo>
                    <a:pt x="49" y="94"/>
                  </a:lnTo>
                  <a:lnTo>
                    <a:pt x="40" y="92"/>
                  </a:lnTo>
                  <a:lnTo>
                    <a:pt x="38" y="92"/>
                  </a:lnTo>
                  <a:lnTo>
                    <a:pt x="36" y="92"/>
                  </a:lnTo>
                  <a:lnTo>
                    <a:pt x="36" y="90"/>
                  </a:lnTo>
                  <a:lnTo>
                    <a:pt x="33" y="92"/>
                  </a:lnTo>
                  <a:lnTo>
                    <a:pt x="33" y="92"/>
                  </a:lnTo>
                  <a:lnTo>
                    <a:pt x="33" y="94"/>
                  </a:lnTo>
                  <a:lnTo>
                    <a:pt x="33" y="94"/>
                  </a:lnTo>
                  <a:lnTo>
                    <a:pt x="36" y="96"/>
                  </a:lnTo>
                  <a:lnTo>
                    <a:pt x="36" y="96"/>
                  </a:lnTo>
                  <a:lnTo>
                    <a:pt x="36" y="96"/>
                  </a:lnTo>
                  <a:lnTo>
                    <a:pt x="36" y="96"/>
                  </a:lnTo>
                  <a:lnTo>
                    <a:pt x="34" y="96"/>
                  </a:lnTo>
                  <a:lnTo>
                    <a:pt x="34" y="96"/>
                  </a:lnTo>
                  <a:lnTo>
                    <a:pt x="36" y="97"/>
                  </a:lnTo>
                  <a:lnTo>
                    <a:pt x="36" y="97"/>
                  </a:lnTo>
                  <a:lnTo>
                    <a:pt x="36" y="97"/>
                  </a:lnTo>
                  <a:lnTo>
                    <a:pt x="36" y="97"/>
                  </a:lnTo>
                  <a:lnTo>
                    <a:pt x="34" y="97"/>
                  </a:lnTo>
                  <a:lnTo>
                    <a:pt x="33" y="96"/>
                  </a:lnTo>
                  <a:lnTo>
                    <a:pt x="33" y="97"/>
                  </a:lnTo>
                  <a:lnTo>
                    <a:pt x="31" y="97"/>
                  </a:lnTo>
                  <a:lnTo>
                    <a:pt x="31" y="99"/>
                  </a:lnTo>
                  <a:lnTo>
                    <a:pt x="31" y="101"/>
                  </a:lnTo>
                  <a:lnTo>
                    <a:pt x="31" y="101"/>
                  </a:lnTo>
                  <a:lnTo>
                    <a:pt x="31" y="101"/>
                  </a:lnTo>
                  <a:lnTo>
                    <a:pt x="29" y="103"/>
                  </a:lnTo>
                  <a:lnTo>
                    <a:pt x="29" y="101"/>
                  </a:lnTo>
                  <a:lnTo>
                    <a:pt x="27" y="101"/>
                  </a:lnTo>
                  <a:lnTo>
                    <a:pt x="27" y="101"/>
                  </a:lnTo>
                  <a:lnTo>
                    <a:pt x="25" y="101"/>
                  </a:lnTo>
                  <a:lnTo>
                    <a:pt x="25" y="99"/>
                  </a:lnTo>
                  <a:lnTo>
                    <a:pt x="27" y="101"/>
                  </a:lnTo>
                  <a:lnTo>
                    <a:pt x="29" y="101"/>
                  </a:lnTo>
                  <a:lnTo>
                    <a:pt x="29" y="99"/>
                  </a:lnTo>
                  <a:lnTo>
                    <a:pt x="31" y="97"/>
                  </a:lnTo>
                  <a:lnTo>
                    <a:pt x="31" y="97"/>
                  </a:lnTo>
                  <a:lnTo>
                    <a:pt x="31" y="97"/>
                  </a:lnTo>
                  <a:lnTo>
                    <a:pt x="31" y="97"/>
                  </a:lnTo>
                  <a:lnTo>
                    <a:pt x="31" y="97"/>
                  </a:lnTo>
                  <a:lnTo>
                    <a:pt x="31" y="97"/>
                  </a:lnTo>
                  <a:lnTo>
                    <a:pt x="29" y="97"/>
                  </a:lnTo>
                  <a:lnTo>
                    <a:pt x="29" y="97"/>
                  </a:lnTo>
                  <a:lnTo>
                    <a:pt x="29" y="96"/>
                  </a:lnTo>
                  <a:lnTo>
                    <a:pt x="27" y="97"/>
                  </a:lnTo>
                  <a:lnTo>
                    <a:pt x="27" y="97"/>
                  </a:lnTo>
                  <a:lnTo>
                    <a:pt x="25" y="96"/>
                  </a:lnTo>
                  <a:lnTo>
                    <a:pt x="25" y="96"/>
                  </a:lnTo>
                  <a:lnTo>
                    <a:pt x="25" y="96"/>
                  </a:lnTo>
                  <a:lnTo>
                    <a:pt x="25" y="94"/>
                  </a:lnTo>
                  <a:lnTo>
                    <a:pt x="25" y="94"/>
                  </a:lnTo>
                  <a:lnTo>
                    <a:pt x="25" y="94"/>
                  </a:lnTo>
                  <a:lnTo>
                    <a:pt x="24" y="94"/>
                  </a:lnTo>
                  <a:lnTo>
                    <a:pt x="24" y="94"/>
                  </a:lnTo>
                  <a:lnTo>
                    <a:pt x="24" y="96"/>
                  </a:lnTo>
                  <a:lnTo>
                    <a:pt x="24" y="96"/>
                  </a:lnTo>
                  <a:lnTo>
                    <a:pt x="22" y="96"/>
                  </a:lnTo>
                  <a:lnTo>
                    <a:pt x="22" y="97"/>
                  </a:lnTo>
                  <a:lnTo>
                    <a:pt x="20" y="97"/>
                  </a:lnTo>
                  <a:lnTo>
                    <a:pt x="20" y="99"/>
                  </a:lnTo>
                  <a:lnTo>
                    <a:pt x="20" y="99"/>
                  </a:lnTo>
                  <a:lnTo>
                    <a:pt x="20" y="99"/>
                  </a:lnTo>
                  <a:lnTo>
                    <a:pt x="20" y="101"/>
                  </a:lnTo>
                  <a:lnTo>
                    <a:pt x="20" y="101"/>
                  </a:lnTo>
                  <a:lnTo>
                    <a:pt x="22" y="101"/>
                  </a:lnTo>
                  <a:lnTo>
                    <a:pt x="22" y="103"/>
                  </a:lnTo>
                  <a:lnTo>
                    <a:pt x="20" y="103"/>
                  </a:lnTo>
                  <a:lnTo>
                    <a:pt x="20" y="103"/>
                  </a:lnTo>
                  <a:lnTo>
                    <a:pt x="20" y="105"/>
                  </a:lnTo>
                  <a:lnTo>
                    <a:pt x="20" y="106"/>
                  </a:lnTo>
                  <a:lnTo>
                    <a:pt x="18" y="108"/>
                  </a:lnTo>
                  <a:lnTo>
                    <a:pt x="18" y="110"/>
                  </a:lnTo>
                  <a:lnTo>
                    <a:pt x="18" y="110"/>
                  </a:lnTo>
                  <a:lnTo>
                    <a:pt x="18" y="112"/>
                  </a:lnTo>
                  <a:lnTo>
                    <a:pt x="20" y="112"/>
                  </a:lnTo>
                  <a:lnTo>
                    <a:pt x="20" y="112"/>
                  </a:lnTo>
                  <a:lnTo>
                    <a:pt x="22" y="112"/>
                  </a:lnTo>
                  <a:lnTo>
                    <a:pt x="22" y="112"/>
                  </a:lnTo>
                  <a:lnTo>
                    <a:pt x="20" y="110"/>
                  </a:lnTo>
                  <a:lnTo>
                    <a:pt x="20" y="110"/>
                  </a:lnTo>
                  <a:lnTo>
                    <a:pt x="22" y="110"/>
                  </a:lnTo>
                  <a:lnTo>
                    <a:pt x="22" y="110"/>
                  </a:lnTo>
                  <a:lnTo>
                    <a:pt x="22" y="108"/>
                  </a:lnTo>
                  <a:lnTo>
                    <a:pt x="22" y="106"/>
                  </a:lnTo>
                  <a:lnTo>
                    <a:pt x="20" y="106"/>
                  </a:lnTo>
                  <a:lnTo>
                    <a:pt x="20" y="106"/>
                  </a:lnTo>
                  <a:lnTo>
                    <a:pt x="22" y="106"/>
                  </a:lnTo>
                  <a:lnTo>
                    <a:pt x="22" y="105"/>
                  </a:lnTo>
                  <a:lnTo>
                    <a:pt x="24" y="106"/>
                  </a:lnTo>
                  <a:lnTo>
                    <a:pt x="24" y="105"/>
                  </a:lnTo>
                  <a:lnTo>
                    <a:pt x="22" y="105"/>
                  </a:lnTo>
                  <a:lnTo>
                    <a:pt x="22" y="105"/>
                  </a:lnTo>
                  <a:lnTo>
                    <a:pt x="24" y="105"/>
                  </a:lnTo>
                  <a:lnTo>
                    <a:pt x="24" y="105"/>
                  </a:lnTo>
                  <a:lnTo>
                    <a:pt x="24" y="103"/>
                  </a:lnTo>
                  <a:lnTo>
                    <a:pt x="24" y="103"/>
                  </a:lnTo>
                  <a:lnTo>
                    <a:pt x="24" y="101"/>
                  </a:lnTo>
                  <a:lnTo>
                    <a:pt x="25" y="101"/>
                  </a:lnTo>
                  <a:lnTo>
                    <a:pt x="27" y="105"/>
                  </a:lnTo>
                  <a:lnTo>
                    <a:pt x="27" y="105"/>
                  </a:lnTo>
                  <a:lnTo>
                    <a:pt x="27" y="105"/>
                  </a:lnTo>
                  <a:lnTo>
                    <a:pt x="27" y="105"/>
                  </a:lnTo>
                  <a:lnTo>
                    <a:pt x="25" y="105"/>
                  </a:lnTo>
                  <a:lnTo>
                    <a:pt x="27" y="106"/>
                  </a:lnTo>
                  <a:lnTo>
                    <a:pt x="29" y="108"/>
                  </a:lnTo>
                  <a:lnTo>
                    <a:pt x="27" y="106"/>
                  </a:lnTo>
                  <a:lnTo>
                    <a:pt x="27" y="106"/>
                  </a:lnTo>
                  <a:lnTo>
                    <a:pt x="27" y="106"/>
                  </a:lnTo>
                  <a:lnTo>
                    <a:pt x="27" y="108"/>
                  </a:lnTo>
                  <a:lnTo>
                    <a:pt x="27" y="108"/>
                  </a:lnTo>
                  <a:lnTo>
                    <a:pt x="29" y="110"/>
                  </a:lnTo>
                  <a:lnTo>
                    <a:pt x="29" y="110"/>
                  </a:lnTo>
                  <a:lnTo>
                    <a:pt x="25" y="110"/>
                  </a:lnTo>
                  <a:lnTo>
                    <a:pt x="25" y="110"/>
                  </a:lnTo>
                  <a:lnTo>
                    <a:pt x="27" y="114"/>
                  </a:lnTo>
                  <a:lnTo>
                    <a:pt x="27" y="114"/>
                  </a:lnTo>
                  <a:lnTo>
                    <a:pt x="29" y="114"/>
                  </a:lnTo>
                  <a:lnTo>
                    <a:pt x="31" y="112"/>
                  </a:lnTo>
                  <a:lnTo>
                    <a:pt x="31" y="112"/>
                  </a:lnTo>
                  <a:lnTo>
                    <a:pt x="31" y="112"/>
                  </a:lnTo>
                  <a:lnTo>
                    <a:pt x="31" y="112"/>
                  </a:lnTo>
                  <a:lnTo>
                    <a:pt x="31" y="112"/>
                  </a:lnTo>
                  <a:lnTo>
                    <a:pt x="31" y="112"/>
                  </a:lnTo>
                  <a:lnTo>
                    <a:pt x="31" y="110"/>
                  </a:lnTo>
                  <a:lnTo>
                    <a:pt x="33" y="110"/>
                  </a:lnTo>
                  <a:lnTo>
                    <a:pt x="33" y="110"/>
                  </a:lnTo>
                  <a:lnTo>
                    <a:pt x="33" y="110"/>
                  </a:lnTo>
                  <a:lnTo>
                    <a:pt x="33" y="112"/>
                  </a:lnTo>
                  <a:lnTo>
                    <a:pt x="33" y="112"/>
                  </a:lnTo>
                  <a:lnTo>
                    <a:pt x="31" y="112"/>
                  </a:lnTo>
                  <a:lnTo>
                    <a:pt x="31" y="114"/>
                  </a:lnTo>
                  <a:lnTo>
                    <a:pt x="31" y="114"/>
                  </a:lnTo>
                  <a:lnTo>
                    <a:pt x="33" y="114"/>
                  </a:lnTo>
                  <a:lnTo>
                    <a:pt x="31" y="114"/>
                  </a:lnTo>
                  <a:lnTo>
                    <a:pt x="31" y="115"/>
                  </a:lnTo>
                  <a:lnTo>
                    <a:pt x="31" y="115"/>
                  </a:lnTo>
                  <a:lnTo>
                    <a:pt x="29" y="117"/>
                  </a:lnTo>
                  <a:lnTo>
                    <a:pt x="31" y="117"/>
                  </a:lnTo>
                  <a:lnTo>
                    <a:pt x="31" y="119"/>
                  </a:lnTo>
                  <a:lnTo>
                    <a:pt x="31" y="119"/>
                  </a:lnTo>
                  <a:lnTo>
                    <a:pt x="31" y="119"/>
                  </a:lnTo>
                  <a:lnTo>
                    <a:pt x="31" y="119"/>
                  </a:lnTo>
                  <a:lnTo>
                    <a:pt x="33" y="119"/>
                  </a:lnTo>
                  <a:lnTo>
                    <a:pt x="33" y="119"/>
                  </a:lnTo>
                  <a:lnTo>
                    <a:pt x="33" y="121"/>
                  </a:lnTo>
                  <a:lnTo>
                    <a:pt x="33" y="121"/>
                  </a:lnTo>
                  <a:lnTo>
                    <a:pt x="33" y="121"/>
                  </a:lnTo>
                  <a:lnTo>
                    <a:pt x="33" y="123"/>
                  </a:lnTo>
                  <a:lnTo>
                    <a:pt x="33" y="123"/>
                  </a:lnTo>
                  <a:lnTo>
                    <a:pt x="34" y="124"/>
                  </a:lnTo>
                  <a:lnTo>
                    <a:pt x="34" y="123"/>
                  </a:lnTo>
                  <a:lnTo>
                    <a:pt x="34" y="123"/>
                  </a:lnTo>
                  <a:lnTo>
                    <a:pt x="34" y="123"/>
                  </a:lnTo>
                  <a:lnTo>
                    <a:pt x="34" y="123"/>
                  </a:lnTo>
                  <a:lnTo>
                    <a:pt x="34" y="124"/>
                  </a:lnTo>
                  <a:lnTo>
                    <a:pt x="36" y="124"/>
                  </a:lnTo>
                  <a:lnTo>
                    <a:pt x="36" y="124"/>
                  </a:lnTo>
                  <a:lnTo>
                    <a:pt x="36" y="126"/>
                  </a:lnTo>
                  <a:lnTo>
                    <a:pt x="36" y="126"/>
                  </a:lnTo>
                  <a:lnTo>
                    <a:pt x="34" y="128"/>
                  </a:lnTo>
                  <a:lnTo>
                    <a:pt x="34" y="126"/>
                  </a:lnTo>
                  <a:lnTo>
                    <a:pt x="34" y="124"/>
                  </a:lnTo>
                  <a:lnTo>
                    <a:pt x="34" y="124"/>
                  </a:lnTo>
                  <a:lnTo>
                    <a:pt x="33" y="124"/>
                  </a:lnTo>
                  <a:lnTo>
                    <a:pt x="33" y="123"/>
                  </a:lnTo>
                  <a:lnTo>
                    <a:pt x="31" y="123"/>
                  </a:lnTo>
                  <a:lnTo>
                    <a:pt x="29" y="124"/>
                  </a:lnTo>
                  <a:lnTo>
                    <a:pt x="29" y="124"/>
                  </a:lnTo>
                  <a:lnTo>
                    <a:pt x="29" y="124"/>
                  </a:lnTo>
                  <a:lnTo>
                    <a:pt x="29" y="124"/>
                  </a:lnTo>
                  <a:lnTo>
                    <a:pt x="29" y="126"/>
                  </a:lnTo>
                  <a:lnTo>
                    <a:pt x="29" y="126"/>
                  </a:lnTo>
                  <a:lnTo>
                    <a:pt x="29" y="126"/>
                  </a:lnTo>
                  <a:lnTo>
                    <a:pt x="29" y="126"/>
                  </a:lnTo>
                  <a:lnTo>
                    <a:pt x="29" y="130"/>
                  </a:lnTo>
                  <a:lnTo>
                    <a:pt x="27" y="130"/>
                  </a:lnTo>
                  <a:lnTo>
                    <a:pt x="29" y="132"/>
                  </a:lnTo>
                  <a:lnTo>
                    <a:pt x="33" y="132"/>
                  </a:lnTo>
                  <a:lnTo>
                    <a:pt x="36" y="128"/>
                  </a:lnTo>
                  <a:lnTo>
                    <a:pt x="43" y="128"/>
                  </a:lnTo>
                  <a:lnTo>
                    <a:pt x="45" y="128"/>
                  </a:lnTo>
                  <a:lnTo>
                    <a:pt x="45" y="128"/>
                  </a:lnTo>
                  <a:lnTo>
                    <a:pt x="45" y="128"/>
                  </a:lnTo>
                  <a:lnTo>
                    <a:pt x="47" y="128"/>
                  </a:lnTo>
                  <a:lnTo>
                    <a:pt x="47" y="128"/>
                  </a:lnTo>
                  <a:lnTo>
                    <a:pt x="47" y="130"/>
                  </a:lnTo>
                  <a:lnTo>
                    <a:pt x="47" y="130"/>
                  </a:lnTo>
                  <a:lnTo>
                    <a:pt x="45" y="130"/>
                  </a:lnTo>
                  <a:lnTo>
                    <a:pt x="45" y="130"/>
                  </a:lnTo>
                  <a:lnTo>
                    <a:pt x="47" y="132"/>
                  </a:lnTo>
                  <a:lnTo>
                    <a:pt x="47" y="132"/>
                  </a:lnTo>
                  <a:lnTo>
                    <a:pt x="45" y="133"/>
                  </a:lnTo>
                  <a:lnTo>
                    <a:pt x="45" y="133"/>
                  </a:lnTo>
                  <a:lnTo>
                    <a:pt x="45" y="133"/>
                  </a:lnTo>
                  <a:lnTo>
                    <a:pt x="45" y="135"/>
                  </a:lnTo>
                  <a:lnTo>
                    <a:pt x="45" y="135"/>
                  </a:lnTo>
                  <a:lnTo>
                    <a:pt x="43" y="135"/>
                  </a:lnTo>
                  <a:lnTo>
                    <a:pt x="43" y="135"/>
                  </a:lnTo>
                  <a:lnTo>
                    <a:pt x="43" y="135"/>
                  </a:lnTo>
                  <a:lnTo>
                    <a:pt x="45" y="137"/>
                  </a:lnTo>
                  <a:lnTo>
                    <a:pt x="47" y="137"/>
                  </a:lnTo>
                  <a:lnTo>
                    <a:pt x="47" y="137"/>
                  </a:lnTo>
                  <a:lnTo>
                    <a:pt x="38" y="139"/>
                  </a:lnTo>
                  <a:lnTo>
                    <a:pt x="36" y="139"/>
                  </a:lnTo>
                  <a:lnTo>
                    <a:pt x="36" y="137"/>
                  </a:lnTo>
                  <a:lnTo>
                    <a:pt x="36" y="137"/>
                  </a:lnTo>
                  <a:lnTo>
                    <a:pt x="34" y="139"/>
                  </a:lnTo>
                  <a:lnTo>
                    <a:pt x="34" y="139"/>
                  </a:lnTo>
                  <a:lnTo>
                    <a:pt x="33" y="139"/>
                  </a:lnTo>
                  <a:lnTo>
                    <a:pt x="33" y="139"/>
                  </a:lnTo>
                  <a:lnTo>
                    <a:pt x="31" y="139"/>
                  </a:lnTo>
                  <a:lnTo>
                    <a:pt x="29" y="141"/>
                  </a:lnTo>
                  <a:lnTo>
                    <a:pt x="29" y="141"/>
                  </a:lnTo>
                  <a:lnTo>
                    <a:pt x="29" y="143"/>
                  </a:lnTo>
                  <a:lnTo>
                    <a:pt x="29" y="144"/>
                  </a:lnTo>
                  <a:lnTo>
                    <a:pt x="29" y="146"/>
                  </a:lnTo>
                  <a:lnTo>
                    <a:pt x="29" y="150"/>
                  </a:lnTo>
                  <a:lnTo>
                    <a:pt x="33" y="152"/>
                  </a:lnTo>
                  <a:lnTo>
                    <a:pt x="36" y="153"/>
                  </a:lnTo>
                  <a:lnTo>
                    <a:pt x="40" y="153"/>
                  </a:lnTo>
                  <a:lnTo>
                    <a:pt x="40" y="153"/>
                  </a:lnTo>
                  <a:lnTo>
                    <a:pt x="40" y="153"/>
                  </a:lnTo>
                  <a:lnTo>
                    <a:pt x="36" y="153"/>
                  </a:lnTo>
                  <a:lnTo>
                    <a:pt x="34" y="153"/>
                  </a:lnTo>
                  <a:lnTo>
                    <a:pt x="33" y="152"/>
                  </a:lnTo>
                  <a:lnTo>
                    <a:pt x="33" y="152"/>
                  </a:lnTo>
                  <a:lnTo>
                    <a:pt x="31" y="152"/>
                  </a:lnTo>
                  <a:lnTo>
                    <a:pt x="29" y="153"/>
                  </a:lnTo>
                  <a:lnTo>
                    <a:pt x="29" y="153"/>
                  </a:lnTo>
                  <a:lnTo>
                    <a:pt x="24" y="153"/>
                  </a:lnTo>
                  <a:lnTo>
                    <a:pt x="22" y="153"/>
                  </a:lnTo>
                  <a:lnTo>
                    <a:pt x="24" y="155"/>
                  </a:lnTo>
                  <a:lnTo>
                    <a:pt x="27" y="157"/>
                  </a:lnTo>
                  <a:lnTo>
                    <a:pt x="25" y="157"/>
                  </a:lnTo>
                  <a:lnTo>
                    <a:pt x="25" y="159"/>
                  </a:lnTo>
                  <a:lnTo>
                    <a:pt x="25" y="159"/>
                  </a:lnTo>
                  <a:lnTo>
                    <a:pt x="24" y="157"/>
                  </a:lnTo>
                  <a:lnTo>
                    <a:pt x="24" y="157"/>
                  </a:lnTo>
                  <a:lnTo>
                    <a:pt x="22" y="157"/>
                  </a:lnTo>
                  <a:lnTo>
                    <a:pt x="20" y="157"/>
                  </a:lnTo>
                  <a:lnTo>
                    <a:pt x="20" y="157"/>
                  </a:lnTo>
                  <a:lnTo>
                    <a:pt x="20" y="157"/>
                  </a:lnTo>
                  <a:lnTo>
                    <a:pt x="20" y="157"/>
                  </a:lnTo>
                  <a:lnTo>
                    <a:pt x="18" y="157"/>
                  </a:lnTo>
                  <a:lnTo>
                    <a:pt x="16" y="157"/>
                  </a:lnTo>
                  <a:lnTo>
                    <a:pt x="16" y="157"/>
                  </a:lnTo>
                  <a:lnTo>
                    <a:pt x="14" y="159"/>
                  </a:lnTo>
                  <a:lnTo>
                    <a:pt x="14" y="159"/>
                  </a:lnTo>
                  <a:lnTo>
                    <a:pt x="16" y="159"/>
                  </a:lnTo>
                  <a:lnTo>
                    <a:pt x="16" y="159"/>
                  </a:lnTo>
                  <a:lnTo>
                    <a:pt x="18" y="159"/>
                  </a:lnTo>
                  <a:lnTo>
                    <a:pt x="18" y="161"/>
                  </a:lnTo>
                  <a:lnTo>
                    <a:pt x="18" y="161"/>
                  </a:lnTo>
                  <a:lnTo>
                    <a:pt x="18" y="161"/>
                  </a:lnTo>
                  <a:lnTo>
                    <a:pt x="20" y="162"/>
                  </a:lnTo>
                  <a:lnTo>
                    <a:pt x="22" y="162"/>
                  </a:lnTo>
                  <a:lnTo>
                    <a:pt x="24" y="164"/>
                  </a:lnTo>
                  <a:lnTo>
                    <a:pt x="24" y="164"/>
                  </a:lnTo>
                  <a:lnTo>
                    <a:pt x="24" y="164"/>
                  </a:lnTo>
                  <a:lnTo>
                    <a:pt x="24" y="164"/>
                  </a:lnTo>
                  <a:lnTo>
                    <a:pt x="22" y="164"/>
                  </a:lnTo>
                  <a:lnTo>
                    <a:pt x="20" y="164"/>
                  </a:lnTo>
                  <a:lnTo>
                    <a:pt x="20" y="164"/>
                  </a:lnTo>
                  <a:lnTo>
                    <a:pt x="22" y="164"/>
                  </a:lnTo>
                  <a:lnTo>
                    <a:pt x="22" y="166"/>
                  </a:lnTo>
                  <a:lnTo>
                    <a:pt x="22" y="166"/>
                  </a:lnTo>
                  <a:lnTo>
                    <a:pt x="22" y="166"/>
                  </a:lnTo>
                  <a:lnTo>
                    <a:pt x="22" y="166"/>
                  </a:lnTo>
                  <a:lnTo>
                    <a:pt x="20" y="166"/>
                  </a:lnTo>
                  <a:lnTo>
                    <a:pt x="18" y="166"/>
                  </a:lnTo>
                  <a:lnTo>
                    <a:pt x="18" y="166"/>
                  </a:lnTo>
                  <a:lnTo>
                    <a:pt x="16" y="168"/>
                  </a:lnTo>
                  <a:lnTo>
                    <a:pt x="16" y="168"/>
                  </a:lnTo>
                  <a:lnTo>
                    <a:pt x="16" y="170"/>
                  </a:lnTo>
                  <a:lnTo>
                    <a:pt x="16" y="170"/>
                  </a:lnTo>
                  <a:lnTo>
                    <a:pt x="18" y="170"/>
                  </a:lnTo>
                  <a:lnTo>
                    <a:pt x="18" y="170"/>
                  </a:lnTo>
                  <a:lnTo>
                    <a:pt x="18" y="170"/>
                  </a:lnTo>
                  <a:lnTo>
                    <a:pt x="20" y="170"/>
                  </a:lnTo>
                  <a:lnTo>
                    <a:pt x="22" y="170"/>
                  </a:lnTo>
                  <a:lnTo>
                    <a:pt x="22" y="170"/>
                  </a:lnTo>
                  <a:lnTo>
                    <a:pt x="24" y="170"/>
                  </a:lnTo>
                  <a:lnTo>
                    <a:pt x="24" y="171"/>
                  </a:lnTo>
                  <a:lnTo>
                    <a:pt x="24" y="171"/>
                  </a:lnTo>
                  <a:lnTo>
                    <a:pt x="24" y="171"/>
                  </a:lnTo>
                  <a:lnTo>
                    <a:pt x="25" y="171"/>
                  </a:lnTo>
                  <a:lnTo>
                    <a:pt x="27" y="171"/>
                  </a:lnTo>
                  <a:lnTo>
                    <a:pt x="27" y="171"/>
                  </a:lnTo>
                  <a:lnTo>
                    <a:pt x="29" y="171"/>
                  </a:lnTo>
                  <a:lnTo>
                    <a:pt x="29" y="171"/>
                  </a:lnTo>
                  <a:lnTo>
                    <a:pt x="29" y="171"/>
                  </a:lnTo>
                  <a:lnTo>
                    <a:pt x="29" y="170"/>
                  </a:lnTo>
                  <a:lnTo>
                    <a:pt x="29" y="170"/>
                  </a:lnTo>
                  <a:lnTo>
                    <a:pt x="29" y="168"/>
                  </a:lnTo>
                  <a:lnTo>
                    <a:pt x="29" y="168"/>
                  </a:lnTo>
                  <a:lnTo>
                    <a:pt x="31" y="168"/>
                  </a:lnTo>
                  <a:lnTo>
                    <a:pt x="31" y="170"/>
                  </a:lnTo>
                  <a:lnTo>
                    <a:pt x="31" y="168"/>
                  </a:lnTo>
                  <a:lnTo>
                    <a:pt x="31" y="168"/>
                  </a:lnTo>
                  <a:lnTo>
                    <a:pt x="33" y="168"/>
                  </a:lnTo>
                  <a:lnTo>
                    <a:pt x="33" y="168"/>
                  </a:lnTo>
                  <a:lnTo>
                    <a:pt x="33" y="168"/>
                  </a:lnTo>
                  <a:lnTo>
                    <a:pt x="31" y="170"/>
                  </a:lnTo>
                  <a:lnTo>
                    <a:pt x="31" y="170"/>
                  </a:lnTo>
                  <a:lnTo>
                    <a:pt x="31" y="171"/>
                  </a:lnTo>
                  <a:lnTo>
                    <a:pt x="33" y="171"/>
                  </a:lnTo>
                  <a:lnTo>
                    <a:pt x="33" y="170"/>
                  </a:lnTo>
                  <a:lnTo>
                    <a:pt x="33" y="170"/>
                  </a:lnTo>
                  <a:lnTo>
                    <a:pt x="34" y="170"/>
                  </a:lnTo>
                  <a:lnTo>
                    <a:pt x="34" y="170"/>
                  </a:lnTo>
                  <a:lnTo>
                    <a:pt x="34" y="170"/>
                  </a:lnTo>
                  <a:lnTo>
                    <a:pt x="34" y="170"/>
                  </a:lnTo>
                  <a:lnTo>
                    <a:pt x="34" y="170"/>
                  </a:lnTo>
                  <a:lnTo>
                    <a:pt x="34" y="170"/>
                  </a:lnTo>
                  <a:lnTo>
                    <a:pt x="36" y="170"/>
                  </a:lnTo>
                  <a:lnTo>
                    <a:pt x="36" y="171"/>
                  </a:lnTo>
                  <a:lnTo>
                    <a:pt x="34" y="171"/>
                  </a:lnTo>
                  <a:lnTo>
                    <a:pt x="33" y="173"/>
                  </a:lnTo>
                  <a:lnTo>
                    <a:pt x="33" y="173"/>
                  </a:lnTo>
                  <a:lnTo>
                    <a:pt x="31" y="173"/>
                  </a:lnTo>
                  <a:lnTo>
                    <a:pt x="31" y="173"/>
                  </a:lnTo>
                  <a:lnTo>
                    <a:pt x="31" y="173"/>
                  </a:lnTo>
                  <a:lnTo>
                    <a:pt x="31" y="175"/>
                  </a:lnTo>
                  <a:lnTo>
                    <a:pt x="31" y="175"/>
                  </a:lnTo>
                  <a:lnTo>
                    <a:pt x="31" y="177"/>
                  </a:lnTo>
                  <a:lnTo>
                    <a:pt x="29" y="177"/>
                  </a:lnTo>
                  <a:lnTo>
                    <a:pt x="31" y="177"/>
                  </a:lnTo>
                  <a:lnTo>
                    <a:pt x="33" y="177"/>
                  </a:lnTo>
                  <a:lnTo>
                    <a:pt x="34" y="177"/>
                  </a:lnTo>
                  <a:lnTo>
                    <a:pt x="34" y="179"/>
                  </a:lnTo>
                  <a:lnTo>
                    <a:pt x="36" y="179"/>
                  </a:lnTo>
                  <a:lnTo>
                    <a:pt x="38" y="177"/>
                  </a:lnTo>
                  <a:lnTo>
                    <a:pt x="38" y="177"/>
                  </a:lnTo>
                  <a:lnTo>
                    <a:pt x="40" y="175"/>
                  </a:lnTo>
                  <a:lnTo>
                    <a:pt x="40" y="173"/>
                  </a:lnTo>
                  <a:lnTo>
                    <a:pt x="40" y="173"/>
                  </a:lnTo>
                  <a:lnTo>
                    <a:pt x="42" y="171"/>
                  </a:lnTo>
                  <a:lnTo>
                    <a:pt x="42" y="171"/>
                  </a:lnTo>
                  <a:lnTo>
                    <a:pt x="42" y="171"/>
                  </a:lnTo>
                  <a:lnTo>
                    <a:pt x="42" y="171"/>
                  </a:lnTo>
                  <a:lnTo>
                    <a:pt x="43" y="171"/>
                  </a:lnTo>
                  <a:lnTo>
                    <a:pt x="43" y="171"/>
                  </a:lnTo>
                  <a:lnTo>
                    <a:pt x="43" y="171"/>
                  </a:lnTo>
                  <a:lnTo>
                    <a:pt x="42" y="173"/>
                  </a:lnTo>
                  <a:lnTo>
                    <a:pt x="42" y="175"/>
                  </a:lnTo>
                  <a:lnTo>
                    <a:pt x="43" y="177"/>
                  </a:lnTo>
                  <a:lnTo>
                    <a:pt x="43" y="175"/>
                  </a:lnTo>
                  <a:lnTo>
                    <a:pt x="45" y="175"/>
                  </a:lnTo>
                  <a:lnTo>
                    <a:pt x="45" y="173"/>
                  </a:lnTo>
                  <a:lnTo>
                    <a:pt x="43" y="171"/>
                  </a:lnTo>
                  <a:lnTo>
                    <a:pt x="45" y="171"/>
                  </a:lnTo>
                  <a:lnTo>
                    <a:pt x="45" y="171"/>
                  </a:lnTo>
                  <a:lnTo>
                    <a:pt x="47" y="171"/>
                  </a:lnTo>
                  <a:lnTo>
                    <a:pt x="45" y="173"/>
                  </a:lnTo>
                  <a:lnTo>
                    <a:pt x="45" y="173"/>
                  </a:lnTo>
                  <a:lnTo>
                    <a:pt x="47" y="175"/>
                  </a:lnTo>
                  <a:lnTo>
                    <a:pt x="47" y="175"/>
                  </a:lnTo>
                  <a:lnTo>
                    <a:pt x="47" y="175"/>
                  </a:lnTo>
                  <a:lnTo>
                    <a:pt x="47" y="177"/>
                  </a:lnTo>
                  <a:lnTo>
                    <a:pt x="45" y="177"/>
                  </a:lnTo>
                  <a:lnTo>
                    <a:pt x="45" y="177"/>
                  </a:lnTo>
                  <a:lnTo>
                    <a:pt x="45" y="177"/>
                  </a:lnTo>
                  <a:lnTo>
                    <a:pt x="45" y="177"/>
                  </a:lnTo>
                  <a:lnTo>
                    <a:pt x="43" y="177"/>
                  </a:lnTo>
                  <a:lnTo>
                    <a:pt x="45" y="180"/>
                  </a:lnTo>
                  <a:lnTo>
                    <a:pt x="43" y="182"/>
                  </a:lnTo>
                  <a:lnTo>
                    <a:pt x="43" y="182"/>
                  </a:lnTo>
                  <a:lnTo>
                    <a:pt x="43" y="184"/>
                  </a:lnTo>
                  <a:lnTo>
                    <a:pt x="45" y="184"/>
                  </a:lnTo>
                  <a:lnTo>
                    <a:pt x="45" y="182"/>
                  </a:lnTo>
                  <a:lnTo>
                    <a:pt x="45" y="180"/>
                  </a:lnTo>
                  <a:lnTo>
                    <a:pt x="47" y="180"/>
                  </a:lnTo>
                  <a:lnTo>
                    <a:pt x="47" y="179"/>
                  </a:lnTo>
                  <a:lnTo>
                    <a:pt x="47" y="180"/>
                  </a:lnTo>
                  <a:lnTo>
                    <a:pt x="47" y="182"/>
                  </a:lnTo>
                  <a:lnTo>
                    <a:pt x="47" y="182"/>
                  </a:lnTo>
                  <a:lnTo>
                    <a:pt x="47" y="184"/>
                  </a:lnTo>
                  <a:lnTo>
                    <a:pt x="49" y="184"/>
                  </a:lnTo>
                  <a:lnTo>
                    <a:pt x="49" y="184"/>
                  </a:lnTo>
                  <a:lnTo>
                    <a:pt x="51" y="184"/>
                  </a:lnTo>
                  <a:lnTo>
                    <a:pt x="52" y="184"/>
                  </a:lnTo>
                  <a:lnTo>
                    <a:pt x="52" y="184"/>
                  </a:lnTo>
                  <a:lnTo>
                    <a:pt x="54" y="182"/>
                  </a:lnTo>
                  <a:lnTo>
                    <a:pt x="70" y="182"/>
                  </a:lnTo>
                  <a:lnTo>
                    <a:pt x="72" y="180"/>
                  </a:lnTo>
                  <a:lnTo>
                    <a:pt x="74" y="180"/>
                  </a:lnTo>
                  <a:lnTo>
                    <a:pt x="78" y="182"/>
                  </a:lnTo>
                  <a:lnTo>
                    <a:pt x="78" y="182"/>
                  </a:lnTo>
                  <a:lnTo>
                    <a:pt x="78" y="182"/>
                  </a:lnTo>
                  <a:lnTo>
                    <a:pt x="76" y="182"/>
                  </a:lnTo>
                  <a:lnTo>
                    <a:pt x="76" y="182"/>
                  </a:lnTo>
                  <a:lnTo>
                    <a:pt x="76" y="184"/>
                  </a:lnTo>
                  <a:lnTo>
                    <a:pt x="76" y="184"/>
                  </a:lnTo>
                  <a:lnTo>
                    <a:pt x="76" y="184"/>
                  </a:lnTo>
                  <a:lnTo>
                    <a:pt x="76" y="184"/>
                  </a:lnTo>
                  <a:lnTo>
                    <a:pt x="74" y="184"/>
                  </a:lnTo>
                  <a:lnTo>
                    <a:pt x="72" y="186"/>
                  </a:lnTo>
                  <a:lnTo>
                    <a:pt x="74" y="186"/>
                  </a:lnTo>
                  <a:lnTo>
                    <a:pt x="78" y="186"/>
                  </a:lnTo>
                  <a:lnTo>
                    <a:pt x="79" y="186"/>
                  </a:lnTo>
                  <a:lnTo>
                    <a:pt x="79" y="186"/>
                  </a:lnTo>
                  <a:lnTo>
                    <a:pt x="79" y="186"/>
                  </a:lnTo>
                  <a:lnTo>
                    <a:pt x="78" y="186"/>
                  </a:lnTo>
                  <a:lnTo>
                    <a:pt x="78" y="188"/>
                  </a:lnTo>
                  <a:lnTo>
                    <a:pt x="78" y="189"/>
                  </a:lnTo>
                  <a:lnTo>
                    <a:pt x="78" y="189"/>
                  </a:lnTo>
                  <a:lnTo>
                    <a:pt x="78" y="189"/>
                  </a:lnTo>
                  <a:lnTo>
                    <a:pt x="78" y="191"/>
                  </a:lnTo>
                  <a:lnTo>
                    <a:pt x="78" y="191"/>
                  </a:lnTo>
                  <a:lnTo>
                    <a:pt x="76" y="191"/>
                  </a:lnTo>
                  <a:lnTo>
                    <a:pt x="76" y="191"/>
                  </a:lnTo>
                  <a:lnTo>
                    <a:pt x="76" y="189"/>
                  </a:lnTo>
                  <a:lnTo>
                    <a:pt x="76" y="189"/>
                  </a:lnTo>
                  <a:lnTo>
                    <a:pt x="76" y="189"/>
                  </a:lnTo>
                  <a:lnTo>
                    <a:pt x="74" y="189"/>
                  </a:lnTo>
                  <a:lnTo>
                    <a:pt x="74" y="189"/>
                  </a:lnTo>
                  <a:lnTo>
                    <a:pt x="74" y="189"/>
                  </a:lnTo>
                  <a:lnTo>
                    <a:pt x="72" y="189"/>
                  </a:lnTo>
                  <a:lnTo>
                    <a:pt x="72" y="189"/>
                  </a:lnTo>
                  <a:lnTo>
                    <a:pt x="74" y="191"/>
                  </a:lnTo>
                  <a:lnTo>
                    <a:pt x="74" y="191"/>
                  </a:lnTo>
                  <a:lnTo>
                    <a:pt x="74" y="191"/>
                  </a:lnTo>
                  <a:lnTo>
                    <a:pt x="72" y="189"/>
                  </a:lnTo>
                  <a:lnTo>
                    <a:pt x="70" y="189"/>
                  </a:lnTo>
                  <a:lnTo>
                    <a:pt x="69" y="191"/>
                  </a:lnTo>
                  <a:lnTo>
                    <a:pt x="69" y="191"/>
                  </a:lnTo>
                  <a:lnTo>
                    <a:pt x="70" y="191"/>
                  </a:lnTo>
                  <a:lnTo>
                    <a:pt x="70" y="193"/>
                  </a:lnTo>
                  <a:lnTo>
                    <a:pt x="70" y="193"/>
                  </a:lnTo>
                  <a:lnTo>
                    <a:pt x="70" y="193"/>
                  </a:lnTo>
                  <a:lnTo>
                    <a:pt x="69" y="193"/>
                  </a:lnTo>
                  <a:lnTo>
                    <a:pt x="69" y="195"/>
                  </a:lnTo>
                  <a:lnTo>
                    <a:pt x="67" y="195"/>
                  </a:lnTo>
                  <a:lnTo>
                    <a:pt x="65" y="195"/>
                  </a:lnTo>
                  <a:lnTo>
                    <a:pt x="63" y="191"/>
                  </a:lnTo>
                  <a:lnTo>
                    <a:pt x="61" y="191"/>
                  </a:lnTo>
                  <a:lnTo>
                    <a:pt x="61" y="191"/>
                  </a:lnTo>
                  <a:lnTo>
                    <a:pt x="60" y="193"/>
                  </a:lnTo>
                  <a:lnTo>
                    <a:pt x="60" y="195"/>
                  </a:lnTo>
                  <a:lnTo>
                    <a:pt x="60" y="197"/>
                  </a:lnTo>
                  <a:lnTo>
                    <a:pt x="58" y="197"/>
                  </a:lnTo>
                  <a:lnTo>
                    <a:pt x="54" y="202"/>
                  </a:lnTo>
                  <a:lnTo>
                    <a:pt x="56" y="204"/>
                  </a:lnTo>
                  <a:lnTo>
                    <a:pt x="54" y="204"/>
                  </a:lnTo>
                  <a:lnTo>
                    <a:pt x="54" y="204"/>
                  </a:lnTo>
                  <a:lnTo>
                    <a:pt x="52" y="206"/>
                  </a:lnTo>
                  <a:lnTo>
                    <a:pt x="52" y="208"/>
                  </a:lnTo>
                  <a:lnTo>
                    <a:pt x="51" y="209"/>
                  </a:lnTo>
                  <a:lnTo>
                    <a:pt x="52" y="209"/>
                  </a:lnTo>
                  <a:lnTo>
                    <a:pt x="56" y="209"/>
                  </a:lnTo>
                  <a:lnTo>
                    <a:pt x="58" y="209"/>
                  </a:lnTo>
                  <a:lnTo>
                    <a:pt x="56" y="211"/>
                  </a:lnTo>
                  <a:lnTo>
                    <a:pt x="54" y="215"/>
                  </a:lnTo>
                  <a:lnTo>
                    <a:pt x="54" y="215"/>
                  </a:lnTo>
                  <a:lnTo>
                    <a:pt x="54" y="215"/>
                  </a:lnTo>
                  <a:lnTo>
                    <a:pt x="52" y="217"/>
                  </a:lnTo>
                  <a:lnTo>
                    <a:pt x="52" y="217"/>
                  </a:lnTo>
                  <a:lnTo>
                    <a:pt x="52" y="217"/>
                  </a:lnTo>
                  <a:lnTo>
                    <a:pt x="52" y="218"/>
                  </a:lnTo>
                  <a:lnTo>
                    <a:pt x="52" y="218"/>
                  </a:lnTo>
                  <a:lnTo>
                    <a:pt x="51" y="218"/>
                  </a:lnTo>
                  <a:lnTo>
                    <a:pt x="51" y="220"/>
                  </a:lnTo>
                  <a:lnTo>
                    <a:pt x="51" y="220"/>
                  </a:lnTo>
                  <a:lnTo>
                    <a:pt x="51" y="220"/>
                  </a:lnTo>
                  <a:lnTo>
                    <a:pt x="51" y="222"/>
                  </a:lnTo>
                  <a:lnTo>
                    <a:pt x="51" y="222"/>
                  </a:lnTo>
                  <a:lnTo>
                    <a:pt x="51" y="222"/>
                  </a:lnTo>
                  <a:lnTo>
                    <a:pt x="51" y="222"/>
                  </a:lnTo>
                  <a:lnTo>
                    <a:pt x="51" y="222"/>
                  </a:lnTo>
                  <a:lnTo>
                    <a:pt x="51" y="224"/>
                  </a:lnTo>
                  <a:lnTo>
                    <a:pt x="51" y="224"/>
                  </a:lnTo>
                  <a:lnTo>
                    <a:pt x="49" y="224"/>
                  </a:lnTo>
                  <a:lnTo>
                    <a:pt x="49" y="224"/>
                  </a:lnTo>
                  <a:lnTo>
                    <a:pt x="49" y="226"/>
                  </a:lnTo>
                  <a:lnTo>
                    <a:pt x="47" y="226"/>
                  </a:lnTo>
                  <a:lnTo>
                    <a:pt x="45" y="226"/>
                  </a:lnTo>
                  <a:lnTo>
                    <a:pt x="45" y="226"/>
                  </a:lnTo>
                  <a:lnTo>
                    <a:pt x="45" y="226"/>
                  </a:lnTo>
                  <a:lnTo>
                    <a:pt x="43" y="226"/>
                  </a:lnTo>
                  <a:lnTo>
                    <a:pt x="43" y="226"/>
                  </a:lnTo>
                  <a:lnTo>
                    <a:pt x="43" y="227"/>
                  </a:lnTo>
                  <a:lnTo>
                    <a:pt x="43" y="227"/>
                  </a:lnTo>
                  <a:lnTo>
                    <a:pt x="34" y="236"/>
                  </a:lnTo>
                  <a:lnTo>
                    <a:pt x="31" y="238"/>
                  </a:lnTo>
                  <a:lnTo>
                    <a:pt x="29" y="240"/>
                  </a:lnTo>
                  <a:lnTo>
                    <a:pt x="27" y="240"/>
                  </a:lnTo>
                  <a:lnTo>
                    <a:pt x="27" y="240"/>
                  </a:lnTo>
                  <a:lnTo>
                    <a:pt x="36" y="238"/>
                  </a:lnTo>
                  <a:lnTo>
                    <a:pt x="38" y="238"/>
                  </a:lnTo>
                  <a:lnTo>
                    <a:pt x="38" y="238"/>
                  </a:lnTo>
                  <a:lnTo>
                    <a:pt x="40" y="238"/>
                  </a:lnTo>
                  <a:lnTo>
                    <a:pt x="40" y="238"/>
                  </a:lnTo>
                  <a:lnTo>
                    <a:pt x="40" y="236"/>
                  </a:lnTo>
                  <a:lnTo>
                    <a:pt x="40" y="236"/>
                  </a:lnTo>
                  <a:lnTo>
                    <a:pt x="42" y="236"/>
                  </a:lnTo>
                  <a:lnTo>
                    <a:pt x="43" y="235"/>
                  </a:lnTo>
                  <a:lnTo>
                    <a:pt x="47" y="233"/>
                  </a:lnTo>
                  <a:lnTo>
                    <a:pt x="47" y="233"/>
                  </a:lnTo>
                  <a:lnTo>
                    <a:pt x="47" y="233"/>
                  </a:lnTo>
                  <a:lnTo>
                    <a:pt x="47" y="233"/>
                  </a:lnTo>
                  <a:lnTo>
                    <a:pt x="45" y="233"/>
                  </a:lnTo>
                  <a:lnTo>
                    <a:pt x="45" y="231"/>
                  </a:lnTo>
                  <a:lnTo>
                    <a:pt x="47" y="231"/>
                  </a:lnTo>
                  <a:lnTo>
                    <a:pt x="49" y="231"/>
                  </a:lnTo>
                  <a:lnTo>
                    <a:pt x="47" y="233"/>
                  </a:lnTo>
                  <a:lnTo>
                    <a:pt x="49" y="235"/>
                  </a:lnTo>
                  <a:lnTo>
                    <a:pt x="51" y="235"/>
                  </a:lnTo>
                  <a:lnTo>
                    <a:pt x="51" y="235"/>
                  </a:lnTo>
                  <a:lnTo>
                    <a:pt x="51" y="235"/>
                  </a:lnTo>
                  <a:lnTo>
                    <a:pt x="52" y="236"/>
                  </a:lnTo>
                  <a:lnTo>
                    <a:pt x="52" y="236"/>
                  </a:lnTo>
                  <a:lnTo>
                    <a:pt x="56" y="236"/>
                  </a:lnTo>
                  <a:lnTo>
                    <a:pt x="60" y="235"/>
                  </a:lnTo>
                  <a:lnTo>
                    <a:pt x="61" y="233"/>
                  </a:lnTo>
                  <a:lnTo>
                    <a:pt x="61" y="235"/>
                  </a:lnTo>
                  <a:lnTo>
                    <a:pt x="60" y="235"/>
                  </a:lnTo>
                  <a:lnTo>
                    <a:pt x="60" y="236"/>
                  </a:lnTo>
                  <a:lnTo>
                    <a:pt x="58" y="236"/>
                  </a:lnTo>
                  <a:lnTo>
                    <a:pt x="58" y="236"/>
                  </a:lnTo>
                  <a:lnTo>
                    <a:pt x="60" y="238"/>
                  </a:lnTo>
                  <a:lnTo>
                    <a:pt x="60" y="238"/>
                  </a:lnTo>
                  <a:lnTo>
                    <a:pt x="60" y="238"/>
                  </a:lnTo>
                  <a:lnTo>
                    <a:pt x="61" y="236"/>
                  </a:lnTo>
                  <a:lnTo>
                    <a:pt x="61" y="236"/>
                  </a:lnTo>
                  <a:lnTo>
                    <a:pt x="61" y="236"/>
                  </a:lnTo>
                  <a:lnTo>
                    <a:pt x="67" y="235"/>
                  </a:lnTo>
                  <a:lnTo>
                    <a:pt x="67" y="235"/>
                  </a:lnTo>
                  <a:lnTo>
                    <a:pt x="72" y="229"/>
                  </a:lnTo>
                  <a:lnTo>
                    <a:pt x="74" y="226"/>
                  </a:lnTo>
                  <a:lnTo>
                    <a:pt x="74" y="224"/>
                  </a:lnTo>
                  <a:lnTo>
                    <a:pt x="74" y="224"/>
                  </a:lnTo>
                  <a:lnTo>
                    <a:pt x="76" y="222"/>
                  </a:lnTo>
                  <a:lnTo>
                    <a:pt x="78" y="222"/>
                  </a:lnTo>
                  <a:lnTo>
                    <a:pt x="78" y="222"/>
                  </a:lnTo>
                  <a:lnTo>
                    <a:pt x="76" y="224"/>
                  </a:lnTo>
                  <a:lnTo>
                    <a:pt x="76" y="224"/>
                  </a:lnTo>
                  <a:lnTo>
                    <a:pt x="78" y="226"/>
                  </a:lnTo>
                  <a:lnTo>
                    <a:pt x="78" y="226"/>
                  </a:lnTo>
                  <a:lnTo>
                    <a:pt x="78" y="227"/>
                  </a:lnTo>
                  <a:lnTo>
                    <a:pt x="78" y="227"/>
                  </a:lnTo>
                  <a:lnTo>
                    <a:pt x="78" y="227"/>
                  </a:lnTo>
                  <a:lnTo>
                    <a:pt x="76" y="229"/>
                  </a:lnTo>
                  <a:lnTo>
                    <a:pt x="78" y="229"/>
                  </a:lnTo>
                  <a:lnTo>
                    <a:pt x="78" y="229"/>
                  </a:lnTo>
                  <a:lnTo>
                    <a:pt x="78" y="229"/>
                  </a:lnTo>
                  <a:lnTo>
                    <a:pt x="81" y="229"/>
                  </a:lnTo>
                  <a:lnTo>
                    <a:pt x="83" y="229"/>
                  </a:lnTo>
                  <a:lnTo>
                    <a:pt x="87" y="231"/>
                  </a:lnTo>
                  <a:lnTo>
                    <a:pt x="87" y="231"/>
                  </a:lnTo>
                  <a:lnTo>
                    <a:pt x="85" y="231"/>
                  </a:lnTo>
                  <a:lnTo>
                    <a:pt x="78" y="233"/>
                  </a:lnTo>
                  <a:lnTo>
                    <a:pt x="76" y="233"/>
                  </a:lnTo>
                  <a:lnTo>
                    <a:pt x="76" y="233"/>
                  </a:lnTo>
                  <a:lnTo>
                    <a:pt x="76" y="235"/>
                  </a:lnTo>
                  <a:lnTo>
                    <a:pt x="76" y="235"/>
                  </a:lnTo>
                  <a:lnTo>
                    <a:pt x="74" y="235"/>
                  </a:lnTo>
                  <a:lnTo>
                    <a:pt x="74" y="235"/>
                  </a:lnTo>
                  <a:lnTo>
                    <a:pt x="72" y="235"/>
                  </a:lnTo>
                  <a:lnTo>
                    <a:pt x="72" y="235"/>
                  </a:lnTo>
                  <a:lnTo>
                    <a:pt x="70" y="235"/>
                  </a:lnTo>
                  <a:lnTo>
                    <a:pt x="65" y="236"/>
                  </a:lnTo>
                  <a:lnTo>
                    <a:pt x="65" y="236"/>
                  </a:lnTo>
                  <a:lnTo>
                    <a:pt x="63" y="238"/>
                  </a:lnTo>
                  <a:lnTo>
                    <a:pt x="63" y="238"/>
                  </a:lnTo>
                  <a:lnTo>
                    <a:pt x="61" y="238"/>
                  </a:lnTo>
                  <a:lnTo>
                    <a:pt x="58" y="238"/>
                  </a:lnTo>
                  <a:lnTo>
                    <a:pt x="58" y="238"/>
                  </a:lnTo>
                  <a:lnTo>
                    <a:pt x="56" y="238"/>
                  </a:lnTo>
                  <a:lnTo>
                    <a:pt x="56" y="238"/>
                  </a:lnTo>
                  <a:lnTo>
                    <a:pt x="52" y="238"/>
                  </a:lnTo>
                  <a:lnTo>
                    <a:pt x="52" y="238"/>
                  </a:lnTo>
                  <a:lnTo>
                    <a:pt x="52" y="238"/>
                  </a:lnTo>
                  <a:lnTo>
                    <a:pt x="52" y="240"/>
                  </a:lnTo>
                  <a:lnTo>
                    <a:pt x="51" y="240"/>
                  </a:lnTo>
                  <a:lnTo>
                    <a:pt x="51" y="240"/>
                  </a:lnTo>
                  <a:lnTo>
                    <a:pt x="51" y="240"/>
                  </a:lnTo>
                  <a:lnTo>
                    <a:pt x="51" y="240"/>
                  </a:lnTo>
                  <a:lnTo>
                    <a:pt x="45" y="240"/>
                  </a:lnTo>
                  <a:lnTo>
                    <a:pt x="43" y="238"/>
                  </a:lnTo>
                  <a:lnTo>
                    <a:pt x="43" y="238"/>
                  </a:lnTo>
                  <a:lnTo>
                    <a:pt x="43" y="240"/>
                  </a:lnTo>
                  <a:lnTo>
                    <a:pt x="43" y="240"/>
                  </a:lnTo>
                  <a:lnTo>
                    <a:pt x="42" y="240"/>
                  </a:lnTo>
                  <a:lnTo>
                    <a:pt x="42" y="240"/>
                  </a:lnTo>
                  <a:lnTo>
                    <a:pt x="42" y="242"/>
                  </a:lnTo>
                  <a:lnTo>
                    <a:pt x="42" y="242"/>
                  </a:lnTo>
                  <a:lnTo>
                    <a:pt x="42" y="242"/>
                  </a:lnTo>
                  <a:lnTo>
                    <a:pt x="40" y="244"/>
                  </a:lnTo>
                  <a:lnTo>
                    <a:pt x="40" y="244"/>
                  </a:lnTo>
                  <a:lnTo>
                    <a:pt x="42" y="244"/>
                  </a:lnTo>
                  <a:lnTo>
                    <a:pt x="42" y="245"/>
                  </a:lnTo>
                  <a:lnTo>
                    <a:pt x="42" y="245"/>
                  </a:lnTo>
                  <a:lnTo>
                    <a:pt x="40" y="245"/>
                  </a:lnTo>
                  <a:lnTo>
                    <a:pt x="42" y="245"/>
                  </a:lnTo>
                  <a:lnTo>
                    <a:pt x="42" y="245"/>
                  </a:lnTo>
                  <a:lnTo>
                    <a:pt x="43" y="245"/>
                  </a:lnTo>
                  <a:lnTo>
                    <a:pt x="43" y="247"/>
                  </a:lnTo>
                  <a:lnTo>
                    <a:pt x="42" y="247"/>
                  </a:lnTo>
                  <a:lnTo>
                    <a:pt x="42" y="247"/>
                  </a:lnTo>
                  <a:lnTo>
                    <a:pt x="40" y="245"/>
                  </a:lnTo>
                  <a:lnTo>
                    <a:pt x="38" y="247"/>
                  </a:lnTo>
                  <a:lnTo>
                    <a:pt x="38" y="247"/>
                  </a:lnTo>
                  <a:lnTo>
                    <a:pt x="38" y="249"/>
                  </a:lnTo>
                  <a:lnTo>
                    <a:pt x="33" y="251"/>
                  </a:lnTo>
                  <a:lnTo>
                    <a:pt x="29" y="251"/>
                  </a:lnTo>
                  <a:lnTo>
                    <a:pt x="29" y="251"/>
                  </a:lnTo>
                  <a:lnTo>
                    <a:pt x="27" y="253"/>
                  </a:lnTo>
                  <a:lnTo>
                    <a:pt x="29" y="253"/>
                  </a:lnTo>
                  <a:lnTo>
                    <a:pt x="29" y="255"/>
                  </a:lnTo>
                  <a:lnTo>
                    <a:pt x="33" y="255"/>
                  </a:lnTo>
                  <a:lnTo>
                    <a:pt x="33" y="255"/>
                  </a:lnTo>
                  <a:lnTo>
                    <a:pt x="33" y="260"/>
                  </a:lnTo>
                  <a:lnTo>
                    <a:pt x="34" y="260"/>
                  </a:lnTo>
                  <a:lnTo>
                    <a:pt x="33" y="262"/>
                  </a:lnTo>
                  <a:lnTo>
                    <a:pt x="33" y="262"/>
                  </a:lnTo>
                  <a:lnTo>
                    <a:pt x="33" y="262"/>
                  </a:lnTo>
                  <a:lnTo>
                    <a:pt x="33" y="262"/>
                  </a:lnTo>
                  <a:lnTo>
                    <a:pt x="33" y="262"/>
                  </a:lnTo>
                  <a:lnTo>
                    <a:pt x="33" y="262"/>
                  </a:lnTo>
                  <a:lnTo>
                    <a:pt x="33" y="262"/>
                  </a:lnTo>
                  <a:lnTo>
                    <a:pt x="33" y="262"/>
                  </a:lnTo>
                  <a:lnTo>
                    <a:pt x="31" y="262"/>
                  </a:lnTo>
                  <a:lnTo>
                    <a:pt x="31" y="262"/>
                  </a:lnTo>
                  <a:lnTo>
                    <a:pt x="31" y="262"/>
                  </a:lnTo>
                  <a:lnTo>
                    <a:pt x="31" y="264"/>
                  </a:lnTo>
                  <a:lnTo>
                    <a:pt x="31" y="264"/>
                  </a:lnTo>
                  <a:lnTo>
                    <a:pt x="33" y="264"/>
                  </a:lnTo>
                  <a:lnTo>
                    <a:pt x="33" y="264"/>
                  </a:lnTo>
                  <a:lnTo>
                    <a:pt x="33" y="264"/>
                  </a:lnTo>
                  <a:lnTo>
                    <a:pt x="34" y="265"/>
                  </a:lnTo>
                  <a:lnTo>
                    <a:pt x="36" y="265"/>
                  </a:lnTo>
                  <a:lnTo>
                    <a:pt x="38" y="265"/>
                  </a:lnTo>
                  <a:lnTo>
                    <a:pt x="38" y="265"/>
                  </a:lnTo>
                  <a:lnTo>
                    <a:pt x="34" y="265"/>
                  </a:lnTo>
                  <a:lnTo>
                    <a:pt x="34" y="265"/>
                  </a:lnTo>
                  <a:lnTo>
                    <a:pt x="34" y="265"/>
                  </a:lnTo>
                  <a:lnTo>
                    <a:pt x="34" y="265"/>
                  </a:lnTo>
                  <a:lnTo>
                    <a:pt x="34" y="265"/>
                  </a:lnTo>
                  <a:lnTo>
                    <a:pt x="33" y="265"/>
                  </a:lnTo>
                  <a:lnTo>
                    <a:pt x="33" y="267"/>
                  </a:lnTo>
                  <a:lnTo>
                    <a:pt x="31" y="267"/>
                  </a:lnTo>
                  <a:lnTo>
                    <a:pt x="29" y="267"/>
                  </a:lnTo>
                  <a:lnTo>
                    <a:pt x="27" y="267"/>
                  </a:lnTo>
                  <a:lnTo>
                    <a:pt x="25" y="265"/>
                  </a:lnTo>
                  <a:lnTo>
                    <a:pt x="25" y="265"/>
                  </a:lnTo>
                  <a:lnTo>
                    <a:pt x="24" y="265"/>
                  </a:lnTo>
                  <a:lnTo>
                    <a:pt x="24" y="264"/>
                  </a:lnTo>
                  <a:lnTo>
                    <a:pt x="24" y="264"/>
                  </a:lnTo>
                  <a:lnTo>
                    <a:pt x="24" y="262"/>
                  </a:lnTo>
                  <a:lnTo>
                    <a:pt x="24" y="262"/>
                  </a:lnTo>
                  <a:lnTo>
                    <a:pt x="24" y="260"/>
                  </a:lnTo>
                  <a:lnTo>
                    <a:pt x="22" y="260"/>
                  </a:lnTo>
                  <a:lnTo>
                    <a:pt x="24" y="262"/>
                  </a:lnTo>
                  <a:lnTo>
                    <a:pt x="22" y="264"/>
                  </a:lnTo>
                  <a:lnTo>
                    <a:pt x="22" y="265"/>
                  </a:lnTo>
                  <a:lnTo>
                    <a:pt x="20" y="265"/>
                  </a:lnTo>
                  <a:lnTo>
                    <a:pt x="16" y="267"/>
                  </a:lnTo>
                  <a:lnTo>
                    <a:pt x="16" y="265"/>
                  </a:lnTo>
                  <a:lnTo>
                    <a:pt x="16" y="264"/>
                  </a:lnTo>
                  <a:lnTo>
                    <a:pt x="16" y="262"/>
                  </a:lnTo>
                  <a:lnTo>
                    <a:pt x="11" y="264"/>
                  </a:lnTo>
                  <a:lnTo>
                    <a:pt x="11" y="264"/>
                  </a:lnTo>
                  <a:lnTo>
                    <a:pt x="9" y="265"/>
                  </a:lnTo>
                  <a:lnTo>
                    <a:pt x="9" y="267"/>
                  </a:lnTo>
                  <a:lnTo>
                    <a:pt x="7" y="267"/>
                  </a:lnTo>
                  <a:lnTo>
                    <a:pt x="7" y="267"/>
                  </a:lnTo>
                  <a:lnTo>
                    <a:pt x="7" y="267"/>
                  </a:lnTo>
                  <a:lnTo>
                    <a:pt x="5" y="269"/>
                  </a:lnTo>
                  <a:lnTo>
                    <a:pt x="5" y="269"/>
                  </a:lnTo>
                  <a:lnTo>
                    <a:pt x="7" y="269"/>
                  </a:lnTo>
                  <a:lnTo>
                    <a:pt x="5" y="269"/>
                  </a:lnTo>
                  <a:lnTo>
                    <a:pt x="5" y="271"/>
                  </a:lnTo>
                  <a:lnTo>
                    <a:pt x="5" y="271"/>
                  </a:lnTo>
                  <a:lnTo>
                    <a:pt x="5" y="271"/>
                  </a:lnTo>
                  <a:lnTo>
                    <a:pt x="5" y="273"/>
                  </a:lnTo>
                  <a:lnTo>
                    <a:pt x="5" y="271"/>
                  </a:lnTo>
                  <a:lnTo>
                    <a:pt x="4" y="271"/>
                  </a:lnTo>
                  <a:lnTo>
                    <a:pt x="4" y="269"/>
                  </a:lnTo>
                  <a:lnTo>
                    <a:pt x="4" y="269"/>
                  </a:lnTo>
                  <a:lnTo>
                    <a:pt x="2" y="271"/>
                  </a:lnTo>
                  <a:lnTo>
                    <a:pt x="2" y="271"/>
                  </a:lnTo>
                  <a:lnTo>
                    <a:pt x="2" y="273"/>
                  </a:lnTo>
                  <a:lnTo>
                    <a:pt x="2" y="273"/>
                  </a:lnTo>
                  <a:lnTo>
                    <a:pt x="2" y="273"/>
                  </a:lnTo>
                  <a:lnTo>
                    <a:pt x="0" y="273"/>
                  </a:lnTo>
                  <a:lnTo>
                    <a:pt x="2" y="274"/>
                  </a:lnTo>
                  <a:lnTo>
                    <a:pt x="2" y="276"/>
                  </a:lnTo>
                  <a:lnTo>
                    <a:pt x="2" y="278"/>
                  </a:lnTo>
                  <a:lnTo>
                    <a:pt x="4" y="278"/>
                  </a:lnTo>
                  <a:lnTo>
                    <a:pt x="4" y="278"/>
                  </a:lnTo>
                  <a:lnTo>
                    <a:pt x="5" y="276"/>
                  </a:lnTo>
                  <a:lnTo>
                    <a:pt x="7" y="276"/>
                  </a:lnTo>
                  <a:lnTo>
                    <a:pt x="7" y="276"/>
                  </a:lnTo>
                  <a:lnTo>
                    <a:pt x="7" y="276"/>
                  </a:lnTo>
                  <a:lnTo>
                    <a:pt x="5" y="276"/>
                  </a:lnTo>
                  <a:lnTo>
                    <a:pt x="7" y="276"/>
                  </a:lnTo>
                  <a:lnTo>
                    <a:pt x="9" y="276"/>
                  </a:lnTo>
                  <a:lnTo>
                    <a:pt x="11" y="276"/>
                  </a:lnTo>
                  <a:lnTo>
                    <a:pt x="11" y="276"/>
                  </a:lnTo>
                  <a:lnTo>
                    <a:pt x="11" y="276"/>
                  </a:lnTo>
                  <a:lnTo>
                    <a:pt x="9" y="276"/>
                  </a:lnTo>
                  <a:lnTo>
                    <a:pt x="9" y="276"/>
                  </a:lnTo>
                  <a:lnTo>
                    <a:pt x="9" y="274"/>
                  </a:lnTo>
                  <a:lnTo>
                    <a:pt x="11" y="274"/>
                  </a:lnTo>
                  <a:lnTo>
                    <a:pt x="11" y="274"/>
                  </a:lnTo>
                  <a:lnTo>
                    <a:pt x="13" y="276"/>
                  </a:lnTo>
                  <a:lnTo>
                    <a:pt x="13" y="276"/>
                  </a:lnTo>
                  <a:lnTo>
                    <a:pt x="13" y="276"/>
                  </a:lnTo>
                  <a:lnTo>
                    <a:pt x="14" y="274"/>
                  </a:lnTo>
                  <a:lnTo>
                    <a:pt x="14" y="276"/>
                  </a:lnTo>
                  <a:lnTo>
                    <a:pt x="14" y="276"/>
                  </a:lnTo>
                  <a:lnTo>
                    <a:pt x="16" y="276"/>
                  </a:lnTo>
                  <a:lnTo>
                    <a:pt x="16" y="276"/>
                  </a:lnTo>
                  <a:lnTo>
                    <a:pt x="24" y="274"/>
                  </a:lnTo>
                  <a:lnTo>
                    <a:pt x="25" y="274"/>
                  </a:lnTo>
                  <a:lnTo>
                    <a:pt x="25" y="274"/>
                  </a:lnTo>
                  <a:lnTo>
                    <a:pt x="27" y="274"/>
                  </a:lnTo>
                  <a:lnTo>
                    <a:pt x="27" y="276"/>
                  </a:lnTo>
                  <a:lnTo>
                    <a:pt x="27" y="276"/>
                  </a:lnTo>
                  <a:lnTo>
                    <a:pt x="27" y="276"/>
                  </a:lnTo>
                  <a:lnTo>
                    <a:pt x="27" y="276"/>
                  </a:lnTo>
                  <a:lnTo>
                    <a:pt x="27" y="274"/>
                  </a:lnTo>
                  <a:lnTo>
                    <a:pt x="36" y="273"/>
                  </a:lnTo>
                  <a:lnTo>
                    <a:pt x="34" y="274"/>
                  </a:lnTo>
                  <a:lnTo>
                    <a:pt x="36" y="274"/>
                  </a:lnTo>
                  <a:lnTo>
                    <a:pt x="36" y="276"/>
                  </a:lnTo>
                  <a:lnTo>
                    <a:pt x="36" y="276"/>
                  </a:lnTo>
                  <a:lnTo>
                    <a:pt x="33" y="276"/>
                  </a:lnTo>
                  <a:lnTo>
                    <a:pt x="31" y="276"/>
                  </a:lnTo>
                  <a:lnTo>
                    <a:pt x="29" y="274"/>
                  </a:lnTo>
                  <a:lnTo>
                    <a:pt x="29" y="280"/>
                  </a:lnTo>
                  <a:lnTo>
                    <a:pt x="29" y="282"/>
                  </a:lnTo>
                  <a:lnTo>
                    <a:pt x="27" y="282"/>
                  </a:lnTo>
                  <a:lnTo>
                    <a:pt x="27" y="280"/>
                  </a:lnTo>
                  <a:lnTo>
                    <a:pt x="27" y="280"/>
                  </a:lnTo>
                  <a:lnTo>
                    <a:pt x="27" y="278"/>
                  </a:lnTo>
                  <a:lnTo>
                    <a:pt x="27" y="278"/>
                  </a:lnTo>
                  <a:lnTo>
                    <a:pt x="25" y="282"/>
                  </a:lnTo>
                  <a:lnTo>
                    <a:pt x="24" y="282"/>
                  </a:lnTo>
                  <a:lnTo>
                    <a:pt x="18" y="283"/>
                  </a:lnTo>
                  <a:lnTo>
                    <a:pt x="14" y="285"/>
                  </a:lnTo>
                  <a:lnTo>
                    <a:pt x="14" y="285"/>
                  </a:lnTo>
                  <a:lnTo>
                    <a:pt x="13" y="287"/>
                  </a:lnTo>
                  <a:lnTo>
                    <a:pt x="11" y="287"/>
                  </a:lnTo>
                  <a:lnTo>
                    <a:pt x="13" y="287"/>
                  </a:lnTo>
                  <a:lnTo>
                    <a:pt x="11" y="289"/>
                  </a:lnTo>
                  <a:lnTo>
                    <a:pt x="11" y="289"/>
                  </a:lnTo>
                  <a:lnTo>
                    <a:pt x="9" y="289"/>
                  </a:lnTo>
                  <a:lnTo>
                    <a:pt x="9" y="289"/>
                  </a:lnTo>
                  <a:lnTo>
                    <a:pt x="11" y="289"/>
                  </a:lnTo>
                  <a:lnTo>
                    <a:pt x="11" y="291"/>
                  </a:lnTo>
                  <a:lnTo>
                    <a:pt x="11" y="291"/>
                  </a:lnTo>
                  <a:lnTo>
                    <a:pt x="13" y="292"/>
                  </a:lnTo>
                  <a:lnTo>
                    <a:pt x="13" y="292"/>
                  </a:lnTo>
                  <a:lnTo>
                    <a:pt x="13" y="292"/>
                  </a:lnTo>
                  <a:lnTo>
                    <a:pt x="13" y="292"/>
                  </a:lnTo>
                  <a:lnTo>
                    <a:pt x="11" y="294"/>
                  </a:lnTo>
                  <a:lnTo>
                    <a:pt x="11" y="294"/>
                  </a:lnTo>
                  <a:lnTo>
                    <a:pt x="7" y="294"/>
                  </a:lnTo>
                  <a:lnTo>
                    <a:pt x="5" y="296"/>
                  </a:lnTo>
                  <a:lnTo>
                    <a:pt x="5" y="296"/>
                  </a:lnTo>
                  <a:lnTo>
                    <a:pt x="5" y="296"/>
                  </a:lnTo>
                  <a:lnTo>
                    <a:pt x="5" y="296"/>
                  </a:lnTo>
                  <a:lnTo>
                    <a:pt x="5" y="296"/>
                  </a:lnTo>
                  <a:lnTo>
                    <a:pt x="5" y="296"/>
                  </a:lnTo>
                  <a:lnTo>
                    <a:pt x="5" y="296"/>
                  </a:lnTo>
                  <a:lnTo>
                    <a:pt x="5" y="296"/>
                  </a:lnTo>
                  <a:lnTo>
                    <a:pt x="5" y="296"/>
                  </a:lnTo>
                  <a:lnTo>
                    <a:pt x="5" y="296"/>
                  </a:lnTo>
                  <a:lnTo>
                    <a:pt x="5" y="296"/>
                  </a:lnTo>
                  <a:lnTo>
                    <a:pt x="5" y="298"/>
                  </a:lnTo>
                  <a:lnTo>
                    <a:pt x="5" y="298"/>
                  </a:lnTo>
                  <a:lnTo>
                    <a:pt x="5" y="298"/>
                  </a:lnTo>
                  <a:lnTo>
                    <a:pt x="5" y="298"/>
                  </a:lnTo>
                  <a:lnTo>
                    <a:pt x="7" y="298"/>
                  </a:lnTo>
                  <a:lnTo>
                    <a:pt x="7" y="298"/>
                  </a:lnTo>
                  <a:lnTo>
                    <a:pt x="7" y="300"/>
                  </a:lnTo>
                  <a:lnTo>
                    <a:pt x="7" y="301"/>
                  </a:lnTo>
                  <a:lnTo>
                    <a:pt x="7" y="303"/>
                  </a:lnTo>
                  <a:lnTo>
                    <a:pt x="9" y="303"/>
                  </a:lnTo>
                  <a:lnTo>
                    <a:pt x="11" y="301"/>
                  </a:lnTo>
                  <a:lnTo>
                    <a:pt x="11" y="301"/>
                  </a:lnTo>
                  <a:lnTo>
                    <a:pt x="11" y="300"/>
                  </a:lnTo>
                  <a:lnTo>
                    <a:pt x="13" y="298"/>
                  </a:lnTo>
                  <a:lnTo>
                    <a:pt x="13" y="298"/>
                  </a:lnTo>
                  <a:lnTo>
                    <a:pt x="14" y="300"/>
                  </a:lnTo>
                  <a:lnTo>
                    <a:pt x="16" y="301"/>
                  </a:lnTo>
                  <a:lnTo>
                    <a:pt x="16" y="303"/>
                  </a:lnTo>
                  <a:lnTo>
                    <a:pt x="13" y="303"/>
                  </a:lnTo>
                  <a:lnTo>
                    <a:pt x="18" y="305"/>
                  </a:lnTo>
                  <a:lnTo>
                    <a:pt x="18" y="307"/>
                  </a:lnTo>
                  <a:lnTo>
                    <a:pt x="20" y="307"/>
                  </a:lnTo>
                  <a:lnTo>
                    <a:pt x="20" y="305"/>
                  </a:lnTo>
                  <a:lnTo>
                    <a:pt x="22" y="305"/>
                  </a:lnTo>
                  <a:lnTo>
                    <a:pt x="24" y="303"/>
                  </a:lnTo>
                  <a:lnTo>
                    <a:pt x="24" y="303"/>
                  </a:lnTo>
                  <a:lnTo>
                    <a:pt x="25" y="303"/>
                  </a:lnTo>
                  <a:lnTo>
                    <a:pt x="27" y="301"/>
                  </a:lnTo>
                  <a:lnTo>
                    <a:pt x="27" y="301"/>
                  </a:lnTo>
                  <a:lnTo>
                    <a:pt x="29" y="301"/>
                  </a:lnTo>
                  <a:lnTo>
                    <a:pt x="29" y="301"/>
                  </a:lnTo>
                  <a:lnTo>
                    <a:pt x="31" y="301"/>
                  </a:lnTo>
                  <a:lnTo>
                    <a:pt x="31" y="300"/>
                  </a:lnTo>
                  <a:lnTo>
                    <a:pt x="31" y="300"/>
                  </a:lnTo>
                  <a:lnTo>
                    <a:pt x="31" y="300"/>
                  </a:lnTo>
                  <a:lnTo>
                    <a:pt x="31" y="300"/>
                  </a:lnTo>
                  <a:lnTo>
                    <a:pt x="31" y="301"/>
                  </a:lnTo>
                  <a:lnTo>
                    <a:pt x="31" y="301"/>
                  </a:lnTo>
                  <a:lnTo>
                    <a:pt x="31" y="301"/>
                  </a:lnTo>
                  <a:lnTo>
                    <a:pt x="33" y="301"/>
                  </a:lnTo>
                  <a:lnTo>
                    <a:pt x="33" y="300"/>
                  </a:lnTo>
                  <a:lnTo>
                    <a:pt x="34" y="300"/>
                  </a:lnTo>
                  <a:lnTo>
                    <a:pt x="34" y="300"/>
                  </a:lnTo>
                  <a:lnTo>
                    <a:pt x="36" y="300"/>
                  </a:lnTo>
                  <a:lnTo>
                    <a:pt x="36" y="300"/>
                  </a:lnTo>
                  <a:lnTo>
                    <a:pt x="36" y="298"/>
                  </a:lnTo>
                  <a:lnTo>
                    <a:pt x="42" y="296"/>
                  </a:lnTo>
                  <a:lnTo>
                    <a:pt x="45" y="296"/>
                  </a:lnTo>
                  <a:lnTo>
                    <a:pt x="45" y="296"/>
                  </a:lnTo>
                  <a:lnTo>
                    <a:pt x="43" y="296"/>
                  </a:lnTo>
                  <a:lnTo>
                    <a:pt x="42" y="298"/>
                  </a:lnTo>
                  <a:lnTo>
                    <a:pt x="40" y="300"/>
                  </a:lnTo>
                  <a:lnTo>
                    <a:pt x="38" y="300"/>
                  </a:lnTo>
                  <a:lnTo>
                    <a:pt x="38" y="300"/>
                  </a:lnTo>
                  <a:lnTo>
                    <a:pt x="38" y="300"/>
                  </a:lnTo>
                  <a:lnTo>
                    <a:pt x="38" y="300"/>
                  </a:lnTo>
                  <a:lnTo>
                    <a:pt x="36" y="301"/>
                  </a:lnTo>
                  <a:lnTo>
                    <a:pt x="34" y="303"/>
                  </a:lnTo>
                  <a:lnTo>
                    <a:pt x="34" y="303"/>
                  </a:lnTo>
                  <a:lnTo>
                    <a:pt x="34" y="303"/>
                  </a:lnTo>
                  <a:lnTo>
                    <a:pt x="34" y="303"/>
                  </a:lnTo>
                  <a:lnTo>
                    <a:pt x="36" y="303"/>
                  </a:lnTo>
                  <a:lnTo>
                    <a:pt x="36" y="305"/>
                  </a:lnTo>
                  <a:lnTo>
                    <a:pt x="34" y="305"/>
                  </a:lnTo>
                  <a:lnTo>
                    <a:pt x="33" y="305"/>
                  </a:lnTo>
                  <a:lnTo>
                    <a:pt x="33" y="303"/>
                  </a:lnTo>
                  <a:lnTo>
                    <a:pt x="33" y="305"/>
                  </a:lnTo>
                  <a:lnTo>
                    <a:pt x="31" y="307"/>
                  </a:lnTo>
                  <a:lnTo>
                    <a:pt x="31" y="307"/>
                  </a:lnTo>
                  <a:lnTo>
                    <a:pt x="29" y="307"/>
                  </a:lnTo>
                  <a:lnTo>
                    <a:pt x="31" y="307"/>
                  </a:lnTo>
                  <a:lnTo>
                    <a:pt x="31" y="305"/>
                  </a:lnTo>
                  <a:lnTo>
                    <a:pt x="31" y="305"/>
                  </a:lnTo>
                  <a:lnTo>
                    <a:pt x="29" y="305"/>
                  </a:lnTo>
                  <a:lnTo>
                    <a:pt x="27" y="307"/>
                  </a:lnTo>
                  <a:lnTo>
                    <a:pt x="25" y="307"/>
                  </a:lnTo>
                  <a:lnTo>
                    <a:pt x="25" y="309"/>
                  </a:lnTo>
                  <a:lnTo>
                    <a:pt x="27" y="309"/>
                  </a:lnTo>
                  <a:lnTo>
                    <a:pt x="27" y="309"/>
                  </a:lnTo>
                  <a:lnTo>
                    <a:pt x="25" y="312"/>
                  </a:lnTo>
                  <a:lnTo>
                    <a:pt x="24" y="312"/>
                  </a:lnTo>
                  <a:lnTo>
                    <a:pt x="22" y="312"/>
                  </a:lnTo>
                  <a:lnTo>
                    <a:pt x="20" y="312"/>
                  </a:lnTo>
                  <a:lnTo>
                    <a:pt x="20" y="314"/>
                  </a:lnTo>
                  <a:lnTo>
                    <a:pt x="20" y="314"/>
                  </a:lnTo>
                  <a:lnTo>
                    <a:pt x="22" y="314"/>
                  </a:lnTo>
                  <a:lnTo>
                    <a:pt x="22" y="314"/>
                  </a:lnTo>
                  <a:lnTo>
                    <a:pt x="22" y="316"/>
                  </a:lnTo>
                  <a:lnTo>
                    <a:pt x="22" y="316"/>
                  </a:lnTo>
                  <a:lnTo>
                    <a:pt x="22" y="316"/>
                  </a:lnTo>
                  <a:lnTo>
                    <a:pt x="22" y="316"/>
                  </a:lnTo>
                  <a:lnTo>
                    <a:pt x="22" y="316"/>
                  </a:lnTo>
                  <a:lnTo>
                    <a:pt x="22" y="316"/>
                  </a:lnTo>
                  <a:lnTo>
                    <a:pt x="18" y="318"/>
                  </a:lnTo>
                  <a:lnTo>
                    <a:pt x="18" y="318"/>
                  </a:lnTo>
                  <a:lnTo>
                    <a:pt x="16" y="318"/>
                  </a:lnTo>
                  <a:lnTo>
                    <a:pt x="16" y="318"/>
                  </a:lnTo>
                  <a:lnTo>
                    <a:pt x="16" y="318"/>
                  </a:lnTo>
                  <a:lnTo>
                    <a:pt x="16" y="320"/>
                  </a:lnTo>
                  <a:lnTo>
                    <a:pt x="16" y="320"/>
                  </a:lnTo>
                  <a:lnTo>
                    <a:pt x="18" y="318"/>
                  </a:lnTo>
                  <a:lnTo>
                    <a:pt x="18" y="318"/>
                  </a:lnTo>
                  <a:lnTo>
                    <a:pt x="22" y="318"/>
                  </a:lnTo>
                  <a:lnTo>
                    <a:pt x="22" y="318"/>
                  </a:lnTo>
                  <a:lnTo>
                    <a:pt x="24" y="318"/>
                  </a:lnTo>
                  <a:lnTo>
                    <a:pt x="24" y="318"/>
                  </a:lnTo>
                  <a:lnTo>
                    <a:pt x="25" y="318"/>
                  </a:lnTo>
                  <a:lnTo>
                    <a:pt x="27" y="316"/>
                  </a:lnTo>
                  <a:lnTo>
                    <a:pt x="27" y="316"/>
                  </a:lnTo>
                  <a:lnTo>
                    <a:pt x="29" y="316"/>
                  </a:lnTo>
                  <a:lnTo>
                    <a:pt x="29" y="316"/>
                  </a:lnTo>
                  <a:lnTo>
                    <a:pt x="29" y="316"/>
                  </a:lnTo>
                  <a:lnTo>
                    <a:pt x="29" y="316"/>
                  </a:lnTo>
                  <a:lnTo>
                    <a:pt x="29" y="314"/>
                  </a:lnTo>
                  <a:lnTo>
                    <a:pt x="31" y="314"/>
                  </a:lnTo>
                  <a:lnTo>
                    <a:pt x="38" y="312"/>
                  </a:lnTo>
                  <a:lnTo>
                    <a:pt x="40" y="312"/>
                  </a:lnTo>
                  <a:lnTo>
                    <a:pt x="42" y="312"/>
                  </a:lnTo>
                  <a:lnTo>
                    <a:pt x="43" y="311"/>
                  </a:lnTo>
                  <a:lnTo>
                    <a:pt x="45" y="311"/>
                  </a:lnTo>
                  <a:lnTo>
                    <a:pt x="45" y="309"/>
                  </a:lnTo>
                  <a:lnTo>
                    <a:pt x="47" y="309"/>
                  </a:lnTo>
                  <a:lnTo>
                    <a:pt x="47" y="309"/>
                  </a:lnTo>
                  <a:lnTo>
                    <a:pt x="47" y="307"/>
                  </a:lnTo>
                  <a:lnTo>
                    <a:pt x="47" y="307"/>
                  </a:lnTo>
                  <a:lnTo>
                    <a:pt x="47" y="307"/>
                  </a:lnTo>
                  <a:lnTo>
                    <a:pt x="47" y="305"/>
                  </a:lnTo>
                  <a:lnTo>
                    <a:pt x="47" y="305"/>
                  </a:lnTo>
                  <a:lnTo>
                    <a:pt x="47" y="305"/>
                  </a:lnTo>
                  <a:lnTo>
                    <a:pt x="49" y="305"/>
                  </a:lnTo>
                  <a:lnTo>
                    <a:pt x="49" y="307"/>
                  </a:lnTo>
                  <a:lnTo>
                    <a:pt x="49" y="307"/>
                  </a:lnTo>
                  <a:lnTo>
                    <a:pt x="49" y="307"/>
                  </a:lnTo>
                  <a:lnTo>
                    <a:pt x="49" y="309"/>
                  </a:lnTo>
                  <a:lnTo>
                    <a:pt x="49" y="309"/>
                  </a:lnTo>
                  <a:lnTo>
                    <a:pt x="49" y="309"/>
                  </a:lnTo>
                  <a:lnTo>
                    <a:pt x="51" y="309"/>
                  </a:lnTo>
                  <a:lnTo>
                    <a:pt x="51" y="309"/>
                  </a:lnTo>
                  <a:lnTo>
                    <a:pt x="52" y="309"/>
                  </a:lnTo>
                  <a:lnTo>
                    <a:pt x="52" y="309"/>
                  </a:lnTo>
                  <a:lnTo>
                    <a:pt x="52" y="309"/>
                  </a:lnTo>
                  <a:lnTo>
                    <a:pt x="52" y="309"/>
                  </a:lnTo>
                  <a:lnTo>
                    <a:pt x="52" y="311"/>
                  </a:lnTo>
                  <a:lnTo>
                    <a:pt x="52" y="311"/>
                  </a:lnTo>
                  <a:lnTo>
                    <a:pt x="52" y="311"/>
                  </a:lnTo>
                  <a:lnTo>
                    <a:pt x="51" y="312"/>
                  </a:lnTo>
                  <a:lnTo>
                    <a:pt x="49" y="312"/>
                  </a:lnTo>
                  <a:lnTo>
                    <a:pt x="47" y="314"/>
                  </a:lnTo>
                  <a:lnTo>
                    <a:pt x="45" y="314"/>
                  </a:lnTo>
                  <a:lnTo>
                    <a:pt x="45" y="314"/>
                  </a:lnTo>
                  <a:lnTo>
                    <a:pt x="38" y="318"/>
                  </a:lnTo>
                  <a:lnTo>
                    <a:pt x="36" y="320"/>
                  </a:lnTo>
                  <a:lnTo>
                    <a:pt x="36" y="320"/>
                  </a:lnTo>
                  <a:lnTo>
                    <a:pt x="36" y="320"/>
                  </a:lnTo>
                  <a:lnTo>
                    <a:pt x="34" y="321"/>
                  </a:lnTo>
                  <a:lnTo>
                    <a:pt x="34" y="321"/>
                  </a:lnTo>
                  <a:lnTo>
                    <a:pt x="33" y="321"/>
                  </a:lnTo>
                  <a:lnTo>
                    <a:pt x="36" y="321"/>
                  </a:lnTo>
                  <a:lnTo>
                    <a:pt x="45" y="318"/>
                  </a:lnTo>
                  <a:lnTo>
                    <a:pt x="47" y="318"/>
                  </a:lnTo>
                  <a:lnTo>
                    <a:pt x="47" y="318"/>
                  </a:lnTo>
                  <a:lnTo>
                    <a:pt x="45" y="320"/>
                  </a:lnTo>
                  <a:lnTo>
                    <a:pt x="43" y="320"/>
                  </a:lnTo>
                  <a:lnTo>
                    <a:pt x="42" y="321"/>
                  </a:lnTo>
                  <a:lnTo>
                    <a:pt x="40" y="323"/>
                  </a:lnTo>
                  <a:lnTo>
                    <a:pt x="40" y="323"/>
                  </a:lnTo>
                  <a:lnTo>
                    <a:pt x="38" y="323"/>
                  </a:lnTo>
                  <a:lnTo>
                    <a:pt x="36" y="325"/>
                  </a:lnTo>
                  <a:lnTo>
                    <a:pt x="34" y="327"/>
                  </a:lnTo>
                  <a:lnTo>
                    <a:pt x="34" y="327"/>
                  </a:lnTo>
                  <a:lnTo>
                    <a:pt x="33" y="327"/>
                  </a:lnTo>
                  <a:lnTo>
                    <a:pt x="34" y="329"/>
                  </a:lnTo>
                  <a:lnTo>
                    <a:pt x="34" y="329"/>
                  </a:lnTo>
                  <a:lnTo>
                    <a:pt x="34" y="329"/>
                  </a:lnTo>
                  <a:lnTo>
                    <a:pt x="34" y="329"/>
                  </a:lnTo>
                  <a:lnTo>
                    <a:pt x="34" y="329"/>
                  </a:lnTo>
                  <a:lnTo>
                    <a:pt x="34" y="329"/>
                  </a:lnTo>
                  <a:lnTo>
                    <a:pt x="34" y="330"/>
                  </a:lnTo>
                  <a:lnTo>
                    <a:pt x="34" y="330"/>
                  </a:lnTo>
                  <a:lnTo>
                    <a:pt x="34" y="330"/>
                  </a:lnTo>
                  <a:lnTo>
                    <a:pt x="36" y="329"/>
                  </a:lnTo>
                  <a:lnTo>
                    <a:pt x="36" y="329"/>
                  </a:lnTo>
                  <a:lnTo>
                    <a:pt x="36" y="330"/>
                  </a:lnTo>
                  <a:lnTo>
                    <a:pt x="40" y="329"/>
                  </a:lnTo>
                  <a:lnTo>
                    <a:pt x="40" y="329"/>
                  </a:lnTo>
                  <a:lnTo>
                    <a:pt x="40" y="329"/>
                  </a:lnTo>
                  <a:lnTo>
                    <a:pt x="40" y="329"/>
                  </a:lnTo>
                  <a:lnTo>
                    <a:pt x="42" y="325"/>
                  </a:lnTo>
                  <a:lnTo>
                    <a:pt x="42" y="325"/>
                  </a:lnTo>
                  <a:lnTo>
                    <a:pt x="43" y="325"/>
                  </a:lnTo>
                  <a:lnTo>
                    <a:pt x="43" y="325"/>
                  </a:lnTo>
                  <a:lnTo>
                    <a:pt x="43" y="327"/>
                  </a:lnTo>
                  <a:lnTo>
                    <a:pt x="43" y="327"/>
                  </a:lnTo>
                  <a:lnTo>
                    <a:pt x="45" y="327"/>
                  </a:lnTo>
                  <a:lnTo>
                    <a:pt x="45" y="325"/>
                  </a:lnTo>
                  <a:lnTo>
                    <a:pt x="47" y="325"/>
                  </a:lnTo>
                  <a:lnTo>
                    <a:pt x="47" y="325"/>
                  </a:lnTo>
                  <a:lnTo>
                    <a:pt x="47" y="325"/>
                  </a:lnTo>
                  <a:lnTo>
                    <a:pt x="47" y="325"/>
                  </a:lnTo>
                  <a:lnTo>
                    <a:pt x="47" y="325"/>
                  </a:lnTo>
                  <a:lnTo>
                    <a:pt x="51" y="323"/>
                  </a:lnTo>
                  <a:lnTo>
                    <a:pt x="52" y="323"/>
                  </a:lnTo>
                  <a:lnTo>
                    <a:pt x="52" y="321"/>
                  </a:lnTo>
                  <a:lnTo>
                    <a:pt x="52" y="321"/>
                  </a:lnTo>
                  <a:lnTo>
                    <a:pt x="54" y="321"/>
                  </a:lnTo>
                  <a:lnTo>
                    <a:pt x="54" y="321"/>
                  </a:lnTo>
                  <a:lnTo>
                    <a:pt x="54" y="323"/>
                  </a:lnTo>
                  <a:lnTo>
                    <a:pt x="54" y="323"/>
                  </a:lnTo>
                  <a:lnTo>
                    <a:pt x="54" y="325"/>
                  </a:lnTo>
                  <a:lnTo>
                    <a:pt x="54" y="325"/>
                  </a:lnTo>
                  <a:lnTo>
                    <a:pt x="54" y="327"/>
                  </a:lnTo>
                  <a:lnTo>
                    <a:pt x="56" y="325"/>
                  </a:lnTo>
                  <a:lnTo>
                    <a:pt x="56" y="325"/>
                  </a:lnTo>
                  <a:lnTo>
                    <a:pt x="56" y="325"/>
                  </a:lnTo>
                  <a:lnTo>
                    <a:pt x="58" y="323"/>
                  </a:lnTo>
                  <a:lnTo>
                    <a:pt x="58" y="323"/>
                  </a:lnTo>
                  <a:lnTo>
                    <a:pt x="58" y="323"/>
                  </a:lnTo>
                  <a:lnTo>
                    <a:pt x="58" y="323"/>
                  </a:lnTo>
                  <a:lnTo>
                    <a:pt x="58" y="323"/>
                  </a:lnTo>
                  <a:lnTo>
                    <a:pt x="60" y="323"/>
                  </a:lnTo>
                  <a:lnTo>
                    <a:pt x="58" y="323"/>
                  </a:lnTo>
                  <a:lnTo>
                    <a:pt x="58" y="325"/>
                  </a:lnTo>
                  <a:lnTo>
                    <a:pt x="56" y="325"/>
                  </a:lnTo>
                  <a:lnTo>
                    <a:pt x="56" y="327"/>
                  </a:lnTo>
                  <a:lnTo>
                    <a:pt x="56" y="327"/>
                  </a:lnTo>
                  <a:lnTo>
                    <a:pt x="56" y="327"/>
                  </a:lnTo>
                  <a:lnTo>
                    <a:pt x="58" y="327"/>
                  </a:lnTo>
                  <a:lnTo>
                    <a:pt x="58" y="327"/>
                  </a:lnTo>
                  <a:lnTo>
                    <a:pt x="56" y="327"/>
                  </a:lnTo>
                  <a:lnTo>
                    <a:pt x="56" y="329"/>
                  </a:lnTo>
                  <a:lnTo>
                    <a:pt x="56" y="329"/>
                  </a:lnTo>
                  <a:lnTo>
                    <a:pt x="58" y="329"/>
                  </a:lnTo>
                  <a:lnTo>
                    <a:pt x="58" y="329"/>
                  </a:lnTo>
                  <a:lnTo>
                    <a:pt x="58" y="327"/>
                  </a:lnTo>
                  <a:lnTo>
                    <a:pt x="60" y="327"/>
                  </a:lnTo>
                  <a:lnTo>
                    <a:pt x="60" y="327"/>
                  </a:lnTo>
                  <a:lnTo>
                    <a:pt x="60" y="327"/>
                  </a:lnTo>
                  <a:lnTo>
                    <a:pt x="60" y="327"/>
                  </a:lnTo>
                  <a:lnTo>
                    <a:pt x="61" y="325"/>
                  </a:lnTo>
                  <a:lnTo>
                    <a:pt x="61" y="327"/>
                  </a:lnTo>
                  <a:lnTo>
                    <a:pt x="61" y="327"/>
                  </a:lnTo>
                  <a:lnTo>
                    <a:pt x="61" y="327"/>
                  </a:lnTo>
                  <a:lnTo>
                    <a:pt x="61" y="327"/>
                  </a:lnTo>
                  <a:lnTo>
                    <a:pt x="61" y="327"/>
                  </a:lnTo>
                  <a:lnTo>
                    <a:pt x="63" y="327"/>
                  </a:lnTo>
                  <a:lnTo>
                    <a:pt x="63" y="327"/>
                  </a:lnTo>
                  <a:lnTo>
                    <a:pt x="63" y="327"/>
                  </a:lnTo>
                  <a:lnTo>
                    <a:pt x="63" y="327"/>
                  </a:lnTo>
                  <a:lnTo>
                    <a:pt x="65" y="327"/>
                  </a:lnTo>
                  <a:lnTo>
                    <a:pt x="65" y="325"/>
                  </a:lnTo>
                  <a:lnTo>
                    <a:pt x="65" y="325"/>
                  </a:lnTo>
                  <a:lnTo>
                    <a:pt x="65" y="325"/>
                  </a:lnTo>
                  <a:lnTo>
                    <a:pt x="65" y="325"/>
                  </a:lnTo>
                  <a:lnTo>
                    <a:pt x="65" y="323"/>
                  </a:lnTo>
                  <a:lnTo>
                    <a:pt x="67" y="325"/>
                  </a:lnTo>
                  <a:lnTo>
                    <a:pt x="67" y="325"/>
                  </a:lnTo>
                  <a:lnTo>
                    <a:pt x="69" y="323"/>
                  </a:lnTo>
                  <a:lnTo>
                    <a:pt x="69" y="323"/>
                  </a:lnTo>
                  <a:lnTo>
                    <a:pt x="69" y="321"/>
                  </a:lnTo>
                  <a:lnTo>
                    <a:pt x="69" y="321"/>
                  </a:lnTo>
                  <a:lnTo>
                    <a:pt x="69" y="321"/>
                  </a:lnTo>
                  <a:lnTo>
                    <a:pt x="69" y="321"/>
                  </a:lnTo>
                  <a:lnTo>
                    <a:pt x="69" y="321"/>
                  </a:lnTo>
                  <a:lnTo>
                    <a:pt x="70" y="321"/>
                  </a:lnTo>
                  <a:lnTo>
                    <a:pt x="70" y="321"/>
                  </a:lnTo>
                  <a:lnTo>
                    <a:pt x="74" y="321"/>
                  </a:lnTo>
                  <a:lnTo>
                    <a:pt x="74" y="321"/>
                  </a:lnTo>
                  <a:lnTo>
                    <a:pt x="76" y="321"/>
                  </a:lnTo>
                  <a:lnTo>
                    <a:pt x="76" y="321"/>
                  </a:lnTo>
                  <a:lnTo>
                    <a:pt x="78" y="321"/>
                  </a:lnTo>
                  <a:lnTo>
                    <a:pt x="78" y="321"/>
                  </a:lnTo>
                  <a:lnTo>
                    <a:pt x="78" y="323"/>
                  </a:lnTo>
                  <a:lnTo>
                    <a:pt x="78" y="323"/>
                  </a:lnTo>
                  <a:lnTo>
                    <a:pt x="78" y="323"/>
                  </a:lnTo>
                  <a:lnTo>
                    <a:pt x="78" y="323"/>
                  </a:lnTo>
                  <a:lnTo>
                    <a:pt x="79" y="323"/>
                  </a:lnTo>
                  <a:lnTo>
                    <a:pt x="81" y="321"/>
                  </a:lnTo>
                  <a:lnTo>
                    <a:pt x="81" y="321"/>
                  </a:lnTo>
                  <a:lnTo>
                    <a:pt x="81" y="320"/>
                  </a:lnTo>
                  <a:lnTo>
                    <a:pt x="81" y="318"/>
                  </a:lnTo>
                  <a:lnTo>
                    <a:pt x="83" y="320"/>
                  </a:lnTo>
                  <a:lnTo>
                    <a:pt x="83" y="318"/>
                  </a:lnTo>
                  <a:lnTo>
                    <a:pt x="83" y="318"/>
                  </a:lnTo>
                  <a:lnTo>
                    <a:pt x="85" y="320"/>
                  </a:lnTo>
                  <a:lnTo>
                    <a:pt x="85" y="320"/>
                  </a:lnTo>
                  <a:lnTo>
                    <a:pt x="87" y="320"/>
                  </a:lnTo>
                  <a:lnTo>
                    <a:pt x="87" y="320"/>
                  </a:lnTo>
                  <a:lnTo>
                    <a:pt x="87" y="320"/>
                  </a:lnTo>
                  <a:lnTo>
                    <a:pt x="89" y="320"/>
                  </a:lnTo>
                  <a:lnTo>
                    <a:pt x="89" y="320"/>
                  </a:lnTo>
                  <a:lnTo>
                    <a:pt x="90" y="320"/>
                  </a:lnTo>
                  <a:lnTo>
                    <a:pt x="90" y="320"/>
                  </a:lnTo>
                  <a:lnTo>
                    <a:pt x="90" y="318"/>
                  </a:lnTo>
                  <a:lnTo>
                    <a:pt x="90" y="318"/>
                  </a:lnTo>
                  <a:lnTo>
                    <a:pt x="90" y="318"/>
                  </a:lnTo>
                  <a:lnTo>
                    <a:pt x="90" y="316"/>
                  </a:lnTo>
                  <a:lnTo>
                    <a:pt x="90" y="316"/>
                  </a:lnTo>
                  <a:lnTo>
                    <a:pt x="90" y="316"/>
                  </a:lnTo>
                  <a:lnTo>
                    <a:pt x="90" y="316"/>
                  </a:lnTo>
                  <a:lnTo>
                    <a:pt x="89" y="316"/>
                  </a:lnTo>
                  <a:lnTo>
                    <a:pt x="89" y="316"/>
                  </a:lnTo>
                  <a:lnTo>
                    <a:pt x="87" y="314"/>
                  </a:lnTo>
                  <a:lnTo>
                    <a:pt x="92" y="316"/>
                  </a:lnTo>
                  <a:lnTo>
                    <a:pt x="96" y="314"/>
                  </a:lnTo>
                  <a:lnTo>
                    <a:pt x="96" y="314"/>
                  </a:lnTo>
                  <a:lnTo>
                    <a:pt x="98" y="316"/>
                  </a:lnTo>
                  <a:lnTo>
                    <a:pt x="98" y="316"/>
                  </a:lnTo>
                  <a:lnTo>
                    <a:pt x="98" y="318"/>
                  </a:lnTo>
                  <a:lnTo>
                    <a:pt x="98" y="316"/>
                  </a:lnTo>
                  <a:lnTo>
                    <a:pt x="98" y="316"/>
                  </a:lnTo>
                  <a:lnTo>
                    <a:pt x="98" y="314"/>
                  </a:lnTo>
                  <a:lnTo>
                    <a:pt x="98" y="314"/>
                  </a:lnTo>
                  <a:lnTo>
                    <a:pt x="99" y="312"/>
                  </a:lnTo>
                  <a:lnTo>
                    <a:pt x="99" y="312"/>
                  </a:lnTo>
                  <a:lnTo>
                    <a:pt x="99" y="312"/>
                  </a:lnTo>
                  <a:lnTo>
                    <a:pt x="99" y="311"/>
                  </a:lnTo>
                  <a:lnTo>
                    <a:pt x="99" y="311"/>
                  </a:lnTo>
                  <a:lnTo>
                    <a:pt x="99" y="311"/>
                  </a:lnTo>
                  <a:lnTo>
                    <a:pt x="99" y="311"/>
                  </a:lnTo>
                  <a:lnTo>
                    <a:pt x="99" y="311"/>
                  </a:lnTo>
                  <a:lnTo>
                    <a:pt x="99" y="311"/>
                  </a:lnTo>
                  <a:lnTo>
                    <a:pt x="98" y="311"/>
                  </a:lnTo>
                  <a:lnTo>
                    <a:pt x="98" y="311"/>
                  </a:lnTo>
                  <a:lnTo>
                    <a:pt x="98" y="309"/>
                  </a:lnTo>
                  <a:lnTo>
                    <a:pt x="99" y="309"/>
                  </a:lnTo>
                  <a:lnTo>
                    <a:pt x="101" y="311"/>
                  </a:lnTo>
                  <a:lnTo>
                    <a:pt x="101" y="312"/>
                  </a:lnTo>
                  <a:lnTo>
                    <a:pt x="101" y="311"/>
                  </a:lnTo>
                  <a:lnTo>
                    <a:pt x="101" y="311"/>
                  </a:lnTo>
                  <a:lnTo>
                    <a:pt x="101" y="309"/>
                  </a:lnTo>
                  <a:lnTo>
                    <a:pt x="101" y="309"/>
                  </a:lnTo>
                  <a:lnTo>
                    <a:pt x="101" y="309"/>
                  </a:lnTo>
                  <a:lnTo>
                    <a:pt x="103" y="309"/>
                  </a:lnTo>
                  <a:lnTo>
                    <a:pt x="103" y="311"/>
                  </a:lnTo>
                  <a:lnTo>
                    <a:pt x="103" y="311"/>
                  </a:lnTo>
                  <a:lnTo>
                    <a:pt x="103" y="311"/>
                  </a:lnTo>
                  <a:lnTo>
                    <a:pt x="105" y="309"/>
                  </a:lnTo>
                  <a:lnTo>
                    <a:pt x="107" y="309"/>
                  </a:lnTo>
                  <a:lnTo>
                    <a:pt x="108" y="309"/>
                  </a:lnTo>
                  <a:lnTo>
                    <a:pt x="108" y="307"/>
                  </a:lnTo>
                  <a:lnTo>
                    <a:pt x="110" y="305"/>
                  </a:lnTo>
                  <a:lnTo>
                    <a:pt x="110" y="305"/>
                  </a:lnTo>
                  <a:lnTo>
                    <a:pt x="110" y="305"/>
                  </a:lnTo>
                  <a:lnTo>
                    <a:pt x="110" y="303"/>
                  </a:lnTo>
                  <a:lnTo>
                    <a:pt x="110" y="303"/>
                  </a:lnTo>
                  <a:lnTo>
                    <a:pt x="110" y="303"/>
                  </a:lnTo>
                  <a:lnTo>
                    <a:pt x="110" y="301"/>
                  </a:lnTo>
                  <a:lnTo>
                    <a:pt x="108" y="301"/>
                  </a:lnTo>
                  <a:lnTo>
                    <a:pt x="108" y="301"/>
                  </a:lnTo>
                  <a:lnTo>
                    <a:pt x="110" y="301"/>
                  </a:lnTo>
                  <a:lnTo>
                    <a:pt x="110" y="301"/>
                  </a:lnTo>
                  <a:lnTo>
                    <a:pt x="110" y="301"/>
                  </a:lnTo>
                  <a:lnTo>
                    <a:pt x="110" y="301"/>
                  </a:lnTo>
                  <a:lnTo>
                    <a:pt x="110" y="300"/>
                  </a:lnTo>
                  <a:lnTo>
                    <a:pt x="110" y="300"/>
                  </a:lnTo>
                  <a:lnTo>
                    <a:pt x="110" y="300"/>
                  </a:lnTo>
                  <a:lnTo>
                    <a:pt x="110" y="300"/>
                  </a:lnTo>
                  <a:lnTo>
                    <a:pt x="108" y="300"/>
                  </a:lnTo>
                  <a:lnTo>
                    <a:pt x="108" y="298"/>
                  </a:lnTo>
                  <a:lnTo>
                    <a:pt x="107" y="296"/>
                  </a:lnTo>
                  <a:lnTo>
                    <a:pt x="105" y="296"/>
                  </a:lnTo>
                  <a:lnTo>
                    <a:pt x="103" y="296"/>
                  </a:lnTo>
                  <a:lnTo>
                    <a:pt x="105" y="294"/>
                  </a:lnTo>
                  <a:lnTo>
                    <a:pt x="105" y="294"/>
                  </a:lnTo>
                  <a:lnTo>
                    <a:pt x="108" y="294"/>
                  </a:lnTo>
                  <a:lnTo>
                    <a:pt x="108" y="294"/>
                  </a:lnTo>
                  <a:lnTo>
                    <a:pt x="110" y="294"/>
                  </a:lnTo>
                  <a:lnTo>
                    <a:pt x="110" y="294"/>
                  </a:lnTo>
                  <a:lnTo>
                    <a:pt x="110" y="294"/>
                  </a:lnTo>
                  <a:lnTo>
                    <a:pt x="110" y="294"/>
                  </a:lnTo>
                  <a:lnTo>
                    <a:pt x="112" y="294"/>
                  </a:lnTo>
                  <a:lnTo>
                    <a:pt x="114" y="294"/>
                  </a:lnTo>
                  <a:lnTo>
                    <a:pt x="114" y="296"/>
                  </a:lnTo>
                  <a:lnTo>
                    <a:pt x="116" y="294"/>
                  </a:lnTo>
                  <a:lnTo>
                    <a:pt x="116" y="294"/>
                  </a:lnTo>
                  <a:lnTo>
                    <a:pt x="116" y="294"/>
                  </a:lnTo>
                  <a:lnTo>
                    <a:pt x="116" y="296"/>
                  </a:lnTo>
                  <a:lnTo>
                    <a:pt x="116" y="296"/>
                  </a:lnTo>
                  <a:lnTo>
                    <a:pt x="116" y="296"/>
                  </a:lnTo>
                  <a:lnTo>
                    <a:pt x="116" y="296"/>
                  </a:lnTo>
                  <a:lnTo>
                    <a:pt x="116" y="296"/>
                  </a:lnTo>
                  <a:lnTo>
                    <a:pt x="116" y="298"/>
                  </a:lnTo>
                  <a:lnTo>
                    <a:pt x="116" y="298"/>
                  </a:lnTo>
                  <a:lnTo>
                    <a:pt x="116" y="298"/>
                  </a:lnTo>
                  <a:lnTo>
                    <a:pt x="116" y="298"/>
                  </a:lnTo>
                  <a:lnTo>
                    <a:pt x="116" y="298"/>
                  </a:lnTo>
                  <a:lnTo>
                    <a:pt x="114" y="300"/>
                  </a:lnTo>
                  <a:lnTo>
                    <a:pt x="114" y="300"/>
                  </a:lnTo>
                  <a:lnTo>
                    <a:pt x="114" y="300"/>
                  </a:lnTo>
                  <a:lnTo>
                    <a:pt x="114" y="300"/>
                  </a:lnTo>
                  <a:lnTo>
                    <a:pt x="114" y="300"/>
                  </a:lnTo>
                  <a:lnTo>
                    <a:pt x="112" y="300"/>
                  </a:lnTo>
                  <a:lnTo>
                    <a:pt x="112" y="301"/>
                  </a:lnTo>
                  <a:lnTo>
                    <a:pt x="112" y="301"/>
                  </a:lnTo>
                  <a:lnTo>
                    <a:pt x="112" y="301"/>
                  </a:lnTo>
                  <a:lnTo>
                    <a:pt x="114" y="301"/>
                  </a:lnTo>
                  <a:lnTo>
                    <a:pt x="114" y="301"/>
                  </a:lnTo>
                  <a:lnTo>
                    <a:pt x="116" y="301"/>
                  </a:lnTo>
                  <a:lnTo>
                    <a:pt x="117" y="301"/>
                  </a:lnTo>
                  <a:lnTo>
                    <a:pt x="119" y="301"/>
                  </a:lnTo>
                  <a:lnTo>
                    <a:pt x="125" y="300"/>
                  </a:lnTo>
                  <a:lnTo>
                    <a:pt x="125" y="300"/>
                  </a:lnTo>
                  <a:lnTo>
                    <a:pt x="123" y="298"/>
                  </a:lnTo>
                  <a:lnTo>
                    <a:pt x="125" y="298"/>
                  </a:lnTo>
                  <a:lnTo>
                    <a:pt x="126" y="296"/>
                  </a:lnTo>
                  <a:lnTo>
                    <a:pt x="130" y="296"/>
                  </a:lnTo>
                  <a:lnTo>
                    <a:pt x="130" y="296"/>
                  </a:lnTo>
                  <a:lnTo>
                    <a:pt x="130" y="294"/>
                  </a:lnTo>
                  <a:lnTo>
                    <a:pt x="130" y="294"/>
                  </a:lnTo>
                  <a:lnTo>
                    <a:pt x="128" y="292"/>
                  </a:lnTo>
                  <a:lnTo>
                    <a:pt x="130" y="292"/>
                  </a:lnTo>
                  <a:lnTo>
                    <a:pt x="130" y="292"/>
                  </a:lnTo>
                  <a:lnTo>
                    <a:pt x="132" y="291"/>
                  </a:lnTo>
                  <a:lnTo>
                    <a:pt x="132" y="291"/>
                  </a:lnTo>
                  <a:lnTo>
                    <a:pt x="132" y="291"/>
                  </a:lnTo>
                  <a:lnTo>
                    <a:pt x="132" y="287"/>
                  </a:lnTo>
                  <a:lnTo>
                    <a:pt x="132" y="287"/>
                  </a:lnTo>
                  <a:lnTo>
                    <a:pt x="132" y="287"/>
                  </a:lnTo>
                  <a:lnTo>
                    <a:pt x="134" y="287"/>
                  </a:lnTo>
                  <a:lnTo>
                    <a:pt x="134" y="289"/>
                  </a:lnTo>
                  <a:lnTo>
                    <a:pt x="134" y="289"/>
                  </a:lnTo>
                  <a:lnTo>
                    <a:pt x="134" y="289"/>
                  </a:lnTo>
                  <a:lnTo>
                    <a:pt x="139" y="291"/>
                  </a:lnTo>
                  <a:lnTo>
                    <a:pt x="139" y="291"/>
                  </a:lnTo>
                  <a:lnTo>
                    <a:pt x="139" y="289"/>
                  </a:lnTo>
                  <a:lnTo>
                    <a:pt x="139" y="287"/>
                  </a:lnTo>
                  <a:lnTo>
                    <a:pt x="141" y="287"/>
                  </a:lnTo>
                  <a:lnTo>
                    <a:pt x="143" y="287"/>
                  </a:lnTo>
                  <a:lnTo>
                    <a:pt x="145" y="287"/>
                  </a:lnTo>
                  <a:lnTo>
                    <a:pt x="145" y="287"/>
                  </a:lnTo>
                  <a:lnTo>
                    <a:pt x="145" y="287"/>
                  </a:lnTo>
                  <a:lnTo>
                    <a:pt x="146" y="287"/>
                  </a:lnTo>
                  <a:lnTo>
                    <a:pt x="146" y="285"/>
                  </a:lnTo>
                  <a:lnTo>
                    <a:pt x="146" y="283"/>
                  </a:lnTo>
                  <a:lnTo>
                    <a:pt x="148" y="282"/>
                  </a:lnTo>
                  <a:lnTo>
                    <a:pt x="148" y="282"/>
                  </a:lnTo>
                  <a:lnTo>
                    <a:pt x="148" y="282"/>
                  </a:lnTo>
                  <a:lnTo>
                    <a:pt x="146" y="282"/>
                  </a:lnTo>
                  <a:lnTo>
                    <a:pt x="146" y="280"/>
                  </a:lnTo>
                  <a:lnTo>
                    <a:pt x="145" y="280"/>
                  </a:lnTo>
                  <a:lnTo>
                    <a:pt x="145" y="280"/>
                  </a:lnTo>
                  <a:lnTo>
                    <a:pt x="143" y="282"/>
                  </a:lnTo>
                  <a:lnTo>
                    <a:pt x="143" y="280"/>
                  </a:lnTo>
                  <a:lnTo>
                    <a:pt x="145" y="278"/>
                  </a:lnTo>
                  <a:lnTo>
                    <a:pt x="145" y="278"/>
                  </a:lnTo>
                  <a:lnTo>
                    <a:pt x="146" y="278"/>
                  </a:lnTo>
                  <a:lnTo>
                    <a:pt x="146" y="278"/>
                  </a:lnTo>
                  <a:lnTo>
                    <a:pt x="146" y="278"/>
                  </a:lnTo>
                  <a:lnTo>
                    <a:pt x="146" y="278"/>
                  </a:lnTo>
                  <a:lnTo>
                    <a:pt x="146" y="280"/>
                  </a:lnTo>
                  <a:lnTo>
                    <a:pt x="146" y="280"/>
                  </a:lnTo>
                  <a:lnTo>
                    <a:pt x="148" y="278"/>
                  </a:lnTo>
                  <a:lnTo>
                    <a:pt x="148" y="278"/>
                  </a:lnTo>
                  <a:lnTo>
                    <a:pt x="148" y="278"/>
                  </a:lnTo>
                  <a:lnTo>
                    <a:pt x="150" y="278"/>
                  </a:lnTo>
                  <a:lnTo>
                    <a:pt x="154" y="276"/>
                  </a:lnTo>
                  <a:lnTo>
                    <a:pt x="163" y="274"/>
                  </a:lnTo>
                  <a:lnTo>
                    <a:pt x="164" y="274"/>
                  </a:lnTo>
                  <a:lnTo>
                    <a:pt x="166" y="274"/>
                  </a:lnTo>
                  <a:lnTo>
                    <a:pt x="166" y="274"/>
                  </a:lnTo>
                  <a:lnTo>
                    <a:pt x="166" y="274"/>
                  </a:lnTo>
                  <a:lnTo>
                    <a:pt x="168" y="274"/>
                  </a:lnTo>
                  <a:lnTo>
                    <a:pt x="168" y="273"/>
                  </a:lnTo>
                  <a:lnTo>
                    <a:pt x="168" y="273"/>
                  </a:lnTo>
                  <a:lnTo>
                    <a:pt x="168" y="273"/>
                  </a:lnTo>
                  <a:lnTo>
                    <a:pt x="170" y="273"/>
                  </a:lnTo>
                  <a:lnTo>
                    <a:pt x="170" y="273"/>
                  </a:lnTo>
                  <a:lnTo>
                    <a:pt x="170" y="273"/>
                  </a:lnTo>
                  <a:lnTo>
                    <a:pt x="170" y="273"/>
                  </a:lnTo>
                  <a:lnTo>
                    <a:pt x="170" y="273"/>
                  </a:lnTo>
                  <a:lnTo>
                    <a:pt x="170" y="273"/>
                  </a:lnTo>
                  <a:lnTo>
                    <a:pt x="170" y="273"/>
                  </a:lnTo>
                  <a:lnTo>
                    <a:pt x="170" y="273"/>
                  </a:lnTo>
                  <a:lnTo>
                    <a:pt x="170" y="273"/>
                  </a:lnTo>
                  <a:lnTo>
                    <a:pt x="172" y="273"/>
                  </a:lnTo>
                  <a:lnTo>
                    <a:pt x="170" y="274"/>
                  </a:lnTo>
                  <a:lnTo>
                    <a:pt x="170" y="274"/>
                  </a:lnTo>
                  <a:lnTo>
                    <a:pt x="172" y="274"/>
                  </a:lnTo>
                  <a:lnTo>
                    <a:pt x="173" y="274"/>
                  </a:lnTo>
                  <a:lnTo>
                    <a:pt x="173" y="274"/>
                  </a:lnTo>
                  <a:lnTo>
                    <a:pt x="175" y="274"/>
                  </a:lnTo>
                  <a:lnTo>
                    <a:pt x="177" y="273"/>
                  </a:lnTo>
                  <a:lnTo>
                    <a:pt x="177" y="271"/>
                  </a:lnTo>
                  <a:lnTo>
                    <a:pt x="177" y="271"/>
                  </a:lnTo>
                  <a:lnTo>
                    <a:pt x="175" y="271"/>
                  </a:lnTo>
                  <a:lnTo>
                    <a:pt x="175" y="271"/>
                  </a:lnTo>
                  <a:lnTo>
                    <a:pt x="177" y="267"/>
                  </a:lnTo>
                  <a:lnTo>
                    <a:pt x="177" y="267"/>
                  </a:lnTo>
                  <a:lnTo>
                    <a:pt x="175" y="265"/>
                  </a:lnTo>
                  <a:lnTo>
                    <a:pt x="175" y="265"/>
                  </a:lnTo>
                  <a:lnTo>
                    <a:pt x="175" y="265"/>
                  </a:lnTo>
                  <a:lnTo>
                    <a:pt x="175" y="264"/>
                  </a:lnTo>
                  <a:lnTo>
                    <a:pt x="175" y="264"/>
                  </a:lnTo>
                  <a:lnTo>
                    <a:pt x="175" y="262"/>
                  </a:lnTo>
                  <a:lnTo>
                    <a:pt x="175" y="264"/>
                  </a:lnTo>
                  <a:lnTo>
                    <a:pt x="177" y="265"/>
                  </a:lnTo>
                  <a:lnTo>
                    <a:pt x="177" y="265"/>
                  </a:lnTo>
                  <a:lnTo>
                    <a:pt x="177" y="267"/>
                  </a:lnTo>
                  <a:lnTo>
                    <a:pt x="179" y="267"/>
                  </a:lnTo>
                  <a:lnTo>
                    <a:pt x="179" y="267"/>
                  </a:lnTo>
                  <a:lnTo>
                    <a:pt x="179" y="269"/>
                  </a:lnTo>
                  <a:lnTo>
                    <a:pt x="181" y="273"/>
                  </a:lnTo>
                  <a:lnTo>
                    <a:pt x="181" y="273"/>
                  </a:lnTo>
                  <a:lnTo>
                    <a:pt x="179" y="273"/>
                  </a:lnTo>
                  <a:lnTo>
                    <a:pt x="179" y="274"/>
                  </a:lnTo>
                  <a:lnTo>
                    <a:pt x="179" y="274"/>
                  </a:lnTo>
                  <a:lnTo>
                    <a:pt x="177" y="274"/>
                  </a:lnTo>
                  <a:lnTo>
                    <a:pt x="179" y="276"/>
                  </a:lnTo>
                  <a:lnTo>
                    <a:pt x="179" y="274"/>
                  </a:lnTo>
                  <a:lnTo>
                    <a:pt x="179" y="274"/>
                  </a:lnTo>
                  <a:lnTo>
                    <a:pt x="181" y="273"/>
                  </a:lnTo>
                  <a:lnTo>
                    <a:pt x="184" y="271"/>
                  </a:lnTo>
                  <a:lnTo>
                    <a:pt x="184" y="271"/>
                  </a:lnTo>
                  <a:lnTo>
                    <a:pt x="184" y="271"/>
                  </a:lnTo>
                  <a:lnTo>
                    <a:pt x="184" y="271"/>
                  </a:lnTo>
                  <a:lnTo>
                    <a:pt x="184" y="271"/>
                  </a:lnTo>
                  <a:lnTo>
                    <a:pt x="184" y="271"/>
                  </a:lnTo>
                  <a:lnTo>
                    <a:pt x="184" y="271"/>
                  </a:lnTo>
                  <a:lnTo>
                    <a:pt x="184" y="271"/>
                  </a:lnTo>
                  <a:lnTo>
                    <a:pt x="184" y="269"/>
                  </a:lnTo>
                  <a:lnTo>
                    <a:pt x="184" y="269"/>
                  </a:lnTo>
                  <a:lnTo>
                    <a:pt x="184" y="267"/>
                  </a:lnTo>
                  <a:lnTo>
                    <a:pt x="184" y="267"/>
                  </a:lnTo>
                  <a:lnTo>
                    <a:pt x="184" y="269"/>
                  </a:lnTo>
                  <a:lnTo>
                    <a:pt x="182" y="269"/>
                  </a:lnTo>
                  <a:lnTo>
                    <a:pt x="182" y="267"/>
                  </a:lnTo>
                  <a:lnTo>
                    <a:pt x="182" y="267"/>
                  </a:lnTo>
                  <a:lnTo>
                    <a:pt x="182" y="267"/>
                  </a:lnTo>
                  <a:lnTo>
                    <a:pt x="182" y="267"/>
                  </a:lnTo>
                  <a:lnTo>
                    <a:pt x="184" y="265"/>
                  </a:lnTo>
                  <a:lnTo>
                    <a:pt x="184" y="267"/>
                  </a:lnTo>
                  <a:lnTo>
                    <a:pt x="186" y="265"/>
                  </a:lnTo>
                  <a:lnTo>
                    <a:pt x="186" y="265"/>
                  </a:lnTo>
                  <a:lnTo>
                    <a:pt x="186" y="265"/>
                  </a:lnTo>
                  <a:lnTo>
                    <a:pt x="186" y="265"/>
                  </a:lnTo>
                  <a:lnTo>
                    <a:pt x="186" y="267"/>
                  </a:lnTo>
                  <a:lnTo>
                    <a:pt x="186" y="267"/>
                  </a:lnTo>
                  <a:lnTo>
                    <a:pt x="184" y="267"/>
                  </a:lnTo>
                  <a:lnTo>
                    <a:pt x="184" y="269"/>
                  </a:lnTo>
                  <a:lnTo>
                    <a:pt x="186" y="269"/>
                  </a:lnTo>
                  <a:lnTo>
                    <a:pt x="190" y="269"/>
                  </a:lnTo>
                  <a:lnTo>
                    <a:pt x="193" y="269"/>
                  </a:lnTo>
                  <a:lnTo>
                    <a:pt x="193" y="269"/>
                  </a:lnTo>
                  <a:lnTo>
                    <a:pt x="195" y="271"/>
                  </a:lnTo>
                  <a:lnTo>
                    <a:pt x="197" y="271"/>
                  </a:lnTo>
                  <a:lnTo>
                    <a:pt x="199" y="271"/>
                  </a:lnTo>
                  <a:lnTo>
                    <a:pt x="200" y="269"/>
                  </a:lnTo>
                  <a:lnTo>
                    <a:pt x="200" y="269"/>
                  </a:lnTo>
                  <a:lnTo>
                    <a:pt x="202" y="269"/>
                  </a:lnTo>
                  <a:lnTo>
                    <a:pt x="202" y="269"/>
                  </a:lnTo>
                  <a:lnTo>
                    <a:pt x="202" y="269"/>
                  </a:lnTo>
                  <a:lnTo>
                    <a:pt x="202" y="271"/>
                  </a:lnTo>
                  <a:lnTo>
                    <a:pt x="204" y="271"/>
                  </a:lnTo>
                  <a:lnTo>
                    <a:pt x="204" y="271"/>
                  </a:lnTo>
                  <a:lnTo>
                    <a:pt x="204" y="269"/>
                  </a:lnTo>
                  <a:lnTo>
                    <a:pt x="204" y="269"/>
                  </a:lnTo>
                  <a:lnTo>
                    <a:pt x="204" y="269"/>
                  </a:lnTo>
                  <a:lnTo>
                    <a:pt x="206" y="269"/>
                  </a:lnTo>
                  <a:lnTo>
                    <a:pt x="206" y="269"/>
                  </a:lnTo>
                  <a:lnTo>
                    <a:pt x="206" y="269"/>
                  </a:lnTo>
                  <a:lnTo>
                    <a:pt x="206" y="271"/>
                  </a:lnTo>
                  <a:lnTo>
                    <a:pt x="206" y="271"/>
                  </a:lnTo>
                  <a:lnTo>
                    <a:pt x="206" y="271"/>
                  </a:lnTo>
                  <a:lnTo>
                    <a:pt x="206" y="271"/>
                  </a:lnTo>
                  <a:lnTo>
                    <a:pt x="206" y="271"/>
                  </a:lnTo>
                  <a:lnTo>
                    <a:pt x="206" y="271"/>
                  </a:lnTo>
                  <a:lnTo>
                    <a:pt x="208" y="271"/>
                  </a:lnTo>
                  <a:lnTo>
                    <a:pt x="208" y="269"/>
                  </a:lnTo>
                  <a:lnTo>
                    <a:pt x="210" y="265"/>
                  </a:lnTo>
                  <a:lnTo>
                    <a:pt x="206" y="264"/>
                  </a:lnTo>
                  <a:lnTo>
                    <a:pt x="206" y="262"/>
                  </a:lnTo>
                  <a:lnTo>
                    <a:pt x="206" y="260"/>
                  </a:lnTo>
                  <a:lnTo>
                    <a:pt x="206" y="260"/>
                  </a:lnTo>
                  <a:lnTo>
                    <a:pt x="206" y="262"/>
                  </a:lnTo>
                  <a:lnTo>
                    <a:pt x="204" y="262"/>
                  </a:lnTo>
                  <a:lnTo>
                    <a:pt x="204" y="262"/>
                  </a:lnTo>
                  <a:lnTo>
                    <a:pt x="204" y="260"/>
                  </a:lnTo>
                  <a:lnTo>
                    <a:pt x="202" y="260"/>
                  </a:lnTo>
                  <a:lnTo>
                    <a:pt x="202" y="260"/>
                  </a:lnTo>
                  <a:lnTo>
                    <a:pt x="202" y="258"/>
                  </a:lnTo>
                  <a:lnTo>
                    <a:pt x="202" y="258"/>
                  </a:lnTo>
                  <a:lnTo>
                    <a:pt x="200" y="256"/>
                  </a:lnTo>
                  <a:lnTo>
                    <a:pt x="200" y="256"/>
                  </a:lnTo>
                  <a:lnTo>
                    <a:pt x="200" y="256"/>
                  </a:lnTo>
                  <a:lnTo>
                    <a:pt x="200" y="256"/>
                  </a:lnTo>
                  <a:lnTo>
                    <a:pt x="200" y="256"/>
                  </a:lnTo>
                  <a:lnTo>
                    <a:pt x="200" y="255"/>
                  </a:lnTo>
                  <a:lnTo>
                    <a:pt x="202" y="255"/>
                  </a:lnTo>
                  <a:lnTo>
                    <a:pt x="202" y="256"/>
                  </a:lnTo>
                  <a:lnTo>
                    <a:pt x="202" y="256"/>
                  </a:lnTo>
                  <a:lnTo>
                    <a:pt x="206" y="256"/>
                  </a:lnTo>
                  <a:lnTo>
                    <a:pt x="206" y="256"/>
                  </a:lnTo>
                  <a:lnTo>
                    <a:pt x="206" y="256"/>
                  </a:lnTo>
                  <a:lnTo>
                    <a:pt x="206" y="258"/>
                  </a:lnTo>
                  <a:lnTo>
                    <a:pt x="206" y="256"/>
                  </a:lnTo>
                  <a:lnTo>
                    <a:pt x="206" y="255"/>
                  </a:lnTo>
                  <a:lnTo>
                    <a:pt x="206" y="255"/>
                  </a:lnTo>
                  <a:lnTo>
                    <a:pt x="208" y="253"/>
                  </a:lnTo>
                  <a:lnTo>
                    <a:pt x="208" y="251"/>
                  </a:lnTo>
                  <a:lnTo>
                    <a:pt x="210" y="249"/>
                  </a:lnTo>
                  <a:lnTo>
                    <a:pt x="210" y="249"/>
                  </a:lnTo>
                  <a:lnTo>
                    <a:pt x="211" y="247"/>
                  </a:lnTo>
                  <a:lnTo>
                    <a:pt x="213" y="242"/>
                  </a:lnTo>
                  <a:lnTo>
                    <a:pt x="215" y="242"/>
                  </a:lnTo>
                  <a:lnTo>
                    <a:pt x="215" y="238"/>
                  </a:lnTo>
                  <a:lnTo>
                    <a:pt x="215" y="236"/>
                  </a:lnTo>
                  <a:lnTo>
                    <a:pt x="213" y="235"/>
                  </a:lnTo>
                  <a:lnTo>
                    <a:pt x="213" y="233"/>
                  </a:lnTo>
                  <a:lnTo>
                    <a:pt x="215" y="231"/>
                  </a:lnTo>
                  <a:lnTo>
                    <a:pt x="217" y="227"/>
                  </a:lnTo>
                  <a:lnTo>
                    <a:pt x="217" y="226"/>
                  </a:lnTo>
                  <a:lnTo>
                    <a:pt x="217" y="226"/>
                  </a:lnTo>
                  <a:lnTo>
                    <a:pt x="217" y="224"/>
                  </a:lnTo>
                  <a:lnTo>
                    <a:pt x="219" y="218"/>
                  </a:lnTo>
                  <a:lnTo>
                    <a:pt x="219" y="218"/>
                  </a:lnTo>
                  <a:lnTo>
                    <a:pt x="220" y="217"/>
                  </a:lnTo>
                  <a:lnTo>
                    <a:pt x="222" y="215"/>
                  </a:lnTo>
                  <a:lnTo>
                    <a:pt x="222" y="215"/>
                  </a:lnTo>
                  <a:lnTo>
                    <a:pt x="224" y="211"/>
                  </a:lnTo>
                  <a:lnTo>
                    <a:pt x="224" y="209"/>
                  </a:lnTo>
                  <a:lnTo>
                    <a:pt x="224" y="209"/>
                  </a:lnTo>
                  <a:lnTo>
                    <a:pt x="224" y="208"/>
                  </a:lnTo>
                  <a:lnTo>
                    <a:pt x="224" y="208"/>
                  </a:lnTo>
                  <a:lnTo>
                    <a:pt x="226" y="208"/>
                  </a:lnTo>
                  <a:lnTo>
                    <a:pt x="226" y="208"/>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4" name="Google Shape;364;p16"/>
            <p:cNvSpPr/>
            <p:nvPr/>
          </p:nvSpPr>
          <p:spPr>
            <a:xfrm>
              <a:off x="8026119" y="4512816"/>
              <a:ext cx="615065" cy="334731"/>
            </a:xfrm>
            <a:custGeom>
              <a:avLst/>
              <a:gdLst/>
              <a:ahLst/>
              <a:cxnLst/>
              <a:rect l="l" t="t" r="r" b="b"/>
              <a:pathLst>
                <a:path w="339" h="208" extrusionOk="0">
                  <a:moveTo>
                    <a:pt x="338" y="46"/>
                  </a:moveTo>
                  <a:lnTo>
                    <a:pt x="338" y="44"/>
                  </a:lnTo>
                  <a:lnTo>
                    <a:pt x="338" y="44"/>
                  </a:lnTo>
                  <a:lnTo>
                    <a:pt x="338" y="42"/>
                  </a:lnTo>
                  <a:lnTo>
                    <a:pt x="338" y="42"/>
                  </a:lnTo>
                  <a:lnTo>
                    <a:pt x="339" y="40"/>
                  </a:lnTo>
                  <a:lnTo>
                    <a:pt x="338" y="40"/>
                  </a:lnTo>
                  <a:lnTo>
                    <a:pt x="338" y="38"/>
                  </a:lnTo>
                  <a:lnTo>
                    <a:pt x="338" y="36"/>
                  </a:lnTo>
                  <a:lnTo>
                    <a:pt x="336" y="36"/>
                  </a:lnTo>
                  <a:lnTo>
                    <a:pt x="334" y="35"/>
                  </a:lnTo>
                  <a:lnTo>
                    <a:pt x="334" y="35"/>
                  </a:lnTo>
                  <a:lnTo>
                    <a:pt x="332" y="35"/>
                  </a:lnTo>
                  <a:lnTo>
                    <a:pt x="332" y="35"/>
                  </a:lnTo>
                  <a:lnTo>
                    <a:pt x="330" y="35"/>
                  </a:lnTo>
                  <a:lnTo>
                    <a:pt x="330" y="35"/>
                  </a:lnTo>
                  <a:lnTo>
                    <a:pt x="327" y="35"/>
                  </a:lnTo>
                  <a:lnTo>
                    <a:pt x="327" y="35"/>
                  </a:lnTo>
                  <a:lnTo>
                    <a:pt x="325" y="35"/>
                  </a:lnTo>
                  <a:lnTo>
                    <a:pt x="325" y="35"/>
                  </a:lnTo>
                  <a:lnTo>
                    <a:pt x="325" y="33"/>
                  </a:lnTo>
                  <a:lnTo>
                    <a:pt x="323" y="31"/>
                  </a:lnTo>
                  <a:lnTo>
                    <a:pt x="323" y="29"/>
                  </a:lnTo>
                  <a:lnTo>
                    <a:pt x="320" y="24"/>
                  </a:lnTo>
                  <a:lnTo>
                    <a:pt x="320" y="24"/>
                  </a:lnTo>
                  <a:lnTo>
                    <a:pt x="320" y="24"/>
                  </a:lnTo>
                  <a:lnTo>
                    <a:pt x="320" y="24"/>
                  </a:lnTo>
                  <a:lnTo>
                    <a:pt x="318" y="26"/>
                  </a:lnTo>
                  <a:lnTo>
                    <a:pt x="318" y="26"/>
                  </a:lnTo>
                  <a:lnTo>
                    <a:pt x="316" y="26"/>
                  </a:lnTo>
                  <a:lnTo>
                    <a:pt x="316" y="24"/>
                  </a:lnTo>
                  <a:lnTo>
                    <a:pt x="316" y="24"/>
                  </a:lnTo>
                  <a:lnTo>
                    <a:pt x="316" y="24"/>
                  </a:lnTo>
                  <a:lnTo>
                    <a:pt x="314" y="24"/>
                  </a:lnTo>
                  <a:lnTo>
                    <a:pt x="314" y="26"/>
                  </a:lnTo>
                  <a:lnTo>
                    <a:pt x="314" y="26"/>
                  </a:lnTo>
                  <a:lnTo>
                    <a:pt x="314" y="26"/>
                  </a:lnTo>
                  <a:lnTo>
                    <a:pt x="314" y="24"/>
                  </a:lnTo>
                  <a:lnTo>
                    <a:pt x="311" y="20"/>
                  </a:lnTo>
                  <a:lnTo>
                    <a:pt x="311" y="18"/>
                  </a:lnTo>
                  <a:lnTo>
                    <a:pt x="311" y="18"/>
                  </a:lnTo>
                  <a:lnTo>
                    <a:pt x="311" y="17"/>
                  </a:lnTo>
                  <a:lnTo>
                    <a:pt x="311" y="17"/>
                  </a:lnTo>
                  <a:lnTo>
                    <a:pt x="311" y="17"/>
                  </a:lnTo>
                  <a:lnTo>
                    <a:pt x="311" y="17"/>
                  </a:lnTo>
                  <a:lnTo>
                    <a:pt x="309" y="17"/>
                  </a:lnTo>
                  <a:lnTo>
                    <a:pt x="309" y="15"/>
                  </a:lnTo>
                  <a:lnTo>
                    <a:pt x="309" y="13"/>
                  </a:lnTo>
                  <a:lnTo>
                    <a:pt x="307" y="11"/>
                  </a:lnTo>
                  <a:lnTo>
                    <a:pt x="305" y="11"/>
                  </a:lnTo>
                  <a:lnTo>
                    <a:pt x="303" y="11"/>
                  </a:lnTo>
                  <a:lnTo>
                    <a:pt x="303" y="13"/>
                  </a:lnTo>
                  <a:lnTo>
                    <a:pt x="303" y="13"/>
                  </a:lnTo>
                  <a:lnTo>
                    <a:pt x="303" y="13"/>
                  </a:lnTo>
                  <a:lnTo>
                    <a:pt x="303" y="13"/>
                  </a:lnTo>
                  <a:lnTo>
                    <a:pt x="302" y="13"/>
                  </a:lnTo>
                  <a:lnTo>
                    <a:pt x="302" y="13"/>
                  </a:lnTo>
                  <a:lnTo>
                    <a:pt x="300" y="15"/>
                  </a:lnTo>
                  <a:lnTo>
                    <a:pt x="300" y="15"/>
                  </a:lnTo>
                  <a:lnTo>
                    <a:pt x="296" y="15"/>
                  </a:lnTo>
                  <a:lnTo>
                    <a:pt x="296" y="15"/>
                  </a:lnTo>
                  <a:lnTo>
                    <a:pt x="294" y="15"/>
                  </a:lnTo>
                  <a:lnTo>
                    <a:pt x="292" y="15"/>
                  </a:lnTo>
                  <a:lnTo>
                    <a:pt x="291" y="15"/>
                  </a:lnTo>
                  <a:lnTo>
                    <a:pt x="289" y="17"/>
                  </a:lnTo>
                  <a:lnTo>
                    <a:pt x="287" y="17"/>
                  </a:lnTo>
                  <a:lnTo>
                    <a:pt x="285" y="18"/>
                  </a:lnTo>
                  <a:lnTo>
                    <a:pt x="283" y="18"/>
                  </a:lnTo>
                  <a:lnTo>
                    <a:pt x="282" y="17"/>
                  </a:lnTo>
                  <a:lnTo>
                    <a:pt x="280" y="17"/>
                  </a:lnTo>
                  <a:lnTo>
                    <a:pt x="280" y="15"/>
                  </a:lnTo>
                  <a:lnTo>
                    <a:pt x="276" y="11"/>
                  </a:lnTo>
                  <a:lnTo>
                    <a:pt x="276" y="9"/>
                  </a:lnTo>
                  <a:lnTo>
                    <a:pt x="276" y="6"/>
                  </a:lnTo>
                  <a:lnTo>
                    <a:pt x="274" y="6"/>
                  </a:lnTo>
                  <a:lnTo>
                    <a:pt x="274" y="6"/>
                  </a:lnTo>
                  <a:lnTo>
                    <a:pt x="273" y="6"/>
                  </a:lnTo>
                  <a:lnTo>
                    <a:pt x="271" y="6"/>
                  </a:lnTo>
                  <a:lnTo>
                    <a:pt x="271" y="4"/>
                  </a:lnTo>
                  <a:lnTo>
                    <a:pt x="271" y="4"/>
                  </a:lnTo>
                  <a:lnTo>
                    <a:pt x="271" y="2"/>
                  </a:lnTo>
                  <a:lnTo>
                    <a:pt x="271" y="2"/>
                  </a:lnTo>
                  <a:lnTo>
                    <a:pt x="269" y="2"/>
                  </a:lnTo>
                  <a:lnTo>
                    <a:pt x="267" y="0"/>
                  </a:lnTo>
                  <a:lnTo>
                    <a:pt x="267" y="0"/>
                  </a:lnTo>
                  <a:lnTo>
                    <a:pt x="264" y="2"/>
                  </a:lnTo>
                  <a:lnTo>
                    <a:pt x="262" y="2"/>
                  </a:lnTo>
                  <a:lnTo>
                    <a:pt x="262" y="2"/>
                  </a:lnTo>
                  <a:lnTo>
                    <a:pt x="260" y="2"/>
                  </a:lnTo>
                  <a:lnTo>
                    <a:pt x="260" y="2"/>
                  </a:lnTo>
                  <a:lnTo>
                    <a:pt x="260" y="4"/>
                  </a:lnTo>
                  <a:lnTo>
                    <a:pt x="260" y="4"/>
                  </a:lnTo>
                  <a:lnTo>
                    <a:pt x="258" y="6"/>
                  </a:lnTo>
                  <a:lnTo>
                    <a:pt x="258" y="4"/>
                  </a:lnTo>
                  <a:lnTo>
                    <a:pt x="258" y="4"/>
                  </a:lnTo>
                  <a:lnTo>
                    <a:pt x="256" y="4"/>
                  </a:lnTo>
                  <a:lnTo>
                    <a:pt x="255" y="4"/>
                  </a:lnTo>
                  <a:lnTo>
                    <a:pt x="251" y="6"/>
                  </a:lnTo>
                  <a:lnTo>
                    <a:pt x="249" y="6"/>
                  </a:lnTo>
                  <a:lnTo>
                    <a:pt x="249" y="4"/>
                  </a:lnTo>
                  <a:lnTo>
                    <a:pt x="247" y="4"/>
                  </a:lnTo>
                  <a:lnTo>
                    <a:pt x="246" y="4"/>
                  </a:lnTo>
                  <a:lnTo>
                    <a:pt x="244" y="4"/>
                  </a:lnTo>
                  <a:lnTo>
                    <a:pt x="242" y="4"/>
                  </a:lnTo>
                  <a:lnTo>
                    <a:pt x="240" y="2"/>
                  </a:lnTo>
                  <a:lnTo>
                    <a:pt x="238" y="2"/>
                  </a:lnTo>
                  <a:lnTo>
                    <a:pt x="238" y="2"/>
                  </a:lnTo>
                  <a:lnTo>
                    <a:pt x="237" y="0"/>
                  </a:lnTo>
                  <a:lnTo>
                    <a:pt x="235" y="0"/>
                  </a:lnTo>
                  <a:lnTo>
                    <a:pt x="235" y="0"/>
                  </a:lnTo>
                  <a:lnTo>
                    <a:pt x="224" y="2"/>
                  </a:lnTo>
                  <a:lnTo>
                    <a:pt x="220" y="2"/>
                  </a:lnTo>
                  <a:lnTo>
                    <a:pt x="220" y="4"/>
                  </a:lnTo>
                  <a:lnTo>
                    <a:pt x="220" y="4"/>
                  </a:lnTo>
                  <a:lnTo>
                    <a:pt x="220" y="4"/>
                  </a:lnTo>
                  <a:lnTo>
                    <a:pt x="220" y="6"/>
                  </a:lnTo>
                  <a:lnTo>
                    <a:pt x="220" y="6"/>
                  </a:lnTo>
                  <a:lnTo>
                    <a:pt x="220" y="6"/>
                  </a:lnTo>
                  <a:lnTo>
                    <a:pt x="220" y="6"/>
                  </a:lnTo>
                  <a:lnTo>
                    <a:pt x="220" y="8"/>
                  </a:lnTo>
                  <a:lnTo>
                    <a:pt x="218" y="8"/>
                  </a:lnTo>
                  <a:lnTo>
                    <a:pt x="218" y="8"/>
                  </a:lnTo>
                  <a:lnTo>
                    <a:pt x="217" y="9"/>
                  </a:lnTo>
                  <a:lnTo>
                    <a:pt x="217" y="11"/>
                  </a:lnTo>
                  <a:lnTo>
                    <a:pt x="217" y="11"/>
                  </a:lnTo>
                  <a:lnTo>
                    <a:pt x="215" y="18"/>
                  </a:lnTo>
                  <a:lnTo>
                    <a:pt x="213" y="20"/>
                  </a:lnTo>
                  <a:lnTo>
                    <a:pt x="211" y="22"/>
                  </a:lnTo>
                  <a:lnTo>
                    <a:pt x="209" y="24"/>
                  </a:lnTo>
                  <a:lnTo>
                    <a:pt x="209" y="24"/>
                  </a:lnTo>
                  <a:lnTo>
                    <a:pt x="208" y="24"/>
                  </a:lnTo>
                  <a:lnTo>
                    <a:pt x="208" y="24"/>
                  </a:lnTo>
                  <a:lnTo>
                    <a:pt x="208" y="22"/>
                  </a:lnTo>
                  <a:lnTo>
                    <a:pt x="206" y="22"/>
                  </a:lnTo>
                  <a:lnTo>
                    <a:pt x="204" y="24"/>
                  </a:lnTo>
                  <a:lnTo>
                    <a:pt x="204" y="24"/>
                  </a:lnTo>
                  <a:lnTo>
                    <a:pt x="204" y="24"/>
                  </a:lnTo>
                  <a:lnTo>
                    <a:pt x="202" y="24"/>
                  </a:lnTo>
                  <a:lnTo>
                    <a:pt x="202" y="24"/>
                  </a:lnTo>
                  <a:lnTo>
                    <a:pt x="202" y="26"/>
                  </a:lnTo>
                  <a:lnTo>
                    <a:pt x="202" y="26"/>
                  </a:lnTo>
                  <a:lnTo>
                    <a:pt x="200" y="27"/>
                  </a:lnTo>
                  <a:lnTo>
                    <a:pt x="200" y="27"/>
                  </a:lnTo>
                  <a:lnTo>
                    <a:pt x="200" y="27"/>
                  </a:lnTo>
                  <a:lnTo>
                    <a:pt x="199" y="27"/>
                  </a:lnTo>
                  <a:lnTo>
                    <a:pt x="197" y="29"/>
                  </a:lnTo>
                  <a:lnTo>
                    <a:pt x="197" y="29"/>
                  </a:lnTo>
                  <a:lnTo>
                    <a:pt x="195" y="31"/>
                  </a:lnTo>
                  <a:lnTo>
                    <a:pt x="195" y="31"/>
                  </a:lnTo>
                  <a:lnTo>
                    <a:pt x="191" y="33"/>
                  </a:lnTo>
                  <a:lnTo>
                    <a:pt x="191" y="33"/>
                  </a:lnTo>
                  <a:lnTo>
                    <a:pt x="190" y="33"/>
                  </a:lnTo>
                  <a:lnTo>
                    <a:pt x="188" y="31"/>
                  </a:lnTo>
                  <a:lnTo>
                    <a:pt x="186" y="31"/>
                  </a:lnTo>
                  <a:lnTo>
                    <a:pt x="184" y="31"/>
                  </a:lnTo>
                  <a:lnTo>
                    <a:pt x="184" y="31"/>
                  </a:lnTo>
                  <a:lnTo>
                    <a:pt x="184" y="31"/>
                  </a:lnTo>
                  <a:lnTo>
                    <a:pt x="184" y="31"/>
                  </a:lnTo>
                  <a:lnTo>
                    <a:pt x="184" y="29"/>
                  </a:lnTo>
                  <a:lnTo>
                    <a:pt x="184" y="29"/>
                  </a:lnTo>
                  <a:lnTo>
                    <a:pt x="184" y="27"/>
                  </a:lnTo>
                  <a:lnTo>
                    <a:pt x="182" y="27"/>
                  </a:lnTo>
                  <a:lnTo>
                    <a:pt x="181" y="27"/>
                  </a:lnTo>
                  <a:lnTo>
                    <a:pt x="179" y="27"/>
                  </a:lnTo>
                  <a:lnTo>
                    <a:pt x="179" y="26"/>
                  </a:lnTo>
                  <a:lnTo>
                    <a:pt x="177" y="26"/>
                  </a:lnTo>
                  <a:lnTo>
                    <a:pt x="177" y="26"/>
                  </a:lnTo>
                  <a:lnTo>
                    <a:pt x="177" y="26"/>
                  </a:lnTo>
                  <a:lnTo>
                    <a:pt x="171" y="27"/>
                  </a:lnTo>
                  <a:lnTo>
                    <a:pt x="171" y="27"/>
                  </a:lnTo>
                  <a:lnTo>
                    <a:pt x="170" y="29"/>
                  </a:lnTo>
                  <a:lnTo>
                    <a:pt x="170" y="31"/>
                  </a:lnTo>
                  <a:lnTo>
                    <a:pt x="170" y="33"/>
                  </a:lnTo>
                  <a:lnTo>
                    <a:pt x="170" y="33"/>
                  </a:lnTo>
                  <a:lnTo>
                    <a:pt x="170" y="33"/>
                  </a:lnTo>
                  <a:lnTo>
                    <a:pt x="170" y="33"/>
                  </a:lnTo>
                  <a:lnTo>
                    <a:pt x="170" y="33"/>
                  </a:lnTo>
                  <a:lnTo>
                    <a:pt x="170" y="33"/>
                  </a:lnTo>
                  <a:lnTo>
                    <a:pt x="170" y="33"/>
                  </a:lnTo>
                  <a:lnTo>
                    <a:pt x="170" y="35"/>
                  </a:lnTo>
                  <a:lnTo>
                    <a:pt x="170" y="35"/>
                  </a:lnTo>
                  <a:lnTo>
                    <a:pt x="166" y="36"/>
                  </a:lnTo>
                  <a:lnTo>
                    <a:pt x="161" y="36"/>
                  </a:lnTo>
                  <a:lnTo>
                    <a:pt x="157" y="38"/>
                  </a:lnTo>
                  <a:lnTo>
                    <a:pt x="157" y="38"/>
                  </a:lnTo>
                  <a:lnTo>
                    <a:pt x="150" y="38"/>
                  </a:lnTo>
                  <a:lnTo>
                    <a:pt x="148" y="38"/>
                  </a:lnTo>
                  <a:lnTo>
                    <a:pt x="146" y="38"/>
                  </a:lnTo>
                  <a:lnTo>
                    <a:pt x="144" y="38"/>
                  </a:lnTo>
                  <a:lnTo>
                    <a:pt x="144" y="38"/>
                  </a:lnTo>
                  <a:lnTo>
                    <a:pt x="143" y="38"/>
                  </a:lnTo>
                  <a:lnTo>
                    <a:pt x="137" y="40"/>
                  </a:lnTo>
                  <a:lnTo>
                    <a:pt x="137" y="40"/>
                  </a:lnTo>
                  <a:lnTo>
                    <a:pt x="135" y="44"/>
                  </a:lnTo>
                  <a:lnTo>
                    <a:pt x="135" y="44"/>
                  </a:lnTo>
                  <a:lnTo>
                    <a:pt x="134" y="44"/>
                  </a:lnTo>
                  <a:lnTo>
                    <a:pt x="134" y="44"/>
                  </a:lnTo>
                  <a:lnTo>
                    <a:pt x="132" y="46"/>
                  </a:lnTo>
                  <a:lnTo>
                    <a:pt x="132" y="46"/>
                  </a:lnTo>
                  <a:lnTo>
                    <a:pt x="134" y="46"/>
                  </a:lnTo>
                  <a:lnTo>
                    <a:pt x="134" y="46"/>
                  </a:lnTo>
                  <a:lnTo>
                    <a:pt x="132" y="49"/>
                  </a:lnTo>
                  <a:lnTo>
                    <a:pt x="132" y="51"/>
                  </a:lnTo>
                  <a:lnTo>
                    <a:pt x="134" y="53"/>
                  </a:lnTo>
                  <a:lnTo>
                    <a:pt x="134" y="55"/>
                  </a:lnTo>
                  <a:lnTo>
                    <a:pt x="135" y="55"/>
                  </a:lnTo>
                  <a:lnTo>
                    <a:pt x="135" y="55"/>
                  </a:lnTo>
                  <a:lnTo>
                    <a:pt x="135" y="56"/>
                  </a:lnTo>
                  <a:lnTo>
                    <a:pt x="134" y="56"/>
                  </a:lnTo>
                  <a:lnTo>
                    <a:pt x="134" y="56"/>
                  </a:lnTo>
                  <a:lnTo>
                    <a:pt x="132" y="58"/>
                  </a:lnTo>
                  <a:lnTo>
                    <a:pt x="130" y="60"/>
                  </a:lnTo>
                  <a:lnTo>
                    <a:pt x="128" y="60"/>
                  </a:lnTo>
                  <a:lnTo>
                    <a:pt x="126" y="60"/>
                  </a:lnTo>
                  <a:lnTo>
                    <a:pt x="125" y="58"/>
                  </a:lnTo>
                  <a:lnTo>
                    <a:pt x="123" y="58"/>
                  </a:lnTo>
                  <a:lnTo>
                    <a:pt x="112" y="60"/>
                  </a:lnTo>
                  <a:lnTo>
                    <a:pt x="108" y="62"/>
                  </a:lnTo>
                  <a:lnTo>
                    <a:pt x="106" y="62"/>
                  </a:lnTo>
                  <a:lnTo>
                    <a:pt x="101" y="60"/>
                  </a:lnTo>
                  <a:lnTo>
                    <a:pt x="90" y="62"/>
                  </a:lnTo>
                  <a:lnTo>
                    <a:pt x="87" y="62"/>
                  </a:lnTo>
                  <a:lnTo>
                    <a:pt x="83" y="60"/>
                  </a:lnTo>
                  <a:lnTo>
                    <a:pt x="81" y="60"/>
                  </a:lnTo>
                  <a:lnTo>
                    <a:pt x="79" y="58"/>
                  </a:lnTo>
                  <a:lnTo>
                    <a:pt x="79" y="58"/>
                  </a:lnTo>
                  <a:lnTo>
                    <a:pt x="78" y="56"/>
                  </a:lnTo>
                  <a:lnTo>
                    <a:pt x="78" y="56"/>
                  </a:lnTo>
                  <a:lnTo>
                    <a:pt x="76" y="56"/>
                  </a:lnTo>
                  <a:lnTo>
                    <a:pt x="76" y="55"/>
                  </a:lnTo>
                  <a:lnTo>
                    <a:pt x="76" y="55"/>
                  </a:lnTo>
                  <a:lnTo>
                    <a:pt x="74" y="55"/>
                  </a:lnTo>
                  <a:lnTo>
                    <a:pt x="74" y="55"/>
                  </a:lnTo>
                  <a:lnTo>
                    <a:pt x="74" y="55"/>
                  </a:lnTo>
                  <a:lnTo>
                    <a:pt x="72" y="53"/>
                  </a:lnTo>
                  <a:lnTo>
                    <a:pt x="70" y="53"/>
                  </a:lnTo>
                  <a:lnTo>
                    <a:pt x="70" y="51"/>
                  </a:lnTo>
                  <a:lnTo>
                    <a:pt x="69" y="51"/>
                  </a:lnTo>
                  <a:lnTo>
                    <a:pt x="69" y="51"/>
                  </a:lnTo>
                  <a:lnTo>
                    <a:pt x="63" y="44"/>
                  </a:lnTo>
                  <a:lnTo>
                    <a:pt x="61" y="44"/>
                  </a:lnTo>
                  <a:lnTo>
                    <a:pt x="60" y="42"/>
                  </a:lnTo>
                  <a:lnTo>
                    <a:pt x="58" y="42"/>
                  </a:lnTo>
                  <a:lnTo>
                    <a:pt x="56" y="42"/>
                  </a:lnTo>
                  <a:lnTo>
                    <a:pt x="54" y="42"/>
                  </a:lnTo>
                  <a:lnTo>
                    <a:pt x="52" y="42"/>
                  </a:lnTo>
                  <a:lnTo>
                    <a:pt x="49" y="46"/>
                  </a:lnTo>
                  <a:lnTo>
                    <a:pt x="51" y="46"/>
                  </a:lnTo>
                  <a:lnTo>
                    <a:pt x="51" y="46"/>
                  </a:lnTo>
                  <a:lnTo>
                    <a:pt x="51" y="47"/>
                  </a:lnTo>
                  <a:lnTo>
                    <a:pt x="51" y="47"/>
                  </a:lnTo>
                  <a:lnTo>
                    <a:pt x="49" y="47"/>
                  </a:lnTo>
                  <a:lnTo>
                    <a:pt x="49" y="47"/>
                  </a:lnTo>
                  <a:lnTo>
                    <a:pt x="49" y="47"/>
                  </a:lnTo>
                  <a:lnTo>
                    <a:pt x="49" y="47"/>
                  </a:lnTo>
                  <a:lnTo>
                    <a:pt x="49" y="49"/>
                  </a:lnTo>
                  <a:lnTo>
                    <a:pt x="49" y="49"/>
                  </a:lnTo>
                  <a:lnTo>
                    <a:pt x="51" y="49"/>
                  </a:lnTo>
                  <a:lnTo>
                    <a:pt x="49" y="49"/>
                  </a:lnTo>
                  <a:lnTo>
                    <a:pt x="49" y="51"/>
                  </a:lnTo>
                  <a:lnTo>
                    <a:pt x="49" y="51"/>
                  </a:lnTo>
                  <a:lnTo>
                    <a:pt x="49" y="53"/>
                  </a:lnTo>
                  <a:lnTo>
                    <a:pt x="47" y="53"/>
                  </a:lnTo>
                  <a:lnTo>
                    <a:pt x="45" y="53"/>
                  </a:lnTo>
                  <a:lnTo>
                    <a:pt x="45" y="55"/>
                  </a:lnTo>
                  <a:lnTo>
                    <a:pt x="45" y="55"/>
                  </a:lnTo>
                  <a:lnTo>
                    <a:pt x="47" y="55"/>
                  </a:lnTo>
                  <a:lnTo>
                    <a:pt x="47" y="55"/>
                  </a:lnTo>
                  <a:lnTo>
                    <a:pt x="47" y="56"/>
                  </a:lnTo>
                  <a:lnTo>
                    <a:pt x="49" y="56"/>
                  </a:lnTo>
                  <a:lnTo>
                    <a:pt x="47" y="58"/>
                  </a:lnTo>
                  <a:lnTo>
                    <a:pt x="47" y="58"/>
                  </a:lnTo>
                  <a:lnTo>
                    <a:pt x="47" y="60"/>
                  </a:lnTo>
                  <a:lnTo>
                    <a:pt x="49" y="64"/>
                  </a:lnTo>
                  <a:lnTo>
                    <a:pt x="49" y="64"/>
                  </a:lnTo>
                  <a:lnTo>
                    <a:pt x="49" y="64"/>
                  </a:lnTo>
                  <a:lnTo>
                    <a:pt x="49" y="64"/>
                  </a:lnTo>
                  <a:lnTo>
                    <a:pt x="49" y="65"/>
                  </a:lnTo>
                  <a:lnTo>
                    <a:pt x="45" y="65"/>
                  </a:lnTo>
                  <a:lnTo>
                    <a:pt x="40" y="67"/>
                  </a:lnTo>
                  <a:lnTo>
                    <a:pt x="38" y="65"/>
                  </a:lnTo>
                  <a:lnTo>
                    <a:pt x="38" y="64"/>
                  </a:lnTo>
                  <a:lnTo>
                    <a:pt x="38" y="65"/>
                  </a:lnTo>
                  <a:lnTo>
                    <a:pt x="36" y="65"/>
                  </a:lnTo>
                  <a:lnTo>
                    <a:pt x="36" y="67"/>
                  </a:lnTo>
                  <a:lnTo>
                    <a:pt x="34" y="67"/>
                  </a:lnTo>
                  <a:lnTo>
                    <a:pt x="32" y="67"/>
                  </a:lnTo>
                  <a:lnTo>
                    <a:pt x="32" y="65"/>
                  </a:lnTo>
                  <a:lnTo>
                    <a:pt x="31" y="65"/>
                  </a:lnTo>
                  <a:lnTo>
                    <a:pt x="31" y="65"/>
                  </a:lnTo>
                  <a:lnTo>
                    <a:pt x="31" y="64"/>
                  </a:lnTo>
                  <a:lnTo>
                    <a:pt x="31" y="64"/>
                  </a:lnTo>
                  <a:lnTo>
                    <a:pt x="31" y="64"/>
                  </a:lnTo>
                  <a:lnTo>
                    <a:pt x="25" y="62"/>
                  </a:lnTo>
                  <a:lnTo>
                    <a:pt x="23" y="62"/>
                  </a:lnTo>
                  <a:lnTo>
                    <a:pt x="22" y="62"/>
                  </a:lnTo>
                  <a:lnTo>
                    <a:pt x="22" y="62"/>
                  </a:lnTo>
                  <a:lnTo>
                    <a:pt x="22" y="64"/>
                  </a:lnTo>
                  <a:lnTo>
                    <a:pt x="22" y="64"/>
                  </a:lnTo>
                  <a:lnTo>
                    <a:pt x="22" y="65"/>
                  </a:lnTo>
                  <a:lnTo>
                    <a:pt x="18" y="65"/>
                  </a:lnTo>
                  <a:lnTo>
                    <a:pt x="18" y="65"/>
                  </a:lnTo>
                  <a:lnTo>
                    <a:pt x="18" y="67"/>
                  </a:lnTo>
                  <a:lnTo>
                    <a:pt x="18" y="67"/>
                  </a:lnTo>
                  <a:lnTo>
                    <a:pt x="18" y="65"/>
                  </a:lnTo>
                  <a:lnTo>
                    <a:pt x="18" y="65"/>
                  </a:lnTo>
                  <a:lnTo>
                    <a:pt x="16" y="65"/>
                  </a:lnTo>
                  <a:lnTo>
                    <a:pt x="16" y="67"/>
                  </a:lnTo>
                  <a:lnTo>
                    <a:pt x="16" y="67"/>
                  </a:lnTo>
                  <a:lnTo>
                    <a:pt x="16" y="69"/>
                  </a:lnTo>
                  <a:lnTo>
                    <a:pt x="20" y="69"/>
                  </a:lnTo>
                  <a:lnTo>
                    <a:pt x="22" y="69"/>
                  </a:lnTo>
                  <a:lnTo>
                    <a:pt x="23" y="71"/>
                  </a:lnTo>
                  <a:lnTo>
                    <a:pt x="25" y="71"/>
                  </a:lnTo>
                  <a:lnTo>
                    <a:pt x="27" y="71"/>
                  </a:lnTo>
                  <a:lnTo>
                    <a:pt x="27" y="73"/>
                  </a:lnTo>
                  <a:lnTo>
                    <a:pt x="29" y="74"/>
                  </a:lnTo>
                  <a:lnTo>
                    <a:pt x="27" y="74"/>
                  </a:lnTo>
                  <a:lnTo>
                    <a:pt x="29" y="76"/>
                  </a:lnTo>
                  <a:lnTo>
                    <a:pt x="29" y="76"/>
                  </a:lnTo>
                  <a:lnTo>
                    <a:pt x="29" y="76"/>
                  </a:lnTo>
                  <a:lnTo>
                    <a:pt x="29" y="78"/>
                  </a:lnTo>
                  <a:lnTo>
                    <a:pt x="29" y="80"/>
                  </a:lnTo>
                  <a:lnTo>
                    <a:pt x="27" y="80"/>
                  </a:lnTo>
                  <a:lnTo>
                    <a:pt x="27" y="80"/>
                  </a:lnTo>
                  <a:lnTo>
                    <a:pt x="27" y="83"/>
                  </a:lnTo>
                  <a:lnTo>
                    <a:pt x="27" y="83"/>
                  </a:lnTo>
                  <a:lnTo>
                    <a:pt x="25" y="85"/>
                  </a:lnTo>
                  <a:lnTo>
                    <a:pt x="20" y="87"/>
                  </a:lnTo>
                  <a:lnTo>
                    <a:pt x="18" y="87"/>
                  </a:lnTo>
                  <a:lnTo>
                    <a:pt x="18" y="87"/>
                  </a:lnTo>
                  <a:lnTo>
                    <a:pt x="18" y="87"/>
                  </a:lnTo>
                  <a:lnTo>
                    <a:pt x="16" y="87"/>
                  </a:lnTo>
                  <a:lnTo>
                    <a:pt x="16" y="91"/>
                  </a:lnTo>
                  <a:lnTo>
                    <a:pt x="16" y="91"/>
                  </a:lnTo>
                  <a:lnTo>
                    <a:pt x="16" y="91"/>
                  </a:lnTo>
                  <a:lnTo>
                    <a:pt x="16" y="91"/>
                  </a:lnTo>
                  <a:lnTo>
                    <a:pt x="16" y="91"/>
                  </a:lnTo>
                  <a:lnTo>
                    <a:pt x="16" y="91"/>
                  </a:lnTo>
                  <a:lnTo>
                    <a:pt x="16" y="92"/>
                  </a:lnTo>
                  <a:lnTo>
                    <a:pt x="16" y="92"/>
                  </a:lnTo>
                  <a:lnTo>
                    <a:pt x="18" y="92"/>
                  </a:lnTo>
                  <a:lnTo>
                    <a:pt x="18" y="94"/>
                  </a:lnTo>
                  <a:lnTo>
                    <a:pt x="20" y="96"/>
                  </a:lnTo>
                  <a:lnTo>
                    <a:pt x="18" y="98"/>
                  </a:lnTo>
                  <a:lnTo>
                    <a:pt x="18" y="98"/>
                  </a:lnTo>
                  <a:lnTo>
                    <a:pt x="16" y="98"/>
                  </a:lnTo>
                  <a:lnTo>
                    <a:pt x="16" y="100"/>
                  </a:lnTo>
                  <a:lnTo>
                    <a:pt x="16" y="100"/>
                  </a:lnTo>
                  <a:lnTo>
                    <a:pt x="16" y="102"/>
                  </a:lnTo>
                  <a:lnTo>
                    <a:pt x="16" y="103"/>
                  </a:lnTo>
                  <a:lnTo>
                    <a:pt x="16" y="103"/>
                  </a:lnTo>
                  <a:lnTo>
                    <a:pt x="16" y="103"/>
                  </a:lnTo>
                  <a:lnTo>
                    <a:pt x="16" y="103"/>
                  </a:lnTo>
                  <a:lnTo>
                    <a:pt x="18" y="103"/>
                  </a:lnTo>
                  <a:lnTo>
                    <a:pt x="18" y="105"/>
                  </a:lnTo>
                  <a:lnTo>
                    <a:pt x="16" y="105"/>
                  </a:lnTo>
                  <a:lnTo>
                    <a:pt x="16" y="105"/>
                  </a:lnTo>
                  <a:lnTo>
                    <a:pt x="18" y="107"/>
                  </a:lnTo>
                  <a:lnTo>
                    <a:pt x="20" y="105"/>
                  </a:lnTo>
                  <a:lnTo>
                    <a:pt x="20" y="105"/>
                  </a:lnTo>
                  <a:lnTo>
                    <a:pt x="22" y="107"/>
                  </a:lnTo>
                  <a:lnTo>
                    <a:pt x="20" y="107"/>
                  </a:lnTo>
                  <a:lnTo>
                    <a:pt x="20" y="109"/>
                  </a:lnTo>
                  <a:lnTo>
                    <a:pt x="18" y="109"/>
                  </a:lnTo>
                  <a:lnTo>
                    <a:pt x="18" y="111"/>
                  </a:lnTo>
                  <a:lnTo>
                    <a:pt x="18" y="112"/>
                  </a:lnTo>
                  <a:lnTo>
                    <a:pt x="20" y="112"/>
                  </a:lnTo>
                  <a:lnTo>
                    <a:pt x="20" y="112"/>
                  </a:lnTo>
                  <a:lnTo>
                    <a:pt x="20" y="112"/>
                  </a:lnTo>
                  <a:lnTo>
                    <a:pt x="20" y="112"/>
                  </a:lnTo>
                  <a:lnTo>
                    <a:pt x="20" y="114"/>
                  </a:lnTo>
                  <a:lnTo>
                    <a:pt x="18" y="114"/>
                  </a:lnTo>
                  <a:lnTo>
                    <a:pt x="16" y="114"/>
                  </a:lnTo>
                  <a:lnTo>
                    <a:pt x="18" y="114"/>
                  </a:lnTo>
                  <a:lnTo>
                    <a:pt x="18" y="116"/>
                  </a:lnTo>
                  <a:lnTo>
                    <a:pt x="20" y="116"/>
                  </a:lnTo>
                  <a:lnTo>
                    <a:pt x="20" y="116"/>
                  </a:lnTo>
                  <a:lnTo>
                    <a:pt x="18" y="118"/>
                  </a:lnTo>
                  <a:lnTo>
                    <a:pt x="18" y="118"/>
                  </a:lnTo>
                  <a:lnTo>
                    <a:pt x="16" y="118"/>
                  </a:lnTo>
                  <a:lnTo>
                    <a:pt x="16" y="118"/>
                  </a:lnTo>
                  <a:lnTo>
                    <a:pt x="16" y="118"/>
                  </a:lnTo>
                  <a:lnTo>
                    <a:pt x="16" y="118"/>
                  </a:lnTo>
                  <a:lnTo>
                    <a:pt x="16" y="118"/>
                  </a:lnTo>
                  <a:lnTo>
                    <a:pt x="16" y="118"/>
                  </a:lnTo>
                  <a:lnTo>
                    <a:pt x="14" y="116"/>
                  </a:lnTo>
                  <a:lnTo>
                    <a:pt x="14" y="116"/>
                  </a:lnTo>
                  <a:lnTo>
                    <a:pt x="11" y="116"/>
                  </a:lnTo>
                  <a:lnTo>
                    <a:pt x="9" y="116"/>
                  </a:lnTo>
                  <a:lnTo>
                    <a:pt x="9" y="116"/>
                  </a:lnTo>
                  <a:lnTo>
                    <a:pt x="9" y="118"/>
                  </a:lnTo>
                  <a:lnTo>
                    <a:pt x="9" y="118"/>
                  </a:lnTo>
                  <a:lnTo>
                    <a:pt x="7" y="118"/>
                  </a:lnTo>
                  <a:lnTo>
                    <a:pt x="7" y="120"/>
                  </a:lnTo>
                  <a:lnTo>
                    <a:pt x="7" y="120"/>
                  </a:lnTo>
                  <a:lnTo>
                    <a:pt x="7" y="120"/>
                  </a:lnTo>
                  <a:lnTo>
                    <a:pt x="7" y="120"/>
                  </a:lnTo>
                  <a:lnTo>
                    <a:pt x="7" y="120"/>
                  </a:lnTo>
                  <a:lnTo>
                    <a:pt x="7" y="121"/>
                  </a:lnTo>
                  <a:lnTo>
                    <a:pt x="5" y="121"/>
                  </a:lnTo>
                  <a:lnTo>
                    <a:pt x="5" y="121"/>
                  </a:lnTo>
                  <a:lnTo>
                    <a:pt x="4" y="123"/>
                  </a:lnTo>
                  <a:lnTo>
                    <a:pt x="4" y="123"/>
                  </a:lnTo>
                  <a:lnTo>
                    <a:pt x="2" y="125"/>
                  </a:lnTo>
                  <a:lnTo>
                    <a:pt x="0" y="127"/>
                  </a:lnTo>
                  <a:lnTo>
                    <a:pt x="0" y="127"/>
                  </a:lnTo>
                  <a:lnTo>
                    <a:pt x="2" y="127"/>
                  </a:lnTo>
                  <a:lnTo>
                    <a:pt x="2" y="127"/>
                  </a:lnTo>
                  <a:lnTo>
                    <a:pt x="4" y="127"/>
                  </a:lnTo>
                  <a:lnTo>
                    <a:pt x="9" y="127"/>
                  </a:lnTo>
                  <a:lnTo>
                    <a:pt x="9" y="127"/>
                  </a:lnTo>
                  <a:lnTo>
                    <a:pt x="11" y="129"/>
                  </a:lnTo>
                  <a:lnTo>
                    <a:pt x="11" y="129"/>
                  </a:lnTo>
                  <a:lnTo>
                    <a:pt x="11" y="129"/>
                  </a:lnTo>
                  <a:lnTo>
                    <a:pt x="11" y="129"/>
                  </a:lnTo>
                  <a:lnTo>
                    <a:pt x="13" y="129"/>
                  </a:lnTo>
                  <a:lnTo>
                    <a:pt x="11" y="129"/>
                  </a:lnTo>
                  <a:lnTo>
                    <a:pt x="11" y="130"/>
                  </a:lnTo>
                  <a:lnTo>
                    <a:pt x="11" y="130"/>
                  </a:lnTo>
                  <a:lnTo>
                    <a:pt x="11" y="132"/>
                  </a:lnTo>
                  <a:lnTo>
                    <a:pt x="11" y="132"/>
                  </a:lnTo>
                  <a:lnTo>
                    <a:pt x="11" y="132"/>
                  </a:lnTo>
                  <a:lnTo>
                    <a:pt x="11" y="132"/>
                  </a:lnTo>
                  <a:lnTo>
                    <a:pt x="11" y="134"/>
                  </a:lnTo>
                  <a:lnTo>
                    <a:pt x="11" y="136"/>
                  </a:lnTo>
                  <a:lnTo>
                    <a:pt x="11" y="136"/>
                  </a:lnTo>
                  <a:lnTo>
                    <a:pt x="13" y="138"/>
                  </a:lnTo>
                  <a:lnTo>
                    <a:pt x="13" y="138"/>
                  </a:lnTo>
                  <a:lnTo>
                    <a:pt x="13" y="138"/>
                  </a:lnTo>
                  <a:lnTo>
                    <a:pt x="13" y="139"/>
                  </a:lnTo>
                  <a:lnTo>
                    <a:pt x="14" y="139"/>
                  </a:lnTo>
                  <a:lnTo>
                    <a:pt x="14" y="139"/>
                  </a:lnTo>
                  <a:lnTo>
                    <a:pt x="14" y="139"/>
                  </a:lnTo>
                  <a:lnTo>
                    <a:pt x="14" y="139"/>
                  </a:lnTo>
                  <a:lnTo>
                    <a:pt x="16" y="139"/>
                  </a:lnTo>
                  <a:lnTo>
                    <a:pt x="16" y="141"/>
                  </a:lnTo>
                  <a:lnTo>
                    <a:pt x="16" y="141"/>
                  </a:lnTo>
                  <a:lnTo>
                    <a:pt x="14" y="141"/>
                  </a:lnTo>
                  <a:lnTo>
                    <a:pt x="14" y="141"/>
                  </a:lnTo>
                  <a:lnTo>
                    <a:pt x="14" y="143"/>
                  </a:lnTo>
                  <a:lnTo>
                    <a:pt x="14" y="143"/>
                  </a:lnTo>
                  <a:lnTo>
                    <a:pt x="14" y="143"/>
                  </a:lnTo>
                  <a:lnTo>
                    <a:pt x="14" y="145"/>
                  </a:lnTo>
                  <a:lnTo>
                    <a:pt x="16" y="145"/>
                  </a:lnTo>
                  <a:lnTo>
                    <a:pt x="18" y="148"/>
                  </a:lnTo>
                  <a:lnTo>
                    <a:pt x="20" y="150"/>
                  </a:lnTo>
                  <a:lnTo>
                    <a:pt x="22" y="152"/>
                  </a:lnTo>
                  <a:lnTo>
                    <a:pt x="22" y="154"/>
                  </a:lnTo>
                  <a:lnTo>
                    <a:pt x="23" y="154"/>
                  </a:lnTo>
                  <a:lnTo>
                    <a:pt x="23" y="156"/>
                  </a:lnTo>
                  <a:lnTo>
                    <a:pt x="25" y="156"/>
                  </a:lnTo>
                  <a:lnTo>
                    <a:pt x="25" y="154"/>
                  </a:lnTo>
                  <a:lnTo>
                    <a:pt x="25" y="154"/>
                  </a:lnTo>
                  <a:lnTo>
                    <a:pt x="25" y="154"/>
                  </a:lnTo>
                  <a:lnTo>
                    <a:pt x="25" y="154"/>
                  </a:lnTo>
                  <a:lnTo>
                    <a:pt x="27" y="156"/>
                  </a:lnTo>
                  <a:lnTo>
                    <a:pt x="29" y="156"/>
                  </a:lnTo>
                  <a:lnTo>
                    <a:pt x="29" y="158"/>
                  </a:lnTo>
                  <a:lnTo>
                    <a:pt x="31" y="158"/>
                  </a:lnTo>
                  <a:lnTo>
                    <a:pt x="31" y="159"/>
                  </a:lnTo>
                  <a:lnTo>
                    <a:pt x="32" y="161"/>
                  </a:lnTo>
                  <a:lnTo>
                    <a:pt x="32" y="161"/>
                  </a:lnTo>
                  <a:lnTo>
                    <a:pt x="34" y="161"/>
                  </a:lnTo>
                  <a:lnTo>
                    <a:pt x="34" y="161"/>
                  </a:lnTo>
                  <a:lnTo>
                    <a:pt x="34" y="161"/>
                  </a:lnTo>
                  <a:lnTo>
                    <a:pt x="36" y="161"/>
                  </a:lnTo>
                  <a:lnTo>
                    <a:pt x="36" y="161"/>
                  </a:lnTo>
                  <a:lnTo>
                    <a:pt x="36" y="161"/>
                  </a:lnTo>
                  <a:lnTo>
                    <a:pt x="36" y="161"/>
                  </a:lnTo>
                  <a:lnTo>
                    <a:pt x="36" y="161"/>
                  </a:lnTo>
                  <a:lnTo>
                    <a:pt x="36" y="163"/>
                  </a:lnTo>
                  <a:lnTo>
                    <a:pt x="36" y="161"/>
                  </a:lnTo>
                  <a:lnTo>
                    <a:pt x="36" y="161"/>
                  </a:lnTo>
                  <a:lnTo>
                    <a:pt x="38" y="161"/>
                  </a:lnTo>
                  <a:lnTo>
                    <a:pt x="38" y="163"/>
                  </a:lnTo>
                  <a:lnTo>
                    <a:pt x="38" y="163"/>
                  </a:lnTo>
                  <a:lnTo>
                    <a:pt x="38" y="163"/>
                  </a:lnTo>
                  <a:lnTo>
                    <a:pt x="40" y="165"/>
                  </a:lnTo>
                  <a:lnTo>
                    <a:pt x="40" y="165"/>
                  </a:lnTo>
                  <a:lnTo>
                    <a:pt x="40" y="167"/>
                  </a:lnTo>
                  <a:lnTo>
                    <a:pt x="40" y="168"/>
                  </a:lnTo>
                  <a:lnTo>
                    <a:pt x="40" y="168"/>
                  </a:lnTo>
                  <a:lnTo>
                    <a:pt x="40" y="168"/>
                  </a:lnTo>
                  <a:lnTo>
                    <a:pt x="41" y="170"/>
                  </a:lnTo>
                  <a:lnTo>
                    <a:pt x="43" y="174"/>
                  </a:lnTo>
                  <a:lnTo>
                    <a:pt x="43" y="174"/>
                  </a:lnTo>
                  <a:lnTo>
                    <a:pt x="47" y="176"/>
                  </a:lnTo>
                  <a:lnTo>
                    <a:pt x="47" y="177"/>
                  </a:lnTo>
                  <a:lnTo>
                    <a:pt x="47" y="177"/>
                  </a:lnTo>
                  <a:lnTo>
                    <a:pt x="49" y="177"/>
                  </a:lnTo>
                  <a:lnTo>
                    <a:pt x="51" y="179"/>
                  </a:lnTo>
                  <a:lnTo>
                    <a:pt x="51" y="181"/>
                  </a:lnTo>
                  <a:lnTo>
                    <a:pt x="56" y="181"/>
                  </a:lnTo>
                  <a:lnTo>
                    <a:pt x="56" y="181"/>
                  </a:lnTo>
                  <a:lnTo>
                    <a:pt x="58" y="183"/>
                  </a:lnTo>
                  <a:lnTo>
                    <a:pt x="58" y="185"/>
                  </a:lnTo>
                  <a:lnTo>
                    <a:pt x="58" y="186"/>
                  </a:lnTo>
                  <a:lnTo>
                    <a:pt x="60" y="186"/>
                  </a:lnTo>
                  <a:lnTo>
                    <a:pt x="60" y="188"/>
                  </a:lnTo>
                  <a:lnTo>
                    <a:pt x="60" y="188"/>
                  </a:lnTo>
                  <a:lnTo>
                    <a:pt x="61" y="188"/>
                  </a:lnTo>
                  <a:lnTo>
                    <a:pt x="61" y="190"/>
                  </a:lnTo>
                  <a:lnTo>
                    <a:pt x="61" y="190"/>
                  </a:lnTo>
                  <a:lnTo>
                    <a:pt x="60" y="190"/>
                  </a:lnTo>
                  <a:lnTo>
                    <a:pt x="60" y="190"/>
                  </a:lnTo>
                  <a:lnTo>
                    <a:pt x="60" y="190"/>
                  </a:lnTo>
                  <a:lnTo>
                    <a:pt x="61" y="190"/>
                  </a:lnTo>
                  <a:lnTo>
                    <a:pt x="61" y="190"/>
                  </a:lnTo>
                  <a:lnTo>
                    <a:pt x="61" y="192"/>
                  </a:lnTo>
                  <a:lnTo>
                    <a:pt x="61" y="192"/>
                  </a:lnTo>
                  <a:lnTo>
                    <a:pt x="61" y="190"/>
                  </a:lnTo>
                  <a:lnTo>
                    <a:pt x="63" y="192"/>
                  </a:lnTo>
                  <a:lnTo>
                    <a:pt x="63" y="192"/>
                  </a:lnTo>
                  <a:lnTo>
                    <a:pt x="63" y="192"/>
                  </a:lnTo>
                  <a:lnTo>
                    <a:pt x="63" y="192"/>
                  </a:lnTo>
                  <a:lnTo>
                    <a:pt x="65" y="192"/>
                  </a:lnTo>
                  <a:lnTo>
                    <a:pt x="65" y="192"/>
                  </a:lnTo>
                  <a:lnTo>
                    <a:pt x="65" y="194"/>
                  </a:lnTo>
                  <a:lnTo>
                    <a:pt x="67" y="194"/>
                  </a:lnTo>
                  <a:lnTo>
                    <a:pt x="67" y="194"/>
                  </a:lnTo>
                  <a:lnTo>
                    <a:pt x="67" y="192"/>
                  </a:lnTo>
                  <a:lnTo>
                    <a:pt x="67" y="192"/>
                  </a:lnTo>
                  <a:lnTo>
                    <a:pt x="70" y="192"/>
                  </a:lnTo>
                  <a:lnTo>
                    <a:pt x="72" y="194"/>
                  </a:lnTo>
                  <a:lnTo>
                    <a:pt x="74" y="194"/>
                  </a:lnTo>
                  <a:lnTo>
                    <a:pt x="78" y="195"/>
                  </a:lnTo>
                  <a:lnTo>
                    <a:pt x="78" y="197"/>
                  </a:lnTo>
                  <a:lnTo>
                    <a:pt x="78" y="197"/>
                  </a:lnTo>
                  <a:lnTo>
                    <a:pt x="78" y="199"/>
                  </a:lnTo>
                  <a:lnTo>
                    <a:pt x="78" y="199"/>
                  </a:lnTo>
                  <a:lnTo>
                    <a:pt x="78" y="199"/>
                  </a:lnTo>
                  <a:lnTo>
                    <a:pt x="78" y="201"/>
                  </a:lnTo>
                  <a:lnTo>
                    <a:pt x="79" y="201"/>
                  </a:lnTo>
                  <a:lnTo>
                    <a:pt x="79" y="201"/>
                  </a:lnTo>
                  <a:lnTo>
                    <a:pt x="87" y="203"/>
                  </a:lnTo>
                  <a:lnTo>
                    <a:pt x="87" y="203"/>
                  </a:lnTo>
                  <a:lnTo>
                    <a:pt x="88" y="204"/>
                  </a:lnTo>
                  <a:lnTo>
                    <a:pt x="88" y="206"/>
                  </a:lnTo>
                  <a:lnTo>
                    <a:pt x="88" y="206"/>
                  </a:lnTo>
                  <a:lnTo>
                    <a:pt x="88" y="204"/>
                  </a:lnTo>
                  <a:lnTo>
                    <a:pt x="90" y="204"/>
                  </a:lnTo>
                  <a:lnTo>
                    <a:pt x="90" y="204"/>
                  </a:lnTo>
                  <a:lnTo>
                    <a:pt x="94" y="204"/>
                  </a:lnTo>
                  <a:lnTo>
                    <a:pt x="99" y="206"/>
                  </a:lnTo>
                  <a:lnTo>
                    <a:pt x="99" y="206"/>
                  </a:lnTo>
                  <a:lnTo>
                    <a:pt x="101" y="204"/>
                  </a:lnTo>
                  <a:lnTo>
                    <a:pt x="101" y="204"/>
                  </a:lnTo>
                  <a:lnTo>
                    <a:pt x="101" y="204"/>
                  </a:lnTo>
                  <a:lnTo>
                    <a:pt x="106" y="204"/>
                  </a:lnTo>
                  <a:lnTo>
                    <a:pt x="106" y="204"/>
                  </a:lnTo>
                  <a:lnTo>
                    <a:pt x="108" y="206"/>
                  </a:lnTo>
                  <a:lnTo>
                    <a:pt x="110" y="206"/>
                  </a:lnTo>
                  <a:lnTo>
                    <a:pt x="110" y="206"/>
                  </a:lnTo>
                  <a:lnTo>
                    <a:pt x="112" y="208"/>
                  </a:lnTo>
                  <a:lnTo>
                    <a:pt x="112" y="206"/>
                  </a:lnTo>
                  <a:lnTo>
                    <a:pt x="114" y="206"/>
                  </a:lnTo>
                  <a:lnTo>
                    <a:pt x="114" y="206"/>
                  </a:lnTo>
                  <a:lnTo>
                    <a:pt x="114" y="208"/>
                  </a:lnTo>
                  <a:lnTo>
                    <a:pt x="114" y="208"/>
                  </a:lnTo>
                  <a:lnTo>
                    <a:pt x="116" y="208"/>
                  </a:lnTo>
                  <a:lnTo>
                    <a:pt x="116" y="208"/>
                  </a:lnTo>
                  <a:lnTo>
                    <a:pt x="116" y="208"/>
                  </a:lnTo>
                  <a:lnTo>
                    <a:pt x="116" y="208"/>
                  </a:lnTo>
                  <a:lnTo>
                    <a:pt x="117" y="206"/>
                  </a:lnTo>
                  <a:lnTo>
                    <a:pt x="119" y="204"/>
                  </a:lnTo>
                  <a:lnTo>
                    <a:pt x="119" y="204"/>
                  </a:lnTo>
                  <a:lnTo>
                    <a:pt x="121" y="204"/>
                  </a:lnTo>
                  <a:lnTo>
                    <a:pt x="123" y="204"/>
                  </a:lnTo>
                  <a:lnTo>
                    <a:pt x="125" y="203"/>
                  </a:lnTo>
                  <a:lnTo>
                    <a:pt x="125" y="201"/>
                  </a:lnTo>
                  <a:lnTo>
                    <a:pt x="126" y="199"/>
                  </a:lnTo>
                  <a:lnTo>
                    <a:pt x="126" y="199"/>
                  </a:lnTo>
                  <a:lnTo>
                    <a:pt x="126" y="199"/>
                  </a:lnTo>
                  <a:lnTo>
                    <a:pt x="126" y="197"/>
                  </a:lnTo>
                  <a:lnTo>
                    <a:pt x="126" y="197"/>
                  </a:lnTo>
                  <a:lnTo>
                    <a:pt x="126" y="197"/>
                  </a:lnTo>
                  <a:lnTo>
                    <a:pt x="128" y="195"/>
                  </a:lnTo>
                  <a:lnTo>
                    <a:pt x="130" y="195"/>
                  </a:lnTo>
                  <a:lnTo>
                    <a:pt x="132" y="197"/>
                  </a:lnTo>
                  <a:lnTo>
                    <a:pt x="134" y="197"/>
                  </a:lnTo>
                  <a:lnTo>
                    <a:pt x="134" y="197"/>
                  </a:lnTo>
                  <a:lnTo>
                    <a:pt x="135" y="197"/>
                  </a:lnTo>
                  <a:lnTo>
                    <a:pt x="135" y="197"/>
                  </a:lnTo>
                  <a:lnTo>
                    <a:pt x="135" y="195"/>
                  </a:lnTo>
                  <a:lnTo>
                    <a:pt x="135" y="195"/>
                  </a:lnTo>
                  <a:lnTo>
                    <a:pt x="135" y="195"/>
                  </a:lnTo>
                  <a:lnTo>
                    <a:pt x="137" y="195"/>
                  </a:lnTo>
                  <a:lnTo>
                    <a:pt x="137" y="195"/>
                  </a:lnTo>
                  <a:lnTo>
                    <a:pt x="137" y="195"/>
                  </a:lnTo>
                  <a:lnTo>
                    <a:pt x="139" y="195"/>
                  </a:lnTo>
                  <a:lnTo>
                    <a:pt x="139" y="195"/>
                  </a:lnTo>
                  <a:lnTo>
                    <a:pt x="139" y="194"/>
                  </a:lnTo>
                  <a:lnTo>
                    <a:pt x="141" y="194"/>
                  </a:lnTo>
                  <a:lnTo>
                    <a:pt x="144" y="194"/>
                  </a:lnTo>
                  <a:lnTo>
                    <a:pt x="144" y="195"/>
                  </a:lnTo>
                  <a:lnTo>
                    <a:pt x="144" y="195"/>
                  </a:lnTo>
                  <a:lnTo>
                    <a:pt x="144" y="194"/>
                  </a:lnTo>
                  <a:lnTo>
                    <a:pt x="144" y="194"/>
                  </a:lnTo>
                  <a:lnTo>
                    <a:pt x="144" y="194"/>
                  </a:lnTo>
                  <a:lnTo>
                    <a:pt x="144" y="194"/>
                  </a:lnTo>
                  <a:lnTo>
                    <a:pt x="144" y="194"/>
                  </a:lnTo>
                  <a:lnTo>
                    <a:pt x="144" y="192"/>
                  </a:lnTo>
                  <a:lnTo>
                    <a:pt x="146" y="192"/>
                  </a:lnTo>
                  <a:lnTo>
                    <a:pt x="146" y="192"/>
                  </a:lnTo>
                  <a:lnTo>
                    <a:pt x="148" y="192"/>
                  </a:lnTo>
                  <a:lnTo>
                    <a:pt x="148" y="190"/>
                  </a:lnTo>
                  <a:lnTo>
                    <a:pt x="148" y="188"/>
                  </a:lnTo>
                  <a:lnTo>
                    <a:pt x="150" y="188"/>
                  </a:lnTo>
                  <a:lnTo>
                    <a:pt x="152" y="188"/>
                  </a:lnTo>
                  <a:lnTo>
                    <a:pt x="152" y="190"/>
                  </a:lnTo>
                  <a:lnTo>
                    <a:pt x="152" y="190"/>
                  </a:lnTo>
                  <a:lnTo>
                    <a:pt x="153" y="190"/>
                  </a:lnTo>
                  <a:lnTo>
                    <a:pt x="157" y="190"/>
                  </a:lnTo>
                  <a:lnTo>
                    <a:pt x="159" y="190"/>
                  </a:lnTo>
                  <a:lnTo>
                    <a:pt x="159" y="190"/>
                  </a:lnTo>
                  <a:lnTo>
                    <a:pt x="159" y="188"/>
                  </a:lnTo>
                  <a:lnTo>
                    <a:pt x="159" y="188"/>
                  </a:lnTo>
                  <a:lnTo>
                    <a:pt x="161" y="188"/>
                  </a:lnTo>
                  <a:lnTo>
                    <a:pt x="161" y="186"/>
                  </a:lnTo>
                  <a:lnTo>
                    <a:pt x="162" y="186"/>
                  </a:lnTo>
                  <a:lnTo>
                    <a:pt x="164" y="186"/>
                  </a:lnTo>
                  <a:lnTo>
                    <a:pt x="164" y="186"/>
                  </a:lnTo>
                  <a:lnTo>
                    <a:pt x="164" y="186"/>
                  </a:lnTo>
                  <a:lnTo>
                    <a:pt x="166" y="185"/>
                  </a:lnTo>
                  <a:lnTo>
                    <a:pt x="166" y="185"/>
                  </a:lnTo>
                  <a:lnTo>
                    <a:pt x="166" y="185"/>
                  </a:lnTo>
                  <a:lnTo>
                    <a:pt x="166" y="185"/>
                  </a:lnTo>
                  <a:lnTo>
                    <a:pt x="168" y="185"/>
                  </a:lnTo>
                  <a:lnTo>
                    <a:pt x="168" y="183"/>
                  </a:lnTo>
                  <a:lnTo>
                    <a:pt x="168" y="183"/>
                  </a:lnTo>
                  <a:lnTo>
                    <a:pt x="168" y="183"/>
                  </a:lnTo>
                  <a:lnTo>
                    <a:pt x="170" y="183"/>
                  </a:lnTo>
                  <a:lnTo>
                    <a:pt x="170" y="181"/>
                  </a:lnTo>
                  <a:lnTo>
                    <a:pt x="170" y="181"/>
                  </a:lnTo>
                  <a:lnTo>
                    <a:pt x="170" y="179"/>
                  </a:lnTo>
                  <a:lnTo>
                    <a:pt x="170" y="179"/>
                  </a:lnTo>
                  <a:lnTo>
                    <a:pt x="170" y="179"/>
                  </a:lnTo>
                  <a:lnTo>
                    <a:pt x="171" y="177"/>
                  </a:lnTo>
                  <a:lnTo>
                    <a:pt x="173" y="177"/>
                  </a:lnTo>
                  <a:lnTo>
                    <a:pt x="173" y="177"/>
                  </a:lnTo>
                  <a:lnTo>
                    <a:pt x="175" y="177"/>
                  </a:lnTo>
                  <a:lnTo>
                    <a:pt x="177" y="177"/>
                  </a:lnTo>
                  <a:lnTo>
                    <a:pt x="179" y="177"/>
                  </a:lnTo>
                  <a:lnTo>
                    <a:pt x="181" y="177"/>
                  </a:lnTo>
                  <a:lnTo>
                    <a:pt x="181" y="177"/>
                  </a:lnTo>
                  <a:lnTo>
                    <a:pt x="184" y="179"/>
                  </a:lnTo>
                  <a:lnTo>
                    <a:pt x="184" y="179"/>
                  </a:lnTo>
                  <a:lnTo>
                    <a:pt x="190" y="177"/>
                  </a:lnTo>
                  <a:lnTo>
                    <a:pt x="190" y="177"/>
                  </a:lnTo>
                  <a:lnTo>
                    <a:pt x="191" y="177"/>
                  </a:lnTo>
                  <a:lnTo>
                    <a:pt x="195" y="177"/>
                  </a:lnTo>
                  <a:lnTo>
                    <a:pt x="197" y="179"/>
                  </a:lnTo>
                  <a:lnTo>
                    <a:pt x="199" y="179"/>
                  </a:lnTo>
                  <a:lnTo>
                    <a:pt x="200" y="177"/>
                  </a:lnTo>
                  <a:lnTo>
                    <a:pt x="200" y="177"/>
                  </a:lnTo>
                  <a:lnTo>
                    <a:pt x="200" y="177"/>
                  </a:lnTo>
                  <a:lnTo>
                    <a:pt x="202" y="179"/>
                  </a:lnTo>
                  <a:lnTo>
                    <a:pt x="202" y="179"/>
                  </a:lnTo>
                  <a:lnTo>
                    <a:pt x="202" y="179"/>
                  </a:lnTo>
                  <a:lnTo>
                    <a:pt x="202" y="179"/>
                  </a:lnTo>
                  <a:lnTo>
                    <a:pt x="204" y="179"/>
                  </a:lnTo>
                  <a:lnTo>
                    <a:pt x="204" y="179"/>
                  </a:lnTo>
                  <a:lnTo>
                    <a:pt x="208" y="181"/>
                  </a:lnTo>
                  <a:lnTo>
                    <a:pt x="209" y="179"/>
                  </a:lnTo>
                  <a:lnTo>
                    <a:pt x="218" y="179"/>
                  </a:lnTo>
                  <a:lnTo>
                    <a:pt x="218" y="177"/>
                  </a:lnTo>
                  <a:lnTo>
                    <a:pt x="220" y="177"/>
                  </a:lnTo>
                  <a:lnTo>
                    <a:pt x="222" y="177"/>
                  </a:lnTo>
                  <a:lnTo>
                    <a:pt x="224" y="179"/>
                  </a:lnTo>
                  <a:lnTo>
                    <a:pt x="226" y="179"/>
                  </a:lnTo>
                  <a:lnTo>
                    <a:pt x="226" y="179"/>
                  </a:lnTo>
                  <a:lnTo>
                    <a:pt x="226" y="179"/>
                  </a:lnTo>
                  <a:lnTo>
                    <a:pt x="229" y="179"/>
                  </a:lnTo>
                  <a:lnTo>
                    <a:pt x="229" y="179"/>
                  </a:lnTo>
                  <a:lnTo>
                    <a:pt x="231" y="177"/>
                  </a:lnTo>
                  <a:lnTo>
                    <a:pt x="231" y="177"/>
                  </a:lnTo>
                  <a:lnTo>
                    <a:pt x="231" y="177"/>
                  </a:lnTo>
                  <a:lnTo>
                    <a:pt x="231" y="176"/>
                  </a:lnTo>
                  <a:lnTo>
                    <a:pt x="231" y="176"/>
                  </a:lnTo>
                  <a:lnTo>
                    <a:pt x="231" y="176"/>
                  </a:lnTo>
                  <a:lnTo>
                    <a:pt x="231" y="176"/>
                  </a:lnTo>
                  <a:lnTo>
                    <a:pt x="233" y="176"/>
                  </a:lnTo>
                  <a:lnTo>
                    <a:pt x="233" y="176"/>
                  </a:lnTo>
                  <a:lnTo>
                    <a:pt x="233" y="176"/>
                  </a:lnTo>
                  <a:lnTo>
                    <a:pt x="233" y="174"/>
                  </a:lnTo>
                  <a:lnTo>
                    <a:pt x="233" y="172"/>
                  </a:lnTo>
                  <a:lnTo>
                    <a:pt x="233" y="172"/>
                  </a:lnTo>
                  <a:lnTo>
                    <a:pt x="235" y="170"/>
                  </a:lnTo>
                  <a:lnTo>
                    <a:pt x="235" y="170"/>
                  </a:lnTo>
                  <a:lnTo>
                    <a:pt x="235" y="170"/>
                  </a:lnTo>
                  <a:lnTo>
                    <a:pt x="237" y="170"/>
                  </a:lnTo>
                  <a:lnTo>
                    <a:pt x="238" y="170"/>
                  </a:lnTo>
                  <a:lnTo>
                    <a:pt x="238" y="170"/>
                  </a:lnTo>
                  <a:lnTo>
                    <a:pt x="238" y="170"/>
                  </a:lnTo>
                  <a:lnTo>
                    <a:pt x="240" y="170"/>
                  </a:lnTo>
                  <a:lnTo>
                    <a:pt x="240" y="170"/>
                  </a:lnTo>
                  <a:lnTo>
                    <a:pt x="240" y="170"/>
                  </a:lnTo>
                  <a:lnTo>
                    <a:pt x="240" y="170"/>
                  </a:lnTo>
                  <a:lnTo>
                    <a:pt x="242" y="170"/>
                  </a:lnTo>
                  <a:lnTo>
                    <a:pt x="244" y="172"/>
                  </a:lnTo>
                  <a:lnTo>
                    <a:pt x="244" y="172"/>
                  </a:lnTo>
                  <a:lnTo>
                    <a:pt x="246" y="170"/>
                  </a:lnTo>
                  <a:lnTo>
                    <a:pt x="246" y="170"/>
                  </a:lnTo>
                  <a:lnTo>
                    <a:pt x="246" y="172"/>
                  </a:lnTo>
                  <a:lnTo>
                    <a:pt x="246" y="172"/>
                  </a:lnTo>
                  <a:lnTo>
                    <a:pt x="247" y="172"/>
                  </a:lnTo>
                  <a:lnTo>
                    <a:pt x="247" y="172"/>
                  </a:lnTo>
                  <a:lnTo>
                    <a:pt x="251" y="168"/>
                  </a:lnTo>
                  <a:lnTo>
                    <a:pt x="251" y="168"/>
                  </a:lnTo>
                  <a:lnTo>
                    <a:pt x="253" y="168"/>
                  </a:lnTo>
                  <a:lnTo>
                    <a:pt x="253" y="168"/>
                  </a:lnTo>
                  <a:lnTo>
                    <a:pt x="253" y="168"/>
                  </a:lnTo>
                  <a:lnTo>
                    <a:pt x="255" y="167"/>
                  </a:lnTo>
                  <a:lnTo>
                    <a:pt x="255" y="163"/>
                  </a:lnTo>
                  <a:lnTo>
                    <a:pt x="255" y="161"/>
                  </a:lnTo>
                  <a:lnTo>
                    <a:pt x="255" y="161"/>
                  </a:lnTo>
                  <a:lnTo>
                    <a:pt x="256" y="159"/>
                  </a:lnTo>
                  <a:lnTo>
                    <a:pt x="258" y="159"/>
                  </a:lnTo>
                  <a:lnTo>
                    <a:pt x="260" y="159"/>
                  </a:lnTo>
                  <a:lnTo>
                    <a:pt x="260" y="158"/>
                  </a:lnTo>
                  <a:lnTo>
                    <a:pt x="258" y="154"/>
                  </a:lnTo>
                  <a:lnTo>
                    <a:pt x="258" y="154"/>
                  </a:lnTo>
                  <a:lnTo>
                    <a:pt x="258" y="152"/>
                  </a:lnTo>
                  <a:lnTo>
                    <a:pt x="260" y="150"/>
                  </a:lnTo>
                  <a:lnTo>
                    <a:pt x="260" y="150"/>
                  </a:lnTo>
                  <a:lnTo>
                    <a:pt x="260" y="147"/>
                  </a:lnTo>
                  <a:lnTo>
                    <a:pt x="260" y="145"/>
                  </a:lnTo>
                  <a:lnTo>
                    <a:pt x="262" y="145"/>
                  </a:lnTo>
                  <a:lnTo>
                    <a:pt x="262" y="145"/>
                  </a:lnTo>
                  <a:lnTo>
                    <a:pt x="264" y="145"/>
                  </a:lnTo>
                  <a:lnTo>
                    <a:pt x="265" y="143"/>
                  </a:lnTo>
                  <a:lnTo>
                    <a:pt x="267" y="143"/>
                  </a:lnTo>
                  <a:lnTo>
                    <a:pt x="267" y="141"/>
                  </a:lnTo>
                  <a:lnTo>
                    <a:pt x="267" y="141"/>
                  </a:lnTo>
                  <a:lnTo>
                    <a:pt x="267" y="141"/>
                  </a:lnTo>
                  <a:lnTo>
                    <a:pt x="269" y="139"/>
                  </a:lnTo>
                  <a:lnTo>
                    <a:pt x="269" y="139"/>
                  </a:lnTo>
                  <a:lnTo>
                    <a:pt x="271" y="138"/>
                  </a:lnTo>
                  <a:lnTo>
                    <a:pt x="271" y="138"/>
                  </a:lnTo>
                  <a:lnTo>
                    <a:pt x="269" y="136"/>
                  </a:lnTo>
                  <a:lnTo>
                    <a:pt x="269" y="136"/>
                  </a:lnTo>
                  <a:lnTo>
                    <a:pt x="269" y="136"/>
                  </a:lnTo>
                  <a:lnTo>
                    <a:pt x="269" y="136"/>
                  </a:lnTo>
                  <a:lnTo>
                    <a:pt x="269" y="136"/>
                  </a:lnTo>
                  <a:lnTo>
                    <a:pt x="269" y="134"/>
                  </a:lnTo>
                  <a:lnTo>
                    <a:pt x="269" y="134"/>
                  </a:lnTo>
                  <a:lnTo>
                    <a:pt x="269" y="134"/>
                  </a:lnTo>
                  <a:lnTo>
                    <a:pt x="271" y="130"/>
                  </a:lnTo>
                  <a:lnTo>
                    <a:pt x="271" y="130"/>
                  </a:lnTo>
                  <a:lnTo>
                    <a:pt x="273" y="129"/>
                  </a:lnTo>
                  <a:lnTo>
                    <a:pt x="274" y="129"/>
                  </a:lnTo>
                  <a:lnTo>
                    <a:pt x="274" y="129"/>
                  </a:lnTo>
                  <a:lnTo>
                    <a:pt x="274" y="127"/>
                  </a:lnTo>
                  <a:lnTo>
                    <a:pt x="274" y="127"/>
                  </a:lnTo>
                  <a:lnTo>
                    <a:pt x="274" y="125"/>
                  </a:lnTo>
                  <a:lnTo>
                    <a:pt x="274" y="125"/>
                  </a:lnTo>
                  <a:lnTo>
                    <a:pt x="274" y="123"/>
                  </a:lnTo>
                  <a:lnTo>
                    <a:pt x="274" y="123"/>
                  </a:lnTo>
                  <a:lnTo>
                    <a:pt x="274" y="123"/>
                  </a:lnTo>
                  <a:lnTo>
                    <a:pt x="278" y="121"/>
                  </a:lnTo>
                  <a:lnTo>
                    <a:pt x="278" y="121"/>
                  </a:lnTo>
                  <a:lnTo>
                    <a:pt x="278" y="118"/>
                  </a:lnTo>
                  <a:lnTo>
                    <a:pt x="280" y="118"/>
                  </a:lnTo>
                  <a:lnTo>
                    <a:pt x="280" y="118"/>
                  </a:lnTo>
                  <a:lnTo>
                    <a:pt x="278" y="116"/>
                  </a:lnTo>
                  <a:lnTo>
                    <a:pt x="278" y="116"/>
                  </a:lnTo>
                  <a:lnTo>
                    <a:pt x="278" y="116"/>
                  </a:lnTo>
                  <a:lnTo>
                    <a:pt x="278" y="116"/>
                  </a:lnTo>
                  <a:lnTo>
                    <a:pt x="278" y="116"/>
                  </a:lnTo>
                  <a:lnTo>
                    <a:pt x="278" y="114"/>
                  </a:lnTo>
                  <a:lnTo>
                    <a:pt x="280" y="112"/>
                  </a:lnTo>
                  <a:lnTo>
                    <a:pt x="280" y="112"/>
                  </a:lnTo>
                  <a:lnTo>
                    <a:pt x="283" y="111"/>
                  </a:lnTo>
                  <a:lnTo>
                    <a:pt x="283" y="109"/>
                  </a:lnTo>
                  <a:lnTo>
                    <a:pt x="283" y="109"/>
                  </a:lnTo>
                  <a:lnTo>
                    <a:pt x="283" y="107"/>
                  </a:lnTo>
                  <a:lnTo>
                    <a:pt x="285" y="107"/>
                  </a:lnTo>
                  <a:lnTo>
                    <a:pt x="285" y="105"/>
                  </a:lnTo>
                  <a:lnTo>
                    <a:pt x="285" y="105"/>
                  </a:lnTo>
                  <a:lnTo>
                    <a:pt x="287" y="103"/>
                  </a:lnTo>
                  <a:lnTo>
                    <a:pt x="287" y="103"/>
                  </a:lnTo>
                  <a:lnTo>
                    <a:pt x="287" y="102"/>
                  </a:lnTo>
                  <a:lnTo>
                    <a:pt x="287" y="102"/>
                  </a:lnTo>
                  <a:lnTo>
                    <a:pt x="287" y="102"/>
                  </a:lnTo>
                  <a:lnTo>
                    <a:pt x="287" y="100"/>
                  </a:lnTo>
                  <a:lnTo>
                    <a:pt x="287" y="100"/>
                  </a:lnTo>
                  <a:lnTo>
                    <a:pt x="287" y="98"/>
                  </a:lnTo>
                  <a:lnTo>
                    <a:pt x="289" y="96"/>
                  </a:lnTo>
                  <a:lnTo>
                    <a:pt x="289" y="94"/>
                  </a:lnTo>
                  <a:lnTo>
                    <a:pt x="291" y="92"/>
                  </a:lnTo>
                  <a:lnTo>
                    <a:pt x="291" y="91"/>
                  </a:lnTo>
                  <a:lnTo>
                    <a:pt x="292" y="91"/>
                  </a:lnTo>
                  <a:lnTo>
                    <a:pt x="294" y="89"/>
                  </a:lnTo>
                  <a:lnTo>
                    <a:pt x="296" y="87"/>
                  </a:lnTo>
                  <a:lnTo>
                    <a:pt x="296" y="85"/>
                  </a:lnTo>
                  <a:lnTo>
                    <a:pt x="294" y="83"/>
                  </a:lnTo>
                  <a:lnTo>
                    <a:pt x="294" y="80"/>
                  </a:lnTo>
                  <a:lnTo>
                    <a:pt x="296" y="78"/>
                  </a:lnTo>
                  <a:lnTo>
                    <a:pt x="298" y="76"/>
                  </a:lnTo>
                  <a:lnTo>
                    <a:pt x="300" y="74"/>
                  </a:lnTo>
                  <a:lnTo>
                    <a:pt x="303" y="74"/>
                  </a:lnTo>
                  <a:lnTo>
                    <a:pt x="303" y="74"/>
                  </a:lnTo>
                  <a:lnTo>
                    <a:pt x="303" y="73"/>
                  </a:lnTo>
                  <a:lnTo>
                    <a:pt x="303" y="73"/>
                  </a:lnTo>
                  <a:lnTo>
                    <a:pt x="303" y="73"/>
                  </a:lnTo>
                  <a:lnTo>
                    <a:pt x="303" y="73"/>
                  </a:lnTo>
                  <a:lnTo>
                    <a:pt x="303" y="73"/>
                  </a:lnTo>
                  <a:lnTo>
                    <a:pt x="303" y="71"/>
                  </a:lnTo>
                  <a:lnTo>
                    <a:pt x="305" y="69"/>
                  </a:lnTo>
                  <a:lnTo>
                    <a:pt x="305" y="69"/>
                  </a:lnTo>
                  <a:lnTo>
                    <a:pt x="305" y="67"/>
                  </a:lnTo>
                  <a:lnTo>
                    <a:pt x="305" y="67"/>
                  </a:lnTo>
                  <a:lnTo>
                    <a:pt x="307" y="67"/>
                  </a:lnTo>
                  <a:lnTo>
                    <a:pt x="307" y="65"/>
                  </a:lnTo>
                  <a:lnTo>
                    <a:pt x="307" y="65"/>
                  </a:lnTo>
                  <a:lnTo>
                    <a:pt x="309" y="64"/>
                  </a:lnTo>
                  <a:lnTo>
                    <a:pt x="309" y="64"/>
                  </a:lnTo>
                  <a:lnTo>
                    <a:pt x="311" y="64"/>
                  </a:lnTo>
                  <a:lnTo>
                    <a:pt x="311" y="62"/>
                  </a:lnTo>
                  <a:lnTo>
                    <a:pt x="312" y="62"/>
                  </a:lnTo>
                  <a:lnTo>
                    <a:pt x="314" y="64"/>
                  </a:lnTo>
                  <a:lnTo>
                    <a:pt x="314" y="64"/>
                  </a:lnTo>
                  <a:lnTo>
                    <a:pt x="316" y="62"/>
                  </a:lnTo>
                  <a:lnTo>
                    <a:pt x="316" y="62"/>
                  </a:lnTo>
                  <a:lnTo>
                    <a:pt x="316" y="58"/>
                  </a:lnTo>
                  <a:lnTo>
                    <a:pt x="318" y="58"/>
                  </a:lnTo>
                  <a:lnTo>
                    <a:pt x="321" y="60"/>
                  </a:lnTo>
                  <a:lnTo>
                    <a:pt x="323" y="60"/>
                  </a:lnTo>
                  <a:lnTo>
                    <a:pt x="325" y="60"/>
                  </a:lnTo>
                  <a:lnTo>
                    <a:pt x="327" y="60"/>
                  </a:lnTo>
                  <a:lnTo>
                    <a:pt x="329" y="58"/>
                  </a:lnTo>
                  <a:lnTo>
                    <a:pt x="330" y="56"/>
                  </a:lnTo>
                  <a:lnTo>
                    <a:pt x="330" y="56"/>
                  </a:lnTo>
                  <a:lnTo>
                    <a:pt x="332" y="56"/>
                  </a:lnTo>
                  <a:lnTo>
                    <a:pt x="332" y="56"/>
                  </a:lnTo>
                  <a:lnTo>
                    <a:pt x="334" y="56"/>
                  </a:lnTo>
                  <a:lnTo>
                    <a:pt x="334" y="55"/>
                  </a:lnTo>
                  <a:lnTo>
                    <a:pt x="334" y="55"/>
                  </a:lnTo>
                  <a:lnTo>
                    <a:pt x="334" y="55"/>
                  </a:lnTo>
                  <a:lnTo>
                    <a:pt x="334" y="53"/>
                  </a:lnTo>
                  <a:lnTo>
                    <a:pt x="334" y="53"/>
                  </a:lnTo>
                  <a:lnTo>
                    <a:pt x="334" y="51"/>
                  </a:lnTo>
                  <a:lnTo>
                    <a:pt x="336" y="51"/>
                  </a:lnTo>
                  <a:lnTo>
                    <a:pt x="338" y="49"/>
                  </a:lnTo>
                  <a:lnTo>
                    <a:pt x="339" y="47"/>
                  </a:lnTo>
                  <a:lnTo>
                    <a:pt x="339" y="47"/>
                  </a:lnTo>
                  <a:lnTo>
                    <a:pt x="338" y="46"/>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5" name="Google Shape;365;p16"/>
            <p:cNvSpPr/>
            <p:nvPr/>
          </p:nvSpPr>
          <p:spPr>
            <a:xfrm>
              <a:off x="8347257" y="5290101"/>
              <a:ext cx="783799" cy="711304"/>
            </a:xfrm>
            <a:custGeom>
              <a:avLst/>
              <a:gdLst/>
              <a:ahLst/>
              <a:cxnLst/>
              <a:rect l="l" t="t" r="r" b="b"/>
              <a:pathLst>
                <a:path w="432" h="442" extrusionOk="0">
                  <a:moveTo>
                    <a:pt x="226" y="440"/>
                  </a:moveTo>
                  <a:lnTo>
                    <a:pt x="226" y="440"/>
                  </a:lnTo>
                  <a:lnTo>
                    <a:pt x="226" y="439"/>
                  </a:lnTo>
                  <a:lnTo>
                    <a:pt x="226" y="439"/>
                  </a:lnTo>
                  <a:lnTo>
                    <a:pt x="224" y="439"/>
                  </a:lnTo>
                  <a:lnTo>
                    <a:pt x="224" y="439"/>
                  </a:lnTo>
                  <a:lnTo>
                    <a:pt x="222" y="439"/>
                  </a:lnTo>
                  <a:lnTo>
                    <a:pt x="222" y="439"/>
                  </a:lnTo>
                  <a:lnTo>
                    <a:pt x="222" y="439"/>
                  </a:lnTo>
                  <a:lnTo>
                    <a:pt x="222" y="439"/>
                  </a:lnTo>
                  <a:lnTo>
                    <a:pt x="220" y="439"/>
                  </a:lnTo>
                  <a:lnTo>
                    <a:pt x="220" y="440"/>
                  </a:lnTo>
                  <a:lnTo>
                    <a:pt x="224" y="440"/>
                  </a:lnTo>
                  <a:lnTo>
                    <a:pt x="224" y="442"/>
                  </a:lnTo>
                  <a:lnTo>
                    <a:pt x="226" y="442"/>
                  </a:lnTo>
                  <a:lnTo>
                    <a:pt x="226" y="440"/>
                  </a:lnTo>
                  <a:lnTo>
                    <a:pt x="226" y="440"/>
                  </a:lnTo>
                  <a:lnTo>
                    <a:pt x="226" y="440"/>
                  </a:lnTo>
                  <a:close/>
                  <a:moveTo>
                    <a:pt x="368" y="404"/>
                  </a:moveTo>
                  <a:lnTo>
                    <a:pt x="368" y="404"/>
                  </a:lnTo>
                  <a:lnTo>
                    <a:pt x="367" y="404"/>
                  </a:lnTo>
                  <a:lnTo>
                    <a:pt x="365" y="404"/>
                  </a:lnTo>
                  <a:lnTo>
                    <a:pt x="365" y="404"/>
                  </a:lnTo>
                  <a:lnTo>
                    <a:pt x="365" y="404"/>
                  </a:lnTo>
                  <a:lnTo>
                    <a:pt x="365" y="404"/>
                  </a:lnTo>
                  <a:lnTo>
                    <a:pt x="363" y="404"/>
                  </a:lnTo>
                  <a:lnTo>
                    <a:pt x="363" y="406"/>
                  </a:lnTo>
                  <a:lnTo>
                    <a:pt x="363" y="406"/>
                  </a:lnTo>
                  <a:lnTo>
                    <a:pt x="363" y="406"/>
                  </a:lnTo>
                  <a:lnTo>
                    <a:pt x="361" y="408"/>
                  </a:lnTo>
                  <a:lnTo>
                    <a:pt x="361" y="408"/>
                  </a:lnTo>
                  <a:lnTo>
                    <a:pt x="361" y="408"/>
                  </a:lnTo>
                  <a:lnTo>
                    <a:pt x="361" y="408"/>
                  </a:lnTo>
                  <a:lnTo>
                    <a:pt x="363" y="410"/>
                  </a:lnTo>
                  <a:lnTo>
                    <a:pt x="363" y="410"/>
                  </a:lnTo>
                  <a:lnTo>
                    <a:pt x="363" y="410"/>
                  </a:lnTo>
                  <a:lnTo>
                    <a:pt x="365" y="408"/>
                  </a:lnTo>
                  <a:lnTo>
                    <a:pt x="365" y="408"/>
                  </a:lnTo>
                  <a:lnTo>
                    <a:pt x="365" y="408"/>
                  </a:lnTo>
                  <a:lnTo>
                    <a:pt x="367" y="408"/>
                  </a:lnTo>
                  <a:lnTo>
                    <a:pt x="367" y="408"/>
                  </a:lnTo>
                  <a:lnTo>
                    <a:pt x="367" y="406"/>
                  </a:lnTo>
                  <a:lnTo>
                    <a:pt x="367" y="406"/>
                  </a:lnTo>
                  <a:lnTo>
                    <a:pt x="368" y="406"/>
                  </a:lnTo>
                  <a:lnTo>
                    <a:pt x="368" y="406"/>
                  </a:lnTo>
                  <a:lnTo>
                    <a:pt x="368" y="406"/>
                  </a:lnTo>
                  <a:lnTo>
                    <a:pt x="368" y="404"/>
                  </a:lnTo>
                  <a:lnTo>
                    <a:pt x="368" y="404"/>
                  </a:lnTo>
                  <a:lnTo>
                    <a:pt x="370" y="404"/>
                  </a:lnTo>
                  <a:lnTo>
                    <a:pt x="370" y="404"/>
                  </a:lnTo>
                  <a:lnTo>
                    <a:pt x="368" y="404"/>
                  </a:lnTo>
                  <a:close/>
                  <a:moveTo>
                    <a:pt x="334" y="413"/>
                  </a:moveTo>
                  <a:lnTo>
                    <a:pt x="334" y="411"/>
                  </a:lnTo>
                  <a:lnTo>
                    <a:pt x="334" y="411"/>
                  </a:lnTo>
                  <a:lnTo>
                    <a:pt x="334" y="411"/>
                  </a:lnTo>
                  <a:lnTo>
                    <a:pt x="334" y="411"/>
                  </a:lnTo>
                  <a:lnTo>
                    <a:pt x="334" y="411"/>
                  </a:lnTo>
                  <a:lnTo>
                    <a:pt x="334" y="411"/>
                  </a:lnTo>
                  <a:lnTo>
                    <a:pt x="334" y="411"/>
                  </a:lnTo>
                  <a:lnTo>
                    <a:pt x="334" y="411"/>
                  </a:lnTo>
                  <a:lnTo>
                    <a:pt x="334" y="413"/>
                  </a:lnTo>
                  <a:lnTo>
                    <a:pt x="332" y="413"/>
                  </a:lnTo>
                  <a:lnTo>
                    <a:pt x="330" y="413"/>
                  </a:lnTo>
                  <a:lnTo>
                    <a:pt x="330" y="415"/>
                  </a:lnTo>
                  <a:lnTo>
                    <a:pt x="329" y="417"/>
                  </a:lnTo>
                  <a:lnTo>
                    <a:pt x="329" y="417"/>
                  </a:lnTo>
                  <a:lnTo>
                    <a:pt x="329" y="417"/>
                  </a:lnTo>
                  <a:lnTo>
                    <a:pt x="329" y="417"/>
                  </a:lnTo>
                  <a:lnTo>
                    <a:pt x="329" y="417"/>
                  </a:lnTo>
                  <a:lnTo>
                    <a:pt x="327" y="419"/>
                  </a:lnTo>
                  <a:lnTo>
                    <a:pt x="325" y="419"/>
                  </a:lnTo>
                  <a:lnTo>
                    <a:pt x="325" y="419"/>
                  </a:lnTo>
                  <a:lnTo>
                    <a:pt x="325" y="417"/>
                  </a:lnTo>
                  <a:lnTo>
                    <a:pt x="323" y="417"/>
                  </a:lnTo>
                  <a:lnTo>
                    <a:pt x="321" y="417"/>
                  </a:lnTo>
                  <a:lnTo>
                    <a:pt x="321" y="417"/>
                  </a:lnTo>
                  <a:lnTo>
                    <a:pt x="321" y="417"/>
                  </a:lnTo>
                  <a:lnTo>
                    <a:pt x="321" y="417"/>
                  </a:lnTo>
                  <a:lnTo>
                    <a:pt x="321" y="417"/>
                  </a:lnTo>
                  <a:lnTo>
                    <a:pt x="320" y="417"/>
                  </a:lnTo>
                  <a:lnTo>
                    <a:pt x="320" y="417"/>
                  </a:lnTo>
                  <a:lnTo>
                    <a:pt x="320" y="417"/>
                  </a:lnTo>
                  <a:lnTo>
                    <a:pt x="318" y="419"/>
                  </a:lnTo>
                  <a:lnTo>
                    <a:pt x="318" y="419"/>
                  </a:lnTo>
                  <a:lnTo>
                    <a:pt x="316" y="419"/>
                  </a:lnTo>
                  <a:lnTo>
                    <a:pt x="314" y="419"/>
                  </a:lnTo>
                  <a:lnTo>
                    <a:pt x="314" y="419"/>
                  </a:lnTo>
                  <a:lnTo>
                    <a:pt x="314" y="419"/>
                  </a:lnTo>
                  <a:lnTo>
                    <a:pt x="312" y="421"/>
                  </a:lnTo>
                  <a:lnTo>
                    <a:pt x="312" y="421"/>
                  </a:lnTo>
                  <a:lnTo>
                    <a:pt x="312" y="421"/>
                  </a:lnTo>
                  <a:lnTo>
                    <a:pt x="312" y="421"/>
                  </a:lnTo>
                  <a:lnTo>
                    <a:pt x="311" y="421"/>
                  </a:lnTo>
                  <a:lnTo>
                    <a:pt x="311" y="422"/>
                  </a:lnTo>
                  <a:lnTo>
                    <a:pt x="311" y="424"/>
                  </a:lnTo>
                  <a:lnTo>
                    <a:pt x="309" y="424"/>
                  </a:lnTo>
                  <a:lnTo>
                    <a:pt x="309" y="422"/>
                  </a:lnTo>
                  <a:lnTo>
                    <a:pt x="307" y="422"/>
                  </a:lnTo>
                  <a:lnTo>
                    <a:pt x="307" y="422"/>
                  </a:lnTo>
                  <a:lnTo>
                    <a:pt x="305" y="422"/>
                  </a:lnTo>
                  <a:lnTo>
                    <a:pt x="305" y="422"/>
                  </a:lnTo>
                  <a:lnTo>
                    <a:pt x="305" y="421"/>
                  </a:lnTo>
                  <a:lnTo>
                    <a:pt x="305" y="421"/>
                  </a:lnTo>
                  <a:lnTo>
                    <a:pt x="305" y="421"/>
                  </a:lnTo>
                  <a:lnTo>
                    <a:pt x="305" y="419"/>
                  </a:lnTo>
                  <a:lnTo>
                    <a:pt x="305" y="419"/>
                  </a:lnTo>
                  <a:lnTo>
                    <a:pt x="305" y="417"/>
                  </a:lnTo>
                  <a:lnTo>
                    <a:pt x="305" y="417"/>
                  </a:lnTo>
                  <a:lnTo>
                    <a:pt x="305" y="415"/>
                  </a:lnTo>
                  <a:lnTo>
                    <a:pt x="305" y="415"/>
                  </a:lnTo>
                  <a:lnTo>
                    <a:pt x="305" y="415"/>
                  </a:lnTo>
                  <a:lnTo>
                    <a:pt x="305" y="415"/>
                  </a:lnTo>
                  <a:lnTo>
                    <a:pt x="307" y="415"/>
                  </a:lnTo>
                  <a:lnTo>
                    <a:pt x="307" y="415"/>
                  </a:lnTo>
                  <a:lnTo>
                    <a:pt x="307" y="415"/>
                  </a:lnTo>
                  <a:lnTo>
                    <a:pt x="307" y="415"/>
                  </a:lnTo>
                  <a:lnTo>
                    <a:pt x="307" y="413"/>
                  </a:lnTo>
                  <a:lnTo>
                    <a:pt x="307" y="413"/>
                  </a:lnTo>
                  <a:lnTo>
                    <a:pt x="307" y="413"/>
                  </a:lnTo>
                  <a:lnTo>
                    <a:pt x="305" y="413"/>
                  </a:lnTo>
                  <a:lnTo>
                    <a:pt x="305" y="413"/>
                  </a:lnTo>
                  <a:lnTo>
                    <a:pt x="305" y="415"/>
                  </a:lnTo>
                  <a:lnTo>
                    <a:pt x="305" y="415"/>
                  </a:lnTo>
                  <a:lnTo>
                    <a:pt x="305" y="413"/>
                  </a:lnTo>
                  <a:lnTo>
                    <a:pt x="305" y="413"/>
                  </a:lnTo>
                  <a:lnTo>
                    <a:pt x="305" y="413"/>
                  </a:lnTo>
                  <a:lnTo>
                    <a:pt x="305" y="413"/>
                  </a:lnTo>
                  <a:lnTo>
                    <a:pt x="307" y="411"/>
                  </a:lnTo>
                  <a:lnTo>
                    <a:pt x="307" y="411"/>
                  </a:lnTo>
                  <a:lnTo>
                    <a:pt x="307" y="410"/>
                  </a:lnTo>
                  <a:lnTo>
                    <a:pt x="303" y="410"/>
                  </a:lnTo>
                  <a:lnTo>
                    <a:pt x="303" y="410"/>
                  </a:lnTo>
                  <a:lnTo>
                    <a:pt x="301" y="410"/>
                  </a:lnTo>
                  <a:lnTo>
                    <a:pt x="301" y="410"/>
                  </a:lnTo>
                  <a:lnTo>
                    <a:pt x="301" y="410"/>
                  </a:lnTo>
                  <a:lnTo>
                    <a:pt x="292" y="411"/>
                  </a:lnTo>
                  <a:lnTo>
                    <a:pt x="291" y="413"/>
                  </a:lnTo>
                  <a:lnTo>
                    <a:pt x="291" y="411"/>
                  </a:lnTo>
                  <a:lnTo>
                    <a:pt x="289" y="411"/>
                  </a:lnTo>
                  <a:lnTo>
                    <a:pt x="289" y="410"/>
                  </a:lnTo>
                  <a:lnTo>
                    <a:pt x="287" y="410"/>
                  </a:lnTo>
                  <a:lnTo>
                    <a:pt x="287" y="410"/>
                  </a:lnTo>
                  <a:lnTo>
                    <a:pt x="287" y="410"/>
                  </a:lnTo>
                  <a:lnTo>
                    <a:pt x="285" y="410"/>
                  </a:lnTo>
                  <a:lnTo>
                    <a:pt x="285" y="410"/>
                  </a:lnTo>
                  <a:lnTo>
                    <a:pt x="283" y="410"/>
                  </a:lnTo>
                  <a:lnTo>
                    <a:pt x="282" y="410"/>
                  </a:lnTo>
                  <a:lnTo>
                    <a:pt x="280" y="410"/>
                  </a:lnTo>
                  <a:lnTo>
                    <a:pt x="280" y="410"/>
                  </a:lnTo>
                  <a:lnTo>
                    <a:pt x="280" y="410"/>
                  </a:lnTo>
                  <a:lnTo>
                    <a:pt x="278" y="410"/>
                  </a:lnTo>
                  <a:lnTo>
                    <a:pt x="278" y="410"/>
                  </a:lnTo>
                  <a:lnTo>
                    <a:pt x="278" y="410"/>
                  </a:lnTo>
                  <a:lnTo>
                    <a:pt x="276" y="410"/>
                  </a:lnTo>
                  <a:lnTo>
                    <a:pt x="274" y="410"/>
                  </a:lnTo>
                  <a:lnTo>
                    <a:pt x="273" y="410"/>
                  </a:lnTo>
                  <a:lnTo>
                    <a:pt x="271" y="408"/>
                  </a:lnTo>
                  <a:lnTo>
                    <a:pt x="271" y="408"/>
                  </a:lnTo>
                  <a:lnTo>
                    <a:pt x="271" y="406"/>
                  </a:lnTo>
                  <a:lnTo>
                    <a:pt x="271" y="406"/>
                  </a:lnTo>
                  <a:lnTo>
                    <a:pt x="271" y="406"/>
                  </a:lnTo>
                  <a:lnTo>
                    <a:pt x="271" y="406"/>
                  </a:lnTo>
                  <a:lnTo>
                    <a:pt x="271" y="406"/>
                  </a:lnTo>
                  <a:lnTo>
                    <a:pt x="271" y="406"/>
                  </a:lnTo>
                  <a:lnTo>
                    <a:pt x="269" y="404"/>
                  </a:lnTo>
                  <a:lnTo>
                    <a:pt x="267" y="404"/>
                  </a:lnTo>
                  <a:lnTo>
                    <a:pt x="267" y="404"/>
                  </a:lnTo>
                  <a:lnTo>
                    <a:pt x="267" y="406"/>
                  </a:lnTo>
                  <a:lnTo>
                    <a:pt x="267" y="406"/>
                  </a:lnTo>
                  <a:lnTo>
                    <a:pt x="267" y="406"/>
                  </a:lnTo>
                  <a:lnTo>
                    <a:pt x="264" y="404"/>
                  </a:lnTo>
                  <a:lnTo>
                    <a:pt x="262" y="404"/>
                  </a:lnTo>
                  <a:lnTo>
                    <a:pt x="262" y="406"/>
                  </a:lnTo>
                  <a:lnTo>
                    <a:pt x="260" y="406"/>
                  </a:lnTo>
                  <a:lnTo>
                    <a:pt x="260" y="406"/>
                  </a:lnTo>
                  <a:lnTo>
                    <a:pt x="255" y="404"/>
                  </a:lnTo>
                  <a:lnTo>
                    <a:pt x="253" y="404"/>
                  </a:lnTo>
                  <a:lnTo>
                    <a:pt x="253" y="404"/>
                  </a:lnTo>
                  <a:lnTo>
                    <a:pt x="251" y="404"/>
                  </a:lnTo>
                  <a:lnTo>
                    <a:pt x="249" y="406"/>
                  </a:lnTo>
                  <a:lnTo>
                    <a:pt x="247" y="406"/>
                  </a:lnTo>
                  <a:lnTo>
                    <a:pt x="244" y="408"/>
                  </a:lnTo>
                  <a:lnTo>
                    <a:pt x="242" y="408"/>
                  </a:lnTo>
                  <a:lnTo>
                    <a:pt x="240" y="408"/>
                  </a:lnTo>
                  <a:lnTo>
                    <a:pt x="236" y="410"/>
                  </a:lnTo>
                  <a:lnTo>
                    <a:pt x="235" y="408"/>
                  </a:lnTo>
                  <a:lnTo>
                    <a:pt x="233" y="408"/>
                  </a:lnTo>
                  <a:lnTo>
                    <a:pt x="233" y="408"/>
                  </a:lnTo>
                  <a:lnTo>
                    <a:pt x="231" y="408"/>
                  </a:lnTo>
                  <a:lnTo>
                    <a:pt x="231" y="408"/>
                  </a:lnTo>
                  <a:lnTo>
                    <a:pt x="231" y="404"/>
                  </a:lnTo>
                  <a:lnTo>
                    <a:pt x="231" y="404"/>
                  </a:lnTo>
                  <a:lnTo>
                    <a:pt x="231" y="401"/>
                  </a:lnTo>
                  <a:lnTo>
                    <a:pt x="231" y="402"/>
                  </a:lnTo>
                  <a:lnTo>
                    <a:pt x="229" y="402"/>
                  </a:lnTo>
                  <a:lnTo>
                    <a:pt x="229" y="402"/>
                  </a:lnTo>
                  <a:lnTo>
                    <a:pt x="227" y="402"/>
                  </a:lnTo>
                  <a:lnTo>
                    <a:pt x="227" y="402"/>
                  </a:lnTo>
                  <a:lnTo>
                    <a:pt x="226" y="401"/>
                  </a:lnTo>
                  <a:lnTo>
                    <a:pt x="224" y="401"/>
                  </a:lnTo>
                  <a:lnTo>
                    <a:pt x="224" y="401"/>
                  </a:lnTo>
                  <a:lnTo>
                    <a:pt x="222" y="401"/>
                  </a:lnTo>
                  <a:lnTo>
                    <a:pt x="222" y="399"/>
                  </a:lnTo>
                  <a:lnTo>
                    <a:pt x="222" y="399"/>
                  </a:lnTo>
                  <a:lnTo>
                    <a:pt x="224" y="399"/>
                  </a:lnTo>
                  <a:lnTo>
                    <a:pt x="226" y="399"/>
                  </a:lnTo>
                  <a:lnTo>
                    <a:pt x="227" y="399"/>
                  </a:lnTo>
                  <a:lnTo>
                    <a:pt x="227" y="399"/>
                  </a:lnTo>
                  <a:lnTo>
                    <a:pt x="227" y="399"/>
                  </a:lnTo>
                  <a:lnTo>
                    <a:pt x="227" y="399"/>
                  </a:lnTo>
                  <a:lnTo>
                    <a:pt x="229" y="397"/>
                  </a:lnTo>
                  <a:lnTo>
                    <a:pt x="229" y="397"/>
                  </a:lnTo>
                  <a:lnTo>
                    <a:pt x="229" y="397"/>
                  </a:lnTo>
                  <a:lnTo>
                    <a:pt x="227" y="395"/>
                  </a:lnTo>
                  <a:lnTo>
                    <a:pt x="227" y="393"/>
                  </a:lnTo>
                  <a:lnTo>
                    <a:pt x="224" y="393"/>
                  </a:lnTo>
                  <a:lnTo>
                    <a:pt x="222" y="395"/>
                  </a:lnTo>
                  <a:lnTo>
                    <a:pt x="224" y="397"/>
                  </a:lnTo>
                  <a:lnTo>
                    <a:pt x="222" y="397"/>
                  </a:lnTo>
                  <a:lnTo>
                    <a:pt x="222" y="397"/>
                  </a:lnTo>
                  <a:lnTo>
                    <a:pt x="222" y="397"/>
                  </a:lnTo>
                  <a:lnTo>
                    <a:pt x="222" y="397"/>
                  </a:lnTo>
                  <a:lnTo>
                    <a:pt x="220" y="399"/>
                  </a:lnTo>
                  <a:lnTo>
                    <a:pt x="220" y="399"/>
                  </a:lnTo>
                  <a:lnTo>
                    <a:pt x="220" y="399"/>
                  </a:lnTo>
                  <a:lnTo>
                    <a:pt x="218" y="399"/>
                  </a:lnTo>
                  <a:lnTo>
                    <a:pt x="217" y="399"/>
                  </a:lnTo>
                  <a:lnTo>
                    <a:pt x="215" y="399"/>
                  </a:lnTo>
                  <a:lnTo>
                    <a:pt x="213" y="399"/>
                  </a:lnTo>
                  <a:lnTo>
                    <a:pt x="209" y="397"/>
                  </a:lnTo>
                  <a:lnTo>
                    <a:pt x="209" y="397"/>
                  </a:lnTo>
                  <a:lnTo>
                    <a:pt x="208" y="395"/>
                  </a:lnTo>
                  <a:lnTo>
                    <a:pt x="208" y="395"/>
                  </a:lnTo>
                  <a:lnTo>
                    <a:pt x="208" y="393"/>
                  </a:lnTo>
                  <a:lnTo>
                    <a:pt x="208" y="392"/>
                  </a:lnTo>
                  <a:lnTo>
                    <a:pt x="208" y="390"/>
                  </a:lnTo>
                  <a:lnTo>
                    <a:pt x="208" y="390"/>
                  </a:lnTo>
                  <a:lnTo>
                    <a:pt x="208" y="390"/>
                  </a:lnTo>
                  <a:lnTo>
                    <a:pt x="206" y="388"/>
                  </a:lnTo>
                  <a:lnTo>
                    <a:pt x="206" y="388"/>
                  </a:lnTo>
                  <a:lnTo>
                    <a:pt x="206" y="388"/>
                  </a:lnTo>
                  <a:lnTo>
                    <a:pt x="206" y="390"/>
                  </a:lnTo>
                  <a:lnTo>
                    <a:pt x="204" y="390"/>
                  </a:lnTo>
                  <a:lnTo>
                    <a:pt x="204" y="392"/>
                  </a:lnTo>
                  <a:lnTo>
                    <a:pt x="204" y="392"/>
                  </a:lnTo>
                  <a:lnTo>
                    <a:pt x="204" y="393"/>
                  </a:lnTo>
                  <a:lnTo>
                    <a:pt x="204" y="393"/>
                  </a:lnTo>
                  <a:lnTo>
                    <a:pt x="204" y="393"/>
                  </a:lnTo>
                  <a:lnTo>
                    <a:pt x="206" y="395"/>
                  </a:lnTo>
                  <a:lnTo>
                    <a:pt x="206" y="397"/>
                  </a:lnTo>
                  <a:lnTo>
                    <a:pt x="206" y="399"/>
                  </a:lnTo>
                  <a:lnTo>
                    <a:pt x="204" y="399"/>
                  </a:lnTo>
                  <a:lnTo>
                    <a:pt x="204" y="399"/>
                  </a:lnTo>
                  <a:lnTo>
                    <a:pt x="202" y="401"/>
                  </a:lnTo>
                  <a:lnTo>
                    <a:pt x="202" y="401"/>
                  </a:lnTo>
                  <a:lnTo>
                    <a:pt x="200" y="399"/>
                  </a:lnTo>
                  <a:lnTo>
                    <a:pt x="200" y="399"/>
                  </a:lnTo>
                  <a:lnTo>
                    <a:pt x="200" y="399"/>
                  </a:lnTo>
                  <a:lnTo>
                    <a:pt x="200" y="399"/>
                  </a:lnTo>
                  <a:lnTo>
                    <a:pt x="200" y="399"/>
                  </a:lnTo>
                  <a:lnTo>
                    <a:pt x="200" y="399"/>
                  </a:lnTo>
                  <a:lnTo>
                    <a:pt x="200" y="399"/>
                  </a:lnTo>
                  <a:lnTo>
                    <a:pt x="200" y="399"/>
                  </a:lnTo>
                  <a:lnTo>
                    <a:pt x="199" y="397"/>
                  </a:lnTo>
                  <a:lnTo>
                    <a:pt x="199" y="397"/>
                  </a:lnTo>
                  <a:lnTo>
                    <a:pt x="199" y="393"/>
                  </a:lnTo>
                  <a:lnTo>
                    <a:pt x="199" y="393"/>
                  </a:lnTo>
                  <a:lnTo>
                    <a:pt x="199" y="393"/>
                  </a:lnTo>
                  <a:lnTo>
                    <a:pt x="199" y="395"/>
                  </a:lnTo>
                  <a:lnTo>
                    <a:pt x="199" y="395"/>
                  </a:lnTo>
                  <a:lnTo>
                    <a:pt x="199" y="397"/>
                  </a:lnTo>
                  <a:lnTo>
                    <a:pt x="197" y="399"/>
                  </a:lnTo>
                  <a:lnTo>
                    <a:pt x="197" y="399"/>
                  </a:lnTo>
                  <a:lnTo>
                    <a:pt x="197" y="399"/>
                  </a:lnTo>
                  <a:lnTo>
                    <a:pt x="197" y="399"/>
                  </a:lnTo>
                  <a:lnTo>
                    <a:pt x="197" y="399"/>
                  </a:lnTo>
                  <a:lnTo>
                    <a:pt x="197" y="399"/>
                  </a:lnTo>
                  <a:lnTo>
                    <a:pt x="197" y="401"/>
                  </a:lnTo>
                  <a:lnTo>
                    <a:pt x="197" y="401"/>
                  </a:lnTo>
                  <a:lnTo>
                    <a:pt x="197" y="401"/>
                  </a:lnTo>
                  <a:lnTo>
                    <a:pt x="197" y="402"/>
                  </a:lnTo>
                  <a:lnTo>
                    <a:pt x="197" y="402"/>
                  </a:lnTo>
                  <a:lnTo>
                    <a:pt x="197" y="402"/>
                  </a:lnTo>
                  <a:lnTo>
                    <a:pt x="197" y="402"/>
                  </a:lnTo>
                  <a:lnTo>
                    <a:pt x="197" y="404"/>
                  </a:lnTo>
                  <a:lnTo>
                    <a:pt x="197" y="404"/>
                  </a:lnTo>
                  <a:lnTo>
                    <a:pt x="197" y="404"/>
                  </a:lnTo>
                  <a:lnTo>
                    <a:pt x="197" y="406"/>
                  </a:lnTo>
                  <a:lnTo>
                    <a:pt x="195" y="408"/>
                  </a:lnTo>
                  <a:lnTo>
                    <a:pt x="197" y="408"/>
                  </a:lnTo>
                  <a:lnTo>
                    <a:pt x="195" y="410"/>
                  </a:lnTo>
                  <a:lnTo>
                    <a:pt x="195" y="410"/>
                  </a:lnTo>
                  <a:lnTo>
                    <a:pt x="197" y="410"/>
                  </a:lnTo>
                  <a:lnTo>
                    <a:pt x="197" y="411"/>
                  </a:lnTo>
                  <a:lnTo>
                    <a:pt x="197" y="411"/>
                  </a:lnTo>
                  <a:lnTo>
                    <a:pt x="197" y="411"/>
                  </a:lnTo>
                  <a:lnTo>
                    <a:pt x="197" y="411"/>
                  </a:lnTo>
                  <a:lnTo>
                    <a:pt x="197" y="411"/>
                  </a:lnTo>
                  <a:lnTo>
                    <a:pt x="195" y="411"/>
                  </a:lnTo>
                  <a:lnTo>
                    <a:pt x="195" y="411"/>
                  </a:lnTo>
                  <a:lnTo>
                    <a:pt x="195" y="411"/>
                  </a:lnTo>
                  <a:lnTo>
                    <a:pt x="195" y="411"/>
                  </a:lnTo>
                  <a:lnTo>
                    <a:pt x="195" y="411"/>
                  </a:lnTo>
                  <a:lnTo>
                    <a:pt x="195" y="411"/>
                  </a:lnTo>
                  <a:lnTo>
                    <a:pt x="195" y="411"/>
                  </a:lnTo>
                  <a:lnTo>
                    <a:pt x="195" y="413"/>
                  </a:lnTo>
                  <a:lnTo>
                    <a:pt x="195" y="413"/>
                  </a:lnTo>
                  <a:lnTo>
                    <a:pt x="195" y="413"/>
                  </a:lnTo>
                  <a:lnTo>
                    <a:pt x="197" y="413"/>
                  </a:lnTo>
                  <a:lnTo>
                    <a:pt x="197" y="413"/>
                  </a:lnTo>
                  <a:lnTo>
                    <a:pt x="197" y="415"/>
                  </a:lnTo>
                  <a:lnTo>
                    <a:pt x="197" y="415"/>
                  </a:lnTo>
                  <a:lnTo>
                    <a:pt x="199" y="415"/>
                  </a:lnTo>
                  <a:lnTo>
                    <a:pt x="199" y="415"/>
                  </a:lnTo>
                  <a:lnTo>
                    <a:pt x="199" y="415"/>
                  </a:lnTo>
                  <a:lnTo>
                    <a:pt x="199" y="415"/>
                  </a:lnTo>
                  <a:lnTo>
                    <a:pt x="199" y="417"/>
                  </a:lnTo>
                  <a:lnTo>
                    <a:pt x="202" y="415"/>
                  </a:lnTo>
                  <a:lnTo>
                    <a:pt x="202" y="417"/>
                  </a:lnTo>
                  <a:lnTo>
                    <a:pt x="204" y="415"/>
                  </a:lnTo>
                  <a:lnTo>
                    <a:pt x="208" y="417"/>
                  </a:lnTo>
                  <a:lnTo>
                    <a:pt x="209" y="415"/>
                  </a:lnTo>
                  <a:lnTo>
                    <a:pt x="209" y="415"/>
                  </a:lnTo>
                  <a:lnTo>
                    <a:pt x="209" y="415"/>
                  </a:lnTo>
                  <a:lnTo>
                    <a:pt x="209" y="415"/>
                  </a:lnTo>
                  <a:lnTo>
                    <a:pt x="209" y="415"/>
                  </a:lnTo>
                  <a:lnTo>
                    <a:pt x="211" y="415"/>
                  </a:lnTo>
                  <a:lnTo>
                    <a:pt x="213" y="417"/>
                  </a:lnTo>
                  <a:lnTo>
                    <a:pt x="218" y="417"/>
                  </a:lnTo>
                  <a:lnTo>
                    <a:pt x="218" y="417"/>
                  </a:lnTo>
                  <a:lnTo>
                    <a:pt x="220" y="419"/>
                  </a:lnTo>
                  <a:lnTo>
                    <a:pt x="222" y="419"/>
                  </a:lnTo>
                  <a:lnTo>
                    <a:pt x="222" y="419"/>
                  </a:lnTo>
                  <a:lnTo>
                    <a:pt x="222" y="419"/>
                  </a:lnTo>
                  <a:lnTo>
                    <a:pt x="222" y="419"/>
                  </a:lnTo>
                  <a:lnTo>
                    <a:pt x="224" y="419"/>
                  </a:lnTo>
                  <a:lnTo>
                    <a:pt x="224" y="419"/>
                  </a:lnTo>
                  <a:lnTo>
                    <a:pt x="227" y="419"/>
                  </a:lnTo>
                  <a:lnTo>
                    <a:pt x="227" y="419"/>
                  </a:lnTo>
                  <a:lnTo>
                    <a:pt x="227" y="419"/>
                  </a:lnTo>
                  <a:lnTo>
                    <a:pt x="229" y="419"/>
                  </a:lnTo>
                  <a:lnTo>
                    <a:pt x="229" y="419"/>
                  </a:lnTo>
                  <a:lnTo>
                    <a:pt x="229" y="419"/>
                  </a:lnTo>
                  <a:lnTo>
                    <a:pt x="229" y="419"/>
                  </a:lnTo>
                  <a:lnTo>
                    <a:pt x="229" y="419"/>
                  </a:lnTo>
                  <a:lnTo>
                    <a:pt x="229" y="419"/>
                  </a:lnTo>
                  <a:lnTo>
                    <a:pt x="233" y="419"/>
                  </a:lnTo>
                  <a:lnTo>
                    <a:pt x="238" y="419"/>
                  </a:lnTo>
                  <a:lnTo>
                    <a:pt x="238" y="419"/>
                  </a:lnTo>
                  <a:lnTo>
                    <a:pt x="238" y="421"/>
                  </a:lnTo>
                  <a:lnTo>
                    <a:pt x="242" y="421"/>
                  </a:lnTo>
                  <a:lnTo>
                    <a:pt x="242" y="421"/>
                  </a:lnTo>
                  <a:lnTo>
                    <a:pt x="244" y="421"/>
                  </a:lnTo>
                  <a:lnTo>
                    <a:pt x="246" y="422"/>
                  </a:lnTo>
                  <a:lnTo>
                    <a:pt x="246" y="422"/>
                  </a:lnTo>
                  <a:lnTo>
                    <a:pt x="246" y="424"/>
                  </a:lnTo>
                  <a:lnTo>
                    <a:pt x="247" y="424"/>
                  </a:lnTo>
                  <a:lnTo>
                    <a:pt x="247" y="424"/>
                  </a:lnTo>
                  <a:lnTo>
                    <a:pt x="247" y="424"/>
                  </a:lnTo>
                  <a:lnTo>
                    <a:pt x="249" y="424"/>
                  </a:lnTo>
                  <a:lnTo>
                    <a:pt x="249" y="424"/>
                  </a:lnTo>
                  <a:lnTo>
                    <a:pt x="255" y="424"/>
                  </a:lnTo>
                  <a:lnTo>
                    <a:pt x="255" y="424"/>
                  </a:lnTo>
                  <a:lnTo>
                    <a:pt x="255" y="424"/>
                  </a:lnTo>
                  <a:lnTo>
                    <a:pt x="255" y="426"/>
                  </a:lnTo>
                  <a:lnTo>
                    <a:pt x="256" y="426"/>
                  </a:lnTo>
                  <a:lnTo>
                    <a:pt x="256" y="426"/>
                  </a:lnTo>
                  <a:lnTo>
                    <a:pt x="256" y="426"/>
                  </a:lnTo>
                  <a:lnTo>
                    <a:pt x="256" y="428"/>
                  </a:lnTo>
                  <a:lnTo>
                    <a:pt x="256" y="428"/>
                  </a:lnTo>
                  <a:lnTo>
                    <a:pt x="256" y="430"/>
                  </a:lnTo>
                  <a:lnTo>
                    <a:pt x="256" y="430"/>
                  </a:lnTo>
                  <a:lnTo>
                    <a:pt x="256" y="431"/>
                  </a:lnTo>
                  <a:lnTo>
                    <a:pt x="256" y="433"/>
                  </a:lnTo>
                  <a:lnTo>
                    <a:pt x="256" y="433"/>
                  </a:lnTo>
                  <a:lnTo>
                    <a:pt x="256" y="435"/>
                  </a:lnTo>
                  <a:lnTo>
                    <a:pt x="256" y="435"/>
                  </a:lnTo>
                  <a:lnTo>
                    <a:pt x="267" y="435"/>
                  </a:lnTo>
                  <a:lnTo>
                    <a:pt x="269" y="435"/>
                  </a:lnTo>
                  <a:lnTo>
                    <a:pt x="269" y="435"/>
                  </a:lnTo>
                  <a:lnTo>
                    <a:pt x="271" y="433"/>
                  </a:lnTo>
                  <a:lnTo>
                    <a:pt x="273" y="433"/>
                  </a:lnTo>
                  <a:lnTo>
                    <a:pt x="273" y="433"/>
                  </a:lnTo>
                  <a:lnTo>
                    <a:pt x="273" y="433"/>
                  </a:lnTo>
                  <a:lnTo>
                    <a:pt x="273" y="433"/>
                  </a:lnTo>
                  <a:lnTo>
                    <a:pt x="274" y="435"/>
                  </a:lnTo>
                  <a:lnTo>
                    <a:pt x="274" y="435"/>
                  </a:lnTo>
                  <a:lnTo>
                    <a:pt x="274" y="433"/>
                  </a:lnTo>
                  <a:lnTo>
                    <a:pt x="274" y="433"/>
                  </a:lnTo>
                  <a:lnTo>
                    <a:pt x="274" y="433"/>
                  </a:lnTo>
                  <a:lnTo>
                    <a:pt x="276" y="433"/>
                  </a:lnTo>
                  <a:lnTo>
                    <a:pt x="280" y="433"/>
                  </a:lnTo>
                  <a:lnTo>
                    <a:pt x="280" y="433"/>
                  </a:lnTo>
                  <a:lnTo>
                    <a:pt x="283" y="431"/>
                  </a:lnTo>
                  <a:lnTo>
                    <a:pt x="283" y="431"/>
                  </a:lnTo>
                  <a:lnTo>
                    <a:pt x="283" y="431"/>
                  </a:lnTo>
                  <a:lnTo>
                    <a:pt x="285" y="431"/>
                  </a:lnTo>
                  <a:lnTo>
                    <a:pt x="285" y="431"/>
                  </a:lnTo>
                  <a:lnTo>
                    <a:pt x="289" y="431"/>
                  </a:lnTo>
                  <a:lnTo>
                    <a:pt x="294" y="431"/>
                  </a:lnTo>
                  <a:lnTo>
                    <a:pt x="294" y="431"/>
                  </a:lnTo>
                  <a:lnTo>
                    <a:pt x="296" y="431"/>
                  </a:lnTo>
                  <a:lnTo>
                    <a:pt x="300" y="430"/>
                  </a:lnTo>
                  <a:lnTo>
                    <a:pt x="309" y="430"/>
                  </a:lnTo>
                  <a:lnTo>
                    <a:pt x="312" y="430"/>
                  </a:lnTo>
                  <a:lnTo>
                    <a:pt x="314" y="428"/>
                  </a:lnTo>
                  <a:lnTo>
                    <a:pt x="316" y="428"/>
                  </a:lnTo>
                  <a:lnTo>
                    <a:pt x="318" y="428"/>
                  </a:lnTo>
                  <a:lnTo>
                    <a:pt x="318" y="428"/>
                  </a:lnTo>
                  <a:lnTo>
                    <a:pt x="318" y="428"/>
                  </a:lnTo>
                  <a:lnTo>
                    <a:pt x="318" y="428"/>
                  </a:lnTo>
                  <a:lnTo>
                    <a:pt x="320" y="428"/>
                  </a:lnTo>
                  <a:lnTo>
                    <a:pt x="320" y="430"/>
                  </a:lnTo>
                  <a:lnTo>
                    <a:pt x="321" y="430"/>
                  </a:lnTo>
                  <a:lnTo>
                    <a:pt x="321" y="430"/>
                  </a:lnTo>
                  <a:lnTo>
                    <a:pt x="323" y="430"/>
                  </a:lnTo>
                  <a:lnTo>
                    <a:pt x="323" y="430"/>
                  </a:lnTo>
                  <a:lnTo>
                    <a:pt x="323" y="430"/>
                  </a:lnTo>
                  <a:lnTo>
                    <a:pt x="323" y="430"/>
                  </a:lnTo>
                  <a:lnTo>
                    <a:pt x="325" y="430"/>
                  </a:lnTo>
                  <a:lnTo>
                    <a:pt x="327" y="430"/>
                  </a:lnTo>
                  <a:lnTo>
                    <a:pt x="329" y="430"/>
                  </a:lnTo>
                  <a:lnTo>
                    <a:pt x="330" y="430"/>
                  </a:lnTo>
                  <a:lnTo>
                    <a:pt x="330" y="428"/>
                  </a:lnTo>
                  <a:lnTo>
                    <a:pt x="330" y="428"/>
                  </a:lnTo>
                  <a:lnTo>
                    <a:pt x="330" y="428"/>
                  </a:lnTo>
                  <a:lnTo>
                    <a:pt x="332" y="426"/>
                  </a:lnTo>
                  <a:lnTo>
                    <a:pt x="332" y="426"/>
                  </a:lnTo>
                  <a:lnTo>
                    <a:pt x="332" y="426"/>
                  </a:lnTo>
                  <a:lnTo>
                    <a:pt x="332" y="424"/>
                  </a:lnTo>
                  <a:lnTo>
                    <a:pt x="334" y="422"/>
                  </a:lnTo>
                  <a:lnTo>
                    <a:pt x="334" y="422"/>
                  </a:lnTo>
                  <a:lnTo>
                    <a:pt x="332" y="421"/>
                  </a:lnTo>
                  <a:lnTo>
                    <a:pt x="334" y="421"/>
                  </a:lnTo>
                  <a:lnTo>
                    <a:pt x="334" y="419"/>
                  </a:lnTo>
                  <a:lnTo>
                    <a:pt x="334" y="419"/>
                  </a:lnTo>
                  <a:lnTo>
                    <a:pt x="334" y="419"/>
                  </a:lnTo>
                  <a:lnTo>
                    <a:pt x="332" y="417"/>
                  </a:lnTo>
                  <a:lnTo>
                    <a:pt x="332" y="415"/>
                  </a:lnTo>
                  <a:lnTo>
                    <a:pt x="332" y="413"/>
                  </a:lnTo>
                  <a:lnTo>
                    <a:pt x="334" y="413"/>
                  </a:lnTo>
                  <a:close/>
                  <a:moveTo>
                    <a:pt x="379" y="399"/>
                  </a:moveTo>
                  <a:lnTo>
                    <a:pt x="379" y="399"/>
                  </a:lnTo>
                  <a:lnTo>
                    <a:pt x="379" y="399"/>
                  </a:lnTo>
                  <a:lnTo>
                    <a:pt x="379" y="399"/>
                  </a:lnTo>
                  <a:lnTo>
                    <a:pt x="379" y="397"/>
                  </a:lnTo>
                  <a:lnTo>
                    <a:pt x="379" y="397"/>
                  </a:lnTo>
                  <a:lnTo>
                    <a:pt x="379" y="397"/>
                  </a:lnTo>
                  <a:lnTo>
                    <a:pt x="379" y="397"/>
                  </a:lnTo>
                  <a:lnTo>
                    <a:pt x="379" y="397"/>
                  </a:lnTo>
                  <a:lnTo>
                    <a:pt x="379" y="397"/>
                  </a:lnTo>
                  <a:lnTo>
                    <a:pt x="377" y="393"/>
                  </a:lnTo>
                  <a:lnTo>
                    <a:pt x="377" y="393"/>
                  </a:lnTo>
                  <a:lnTo>
                    <a:pt x="377" y="393"/>
                  </a:lnTo>
                  <a:lnTo>
                    <a:pt x="377" y="392"/>
                  </a:lnTo>
                  <a:lnTo>
                    <a:pt x="377" y="390"/>
                  </a:lnTo>
                  <a:lnTo>
                    <a:pt x="377" y="390"/>
                  </a:lnTo>
                  <a:lnTo>
                    <a:pt x="377" y="390"/>
                  </a:lnTo>
                  <a:lnTo>
                    <a:pt x="377" y="388"/>
                  </a:lnTo>
                  <a:lnTo>
                    <a:pt x="379" y="388"/>
                  </a:lnTo>
                  <a:lnTo>
                    <a:pt x="379" y="386"/>
                  </a:lnTo>
                  <a:lnTo>
                    <a:pt x="379" y="386"/>
                  </a:lnTo>
                  <a:lnTo>
                    <a:pt x="379" y="386"/>
                  </a:lnTo>
                  <a:lnTo>
                    <a:pt x="379" y="386"/>
                  </a:lnTo>
                  <a:lnTo>
                    <a:pt x="379" y="384"/>
                  </a:lnTo>
                  <a:lnTo>
                    <a:pt x="379" y="384"/>
                  </a:lnTo>
                  <a:lnTo>
                    <a:pt x="379" y="383"/>
                  </a:lnTo>
                  <a:lnTo>
                    <a:pt x="379" y="383"/>
                  </a:lnTo>
                  <a:lnTo>
                    <a:pt x="381" y="381"/>
                  </a:lnTo>
                  <a:lnTo>
                    <a:pt x="381" y="381"/>
                  </a:lnTo>
                  <a:lnTo>
                    <a:pt x="381" y="379"/>
                  </a:lnTo>
                  <a:lnTo>
                    <a:pt x="379" y="379"/>
                  </a:lnTo>
                  <a:lnTo>
                    <a:pt x="379" y="379"/>
                  </a:lnTo>
                  <a:lnTo>
                    <a:pt x="379" y="381"/>
                  </a:lnTo>
                  <a:lnTo>
                    <a:pt x="379" y="381"/>
                  </a:lnTo>
                  <a:lnTo>
                    <a:pt x="377" y="381"/>
                  </a:lnTo>
                  <a:lnTo>
                    <a:pt x="377" y="381"/>
                  </a:lnTo>
                  <a:lnTo>
                    <a:pt x="377" y="381"/>
                  </a:lnTo>
                  <a:lnTo>
                    <a:pt x="377" y="381"/>
                  </a:lnTo>
                  <a:lnTo>
                    <a:pt x="377" y="381"/>
                  </a:lnTo>
                  <a:lnTo>
                    <a:pt x="377" y="383"/>
                  </a:lnTo>
                  <a:lnTo>
                    <a:pt x="377" y="383"/>
                  </a:lnTo>
                  <a:lnTo>
                    <a:pt x="377" y="384"/>
                  </a:lnTo>
                  <a:lnTo>
                    <a:pt x="377" y="386"/>
                  </a:lnTo>
                  <a:lnTo>
                    <a:pt x="376" y="388"/>
                  </a:lnTo>
                  <a:lnTo>
                    <a:pt x="376" y="390"/>
                  </a:lnTo>
                  <a:lnTo>
                    <a:pt x="374" y="392"/>
                  </a:lnTo>
                  <a:lnTo>
                    <a:pt x="374" y="392"/>
                  </a:lnTo>
                  <a:lnTo>
                    <a:pt x="374" y="392"/>
                  </a:lnTo>
                  <a:lnTo>
                    <a:pt x="372" y="393"/>
                  </a:lnTo>
                  <a:lnTo>
                    <a:pt x="372" y="393"/>
                  </a:lnTo>
                  <a:lnTo>
                    <a:pt x="372" y="395"/>
                  </a:lnTo>
                  <a:lnTo>
                    <a:pt x="372" y="395"/>
                  </a:lnTo>
                  <a:lnTo>
                    <a:pt x="374" y="395"/>
                  </a:lnTo>
                  <a:lnTo>
                    <a:pt x="374" y="395"/>
                  </a:lnTo>
                  <a:lnTo>
                    <a:pt x="374" y="397"/>
                  </a:lnTo>
                  <a:lnTo>
                    <a:pt x="374" y="397"/>
                  </a:lnTo>
                  <a:lnTo>
                    <a:pt x="374" y="397"/>
                  </a:lnTo>
                  <a:lnTo>
                    <a:pt x="374" y="399"/>
                  </a:lnTo>
                  <a:lnTo>
                    <a:pt x="376" y="401"/>
                  </a:lnTo>
                  <a:lnTo>
                    <a:pt x="376" y="401"/>
                  </a:lnTo>
                  <a:lnTo>
                    <a:pt x="374" y="401"/>
                  </a:lnTo>
                  <a:lnTo>
                    <a:pt x="374" y="402"/>
                  </a:lnTo>
                  <a:lnTo>
                    <a:pt x="374" y="402"/>
                  </a:lnTo>
                  <a:lnTo>
                    <a:pt x="374" y="402"/>
                  </a:lnTo>
                  <a:lnTo>
                    <a:pt x="374" y="402"/>
                  </a:lnTo>
                  <a:lnTo>
                    <a:pt x="374" y="402"/>
                  </a:lnTo>
                  <a:lnTo>
                    <a:pt x="374" y="404"/>
                  </a:lnTo>
                  <a:lnTo>
                    <a:pt x="374" y="404"/>
                  </a:lnTo>
                  <a:lnTo>
                    <a:pt x="376" y="404"/>
                  </a:lnTo>
                  <a:lnTo>
                    <a:pt x="376" y="404"/>
                  </a:lnTo>
                  <a:lnTo>
                    <a:pt x="376" y="404"/>
                  </a:lnTo>
                  <a:lnTo>
                    <a:pt x="376" y="406"/>
                  </a:lnTo>
                  <a:lnTo>
                    <a:pt x="376" y="406"/>
                  </a:lnTo>
                  <a:lnTo>
                    <a:pt x="377" y="404"/>
                  </a:lnTo>
                  <a:lnTo>
                    <a:pt x="377" y="404"/>
                  </a:lnTo>
                  <a:lnTo>
                    <a:pt x="377" y="404"/>
                  </a:lnTo>
                  <a:lnTo>
                    <a:pt x="377" y="404"/>
                  </a:lnTo>
                  <a:lnTo>
                    <a:pt x="377" y="404"/>
                  </a:lnTo>
                  <a:lnTo>
                    <a:pt x="377" y="404"/>
                  </a:lnTo>
                  <a:lnTo>
                    <a:pt x="377" y="404"/>
                  </a:lnTo>
                  <a:lnTo>
                    <a:pt x="377" y="402"/>
                  </a:lnTo>
                  <a:lnTo>
                    <a:pt x="377" y="402"/>
                  </a:lnTo>
                  <a:lnTo>
                    <a:pt x="379" y="401"/>
                  </a:lnTo>
                  <a:lnTo>
                    <a:pt x="381" y="402"/>
                  </a:lnTo>
                  <a:lnTo>
                    <a:pt x="381" y="401"/>
                  </a:lnTo>
                  <a:lnTo>
                    <a:pt x="381" y="399"/>
                  </a:lnTo>
                  <a:lnTo>
                    <a:pt x="379" y="399"/>
                  </a:lnTo>
                  <a:close/>
                  <a:moveTo>
                    <a:pt x="184" y="377"/>
                  </a:moveTo>
                  <a:lnTo>
                    <a:pt x="184" y="375"/>
                  </a:lnTo>
                  <a:lnTo>
                    <a:pt x="182" y="375"/>
                  </a:lnTo>
                  <a:lnTo>
                    <a:pt x="182" y="375"/>
                  </a:lnTo>
                  <a:lnTo>
                    <a:pt x="182" y="375"/>
                  </a:lnTo>
                  <a:lnTo>
                    <a:pt x="182" y="375"/>
                  </a:lnTo>
                  <a:lnTo>
                    <a:pt x="182" y="375"/>
                  </a:lnTo>
                  <a:lnTo>
                    <a:pt x="182" y="377"/>
                  </a:lnTo>
                  <a:lnTo>
                    <a:pt x="182" y="377"/>
                  </a:lnTo>
                  <a:lnTo>
                    <a:pt x="184" y="377"/>
                  </a:lnTo>
                  <a:lnTo>
                    <a:pt x="184" y="379"/>
                  </a:lnTo>
                  <a:lnTo>
                    <a:pt x="184" y="379"/>
                  </a:lnTo>
                  <a:lnTo>
                    <a:pt x="186" y="379"/>
                  </a:lnTo>
                  <a:lnTo>
                    <a:pt x="186" y="377"/>
                  </a:lnTo>
                  <a:lnTo>
                    <a:pt x="184" y="377"/>
                  </a:lnTo>
                  <a:close/>
                  <a:moveTo>
                    <a:pt x="397" y="354"/>
                  </a:moveTo>
                  <a:lnTo>
                    <a:pt x="397" y="354"/>
                  </a:lnTo>
                  <a:lnTo>
                    <a:pt x="395" y="354"/>
                  </a:lnTo>
                  <a:lnTo>
                    <a:pt x="395" y="354"/>
                  </a:lnTo>
                  <a:lnTo>
                    <a:pt x="395" y="355"/>
                  </a:lnTo>
                  <a:lnTo>
                    <a:pt x="395" y="355"/>
                  </a:lnTo>
                  <a:lnTo>
                    <a:pt x="395" y="355"/>
                  </a:lnTo>
                  <a:lnTo>
                    <a:pt x="397" y="355"/>
                  </a:lnTo>
                  <a:lnTo>
                    <a:pt x="397" y="355"/>
                  </a:lnTo>
                  <a:lnTo>
                    <a:pt x="397" y="355"/>
                  </a:lnTo>
                  <a:lnTo>
                    <a:pt x="399" y="355"/>
                  </a:lnTo>
                  <a:lnTo>
                    <a:pt x="399" y="355"/>
                  </a:lnTo>
                  <a:lnTo>
                    <a:pt x="399" y="355"/>
                  </a:lnTo>
                  <a:lnTo>
                    <a:pt x="399" y="355"/>
                  </a:lnTo>
                  <a:lnTo>
                    <a:pt x="399" y="354"/>
                  </a:lnTo>
                  <a:lnTo>
                    <a:pt x="399" y="354"/>
                  </a:lnTo>
                  <a:lnTo>
                    <a:pt x="397" y="354"/>
                  </a:lnTo>
                  <a:close/>
                  <a:moveTo>
                    <a:pt x="173" y="352"/>
                  </a:moveTo>
                  <a:lnTo>
                    <a:pt x="170" y="350"/>
                  </a:lnTo>
                  <a:lnTo>
                    <a:pt x="168" y="348"/>
                  </a:lnTo>
                  <a:lnTo>
                    <a:pt x="166" y="345"/>
                  </a:lnTo>
                  <a:lnTo>
                    <a:pt x="166" y="345"/>
                  </a:lnTo>
                  <a:lnTo>
                    <a:pt x="166" y="346"/>
                  </a:lnTo>
                  <a:lnTo>
                    <a:pt x="164" y="348"/>
                  </a:lnTo>
                  <a:lnTo>
                    <a:pt x="164" y="348"/>
                  </a:lnTo>
                  <a:lnTo>
                    <a:pt x="164" y="350"/>
                  </a:lnTo>
                  <a:lnTo>
                    <a:pt x="164" y="350"/>
                  </a:lnTo>
                  <a:lnTo>
                    <a:pt x="164" y="352"/>
                  </a:lnTo>
                  <a:lnTo>
                    <a:pt x="164" y="354"/>
                  </a:lnTo>
                  <a:lnTo>
                    <a:pt x="164" y="357"/>
                  </a:lnTo>
                  <a:lnTo>
                    <a:pt x="164" y="357"/>
                  </a:lnTo>
                  <a:lnTo>
                    <a:pt x="164" y="357"/>
                  </a:lnTo>
                  <a:lnTo>
                    <a:pt x="164" y="357"/>
                  </a:lnTo>
                  <a:lnTo>
                    <a:pt x="166" y="359"/>
                  </a:lnTo>
                  <a:lnTo>
                    <a:pt x="166" y="357"/>
                  </a:lnTo>
                  <a:lnTo>
                    <a:pt x="166" y="359"/>
                  </a:lnTo>
                  <a:lnTo>
                    <a:pt x="166" y="359"/>
                  </a:lnTo>
                  <a:lnTo>
                    <a:pt x="166" y="359"/>
                  </a:lnTo>
                  <a:lnTo>
                    <a:pt x="166" y="359"/>
                  </a:lnTo>
                  <a:lnTo>
                    <a:pt x="168" y="359"/>
                  </a:lnTo>
                  <a:lnTo>
                    <a:pt x="168" y="359"/>
                  </a:lnTo>
                  <a:lnTo>
                    <a:pt x="168" y="361"/>
                  </a:lnTo>
                  <a:lnTo>
                    <a:pt x="168" y="361"/>
                  </a:lnTo>
                  <a:lnTo>
                    <a:pt x="170" y="361"/>
                  </a:lnTo>
                  <a:lnTo>
                    <a:pt x="170" y="361"/>
                  </a:lnTo>
                  <a:lnTo>
                    <a:pt x="171" y="361"/>
                  </a:lnTo>
                  <a:lnTo>
                    <a:pt x="171" y="361"/>
                  </a:lnTo>
                  <a:lnTo>
                    <a:pt x="171" y="357"/>
                  </a:lnTo>
                  <a:lnTo>
                    <a:pt x="171" y="355"/>
                  </a:lnTo>
                  <a:lnTo>
                    <a:pt x="171" y="355"/>
                  </a:lnTo>
                  <a:lnTo>
                    <a:pt x="173" y="355"/>
                  </a:lnTo>
                  <a:lnTo>
                    <a:pt x="173" y="355"/>
                  </a:lnTo>
                  <a:lnTo>
                    <a:pt x="173" y="354"/>
                  </a:lnTo>
                  <a:lnTo>
                    <a:pt x="173" y="354"/>
                  </a:lnTo>
                  <a:lnTo>
                    <a:pt x="173" y="352"/>
                  </a:lnTo>
                  <a:close/>
                  <a:moveTo>
                    <a:pt x="307" y="345"/>
                  </a:moveTo>
                  <a:lnTo>
                    <a:pt x="307" y="345"/>
                  </a:lnTo>
                  <a:lnTo>
                    <a:pt x="307" y="345"/>
                  </a:lnTo>
                  <a:lnTo>
                    <a:pt x="305" y="345"/>
                  </a:lnTo>
                  <a:lnTo>
                    <a:pt x="305" y="346"/>
                  </a:lnTo>
                  <a:lnTo>
                    <a:pt x="305" y="346"/>
                  </a:lnTo>
                  <a:lnTo>
                    <a:pt x="305" y="346"/>
                  </a:lnTo>
                  <a:lnTo>
                    <a:pt x="305" y="346"/>
                  </a:lnTo>
                  <a:lnTo>
                    <a:pt x="307" y="346"/>
                  </a:lnTo>
                  <a:lnTo>
                    <a:pt x="307" y="346"/>
                  </a:lnTo>
                  <a:lnTo>
                    <a:pt x="307" y="346"/>
                  </a:lnTo>
                  <a:lnTo>
                    <a:pt x="309" y="346"/>
                  </a:lnTo>
                  <a:lnTo>
                    <a:pt x="309" y="346"/>
                  </a:lnTo>
                  <a:lnTo>
                    <a:pt x="311" y="346"/>
                  </a:lnTo>
                  <a:lnTo>
                    <a:pt x="311" y="346"/>
                  </a:lnTo>
                  <a:lnTo>
                    <a:pt x="311" y="348"/>
                  </a:lnTo>
                  <a:lnTo>
                    <a:pt x="311" y="348"/>
                  </a:lnTo>
                  <a:lnTo>
                    <a:pt x="312" y="346"/>
                  </a:lnTo>
                  <a:lnTo>
                    <a:pt x="311" y="346"/>
                  </a:lnTo>
                  <a:lnTo>
                    <a:pt x="309" y="345"/>
                  </a:lnTo>
                  <a:lnTo>
                    <a:pt x="307" y="345"/>
                  </a:lnTo>
                  <a:close/>
                  <a:moveTo>
                    <a:pt x="432" y="343"/>
                  </a:moveTo>
                  <a:lnTo>
                    <a:pt x="430" y="341"/>
                  </a:lnTo>
                  <a:lnTo>
                    <a:pt x="430" y="341"/>
                  </a:lnTo>
                  <a:lnTo>
                    <a:pt x="430" y="341"/>
                  </a:lnTo>
                  <a:lnTo>
                    <a:pt x="428" y="343"/>
                  </a:lnTo>
                  <a:lnTo>
                    <a:pt x="424" y="343"/>
                  </a:lnTo>
                  <a:lnTo>
                    <a:pt x="422" y="343"/>
                  </a:lnTo>
                  <a:lnTo>
                    <a:pt x="422" y="345"/>
                  </a:lnTo>
                  <a:lnTo>
                    <a:pt x="417" y="346"/>
                  </a:lnTo>
                  <a:lnTo>
                    <a:pt x="413" y="348"/>
                  </a:lnTo>
                  <a:lnTo>
                    <a:pt x="413" y="348"/>
                  </a:lnTo>
                  <a:lnTo>
                    <a:pt x="413" y="350"/>
                  </a:lnTo>
                  <a:lnTo>
                    <a:pt x="412" y="352"/>
                  </a:lnTo>
                  <a:lnTo>
                    <a:pt x="412" y="352"/>
                  </a:lnTo>
                  <a:lnTo>
                    <a:pt x="412" y="352"/>
                  </a:lnTo>
                  <a:lnTo>
                    <a:pt x="410" y="352"/>
                  </a:lnTo>
                  <a:lnTo>
                    <a:pt x="410" y="352"/>
                  </a:lnTo>
                  <a:lnTo>
                    <a:pt x="408" y="354"/>
                  </a:lnTo>
                  <a:lnTo>
                    <a:pt x="408" y="354"/>
                  </a:lnTo>
                  <a:lnTo>
                    <a:pt x="408" y="355"/>
                  </a:lnTo>
                  <a:lnTo>
                    <a:pt x="408" y="355"/>
                  </a:lnTo>
                  <a:lnTo>
                    <a:pt x="408" y="355"/>
                  </a:lnTo>
                  <a:lnTo>
                    <a:pt x="408" y="355"/>
                  </a:lnTo>
                  <a:lnTo>
                    <a:pt x="408" y="357"/>
                  </a:lnTo>
                  <a:lnTo>
                    <a:pt x="408" y="357"/>
                  </a:lnTo>
                  <a:lnTo>
                    <a:pt x="406" y="357"/>
                  </a:lnTo>
                  <a:lnTo>
                    <a:pt x="406" y="357"/>
                  </a:lnTo>
                  <a:lnTo>
                    <a:pt x="404" y="359"/>
                  </a:lnTo>
                  <a:lnTo>
                    <a:pt x="403" y="359"/>
                  </a:lnTo>
                  <a:lnTo>
                    <a:pt x="403" y="359"/>
                  </a:lnTo>
                  <a:lnTo>
                    <a:pt x="404" y="359"/>
                  </a:lnTo>
                  <a:lnTo>
                    <a:pt x="404" y="359"/>
                  </a:lnTo>
                  <a:lnTo>
                    <a:pt x="404" y="361"/>
                  </a:lnTo>
                  <a:lnTo>
                    <a:pt x="404" y="361"/>
                  </a:lnTo>
                  <a:lnTo>
                    <a:pt x="404" y="361"/>
                  </a:lnTo>
                  <a:lnTo>
                    <a:pt x="404" y="361"/>
                  </a:lnTo>
                  <a:lnTo>
                    <a:pt x="406" y="363"/>
                  </a:lnTo>
                  <a:lnTo>
                    <a:pt x="406" y="363"/>
                  </a:lnTo>
                  <a:lnTo>
                    <a:pt x="406" y="365"/>
                  </a:lnTo>
                  <a:lnTo>
                    <a:pt x="406" y="365"/>
                  </a:lnTo>
                  <a:lnTo>
                    <a:pt x="406" y="366"/>
                  </a:lnTo>
                  <a:lnTo>
                    <a:pt x="404" y="372"/>
                  </a:lnTo>
                  <a:lnTo>
                    <a:pt x="404" y="372"/>
                  </a:lnTo>
                  <a:lnTo>
                    <a:pt x="406" y="374"/>
                  </a:lnTo>
                  <a:lnTo>
                    <a:pt x="406" y="374"/>
                  </a:lnTo>
                  <a:lnTo>
                    <a:pt x="406" y="375"/>
                  </a:lnTo>
                  <a:lnTo>
                    <a:pt x="408" y="375"/>
                  </a:lnTo>
                  <a:lnTo>
                    <a:pt x="410" y="375"/>
                  </a:lnTo>
                  <a:lnTo>
                    <a:pt x="412" y="374"/>
                  </a:lnTo>
                  <a:lnTo>
                    <a:pt x="413" y="372"/>
                  </a:lnTo>
                  <a:lnTo>
                    <a:pt x="415" y="368"/>
                  </a:lnTo>
                  <a:lnTo>
                    <a:pt x="417" y="366"/>
                  </a:lnTo>
                  <a:lnTo>
                    <a:pt x="419" y="365"/>
                  </a:lnTo>
                  <a:lnTo>
                    <a:pt x="419" y="365"/>
                  </a:lnTo>
                  <a:lnTo>
                    <a:pt x="421" y="365"/>
                  </a:lnTo>
                  <a:lnTo>
                    <a:pt x="422" y="366"/>
                  </a:lnTo>
                  <a:lnTo>
                    <a:pt x="422" y="365"/>
                  </a:lnTo>
                  <a:lnTo>
                    <a:pt x="422" y="365"/>
                  </a:lnTo>
                  <a:lnTo>
                    <a:pt x="422" y="365"/>
                  </a:lnTo>
                  <a:lnTo>
                    <a:pt x="424" y="365"/>
                  </a:lnTo>
                  <a:lnTo>
                    <a:pt x="424" y="363"/>
                  </a:lnTo>
                  <a:lnTo>
                    <a:pt x="424" y="363"/>
                  </a:lnTo>
                  <a:lnTo>
                    <a:pt x="422" y="363"/>
                  </a:lnTo>
                  <a:lnTo>
                    <a:pt x="422" y="363"/>
                  </a:lnTo>
                  <a:lnTo>
                    <a:pt x="422" y="363"/>
                  </a:lnTo>
                  <a:lnTo>
                    <a:pt x="422" y="363"/>
                  </a:lnTo>
                  <a:lnTo>
                    <a:pt x="422" y="359"/>
                  </a:lnTo>
                  <a:lnTo>
                    <a:pt x="424" y="359"/>
                  </a:lnTo>
                  <a:lnTo>
                    <a:pt x="424" y="359"/>
                  </a:lnTo>
                  <a:lnTo>
                    <a:pt x="424" y="357"/>
                  </a:lnTo>
                  <a:lnTo>
                    <a:pt x="424" y="357"/>
                  </a:lnTo>
                  <a:lnTo>
                    <a:pt x="424" y="357"/>
                  </a:lnTo>
                  <a:lnTo>
                    <a:pt x="426" y="357"/>
                  </a:lnTo>
                  <a:lnTo>
                    <a:pt x="426" y="357"/>
                  </a:lnTo>
                  <a:lnTo>
                    <a:pt x="426" y="357"/>
                  </a:lnTo>
                  <a:lnTo>
                    <a:pt x="426" y="355"/>
                  </a:lnTo>
                  <a:lnTo>
                    <a:pt x="426" y="355"/>
                  </a:lnTo>
                  <a:lnTo>
                    <a:pt x="428" y="354"/>
                  </a:lnTo>
                  <a:lnTo>
                    <a:pt x="428" y="354"/>
                  </a:lnTo>
                  <a:lnTo>
                    <a:pt x="428" y="352"/>
                  </a:lnTo>
                  <a:lnTo>
                    <a:pt x="428" y="352"/>
                  </a:lnTo>
                  <a:lnTo>
                    <a:pt x="428" y="350"/>
                  </a:lnTo>
                  <a:lnTo>
                    <a:pt x="430" y="350"/>
                  </a:lnTo>
                  <a:lnTo>
                    <a:pt x="430" y="346"/>
                  </a:lnTo>
                  <a:lnTo>
                    <a:pt x="430" y="346"/>
                  </a:lnTo>
                  <a:lnTo>
                    <a:pt x="432" y="346"/>
                  </a:lnTo>
                  <a:lnTo>
                    <a:pt x="430" y="343"/>
                  </a:lnTo>
                  <a:lnTo>
                    <a:pt x="432" y="343"/>
                  </a:lnTo>
                  <a:lnTo>
                    <a:pt x="432" y="343"/>
                  </a:lnTo>
                  <a:close/>
                  <a:moveTo>
                    <a:pt x="289" y="346"/>
                  </a:moveTo>
                  <a:lnTo>
                    <a:pt x="289" y="346"/>
                  </a:lnTo>
                  <a:lnTo>
                    <a:pt x="289" y="346"/>
                  </a:lnTo>
                  <a:lnTo>
                    <a:pt x="287" y="346"/>
                  </a:lnTo>
                  <a:lnTo>
                    <a:pt x="287" y="346"/>
                  </a:lnTo>
                  <a:lnTo>
                    <a:pt x="287" y="348"/>
                  </a:lnTo>
                  <a:lnTo>
                    <a:pt x="291" y="348"/>
                  </a:lnTo>
                  <a:lnTo>
                    <a:pt x="291" y="348"/>
                  </a:lnTo>
                  <a:lnTo>
                    <a:pt x="292" y="348"/>
                  </a:lnTo>
                  <a:lnTo>
                    <a:pt x="292" y="346"/>
                  </a:lnTo>
                  <a:lnTo>
                    <a:pt x="292" y="346"/>
                  </a:lnTo>
                  <a:lnTo>
                    <a:pt x="292" y="345"/>
                  </a:lnTo>
                  <a:lnTo>
                    <a:pt x="292" y="343"/>
                  </a:lnTo>
                  <a:lnTo>
                    <a:pt x="291" y="341"/>
                  </a:lnTo>
                  <a:lnTo>
                    <a:pt x="289" y="339"/>
                  </a:lnTo>
                  <a:lnTo>
                    <a:pt x="287" y="339"/>
                  </a:lnTo>
                  <a:lnTo>
                    <a:pt x="287" y="339"/>
                  </a:lnTo>
                  <a:lnTo>
                    <a:pt x="287" y="339"/>
                  </a:lnTo>
                  <a:lnTo>
                    <a:pt x="287" y="339"/>
                  </a:lnTo>
                  <a:lnTo>
                    <a:pt x="287" y="341"/>
                  </a:lnTo>
                  <a:lnTo>
                    <a:pt x="289" y="341"/>
                  </a:lnTo>
                  <a:lnTo>
                    <a:pt x="291" y="341"/>
                  </a:lnTo>
                  <a:lnTo>
                    <a:pt x="289" y="343"/>
                  </a:lnTo>
                  <a:lnTo>
                    <a:pt x="289" y="343"/>
                  </a:lnTo>
                  <a:lnTo>
                    <a:pt x="291" y="343"/>
                  </a:lnTo>
                  <a:lnTo>
                    <a:pt x="291" y="343"/>
                  </a:lnTo>
                  <a:lnTo>
                    <a:pt x="291" y="345"/>
                  </a:lnTo>
                  <a:lnTo>
                    <a:pt x="291" y="345"/>
                  </a:lnTo>
                  <a:lnTo>
                    <a:pt x="289" y="346"/>
                  </a:lnTo>
                  <a:close/>
                  <a:moveTo>
                    <a:pt x="392" y="343"/>
                  </a:moveTo>
                  <a:lnTo>
                    <a:pt x="390" y="343"/>
                  </a:lnTo>
                  <a:lnTo>
                    <a:pt x="390" y="345"/>
                  </a:lnTo>
                  <a:lnTo>
                    <a:pt x="388" y="345"/>
                  </a:lnTo>
                  <a:lnTo>
                    <a:pt x="388" y="343"/>
                  </a:lnTo>
                  <a:lnTo>
                    <a:pt x="388" y="343"/>
                  </a:lnTo>
                  <a:lnTo>
                    <a:pt x="388" y="341"/>
                  </a:lnTo>
                  <a:lnTo>
                    <a:pt x="388" y="339"/>
                  </a:lnTo>
                  <a:lnTo>
                    <a:pt x="386" y="339"/>
                  </a:lnTo>
                  <a:lnTo>
                    <a:pt x="386" y="339"/>
                  </a:lnTo>
                  <a:lnTo>
                    <a:pt x="385" y="341"/>
                  </a:lnTo>
                  <a:lnTo>
                    <a:pt x="385" y="341"/>
                  </a:lnTo>
                  <a:lnTo>
                    <a:pt x="385" y="339"/>
                  </a:lnTo>
                  <a:lnTo>
                    <a:pt x="385" y="341"/>
                  </a:lnTo>
                  <a:lnTo>
                    <a:pt x="383" y="341"/>
                  </a:lnTo>
                  <a:lnTo>
                    <a:pt x="383" y="343"/>
                  </a:lnTo>
                  <a:lnTo>
                    <a:pt x="385" y="343"/>
                  </a:lnTo>
                  <a:lnTo>
                    <a:pt x="385" y="343"/>
                  </a:lnTo>
                  <a:lnTo>
                    <a:pt x="385" y="343"/>
                  </a:lnTo>
                  <a:lnTo>
                    <a:pt x="385" y="343"/>
                  </a:lnTo>
                  <a:lnTo>
                    <a:pt x="385" y="343"/>
                  </a:lnTo>
                  <a:lnTo>
                    <a:pt x="386" y="343"/>
                  </a:lnTo>
                  <a:lnTo>
                    <a:pt x="386" y="343"/>
                  </a:lnTo>
                  <a:lnTo>
                    <a:pt x="386" y="343"/>
                  </a:lnTo>
                  <a:lnTo>
                    <a:pt x="386" y="345"/>
                  </a:lnTo>
                  <a:lnTo>
                    <a:pt x="386" y="345"/>
                  </a:lnTo>
                  <a:lnTo>
                    <a:pt x="388" y="346"/>
                  </a:lnTo>
                  <a:lnTo>
                    <a:pt x="388" y="345"/>
                  </a:lnTo>
                  <a:lnTo>
                    <a:pt x="388" y="346"/>
                  </a:lnTo>
                  <a:lnTo>
                    <a:pt x="388" y="345"/>
                  </a:lnTo>
                  <a:lnTo>
                    <a:pt x="390" y="346"/>
                  </a:lnTo>
                  <a:lnTo>
                    <a:pt x="390" y="345"/>
                  </a:lnTo>
                  <a:lnTo>
                    <a:pt x="390" y="345"/>
                  </a:lnTo>
                  <a:lnTo>
                    <a:pt x="392" y="345"/>
                  </a:lnTo>
                  <a:lnTo>
                    <a:pt x="392" y="343"/>
                  </a:lnTo>
                  <a:lnTo>
                    <a:pt x="392" y="343"/>
                  </a:lnTo>
                  <a:close/>
                  <a:moveTo>
                    <a:pt x="377" y="332"/>
                  </a:moveTo>
                  <a:lnTo>
                    <a:pt x="376" y="332"/>
                  </a:lnTo>
                  <a:lnTo>
                    <a:pt x="376" y="334"/>
                  </a:lnTo>
                  <a:lnTo>
                    <a:pt x="376" y="334"/>
                  </a:lnTo>
                  <a:lnTo>
                    <a:pt x="376" y="334"/>
                  </a:lnTo>
                  <a:lnTo>
                    <a:pt x="377" y="334"/>
                  </a:lnTo>
                  <a:lnTo>
                    <a:pt x="377" y="334"/>
                  </a:lnTo>
                  <a:lnTo>
                    <a:pt x="379" y="334"/>
                  </a:lnTo>
                  <a:lnTo>
                    <a:pt x="379" y="332"/>
                  </a:lnTo>
                  <a:lnTo>
                    <a:pt x="379" y="332"/>
                  </a:lnTo>
                  <a:lnTo>
                    <a:pt x="377" y="330"/>
                  </a:lnTo>
                  <a:lnTo>
                    <a:pt x="377" y="332"/>
                  </a:lnTo>
                  <a:close/>
                  <a:moveTo>
                    <a:pt x="341" y="330"/>
                  </a:moveTo>
                  <a:lnTo>
                    <a:pt x="338" y="330"/>
                  </a:lnTo>
                  <a:lnTo>
                    <a:pt x="338" y="330"/>
                  </a:lnTo>
                  <a:lnTo>
                    <a:pt x="338" y="330"/>
                  </a:lnTo>
                  <a:lnTo>
                    <a:pt x="338" y="330"/>
                  </a:lnTo>
                  <a:lnTo>
                    <a:pt x="338" y="330"/>
                  </a:lnTo>
                  <a:lnTo>
                    <a:pt x="338" y="330"/>
                  </a:lnTo>
                  <a:lnTo>
                    <a:pt x="338" y="332"/>
                  </a:lnTo>
                  <a:lnTo>
                    <a:pt x="338" y="332"/>
                  </a:lnTo>
                  <a:lnTo>
                    <a:pt x="338" y="332"/>
                  </a:lnTo>
                  <a:lnTo>
                    <a:pt x="339" y="332"/>
                  </a:lnTo>
                  <a:lnTo>
                    <a:pt x="338" y="334"/>
                  </a:lnTo>
                  <a:lnTo>
                    <a:pt x="338" y="332"/>
                  </a:lnTo>
                  <a:lnTo>
                    <a:pt x="338" y="332"/>
                  </a:lnTo>
                  <a:lnTo>
                    <a:pt x="338" y="332"/>
                  </a:lnTo>
                  <a:lnTo>
                    <a:pt x="338" y="332"/>
                  </a:lnTo>
                  <a:lnTo>
                    <a:pt x="336" y="334"/>
                  </a:lnTo>
                  <a:lnTo>
                    <a:pt x="336" y="334"/>
                  </a:lnTo>
                  <a:lnTo>
                    <a:pt x="336" y="334"/>
                  </a:lnTo>
                  <a:lnTo>
                    <a:pt x="334" y="332"/>
                  </a:lnTo>
                  <a:lnTo>
                    <a:pt x="334" y="332"/>
                  </a:lnTo>
                  <a:lnTo>
                    <a:pt x="332" y="332"/>
                  </a:lnTo>
                  <a:lnTo>
                    <a:pt x="332" y="332"/>
                  </a:lnTo>
                  <a:lnTo>
                    <a:pt x="332" y="332"/>
                  </a:lnTo>
                  <a:lnTo>
                    <a:pt x="332" y="334"/>
                  </a:lnTo>
                  <a:lnTo>
                    <a:pt x="332" y="334"/>
                  </a:lnTo>
                  <a:lnTo>
                    <a:pt x="332" y="334"/>
                  </a:lnTo>
                  <a:lnTo>
                    <a:pt x="332" y="336"/>
                  </a:lnTo>
                  <a:lnTo>
                    <a:pt x="332" y="336"/>
                  </a:lnTo>
                  <a:lnTo>
                    <a:pt x="332" y="336"/>
                  </a:lnTo>
                  <a:lnTo>
                    <a:pt x="334" y="337"/>
                  </a:lnTo>
                  <a:lnTo>
                    <a:pt x="334" y="337"/>
                  </a:lnTo>
                  <a:lnTo>
                    <a:pt x="336" y="337"/>
                  </a:lnTo>
                  <a:lnTo>
                    <a:pt x="336" y="337"/>
                  </a:lnTo>
                  <a:lnTo>
                    <a:pt x="336" y="336"/>
                  </a:lnTo>
                  <a:lnTo>
                    <a:pt x="336" y="336"/>
                  </a:lnTo>
                  <a:lnTo>
                    <a:pt x="338" y="334"/>
                  </a:lnTo>
                  <a:lnTo>
                    <a:pt x="338" y="334"/>
                  </a:lnTo>
                  <a:lnTo>
                    <a:pt x="338" y="334"/>
                  </a:lnTo>
                  <a:lnTo>
                    <a:pt x="339" y="334"/>
                  </a:lnTo>
                  <a:lnTo>
                    <a:pt x="339" y="334"/>
                  </a:lnTo>
                  <a:lnTo>
                    <a:pt x="341" y="332"/>
                  </a:lnTo>
                  <a:lnTo>
                    <a:pt x="341" y="334"/>
                  </a:lnTo>
                  <a:lnTo>
                    <a:pt x="341" y="334"/>
                  </a:lnTo>
                  <a:lnTo>
                    <a:pt x="341" y="334"/>
                  </a:lnTo>
                  <a:lnTo>
                    <a:pt x="341" y="334"/>
                  </a:lnTo>
                  <a:lnTo>
                    <a:pt x="341" y="332"/>
                  </a:lnTo>
                  <a:lnTo>
                    <a:pt x="341" y="330"/>
                  </a:lnTo>
                  <a:close/>
                  <a:moveTo>
                    <a:pt x="408" y="334"/>
                  </a:moveTo>
                  <a:lnTo>
                    <a:pt x="410" y="334"/>
                  </a:lnTo>
                  <a:lnTo>
                    <a:pt x="412" y="336"/>
                  </a:lnTo>
                  <a:lnTo>
                    <a:pt x="412" y="336"/>
                  </a:lnTo>
                  <a:lnTo>
                    <a:pt x="410" y="336"/>
                  </a:lnTo>
                  <a:lnTo>
                    <a:pt x="410" y="336"/>
                  </a:lnTo>
                  <a:lnTo>
                    <a:pt x="410" y="336"/>
                  </a:lnTo>
                  <a:lnTo>
                    <a:pt x="412" y="336"/>
                  </a:lnTo>
                  <a:lnTo>
                    <a:pt x="412" y="336"/>
                  </a:lnTo>
                  <a:lnTo>
                    <a:pt x="413" y="336"/>
                  </a:lnTo>
                  <a:lnTo>
                    <a:pt x="413" y="336"/>
                  </a:lnTo>
                  <a:lnTo>
                    <a:pt x="412" y="336"/>
                  </a:lnTo>
                  <a:lnTo>
                    <a:pt x="412" y="336"/>
                  </a:lnTo>
                  <a:lnTo>
                    <a:pt x="412" y="336"/>
                  </a:lnTo>
                  <a:lnTo>
                    <a:pt x="412" y="336"/>
                  </a:lnTo>
                  <a:lnTo>
                    <a:pt x="413" y="334"/>
                  </a:lnTo>
                  <a:lnTo>
                    <a:pt x="412" y="334"/>
                  </a:lnTo>
                  <a:lnTo>
                    <a:pt x="412" y="334"/>
                  </a:lnTo>
                  <a:lnTo>
                    <a:pt x="412" y="332"/>
                  </a:lnTo>
                  <a:lnTo>
                    <a:pt x="412" y="332"/>
                  </a:lnTo>
                  <a:lnTo>
                    <a:pt x="412" y="332"/>
                  </a:lnTo>
                  <a:lnTo>
                    <a:pt x="412" y="332"/>
                  </a:lnTo>
                  <a:lnTo>
                    <a:pt x="412" y="332"/>
                  </a:lnTo>
                  <a:lnTo>
                    <a:pt x="412" y="332"/>
                  </a:lnTo>
                  <a:lnTo>
                    <a:pt x="412" y="332"/>
                  </a:lnTo>
                  <a:lnTo>
                    <a:pt x="412" y="332"/>
                  </a:lnTo>
                  <a:lnTo>
                    <a:pt x="413" y="330"/>
                  </a:lnTo>
                  <a:lnTo>
                    <a:pt x="413" y="330"/>
                  </a:lnTo>
                  <a:lnTo>
                    <a:pt x="412" y="330"/>
                  </a:lnTo>
                  <a:lnTo>
                    <a:pt x="412" y="330"/>
                  </a:lnTo>
                  <a:lnTo>
                    <a:pt x="412" y="330"/>
                  </a:lnTo>
                  <a:lnTo>
                    <a:pt x="410" y="332"/>
                  </a:lnTo>
                  <a:lnTo>
                    <a:pt x="410" y="332"/>
                  </a:lnTo>
                  <a:lnTo>
                    <a:pt x="410" y="332"/>
                  </a:lnTo>
                  <a:lnTo>
                    <a:pt x="410" y="332"/>
                  </a:lnTo>
                  <a:lnTo>
                    <a:pt x="410" y="330"/>
                  </a:lnTo>
                  <a:lnTo>
                    <a:pt x="410" y="330"/>
                  </a:lnTo>
                  <a:lnTo>
                    <a:pt x="412" y="330"/>
                  </a:lnTo>
                  <a:lnTo>
                    <a:pt x="412" y="328"/>
                  </a:lnTo>
                  <a:lnTo>
                    <a:pt x="412" y="328"/>
                  </a:lnTo>
                  <a:lnTo>
                    <a:pt x="410" y="330"/>
                  </a:lnTo>
                  <a:lnTo>
                    <a:pt x="410" y="330"/>
                  </a:lnTo>
                  <a:lnTo>
                    <a:pt x="410" y="330"/>
                  </a:lnTo>
                  <a:lnTo>
                    <a:pt x="408" y="330"/>
                  </a:lnTo>
                  <a:lnTo>
                    <a:pt x="408" y="330"/>
                  </a:lnTo>
                  <a:lnTo>
                    <a:pt x="408" y="330"/>
                  </a:lnTo>
                  <a:lnTo>
                    <a:pt x="408" y="332"/>
                  </a:lnTo>
                  <a:lnTo>
                    <a:pt x="408" y="332"/>
                  </a:lnTo>
                  <a:lnTo>
                    <a:pt x="408" y="334"/>
                  </a:lnTo>
                  <a:lnTo>
                    <a:pt x="406" y="334"/>
                  </a:lnTo>
                  <a:lnTo>
                    <a:pt x="410" y="334"/>
                  </a:lnTo>
                  <a:lnTo>
                    <a:pt x="408" y="334"/>
                  </a:lnTo>
                  <a:close/>
                  <a:moveTo>
                    <a:pt x="262" y="328"/>
                  </a:moveTo>
                  <a:lnTo>
                    <a:pt x="262" y="328"/>
                  </a:lnTo>
                  <a:lnTo>
                    <a:pt x="260" y="328"/>
                  </a:lnTo>
                  <a:lnTo>
                    <a:pt x="262" y="328"/>
                  </a:lnTo>
                  <a:lnTo>
                    <a:pt x="262" y="330"/>
                  </a:lnTo>
                  <a:lnTo>
                    <a:pt x="264" y="330"/>
                  </a:lnTo>
                  <a:lnTo>
                    <a:pt x="264" y="330"/>
                  </a:lnTo>
                  <a:lnTo>
                    <a:pt x="265" y="332"/>
                  </a:lnTo>
                  <a:lnTo>
                    <a:pt x="265" y="332"/>
                  </a:lnTo>
                  <a:lnTo>
                    <a:pt x="267" y="332"/>
                  </a:lnTo>
                  <a:lnTo>
                    <a:pt x="267" y="332"/>
                  </a:lnTo>
                  <a:lnTo>
                    <a:pt x="265" y="330"/>
                  </a:lnTo>
                  <a:lnTo>
                    <a:pt x="262" y="328"/>
                  </a:lnTo>
                  <a:close/>
                  <a:moveTo>
                    <a:pt x="278" y="325"/>
                  </a:moveTo>
                  <a:lnTo>
                    <a:pt x="276" y="325"/>
                  </a:lnTo>
                  <a:lnTo>
                    <a:pt x="276" y="325"/>
                  </a:lnTo>
                  <a:lnTo>
                    <a:pt x="274" y="325"/>
                  </a:lnTo>
                  <a:lnTo>
                    <a:pt x="274" y="327"/>
                  </a:lnTo>
                  <a:lnTo>
                    <a:pt x="273" y="330"/>
                  </a:lnTo>
                  <a:lnTo>
                    <a:pt x="273" y="330"/>
                  </a:lnTo>
                  <a:lnTo>
                    <a:pt x="274" y="328"/>
                  </a:lnTo>
                  <a:lnTo>
                    <a:pt x="278" y="325"/>
                  </a:lnTo>
                  <a:lnTo>
                    <a:pt x="278" y="325"/>
                  </a:lnTo>
                  <a:lnTo>
                    <a:pt x="278" y="325"/>
                  </a:lnTo>
                  <a:lnTo>
                    <a:pt x="278" y="325"/>
                  </a:lnTo>
                  <a:close/>
                  <a:moveTo>
                    <a:pt x="106" y="323"/>
                  </a:moveTo>
                  <a:lnTo>
                    <a:pt x="106" y="323"/>
                  </a:lnTo>
                  <a:lnTo>
                    <a:pt x="106" y="323"/>
                  </a:lnTo>
                  <a:lnTo>
                    <a:pt x="106" y="325"/>
                  </a:lnTo>
                  <a:lnTo>
                    <a:pt x="106" y="325"/>
                  </a:lnTo>
                  <a:lnTo>
                    <a:pt x="106" y="325"/>
                  </a:lnTo>
                  <a:lnTo>
                    <a:pt x="106" y="325"/>
                  </a:lnTo>
                  <a:lnTo>
                    <a:pt x="106" y="325"/>
                  </a:lnTo>
                  <a:lnTo>
                    <a:pt x="108" y="327"/>
                  </a:lnTo>
                  <a:lnTo>
                    <a:pt x="108" y="325"/>
                  </a:lnTo>
                  <a:lnTo>
                    <a:pt x="108" y="323"/>
                  </a:lnTo>
                  <a:lnTo>
                    <a:pt x="108" y="323"/>
                  </a:lnTo>
                  <a:lnTo>
                    <a:pt x="106" y="323"/>
                  </a:lnTo>
                  <a:close/>
                  <a:moveTo>
                    <a:pt x="246" y="321"/>
                  </a:moveTo>
                  <a:lnTo>
                    <a:pt x="244" y="321"/>
                  </a:lnTo>
                  <a:lnTo>
                    <a:pt x="242" y="323"/>
                  </a:lnTo>
                  <a:lnTo>
                    <a:pt x="242" y="323"/>
                  </a:lnTo>
                  <a:lnTo>
                    <a:pt x="240" y="321"/>
                  </a:lnTo>
                  <a:lnTo>
                    <a:pt x="240" y="321"/>
                  </a:lnTo>
                  <a:lnTo>
                    <a:pt x="238" y="321"/>
                  </a:lnTo>
                  <a:lnTo>
                    <a:pt x="238" y="323"/>
                  </a:lnTo>
                  <a:lnTo>
                    <a:pt x="240" y="323"/>
                  </a:lnTo>
                  <a:lnTo>
                    <a:pt x="240" y="323"/>
                  </a:lnTo>
                  <a:lnTo>
                    <a:pt x="240" y="325"/>
                  </a:lnTo>
                  <a:lnTo>
                    <a:pt x="242" y="323"/>
                  </a:lnTo>
                  <a:lnTo>
                    <a:pt x="242" y="325"/>
                  </a:lnTo>
                  <a:lnTo>
                    <a:pt x="242" y="325"/>
                  </a:lnTo>
                  <a:lnTo>
                    <a:pt x="242" y="325"/>
                  </a:lnTo>
                  <a:lnTo>
                    <a:pt x="242" y="327"/>
                  </a:lnTo>
                  <a:lnTo>
                    <a:pt x="240" y="327"/>
                  </a:lnTo>
                  <a:lnTo>
                    <a:pt x="238" y="325"/>
                  </a:lnTo>
                  <a:lnTo>
                    <a:pt x="238" y="323"/>
                  </a:lnTo>
                  <a:lnTo>
                    <a:pt x="238" y="323"/>
                  </a:lnTo>
                  <a:lnTo>
                    <a:pt x="236" y="323"/>
                  </a:lnTo>
                  <a:lnTo>
                    <a:pt x="236" y="323"/>
                  </a:lnTo>
                  <a:lnTo>
                    <a:pt x="236" y="323"/>
                  </a:lnTo>
                  <a:lnTo>
                    <a:pt x="236" y="323"/>
                  </a:lnTo>
                  <a:lnTo>
                    <a:pt x="236" y="323"/>
                  </a:lnTo>
                  <a:lnTo>
                    <a:pt x="235" y="325"/>
                  </a:lnTo>
                  <a:lnTo>
                    <a:pt x="235" y="325"/>
                  </a:lnTo>
                  <a:lnTo>
                    <a:pt x="235" y="325"/>
                  </a:lnTo>
                  <a:lnTo>
                    <a:pt x="236" y="325"/>
                  </a:lnTo>
                  <a:lnTo>
                    <a:pt x="235" y="325"/>
                  </a:lnTo>
                  <a:lnTo>
                    <a:pt x="235" y="327"/>
                  </a:lnTo>
                  <a:lnTo>
                    <a:pt x="235" y="327"/>
                  </a:lnTo>
                  <a:lnTo>
                    <a:pt x="235" y="327"/>
                  </a:lnTo>
                  <a:lnTo>
                    <a:pt x="235" y="328"/>
                  </a:lnTo>
                  <a:lnTo>
                    <a:pt x="235" y="328"/>
                  </a:lnTo>
                  <a:lnTo>
                    <a:pt x="236" y="328"/>
                  </a:lnTo>
                  <a:lnTo>
                    <a:pt x="244" y="328"/>
                  </a:lnTo>
                  <a:lnTo>
                    <a:pt x="246" y="327"/>
                  </a:lnTo>
                  <a:lnTo>
                    <a:pt x="246" y="327"/>
                  </a:lnTo>
                  <a:lnTo>
                    <a:pt x="246" y="327"/>
                  </a:lnTo>
                  <a:lnTo>
                    <a:pt x="246" y="323"/>
                  </a:lnTo>
                  <a:lnTo>
                    <a:pt x="246" y="323"/>
                  </a:lnTo>
                  <a:lnTo>
                    <a:pt x="246" y="321"/>
                  </a:lnTo>
                  <a:close/>
                  <a:moveTo>
                    <a:pt x="251" y="323"/>
                  </a:moveTo>
                  <a:lnTo>
                    <a:pt x="251" y="323"/>
                  </a:lnTo>
                  <a:lnTo>
                    <a:pt x="253" y="321"/>
                  </a:lnTo>
                  <a:lnTo>
                    <a:pt x="253" y="321"/>
                  </a:lnTo>
                  <a:lnTo>
                    <a:pt x="251" y="321"/>
                  </a:lnTo>
                  <a:lnTo>
                    <a:pt x="251" y="321"/>
                  </a:lnTo>
                  <a:lnTo>
                    <a:pt x="251" y="319"/>
                  </a:lnTo>
                  <a:lnTo>
                    <a:pt x="251" y="319"/>
                  </a:lnTo>
                  <a:lnTo>
                    <a:pt x="249" y="319"/>
                  </a:lnTo>
                  <a:lnTo>
                    <a:pt x="249" y="321"/>
                  </a:lnTo>
                  <a:lnTo>
                    <a:pt x="251" y="323"/>
                  </a:lnTo>
                  <a:lnTo>
                    <a:pt x="251" y="323"/>
                  </a:lnTo>
                  <a:close/>
                  <a:moveTo>
                    <a:pt x="283" y="325"/>
                  </a:moveTo>
                  <a:lnTo>
                    <a:pt x="282" y="325"/>
                  </a:lnTo>
                  <a:lnTo>
                    <a:pt x="282" y="325"/>
                  </a:lnTo>
                  <a:lnTo>
                    <a:pt x="285" y="328"/>
                  </a:lnTo>
                  <a:lnTo>
                    <a:pt x="287" y="328"/>
                  </a:lnTo>
                  <a:lnTo>
                    <a:pt x="289" y="327"/>
                  </a:lnTo>
                  <a:lnTo>
                    <a:pt x="289" y="327"/>
                  </a:lnTo>
                  <a:lnTo>
                    <a:pt x="289" y="327"/>
                  </a:lnTo>
                  <a:lnTo>
                    <a:pt x="289" y="325"/>
                  </a:lnTo>
                  <a:lnTo>
                    <a:pt x="289" y="325"/>
                  </a:lnTo>
                  <a:lnTo>
                    <a:pt x="289" y="325"/>
                  </a:lnTo>
                  <a:lnTo>
                    <a:pt x="289" y="325"/>
                  </a:lnTo>
                  <a:lnTo>
                    <a:pt x="287" y="323"/>
                  </a:lnTo>
                  <a:lnTo>
                    <a:pt x="287" y="323"/>
                  </a:lnTo>
                  <a:lnTo>
                    <a:pt x="287" y="323"/>
                  </a:lnTo>
                  <a:lnTo>
                    <a:pt x="285" y="323"/>
                  </a:lnTo>
                  <a:lnTo>
                    <a:pt x="285" y="321"/>
                  </a:lnTo>
                  <a:lnTo>
                    <a:pt x="283" y="319"/>
                  </a:lnTo>
                  <a:lnTo>
                    <a:pt x="282" y="321"/>
                  </a:lnTo>
                  <a:lnTo>
                    <a:pt x="282" y="321"/>
                  </a:lnTo>
                  <a:lnTo>
                    <a:pt x="282" y="323"/>
                  </a:lnTo>
                  <a:lnTo>
                    <a:pt x="282" y="323"/>
                  </a:lnTo>
                  <a:lnTo>
                    <a:pt x="282" y="325"/>
                  </a:lnTo>
                  <a:lnTo>
                    <a:pt x="282" y="325"/>
                  </a:lnTo>
                  <a:lnTo>
                    <a:pt x="283" y="325"/>
                  </a:lnTo>
                  <a:lnTo>
                    <a:pt x="283" y="325"/>
                  </a:lnTo>
                  <a:lnTo>
                    <a:pt x="283" y="325"/>
                  </a:lnTo>
                  <a:close/>
                  <a:moveTo>
                    <a:pt x="105" y="319"/>
                  </a:moveTo>
                  <a:lnTo>
                    <a:pt x="105" y="319"/>
                  </a:lnTo>
                  <a:lnTo>
                    <a:pt x="105" y="319"/>
                  </a:lnTo>
                  <a:lnTo>
                    <a:pt x="103" y="319"/>
                  </a:lnTo>
                  <a:lnTo>
                    <a:pt x="103" y="321"/>
                  </a:lnTo>
                  <a:lnTo>
                    <a:pt x="103" y="323"/>
                  </a:lnTo>
                  <a:lnTo>
                    <a:pt x="103" y="323"/>
                  </a:lnTo>
                  <a:lnTo>
                    <a:pt x="105" y="321"/>
                  </a:lnTo>
                  <a:lnTo>
                    <a:pt x="105" y="321"/>
                  </a:lnTo>
                  <a:lnTo>
                    <a:pt x="105" y="321"/>
                  </a:lnTo>
                  <a:lnTo>
                    <a:pt x="105" y="321"/>
                  </a:lnTo>
                  <a:lnTo>
                    <a:pt x="105" y="321"/>
                  </a:lnTo>
                  <a:lnTo>
                    <a:pt x="105" y="321"/>
                  </a:lnTo>
                  <a:lnTo>
                    <a:pt x="105" y="319"/>
                  </a:lnTo>
                  <a:lnTo>
                    <a:pt x="105" y="319"/>
                  </a:lnTo>
                  <a:lnTo>
                    <a:pt x="105" y="319"/>
                  </a:lnTo>
                  <a:close/>
                  <a:moveTo>
                    <a:pt x="213" y="318"/>
                  </a:moveTo>
                  <a:lnTo>
                    <a:pt x="213" y="318"/>
                  </a:lnTo>
                  <a:lnTo>
                    <a:pt x="213" y="318"/>
                  </a:lnTo>
                  <a:lnTo>
                    <a:pt x="213" y="318"/>
                  </a:lnTo>
                  <a:lnTo>
                    <a:pt x="213" y="318"/>
                  </a:lnTo>
                  <a:lnTo>
                    <a:pt x="213" y="318"/>
                  </a:lnTo>
                  <a:lnTo>
                    <a:pt x="213" y="318"/>
                  </a:lnTo>
                  <a:close/>
                  <a:moveTo>
                    <a:pt x="247" y="321"/>
                  </a:moveTo>
                  <a:lnTo>
                    <a:pt x="249" y="318"/>
                  </a:lnTo>
                  <a:lnTo>
                    <a:pt x="249" y="318"/>
                  </a:lnTo>
                  <a:lnTo>
                    <a:pt x="249" y="318"/>
                  </a:lnTo>
                  <a:lnTo>
                    <a:pt x="249" y="318"/>
                  </a:lnTo>
                  <a:lnTo>
                    <a:pt x="249" y="318"/>
                  </a:lnTo>
                  <a:lnTo>
                    <a:pt x="249" y="318"/>
                  </a:lnTo>
                  <a:lnTo>
                    <a:pt x="249" y="318"/>
                  </a:lnTo>
                  <a:lnTo>
                    <a:pt x="249" y="318"/>
                  </a:lnTo>
                  <a:lnTo>
                    <a:pt x="247" y="318"/>
                  </a:lnTo>
                  <a:lnTo>
                    <a:pt x="247" y="318"/>
                  </a:lnTo>
                  <a:lnTo>
                    <a:pt x="247" y="318"/>
                  </a:lnTo>
                  <a:lnTo>
                    <a:pt x="247" y="318"/>
                  </a:lnTo>
                  <a:lnTo>
                    <a:pt x="246" y="318"/>
                  </a:lnTo>
                  <a:lnTo>
                    <a:pt x="246" y="318"/>
                  </a:lnTo>
                  <a:lnTo>
                    <a:pt x="246" y="318"/>
                  </a:lnTo>
                  <a:lnTo>
                    <a:pt x="246" y="319"/>
                  </a:lnTo>
                  <a:lnTo>
                    <a:pt x="246" y="319"/>
                  </a:lnTo>
                  <a:lnTo>
                    <a:pt x="246" y="319"/>
                  </a:lnTo>
                  <a:lnTo>
                    <a:pt x="246" y="319"/>
                  </a:lnTo>
                  <a:lnTo>
                    <a:pt x="246" y="321"/>
                  </a:lnTo>
                  <a:lnTo>
                    <a:pt x="247" y="321"/>
                  </a:lnTo>
                  <a:lnTo>
                    <a:pt x="247" y="321"/>
                  </a:lnTo>
                  <a:close/>
                  <a:moveTo>
                    <a:pt x="292" y="316"/>
                  </a:moveTo>
                  <a:lnTo>
                    <a:pt x="291" y="316"/>
                  </a:lnTo>
                  <a:lnTo>
                    <a:pt x="291" y="318"/>
                  </a:lnTo>
                  <a:lnTo>
                    <a:pt x="291" y="318"/>
                  </a:lnTo>
                  <a:lnTo>
                    <a:pt x="291" y="318"/>
                  </a:lnTo>
                  <a:lnTo>
                    <a:pt x="292" y="318"/>
                  </a:lnTo>
                  <a:lnTo>
                    <a:pt x="292" y="318"/>
                  </a:lnTo>
                  <a:lnTo>
                    <a:pt x="292" y="316"/>
                  </a:lnTo>
                  <a:lnTo>
                    <a:pt x="292" y="316"/>
                  </a:lnTo>
                  <a:lnTo>
                    <a:pt x="292" y="316"/>
                  </a:lnTo>
                  <a:lnTo>
                    <a:pt x="292" y="316"/>
                  </a:lnTo>
                  <a:lnTo>
                    <a:pt x="292" y="316"/>
                  </a:lnTo>
                  <a:close/>
                  <a:moveTo>
                    <a:pt x="374" y="323"/>
                  </a:moveTo>
                  <a:lnTo>
                    <a:pt x="376" y="321"/>
                  </a:lnTo>
                  <a:lnTo>
                    <a:pt x="379" y="319"/>
                  </a:lnTo>
                  <a:lnTo>
                    <a:pt x="379" y="318"/>
                  </a:lnTo>
                  <a:lnTo>
                    <a:pt x="385" y="316"/>
                  </a:lnTo>
                  <a:lnTo>
                    <a:pt x="386" y="316"/>
                  </a:lnTo>
                  <a:lnTo>
                    <a:pt x="386" y="314"/>
                  </a:lnTo>
                  <a:lnTo>
                    <a:pt x="383" y="314"/>
                  </a:lnTo>
                  <a:lnTo>
                    <a:pt x="383" y="312"/>
                  </a:lnTo>
                  <a:lnTo>
                    <a:pt x="383" y="314"/>
                  </a:lnTo>
                  <a:lnTo>
                    <a:pt x="377" y="314"/>
                  </a:lnTo>
                  <a:lnTo>
                    <a:pt x="372" y="318"/>
                  </a:lnTo>
                  <a:lnTo>
                    <a:pt x="372" y="318"/>
                  </a:lnTo>
                  <a:lnTo>
                    <a:pt x="370" y="319"/>
                  </a:lnTo>
                  <a:lnTo>
                    <a:pt x="368" y="321"/>
                  </a:lnTo>
                  <a:lnTo>
                    <a:pt x="368" y="321"/>
                  </a:lnTo>
                  <a:lnTo>
                    <a:pt x="368" y="321"/>
                  </a:lnTo>
                  <a:lnTo>
                    <a:pt x="367" y="321"/>
                  </a:lnTo>
                  <a:lnTo>
                    <a:pt x="367" y="321"/>
                  </a:lnTo>
                  <a:lnTo>
                    <a:pt x="367" y="321"/>
                  </a:lnTo>
                  <a:lnTo>
                    <a:pt x="367" y="321"/>
                  </a:lnTo>
                  <a:lnTo>
                    <a:pt x="367" y="321"/>
                  </a:lnTo>
                  <a:lnTo>
                    <a:pt x="365" y="321"/>
                  </a:lnTo>
                  <a:lnTo>
                    <a:pt x="365" y="323"/>
                  </a:lnTo>
                  <a:lnTo>
                    <a:pt x="365" y="325"/>
                  </a:lnTo>
                  <a:lnTo>
                    <a:pt x="365" y="325"/>
                  </a:lnTo>
                  <a:lnTo>
                    <a:pt x="367" y="327"/>
                  </a:lnTo>
                  <a:lnTo>
                    <a:pt x="367" y="327"/>
                  </a:lnTo>
                  <a:lnTo>
                    <a:pt x="368" y="327"/>
                  </a:lnTo>
                  <a:lnTo>
                    <a:pt x="367" y="327"/>
                  </a:lnTo>
                  <a:lnTo>
                    <a:pt x="367" y="325"/>
                  </a:lnTo>
                  <a:lnTo>
                    <a:pt x="368" y="325"/>
                  </a:lnTo>
                  <a:lnTo>
                    <a:pt x="368" y="325"/>
                  </a:lnTo>
                  <a:lnTo>
                    <a:pt x="368" y="323"/>
                  </a:lnTo>
                  <a:lnTo>
                    <a:pt x="368" y="323"/>
                  </a:lnTo>
                  <a:lnTo>
                    <a:pt x="372" y="321"/>
                  </a:lnTo>
                  <a:lnTo>
                    <a:pt x="372" y="321"/>
                  </a:lnTo>
                  <a:lnTo>
                    <a:pt x="374" y="321"/>
                  </a:lnTo>
                  <a:lnTo>
                    <a:pt x="374" y="323"/>
                  </a:lnTo>
                  <a:close/>
                  <a:moveTo>
                    <a:pt x="301" y="314"/>
                  </a:moveTo>
                  <a:lnTo>
                    <a:pt x="303" y="314"/>
                  </a:lnTo>
                  <a:lnTo>
                    <a:pt x="303" y="314"/>
                  </a:lnTo>
                  <a:lnTo>
                    <a:pt x="301" y="312"/>
                  </a:lnTo>
                  <a:lnTo>
                    <a:pt x="301" y="312"/>
                  </a:lnTo>
                  <a:lnTo>
                    <a:pt x="301" y="314"/>
                  </a:lnTo>
                  <a:lnTo>
                    <a:pt x="300" y="314"/>
                  </a:lnTo>
                  <a:lnTo>
                    <a:pt x="300" y="314"/>
                  </a:lnTo>
                  <a:lnTo>
                    <a:pt x="300" y="314"/>
                  </a:lnTo>
                  <a:lnTo>
                    <a:pt x="300" y="314"/>
                  </a:lnTo>
                  <a:lnTo>
                    <a:pt x="301" y="314"/>
                  </a:lnTo>
                  <a:close/>
                  <a:moveTo>
                    <a:pt x="191" y="312"/>
                  </a:moveTo>
                  <a:lnTo>
                    <a:pt x="191" y="312"/>
                  </a:lnTo>
                  <a:lnTo>
                    <a:pt x="191" y="312"/>
                  </a:lnTo>
                  <a:lnTo>
                    <a:pt x="191" y="312"/>
                  </a:lnTo>
                  <a:lnTo>
                    <a:pt x="191" y="312"/>
                  </a:lnTo>
                  <a:lnTo>
                    <a:pt x="191" y="312"/>
                  </a:lnTo>
                  <a:lnTo>
                    <a:pt x="191" y="312"/>
                  </a:lnTo>
                  <a:lnTo>
                    <a:pt x="191" y="312"/>
                  </a:lnTo>
                  <a:lnTo>
                    <a:pt x="191" y="314"/>
                  </a:lnTo>
                  <a:lnTo>
                    <a:pt x="191" y="312"/>
                  </a:lnTo>
                  <a:lnTo>
                    <a:pt x="191" y="312"/>
                  </a:lnTo>
                  <a:lnTo>
                    <a:pt x="191" y="312"/>
                  </a:lnTo>
                  <a:close/>
                  <a:moveTo>
                    <a:pt x="314" y="319"/>
                  </a:moveTo>
                  <a:lnTo>
                    <a:pt x="314" y="318"/>
                  </a:lnTo>
                  <a:lnTo>
                    <a:pt x="316" y="316"/>
                  </a:lnTo>
                  <a:lnTo>
                    <a:pt x="316" y="316"/>
                  </a:lnTo>
                  <a:lnTo>
                    <a:pt x="318" y="314"/>
                  </a:lnTo>
                  <a:lnTo>
                    <a:pt x="320" y="314"/>
                  </a:lnTo>
                  <a:lnTo>
                    <a:pt x="320" y="314"/>
                  </a:lnTo>
                  <a:lnTo>
                    <a:pt x="320" y="314"/>
                  </a:lnTo>
                  <a:lnTo>
                    <a:pt x="321" y="314"/>
                  </a:lnTo>
                  <a:lnTo>
                    <a:pt x="321" y="314"/>
                  </a:lnTo>
                  <a:lnTo>
                    <a:pt x="323" y="314"/>
                  </a:lnTo>
                  <a:lnTo>
                    <a:pt x="323" y="314"/>
                  </a:lnTo>
                  <a:lnTo>
                    <a:pt x="323" y="314"/>
                  </a:lnTo>
                  <a:lnTo>
                    <a:pt x="323" y="314"/>
                  </a:lnTo>
                  <a:lnTo>
                    <a:pt x="321" y="314"/>
                  </a:lnTo>
                  <a:lnTo>
                    <a:pt x="321" y="312"/>
                  </a:lnTo>
                  <a:lnTo>
                    <a:pt x="320" y="312"/>
                  </a:lnTo>
                  <a:lnTo>
                    <a:pt x="320" y="310"/>
                  </a:lnTo>
                  <a:lnTo>
                    <a:pt x="320" y="310"/>
                  </a:lnTo>
                  <a:lnTo>
                    <a:pt x="318" y="312"/>
                  </a:lnTo>
                  <a:lnTo>
                    <a:pt x="318" y="312"/>
                  </a:lnTo>
                  <a:lnTo>
                    <a:pt x="316" y="312"/>
                  </a:lnTo>
                  <a:lnTo>
                    <a:pt x="316" y="312"/>
                  </a:lnTo>
                  <a:lnTo>
                    <a:pt x="316" y="312"/>
                  </a:lnTo>
                  <a:lnTo>
                    <a:pt x="318" y="312"/>
                  </a:lnTo>
                  <a:lnTo>
                    <a:pt x="318" y="312"/>
                  </a:lnTo>
                  <a:lnTo>
                    <a:pt x="318" y="314"/>
                  </a:lnTo>
                  <a:lnTo>
                    <a:pt x="318" y="314"/>
                  </a:lnTo>
                  <a:lnTo>
                    <a:pt x="312" y="316"/>
                  </a:lnTo>
                  <a:lnTo>
                    <a:pt x="311" y="316"/>
                  </a:lnTo>
                  <a:lnTo>
                    <a:pt x="311" y="318"/>
                  </a:lnTo>
                  <a:lnTo>
                    <a:pt x="311" y="318"/>
                  </a:lnTo>
                  <a:lnTo>
                    <a:pt x="311" y="318"/>
                  </a:lnTo>
                  <a:lnTo>
                    <a:pt x="312" y="318"/>
                  </a:lnTo>
                  <a:lnTo>
                    <a:pt x="311" y="319"/>
                  </a:lnTo>
                  <a:lnTo>
                    <a:pt x="311" y="319"/>
                  </a:lnTo>
                  <a:lnTo>
                    <a:pt x="311" y="319"/>
                  </a:lnTo>
                  <a:lnTo>
                    <a:pt x="309" y="319"/>
                  </a:lnTo>
                  <a:lnTo>
                    <a:pt x="309" y="319"/>
                  </a:lnTo>
                  <a:lnTo>
                    <a:pt x="309" y="319"/>
                  </a:lnTo>
                  <a:lnTo>
                    <a:pt x="309" y="319"/>
                  </a:lnTo>
                  <a:lnTo>
                    <a:pt x="307" y="319"/>
                  </a:lnTo>
                  <a:lnTo>
                    <a:pt x="307" y="319"/>
                  </a:lnTo>
                  <a:lnTo>
                    <a:pt x="307" y="321"/>
                  </a:lnTo>
                  <a:lnTo>
                    <a:pt x="305" y="319"/>
                  </a:lnTo>
                  <a:lnTo>
                    <a:pt x="307" y="321"/>
                  </a:lnTo>
                  <a:lnTo>
                    <a:pt x="309" y="321"/>
                  </a:lnTo>
                  <a:lnTo>
                    <a:pt x="312" y="319"/>
                  </a:lnTo>
                  <a:lnTo>
                    <a:pt x="314" y="319"/>
                  </a:lnTo>
                  <a:close/>
                  <a:moveTo>
                    <a:pt x="271" y="309"/>
                  </a:moveTo>
                  <a:lnTo>
                    <a:pt x="273" y="310"/>
                  </a:lnTo>
                  <a:lnTo>
                    <a:pt x="273" y="310"/>
                  </a:lnTo>
                  <a:lnTo>
                    <a:pt x="273" y="309"/>
                  </a:lnTo>
                  <a:lnTo>
                    <a:pt x="273" y="309"/>
                  </a:lnTo>
                  <a:lnTo>
                    <a:pt x="273" y="309"/>
                  </a:lnTo>
                  <a:lnTo>
                    <a:pt x="273" y="309"/>
                  </a:lnTo>
                  <a:lnTo>
                    <a:pt x="273" y="305"/>
                  </a:lnTo>
                  <a:lnTo>
                    <a:pt x="273" y="305"/>
                  </a:lnTo>
                  <a:lnTo>
                    <a:pt x="271" y="305"/>
                  </a:lnTo>
                  <a:lnTo>
                    <a:pt x="271" y="305"/>
                  </a:lnTo>
                  <a:lnTo>
                    <a:pt x="271" y="307"/>
                  </a:lnTo>
                  <a:lnTo>
                    <a:pt x="271" y="309"/>
                  </a:lnTo>
                  <a:lnTo>
                    <a:pt x="271" y="309"/>
                  </a:lnTo>
                  <a:close/>
                  <a:moveTo>
                    <a:pt x="253" y="309"/>
                  </a:moveTo>
                  <a:lnTo>
                    <a:pt x="253" y="310"/>
                  </a:lnTo>
                  <a:lnTo>
                    <a:pt x="253" y="312"/>
                  </a:lnTo>
                  <a:lnTo>
                    <a:pt x="255" y="314"/>
                  </a:lnTo>
                  <a:lnTo>
                    <a:pt x="256" y="310"/>
                  </a:lnTo>
                  <a:lnTo>
                    <a:pt x="256" y="310"/>
                  </a:lnTo>
                  <a:lnTo>
                    <a:pt x="256" y="310"/>
                  </a:lnTo>
                  <a:lnTo>
                    <a:pt x="256" y="310"/>
                  </a:lnTo>
                  <a:lnTo>
                    <a:pt x="256" y="310"/>
                  </a:lnTo>
                  <a:lnTo>
                    <a:pt x="256" y="309"/>
                  </a:lnTo>
                  <a:lnTo>
                    <a:pt x="255" y="307"/>
                  </a:lnTo>
                  <a:lnTo>
                    <a:pt x="255" y="305"/>
                  </a:lnTo>
                  <a:lnTo>
                    <a:pt x="253" y="305"/>
                  </a:lnTo>
                  <a:lnTo>
                    <a:pt x="253" y="305"/>
                  </a:lnTo>
                  <a:lnTo>
                    <a:pt x="253" y="305"/>
                  </a:lnTo>
                  <a:lnTo>
                    <a:pt x="251" y="305"/>
                  </a:lnTo>
                  <a:lnTo>
                    <a:pt x="251" y="305"/>
                  </a:lnTo>
                  <a:lnTo>
                    <a:pt x="251" y="305"/>
                  </a:lnTo>
                  <a:lnTo>
                    <a:pt x="251" y="305"/>
                  </a:lnTo>
                  <a:lnTo>
                    <a:pt x="251" y="305"/>
                  </a:lnTo>
                  <a:lnTo>
                    <a:pt x="251" y="305"/>
                  </a:lnTo>
                  <a:lnTo>
                    <a:pt x="251" y="305"/>
                  </a:lnTo>
                  <a:lnTo>
                    <a:pt x="251" y="305"/>
                  </a:lnTo>
                  <a:lnTo>
                    <a:pt x="251" y="305"/>
                  </a:lnTo>
                  <a:lnTo>
                    <a:pt x="251" y="305"/>
                  </a:lnTo>
                  <a:lnTo>
                    <a:pt x="253" y="307"/>
                  </a:lnTo>
                  <a:lnTo>
                    <a:pt x="253" y="307"/>
                  </a:lnTo>
                  <a:lnTo>
                    <a:pt x="253" y="307"/>
                  </a:lnTo>
                  <a:lnTo>
                    <a:pt x="253" y="309"/>
                  </a:lnTo>
                  <a:close/>
                  <a:moveTo>
                    <a:pt x="365" y="310"/>
                  </a:moveTo>
                  <a:lnTo>
                    <a:pt x="365" y="310"/>
                  </a:lnTo>
                  <a:lnTo>
                    <a:pt x="365" y="310"/>
                  </a:lnTo>
                  <a:lnTo>
                    <a:pt x="365" y="310"/>
                  </a:lnTo>
                  <a:lnTo>
                    <a:pt x="367" y="310"/>
                  </a:lnTo>
                  <a:lnTo>
                    <a:pt x="367" y="312"/>
                  </a:lnTo>
                  <a:lnTo>
                    <a:pt x="367" y="312"/>
                  </a:lnTo>
                  <a:lnTo>
                    <a:pt x="367" y="312"/>
                  </a:lnTo>
                  <a:lnTo>
                    <a:pt x="367" y="312"/>
                  </a:lnTo>
                  <a:lnTo>
                    <a:pt x="368" y="312"/>
                  </a:lnTo>
                  <a:lnTo>
                    <a:pt x="368" y="312"/>
                  </a:lnTo>
                  <a:lnTo>
                    <a:pt x="368" y="310"/>
                  </a:lnTo>
                  <a:lnTo>
                    <a:pt x="368" y="310"/>
                  </a:lnTo>
                  <a:lnTo>
                    <a:pt x="368" y="310"/>
                  </a:lnTo>
                  <a:lnTo>
                    <a:pt x="370" y="310"/>
                  </a:lnTo>
                  <a:lnTo>
                    <a:pt x="370" y="310"/>
                  </a:lnTo>
                  <a:lnTo>
                    <a:pt x="372" y="310"/>
                  </a:lnTo>
                  <a:lnTo>
                    <a:pt x="370" y="310"/>
                  </a:lnTo>
                  <a:lnTo>
                    <a:pt x="370" y="310"/>
                  </a:lnTo>
                  <a:lnTo>
                    <a:pt x="370" y="310"/>
                  </a:lnTo>
                  <a:lnTo>
                    <a:pt x="370" y="310"/>
                  </a:lnTo>
                  <a:lnTo>
                    <a:pt x="370" y="310"/>
                  </a:lnTo>
                  <a:lnTo>
                    <a:pt x="370" y="309"/>
                  </a:lnTo>
                  <a:lnTo>
                    <a:pt x="370" y="309"/>
                  </a:lnTo>
                  <a:lnTo>
                    <a:pt x="372" y="307"/>
                  </a:lnTo>
                  <a:lnTo>
                    <a:pt x="370" y="307"/>
                  </a:lnTo>
                  <a:lnTo>
                    <a:pt x="370" y="307"/>
                  </a:lnTo>
                  <a:lnTo>
                    <a:pt x="370" y="307"/>
                  </a:lnTo>
                  <a:lnTo>
                    <a:pt x="370" y="307"/>
                  </a:lnTo>
                  <a:lnTo>
                    <a:pt x="368" y="307"/>
                  </a:lnTo>
                  <a:lnTo>
                    <a:pt x="368" y="307"/>
                  </a:lnTo>
                  <a:lnTo>
                    <a:pt x="368" y="305"/>
                  </a:lnTo>
                  <a:lnTo>
                    <a:pt x="368" y="305"/>
                  </a:lnTo>
                  <a:lnTo>
                    <a:pt x="368" y="305"/>
                  </a:lnTo>
                  <a:lnTo>
                    <a:pt x="368" y="305"/>
                  </a:lnTo>
                  <a:lnTo>
                    <a:pt x="368" y="305"/>
                  </a:lnTo>
                  <a:lnTo>
                    <a:pt x="365" y="303"/>
                  </a:lnTo>
                  <a:lnTo>
                    <a:pt x="363" y="301"/>
                  </a:lnTo>
                  <a:lnTo>
                    <a:pt x="363" y="303"/>
                  </a:lnTo>
                  <a:lnTo>
                    <a:pt x="363" y="303"/>
                  </a:lnTo>
                  <a:lnTo>
                    <a:pt x="363" y="303"/>
                  </a:lnTo>
                  <a:lnTo>
                    <a:pt x="365" y="303"/>
                  </a:lnTo>
                  <a:lnTo>
                    <a:pt x="365" y="305"/>
                  </a:lnTo>
                  <a:lnTo>
                    <a:pt x="365" y="305"/>
                  </a:lnTo>
                  <a:lnTo>
                    <a:pt x="365" y="305"/>
                  </a:lnTo>
                  <a:lnTo>
                    <a:pt x="365" y="305"/>
                  </a:lnTo>
                  <a:lnTo>
                    <a:pt x="365" y="305"/>
                  </a:lnTo>
                  <a:lnTo>
                    <a:pt x="367" y="305"/>
                  </a:lnTo>
                  <a:lnTo>
                    <a:pt x="367" y="305"/>
                  </a:lnTo>
                  <a:lnTo>
                    <a:pt x="367" y="305"/>
                  </a:lnTo>
                  <a:lnTo>
                    <a:pt x="367" y="305"/>
                  </a:lnTo>
                  <a:lnTo>
                    <a:pt x="367" y="307"/>
                  </a:lnTo>
                  <a:lnTo>
                    <a:pt x="367" y="307"/>
                  </a:lnTo>
                  <a:lnTo>
                    <a:pt x="367" y="307"/>
                  </a:lnTo>
                  <a:lnTo>
                    <a:pt x="365" y="307"/>
                  </a:lnTo>
                  <a:lnTo>
                    <a:pt x="365" y="309"/>
                  </a:lnTo>
                  <a:lnTo>
                    <a:pt x="365" y="309"/>
                  </a:lnTo>
                  <a:lnTo>
                    <a:pt x="365" y="310"/>
                  </a:lnTo>
                  <a:lnTo>
                    <a:pt x="365" y="310"/>
                  </a:lnTo>
                  <a:close/>
                  <a:moveTo>
                    <a:pt x="311" y="298"/>
                  </a:moveTo>
                  <a:lnTo>
                    <a:pt x="309" y="299"/>
                  </a:lnTo>
                  <a:lnTo>
                    <a:pt x="309" y="299"/>
                  </a:lnTo>
                  <a:lnTo>
                    <a:pt x="307" y="299"/>
                  </a:lnTo>
                  <a:lnTo>
                    <a:pt x="309" y="301"/>
                  </a:lnTo>
                  <a:lnTo>
                    <a:pt x="309" y="301"/>
                  </a:lnTo>
                  <a:lnTo>
                    <a:pt x="309" y="301"/>
                  </a:lnTo>
                  <a:lnTo>
                    <a:pt x="309" y="301"/>
                  </a:lnTo>
                  <a:lnTo>
                    <a:pt x="309" y="301"/>
                  </a:lnTo>
                  <a:lnTo>
                    <a:pt x="311" y="301"/>
                  </a:lnTo>
                  <a:lnTo>
                    <a:pt x="311" y="301"/>
                  </a:lnTo>
                  <a:lnTo>
                    <a:pt x="311" y="301"/>
                  </a:lnTo>
                  <a:lnTo>
                    <a:pt x="311" y="299"/>
                  </a:lnTo>
                  <a:lnTo>
                    <a:pt x="311" y="299"/>
                  </a:lnTo>
                  <a:lnTo>
                    <a:pt x="311" y="299"/>
                  </a:lnTo>
                  <a:lnTo>
                    <a:pt x="311" y="299"/>
                  </a:lnTo>
                  <a:lnTo>
                    <a:pt x="311" y="298"/>
                  </a:lnTo>
                  <a:close/>
                  <a:moveTo>
                    <a:pt x="280" y="309"/>
                  </a:moveTo>
                  <a:lnTo>
                    <a:pt x="280" y="307"/>
                  </a:lnTo>
                  <a:lnTo>
                    <a:pt x="282" y="307"/>
                  </a:lnTo>
                  <a:lnTo>
                    <a:pt x="282" y="305"/>
                  </a:lnTo>
                  <a:lnTo>
                    <a:pt x="282" y="305"/>
                  </a:lnTo>
                  <a:lnTo>
                    <a:pt x="282" y="305"/>
                  </a:lnTo>
                  <a:lnTo>
                    <a:pt x="282" y="305"/>
                  </a:lnTo>
                  <a:lnTo>
                    <a:pt x="283" y="305"/>
                  </a:lnTo>
                  <a:lnTo>
                    <a:pt x="283" y="303"/>
                  </a:lnTo>
                  <a:lnTo>
                    <a:pt x="282" y="303"/>
                  </a:lnTo>
                  <a:lnTo>
                    <a:pt x="282" y="303"/>
                  </a:lnTo>
                  <a:lnTo>
                    <a:pt x="283" y="303"/>
                  </a:lnTo>
                  <a:lnTo>
                    <a:pt x="283" y="303"/>
                  </a:lnTo>
                  <a:lnTo>
                    <a:pt x="282" y="303"/>
                  </a:lnTo>
                  <a:lnTo>
                    <a:pt x="282" y="301"/>
                  </a:lnTo>
                  <a:lnTo>
                    <a:pt x="283" y="299"/>
                  </a:lnTo>
                  <a:lnTo>
                    <a:pt x="283" y="299"/>
                  </a:lnTo>
                  <a:lnTo>
                    <a:pt x="283" y="299"/>
                  </a:lnTo>
                  <a:lnTo>
                    <a:pt x="283" y="298"/>
                  </a:lnTo>
                  <a:lnTo>
                    <a:pt x="283" y="298"/>
                  </a:lnTo>
                  <a:lnTo>
                    <a:pt x="283" y="298"/>
                  </a:lnTo>
                  <a:lnTo>
                    <a:pt x="282" y="298"/>
                  </a:lnTo>
                  <a:lnTo>
                    <a:pt x="282" y="298"/>
                  </a:lnTo>
                  <a:lnTo>
                    <a:pt x="282" y="298"/>
                  </a:lnTo>
                  <a:lnTo>
                    <a:pt x="282" y="299"/>
                  </a:lnTo>
                  <a:lnTo>
                    <a:pt x="280" y="299"/>
                  </a:lnTo>
                  <a:lnTo>
                    <a:pt x="280" y="299"/>
                  </a:lnTo>
                  <a:lnTo>
                    <a:pt x="280" y="298"/>
                  </a:lnTo>
                  <a:lnTo>
                    <a:pt x="280" y="298"/>
                  </a:lnTo>
                  <a:lnTo>
                    <a:pt x="278" y="299"/>
                  </a:lnTo>
                  <a:lnTo>
                    <a:pt x="276" y="299"/>
                  </a:lnTo>
                  <a:lnTo>
                    <a:pt x="276" y="301"/>
                  </a:lnTo>
                  <a:lnTo>
                    <a:pt x="276" y="301"/>
                  </a:lnTo>
                  <a:lnTo>
                    <a:pt x="276" y="301"/>
                  </a:lnTo>
                  <a:lnTo>
                    <a:pt x="276" y="301"/>
                  </a:lnTo>
                  <a:lnTo>
                    <a:pt x="274" y="303"/>
                  </a:lnTo>
                  <a:lnTo>
                    <a:pt x="274" y="303"/>
                  </a:lnTo>
                  <a:lnTo>
                    <a:pt x="274" y="305"/>
                  </a:lnTo>
                  <a:lnTo>
                    <a:pt x="274" y="307"/>
                  </a:lnTo>
                  <a:lnTo>
                    <a:pt x="274" y="307"/>
                  </a:lnTo>
                  <a:lnTo>
                    <a:pt x="274" y="307"/>
                  </a:lnTo>
                  <a:lnTo>
                    <a:pt x="276" y="309"/>
                  </a:lnTo>
                  <a:lnTo>
                    <a:pt x="276" y="309"/>
                  </a:lnTo>
                  <a:lnTo>
                    <a:pt x="278" y="309"/>
                  </a:lnTo>
                  <a:lnTo>
                    <a:pt x="280" y="309"/>
                  </a:lnTo>
                  <a:close/>
                  <a:moveTo>
                    <a:pt x="361" y="299"/>
                  </a:moveTo>
                  <a:lnTo>
                    <a:pt x="361" y="301"/>
                  </a:lnTo>
                  <a:lnTo>
                    <a:pt x="361" y="301"/>
                  </a:lnTo>
                  <a:lnTo>
                    <a:pt x="361" y="301"/>
                  </a:lnTo>
                  <a:lnTo>
                    <a:pt x="363" y="301"/>
                  </a:lnTo>
                  <a:lnTo>
                    <a:pt x="363" y="301"/>
                  </a:lnTo>
                  <a:lnTo>
                    <a:pt x="363" y="301"/>
                  </a:lnTo>
                  <a:lnTo>
                    <a:pt x="363" y="301"/>
                  </a:lnTo>
                  <a:lnTo>
                    <a:pt x="363" y="301"/>
                  </a:lnTo>
                  <a:lnTo>
                    <a:pt x="363" y="299"/>
                  </a:lnTo>
                  <a:lnTo>
                    <a:pt x="363" y="299"/>
                  </a:lnTo>
                  <a:lnTo>
                    <a:pt x="363" y="299"/>
                  </a:lnTo>
                  <a:lnTo>
                    <a:pt x="363" y="298"/>
                  </a:lnTo>
                  <a:lnTo>
                    <a:pt x="363" y="298"/>
                  </a:lnTo>
                  <a:lnTo>
                    <a:pt x="361" y="298"/>
                  </a:lnTo>
                  <a:lnTo>
                    <a:pt x="361" y="298"/>
                  </a:lnTo>
                  <a:lnTo>
                    <a:pt x="361" y="296"/>
                  </a:lnTo>
                  <a:lnTo>
                    <a:pt x="361" y="296"/>
                  </a:lnTo>
                  <a:lnTo>
                    <a:pt x="361" y="296"/>
                  </a:lnTo>
                  <a:lnTo>
                    <a:pt x="361" y="296"/>
                  </a:lnTo>
                  <a:lnTo>
                    <a:pt x="361" y="296"/>
                  </a:lnTo>
                  <a:lnTo>
                    <a:pt x="361" y="296"/>
                  </a:lnTo>
                  <a:lnTo>
                    <a:pt x="359" y="296"/>
                  </a:lnTo>
                  <a:lnTo>
                    <a:pt x="359" y="296"/>
                  </a:lnTo>
                  <a:lnTo>
                    <a:pt x="359" y="294"/>
                  </a:lnTo>
                  <a:lnTo>
                    <a:pt x="359" y="294"/>
                  </a:lnTo>
                  <a:lnTo>
                    <a:pt x="359" y="294"/>
                  </a:lnTo>
                  <a:lnTo>
                    <a:pt x="359" y="296"/>
                  </a:lnTo>
                  <a:lnTo>
                    <a:pt x="359" y="296"/>
                  </a:lnTo>
                  <a:lnTo>
                    <a:pt x="357" y="296"/>
                  </a:lnTo>
                  <a:lnTo>
                    <a:pt x="357" y="296"/>
                  </a:lnTo>
                  <a:lnTo>
                    <a:pt x="357" y="296"/>
                  </a:lnTo>
                  <a:lnTo>
                    <a:pt x="357" y="298"/>
                  </a:lnTo>
                  <a:lnTo>
                    <a:pt x="359" y="298"/>
                  </a:lnTo>
                  <a:lnTo>
                    <a:pt x="359" y="298"/>
                  </a:lnTo>
                  <a:lnTo>
                    <a:pt x="359" y="298"/>
                  </a:lnTo>
                  <a:lnTo>
                    <a:pt x="359" y="298"/>
                  </a:lnTo>
                  <a:lnTo>
                    <a:pt x="359" y="299"/>
                  </a:lnTo>
                  <a:lnTo>
                    <a:pt x="359" y="299"/>
                  </a:lnTo>
                  <a:lnTo>
                    <a:pt x="361" y="299"/>
                  </a:lnTo>
                  <a:lnTo>
                    <a:pt x="361" y="299"/>
                  </a:lnTo>
                  <a:lnTo>
                    <a:pt x="361" y="299"/>
                  </a:lnTo>
                  <a:lnTo>
                    <a:pt x="361" y="299"/>
                  </a:lnTo>
                  <a:lnTo>
                    <a:pt x="361" y="299"/>
                  </a:lnTo>
                  <a:close/>
                  <a:moveTo>
                    <a:pt x="294" y="310"/>
                  </a:moveTo>
                  <a:lnTo>
                    <a:pt x="296" y="309"/>
                  </a:lnTo>
                  <a:lnTo>
                    <a:pt x="296" y="309"/>
                  </a:lnTo>
                  <a:lnTo>
                    <a:pt x="296" y="309"/>
                  </a:lnTo>
                  <a:lnTo>
                    <a:pt x="298" y="307"/>
                  </a:lnTo>
                  <a:lnTo>
                    <a:pt x="298" y="305"/>
                  </a:lnTo>
                  <a:lnTo>
                    <a:pt x="298" y="301"/>
                  </a:lnTo>
                  <a:lnTo>
                    <a:pt x="298" y="301"/>
                  </a:lnTo>
                  <a:lnTo>
                    <a:pt x="298" y="298"/>
                  </a:lnTo>
                  <a:lnTo>
                    <a:pt x="298" y="298"/>
                  </a:lnTo>
                  <a:lnTo>
                    <a:pt x="298" y="296"/>
                  </a:lnTo>
                  <a:lnTo>
                    <a:pt x="296" y="296"/>
                  </a:lnTo>
                  <a:lnTo>
                    <a:pt x="296" y="294"/>
                  </a:lnTo>
                  <a:lnTo>
                    <a:pt x="294" y="294"/>
                  </a:lnTo>
                  <a:lnTo>
                    <a:pt x="294" y="296"/>
                  </a:lnTo>
                  <a:lnTo>
                    <a:pt x="294" y="296"/>
                  </a:lnTo>
                  <a:lnTo>
                    <a:pt x="294" y="296"/>
                  </a:lnTo>
                  <a:lnTo>
                    <a:pt x="292" y="296"/>
                  </a:lnTo>
                  <a:lnTo>
                    <a:pt x="292" y="298"/>
                  </a:lnTo>
                  <a:lnTo>
                    <a:pt x="289" y="299"/>
                  </a:lnTo>
                  <a:lnTo>
                    <a:pt x="287" y="301"/>
                  </a:lnTo>
                  <a:lnTo>
                    <a:pt x="287" y="301"/>
                  </a:lnTo>
                  <a:lnTo>
                    <a:pt x="287" y="301"/>
                  </a:lnTo>
                  <a:lnTo>
                    <a:pt x="287" y="301"/>
                  </a:lnTo>
                  <a:lnTo>
                    <a:pt x="285" y="301"/>
                  </a:lnTo>
                  <a:lnTo>
                    <a:pt x="285" y="301"/>
                  </a:lnTo>
                  <a:lnTo>
                    <a:pt x="285" y="303"/>
                  </a:lnTo>
                  <a:lnTo>
                    <a:pt x="287" y="303"/>
                  </a:lnTo>
                  <a:lnTo>
                    <a:pt x="287" y="303"/>
                  </a:lnTo>
                  <a:lnTo>
                    <a:pt x="287" y="305"/>
                  </a:lnTo>
                  <a:lnTo>
                    <a:pt x="287" y="305"/>
                  </a:lnTo>
                  <a:lnTo>
                    <a:pt x="287" y="305"/>
                  </a:lnTo>
                  <a:lnTo>
                    <a:pt x="287" y="307"/>
                  </a:lnTo>
                  <a:lnTo>
                    <a:pt x="289" y="307"/>
                  </a:lnTo>
                  <a:lnTo>
                    <a:pt x="289" y="307"/>
                  </a:lnTo>
                  <a:lnTo>
                    <a:pt x="289" y="307"/>
                  </a:lnTo>
                  <a:lnTo>
                    <a:pt x="289" y="309"/>
                  </a:lnTo>
                  <a:lnTo>
                    <a:pt x="289" y="309"/>
                  </a:lnTo>
                  <a:lnTo>
                    <a:pt x="289" y="309"/>
                  </a:lnTo>
                  <a:lnTo>
                    <a:pt x="291" y="309"/>
                  </a:lnTo>
                  <a:lnTo>
                    <a:pt x="291" y="310"/>
                  </a:lnTo>
                  <a:lnTo>
                    <a:pt x="291" y="310"/>
                  </a:lnTo>
                  <a:lnTo>
                    <a:pt x="291" y="312"/>
                  </a:lnTo>
                  <a:lnTo>
                    <a:pt x="291" y="312"/>
                  </a:lnTo>
                  <a:lnTo>
                    <a:pt x="291" y="312"/>
                  </a:lnTo>
                  <a:lnTo>
                    <a:pt x="291" y="312"/>
                  </a:lnTo>
                  <a:lnTo>
                    <a:pt x="292" y="312"/>
                  </a:lnTo>
                  <a:lnTo>
                    <a:pt x="292" y="312"/>
                  </a:lnTo>
                  <a:lnTo>
                    <a:pt x="292" y="312"/>
                  </a:lnTo>
                  <a:lnTo>
                    <a:pt x="294" y="310"/>
                  </a:lnTo>
                  <a:close/>
                  <a:moveTo>
                    <a:pt x="246" y="299"/>
                  </a:moveTo>
                  <a:lnTo>
                    <a:pt x="246" y="298"/>
                  </a:lnTo>
                  <a:lnTo>
                    <a:pt x="246" y="296"/>
                  </a:lnTo>
                  <a:lnTo>
                    <a:pt x="246" y="296"/>
                  </a:lnTo>
                  <a:lnTo>
                    <a:pt x="246" y="294"/>
                  </a:lnTo>
                  <a:lnTo>
                    <a:pt x="246" y="294"/>
                  </a:lnTo>
                  <a:lnTo>
                    <a:pt x="244" y="294"/>
                  </a:lnTo>
                  <a:lnTo>
                    <a:pt x="244" y="294"/>
                  </a:lnTo>
                  <a:lnTo>
                    <a:pt x="244" y="294"/>
                  </a:lnTo>
                  <a:lnTo>
                    <a:pt x="244" y="294"/>
                  </a:lnTo>
                  <a:lnTo>
                    <a:pt x="244" y="294"/>
                  </a:lnTo>
                  <a:lnTo>
                    <a:pt x="242" y="294"/>
                  </a:lnTo>
                  <a:lnTo>
                    <a:pt x="240" y="296"/>
                  </a:lnTo>
                  <a:lnTo>
                    <a:pt x="240" y="296"/>
                  </a:lnTo>
                  <a:lnTo>
                    <a:pt x="240" y="296"/>
                  </a:lnTo>
                  <a:lnTo>
                    <a:pt x="240" y="296"/>
                  </a:lnTo>
                  <a:lnTo>
                    <a:pt x="240" y="298"/>
                  </a:lnTo>
                  <a:lnTo>
                    <a:pt x="240" y="298"/>
                  </a:lnTo>
                  <a:lnTo>
                    <a:pt x="240" y="298"/>
                  </a:lnTo>
                  <a:lnTo>
                    <a:pt x="240" y="298"/>
                  </a:lnTo>
                  <a:lnTo>
                    <a:pt x="240" y="298"/>
                  </a:lnTo>
                  <a:lnTo>
                    <a:pt x="240" y="298"/>
                  </a:lnTo>
                  <a:lnTo>
                    <a:pt x="240" y="299"/>
                  </a:lnTo>
                  <a:lnTo>
                    <a:pt x="240" y="299"/>
                  </a:lnTo>
                  <a:lnTo>
                    <a:pt x="240" y="299"/>
                  </a:lnTo>
                  <a:lnTo>
                    <a:pt x="240" y="299"/>
                  </a:lnTo>
                  <a:lnTo>
                    <a:pt x="240" y="299"/>
                  </a:lnTo>
                  <a:lnTo>
                    <a:pt x="242" y="299"/>
                  </a:lnTo>
                  <a:lnTo>
                    <a:pt x="242" y="299"/>
                  </a:lnTo>
                  <a:lnTo>
                    <a:pt x="242" y="298"/>
                  </a:lnTo>
                  <a:lnTo>
                    <a:pt x="242" y="299"/>
                  </a:lnTo>
                  <a:lnTo>
                    <a:pt x="242" y="299"/>
                  </a:lnTo>
                  <a:lnTo>
                    <a:pt x="242" y="299"/>
                  </a:lnTo>
                  <a:lnTo>
                    <a:pt x="242" y="299"/>
                  </a:lnTo>
                  <a:lnTo>
                    <a:pt x="244" y="299"/>
                  </a:lnTo>
                  <a:lnTo>
                    <a:pt x="244" y="299"/>
                  </a:lnTo>
                  <a:lnTo>
                    <a:pt x="244" y="299"/>
                  </a:lnTo>
                  <a:lnTo>
                    <a:pt x="244" y="299"/>
                  </a:lnTo>
                  <a:lnTo>
                    <a:pt x="244" y="299"/>
                  </a:lnTo>
                  <a:lnTo>
                    <a:pt x="244" y="299"/>
                  </a:lnTo>
                  <a:lnTo>
                    <a:pt x="244" y="299"/>
                  </a:lnTo>
                  <a:lnTo>
                    <a:pt x="244" y="299"/>
                  </a:lnTo>
                  <a:lnTo>
                    <a:pt x="244" y="299"/>
                  </a:lnTo>
                  <a:lnTo>
                    <a:pt x="244" y="299"/>
                  </a:lnTo>
                  <a:lnTo>
                    <a:pt x="244" y="299"/>
                  </a:lnTo>
                  <a:lnTo>
                    <a:pt x="244" y="299"/>
                  </a:lnTo>
                  <a:lnTo>
                    <a:pt x="246" y="299"/>
                  </a:lnTo>
                  <a:lnTo>
                    <a:pt x="246" y="298"/>
                  </a:lnTo>
                  <a:lnTo>
                    <a:pt x="246" y="298"/>
                  </a:lnTo>
                  <a:lnTo>
                    <a:pt x="246" y="299"/>
                  </a:lnTo>
                  <a:close/>
                  <a:moveTo>
                    <a:pt x="177" y="290"/>
                  </a:moveTo>
                  <a:lnTo>
                    <a:pt x="175" y="289"/>
                  </a:lnTo>
                  <a:lnTo>
                    <a:pt x="175" y="289"/>
                  </a:lnTo>
                  <a:lnTo>
                    <a:pt x="175" y="289"/>
                  </a:lnTo>
                  <a:lnTo>
                    <a:pt x="173" y="289"/>
                  </a:lnTo>
                  <a:lnTo>
                    <a:pt x="173" y="290"/>
                  </a:lnTo>
                  <a:lnTo>
                    <a:pt x="173" y="290"/>
                  </a:lnTo>
                  <a:lnTo>
                    <a:pt x="173" y="290"/>
                  </a:lnTo>
                  <a:lnTo>
                    <a:pt x="175" y="290"/>
                  </a:lnTo>
                  <a:lnTo>
                    <a:pt x="175" y="292"/>
                  </a:lnTo>
                  <a:lnTo>
                    <a:pt x="177" y="292"/>
                  </a:lnTo>
                  <a:lnTo>
                    <a:pt x="177" y="292"/>
                  </a:lnTo>
                  <a:lnTo>
                    <a:pt x="177" y="290"/>
                  </a:lnTo>
                  <a:lnTo>
                    <a:pt x="177" y="290"/>
                  </a:lnTo>
                  <a:lnTo>
                    <a:pt x="177" y="290"/>
                  </a:lnTo>
                  <a:lnTo>
                    <a:pt x="177" y="290"/>
                  </a:lnTo>
                  <a:close/>
                  <a:moveTo>
                    <a:pt x="195" y="285"/>
                  </a:moveTo>
                  <a:lnTo>
                    <a:pt x="197" y="285"/>
                  </a:lnTo>
                  <a:lnTo>
                    <a:pt x="197" y="285"/>
                  </a:lnTo>
                  <a:lnTo>
                    <a:pt x="199" y="283"/>
                  </a:lnTo>
                  <a:lnTo>
                    <a:pt x="197" y="283"/>
                  </a:lnTo>
                  <a:lnTo>
                    <a:pt x="195" y="285"/>
                  </a:lnTo>
                  <a:lnTo>
                    <a:pt x="193" y="285"/>
                  </a:lnTo>
                  <a:lnTo>
                    <a:pt x="191" y="285"/>
                  </a:lnTo>
                  <a:lnTo>
                    <a:pt x="188" y="289"/>
                  </a:lnTo>
                  <a:lnTo>
                    <a:pt x="188" y="289"/>
                  </a:lnTo>
                  <a:lnTo>
                    <a:pt x="188" y="289"/>
                  </a:lnTo>
                  <a:lnTo>
                    <a:pt x="191" y="287"/>
                  </a:lnTo>
                  <a:lnTo>
                    <a:pt x="193" y="287"/>
                  </a:lnTo>
                  <a:lnTo>
                    <a:pt x="193" y="287"/>
                  </a:lnTo>
                  <a:lnTo>
                    <a:pt x="195" y="287"/>
                  </a:lnTo>
                  <a:lnTo>
                    <a:pt x="193" y="285"/>
                  </a:lnTo>
                  <a:lnTo>
                    <a:pt x="195" y="285"/>
                  </a:lnTo>
                  <a:close/>
                  <a:moveTo>
                    <a:pt x="348" y="285"/>
                  </a:moveTo>
                  <a:lnTo>
                    <a:pt x="348" y="285"/>
                  </a:lnTo>
                  <a:lnTo>
                    <a:pt x="348" y="285"/>
                  </a:lnTo>
                  <a:lnTo>
                    <a:pt x="348" y="283"/>
                  </a:lnTo>
                  <a:lnTo>
                    <a:pt x="347" y="283"/>
                  </a:lnTo>
                  <a:lnTo>
                    <a:pt x="347" y="283"/>
                  </a:lnTo>
                  <a:lnTo>
                    <a:pt x="347" y="283"/>
                  </a:lnTo>
                  <a:lnTo>
                    <a:pt x="345" y="283"/>
                  </a:lnTo>
                  <a:lnTo>
                    <a:pt x="345" y="285"/>
                  </a:lnTo>
                  <a:lnTo>
                    <a:pt x="345" y="285"/>
                  </a:lnTo>
                  <a:lnTo>
                    <a:pt x="347" y="287"/>
                  </a:lnTo>
                  <a:lnTo>
                    <a:pt x="345" y="287"/>
                  </a:lnTo>
                  <a:lnTo>
                    <a:pt x="345" y="287"/>
                  </a:lnTo>
                  <a:lnTo>
                    <a:pt x="345" y="289"/>
                  </a:lnTo>
                  <a:lnTo>
                    <a:pt x="345" y="289"/>
                  </a:lnTo>
                  <a:lnTo>
                    <a:pt x="347" y="289"/>
                  </a:lnTo>
                  <a:lnTo>
                    <a:pt x="347" y="289"/>
                  </a:lnTo>
                  <a:lnTo>
                    <a:pt x="347" y="290"/>
                  </a:lnTo>
                  <a:lnTo>
                    <a:pt x="347" y="290"/>
                  </a:lnTo>
                  <a:lnTo>
                    <a:pt x="347" y="290"/>
                  </a:lnTo>
                  <a:lnTo>
                    <a:pt x="347" y="289"/>
                  </a:lnTo>
                  <a:lnTo>
                    <a:pt x="347" y="287"/>
                  </a:lnTo>
                  <a:lnTo>
                    <a:pt x="347" y="287"/>
                  </a:lnTo>
                  <a:lnTo>
                    <a:pt x="347" y="287"/>
                  </a:lnTo>
                  <a:lnTo>
                    <a:pt x="347" y="287"/>
                  </a:lnTo>
                  <a:lnTo>
                    <a:pt x="347" y="287"/>
                  </a:lnTo>
                  <a:lnTo>
                    <a:pt x="347" y="285"/>
                  </a:lnTo>
                  <a:lnTo>
                    <a:pt x="347" y="285"/>
                  </a:lnTo>
                  <a:lnTo>
                    <a:pt x="348" y="285"/>
                  </a:lnTo>
                  <a:lnTo>
                    <a:pt x="348" y="285"/>
                  </a:lnTo>
                  <a:lnTo>
                    <a:pt x="348" y="285"/>
                  </a:lnTo>
                  <a:lnTo>
                    <a:pt x="348" y="285"/>
                  </a:lnTo>
                  <a:lnTo>
                    <a:pt x="348" y="287"/>
                  </a:lnTo>
                  <a:lnTo>
                    <a:pt x="348" y="285"/>
                  </a:lnTo>
                  <a:lnTo>
                    <a:pt x="348" y="285"/>
                  </a:lnTo>
                  <a:lnTo>
                    <a:pt x="348" y="285"/>
                  </a:lnTo>
                  <a:close/>
                  <a:moveTo>
                    <a:pt x="238" y="285"/>
                  </a:moveTo>
                  <a:lnTo>
                    <a:pt x="238" y="285"/>
                  </a:lnTo>
                  <a:lnTo>
                    <a:pt x="236" y="289"/>
                  </a:lnTo>
                  <a:lnTo>
                    <a:pt x="238" y="287"/>
                  </a:lnTo>
                  <a:lnTo>
                    <a:pt x="240" y="287"/>
                  </a:lnTo>
                  <a:lnTo>
                    <a:pt x="240" y="285"/>
                  </a:lnTo>
                  <a:lnTo>
                    <a:pt x="240" y="285"/>
                  </a:lnTo>
                  <a:lnTo>
                    <a:pt x="242" y="285"/>
                  </a:lnTo>
                  <a:lnTo>
                    <a:pt x="242" y="283"/>
                  </a:lnTo>
                  <a:lnTo>
                    <a:pt x="242" y="283"/>
                  </a:lnTo>
                  <a:lnTo>
                    <a:pt x="242" y="283"/>
                  </a:lnTo>
                  <a:lnTo>
                    <a:pt x="244" y="281"/>
                  </a:lnTo>
                  <a:lnTo>
                    <a:pt x="242" y="280"/>
                  </a:lnTo>
                  <a:lnTo>
                    <a:pt x="240" y="280"/>
                  </a:lnTo>
                  <a:lnTo>
                    <a:pt x="240" y="280"/>
                  </a:lnTo>
                  <a:lnTo>
                    <a:pt x="240" y="278"/>
                  </a:lnTo>
                  <a:lnTo>
                    <a:pt x="240" y="278"/>
                  </a:lnTo>
                  <a:lnTo>
                    <a:pt x="240" y="276"/>
                  </a:lnTo>
                  <a:lnTo>
                    <a:pt x="240" y="276"/>
                  </a:lnTo>
                  <a:lnTo>
                    <a:pt x="240" y="278"/>
                  </a:lnTo>
                  <a:lnTo>
                    <a:pt x="238" y="278"/>
                  </a:lnTo>
                  <a:lnTo>
                    <a:pt x="238" y="280"/>
                  </a:lnTo>
                  <a:lnTo>
                    <a:pt x="236" y="281"/>
                  </a:lnTo>
                  <a:lnTo>
                    <a:pt x="238" y="281"/>
                  </a:lnTo>
                  <a:lnTo>
                    <a:pt x="238" y="281"/>
                  </a:lnTo>
                  <a:lnTo>
                    <a:pt x="238" y="281"/>
                  </a:lnTo>
                  <a:lnTo>
                    <a:pt x="238" y="283"/>
                  </a:lnTo>
                  <a:lnTo>
                    <a:pt x="238" y="283"/>
                  </a:lnTo>
                  <a:lnTo>
                    <a:pt x="238" y="283"/>
                  </a:lnTo>
                  <a:lnTo>
                    <a:pt x="238" y="283"/>
                  </a:lnTo>
                  <a:lnTo>
                    <a:pt x="238" y="283"/>
                  </a:lnTo>
                  <a:lnTo>
                    <a:pt x="238" y="283"/>
                  </a:lnTo>
                  <a:lnTo>
                    <a:pt x="238" y="285"/>
                  </a:lnTo>
                  <a:close/>
                  <a:moveTo>
                    <a:pt x="287" y="281"/>
                  </a:moveTo>
                  <a:lnTo>
                    <a:pt x="289" y="281"/>
                  </a:lnTo>
                  <a:lnTo>
                    <a:pt x="289" y="281"/>
                  </a:lnTo>
                  <a:lnTo>
                    <a:pt x="289" y="280"/>
                  </a:lnTo>
                  <a:lnTo>
                    <a:pt x="291" y="280"/>
                  </a:lnTo>
                  <a:lnTo>
                    <a:pt x="291" y="280"/>
                  </a:lnTo>
                  <a:lnTo>
                    <a:pt x="292" y="280"/>
                  </a:lnTo>
                  <a:lnTo>
                    <a:pt x="292" y="278"/>
                  </a:lnTo>
                  <a:lnTo>
                    <a:pt x="292" y="278"/>
                  </a:lnTo>
                  <a:lnTo>
                    <a:pt x="292" y="278"/>
                  </a:lnTo>
                  <a:lnTo>
                    <a:pt x="291" y="278"/>
                  </a:lnTo>
                  <a:lnTo>
                    <a:pt x="291" y="278"/>
                  </a:lnTo>
                  <a:lnTo>
                    <a:pt x="291" y="276"/>
                  </a:lnTo>
                  <a:lnTo>
                    <a:pt x="291" y="276"/>
                  </a:lnTo>
                  <a:lnTo>
                    <a:pt x="289" y="276"/>
                  </a:lnTo>
                  <a:lnTo>
                    <a:pt x="289" y="276"/>
                  </a:lnTo>
                  <a:lnTo>
                    <a:pt x="287" y="278"/>
                  </a:lnTo>
                  <a:lnTo>
                    <a:pt x="287" y="278"/>
                  </a:lnTo>
                  <a:lnTo>
                    <a:pt x="287" y="276"/>
                  </a:lnTo>
                  <a:lnTo>
                    <a:pt x="285" y="276"/>
                  </a:lnTo>
                  <a:lnTo>
                    <a:pt x="285" y="276"/>
                  </a:lnTo>
                  <a:lnTo>
                    <a:pt x="285" y="276"/>
                  </a:lnTo>
                  <a:lnTo>
                    <a:pt x="283" y="278"/>
                  </a:lnTo>
                  <a:lnTo>
                    <a:pt x="285" y="278"/>
                  </a:lnTo>
                  <a:lnTo>
                    <a:pt x="285" y="278"/>
                  </a:lnTo>
                  <a:lnTo>
                    <a:pt x="285" y="280"/>
                  </a:lnTo>
                  <a:lnTo>
                    <a:pt x="285" y="280"/>
                  </a:lnTo>
                  <a:lnTo>
                    <a:pt x="285" y="280"/>
                  </a:lnTo>
                  <a:lnTo>
                    <a:pt x="283" y="280"/>
                  </a:lnTo>
                  <a:lnTo>
                    <a:pt x="283" y="280"/>
                  </a:lnTo>
                  <a:lnTo>
                    <a:pt x="283" y="281"/>
                  </a:lnTo>
                  <a:lnTo>
                    <a:pt x="283" y="281"/>
                  </a:lnTo>
                  <a:lnTo>
                    <a:pt x="283" y="281"/>
                  </a:lnTo>
                  <a:lnTo>
                    <a:pt x="283" y="281"/>
                  </a:lnTo>
                  <a:lnTo>
                    <a:pt x="287" y="281"/>
                  </a:lnTo>
                  <a:close/>
                  <a:moveTo>
                    <a:pt x="267" y="281"/>
                  </a:moveTo>
                  <a:lnTo>
                    <a:pt x="267" y="281"/>
                  </a:lnTo>
                  <a:lnTo>
                    <a:pt x="267" y="281"/>
                  </a:lnTo>
                  <a:lnTo>
                    <a:pt x="267" y="280"/>
                  </a:lnTo>
                  <a:lnTo>
                    <a:pt x="265" y="280"/>
                  </a:lnTo>
                  <a:lnTo>
                    <a:pt x="265" y="280"/>
                  </a:lnTo>
                  <a:lnTo>
                    <a:pt x="265" y="280"/>
                  </a:lnTo>
                  <a:lnTo>
                    <a:pt x="267" y="280"/>
                  </a:lnTo>
                  <a:lnTo>
                    <a:pt x="267" y="278"/>
                  </a:lnTo>
                  <a:lnTo>
                    <a:pt x="267" y="278"/>
                  </a:lnTo>
                  <a:lnTo>
                    <a:pt x="265" y="276"/>
                  </a:lnTo>
                  <a:lnTo>
                    <a:pt x="265" y="276"/>
                  </a:lnTo>
                  <a:lnTo>
                    <a:pt x="265" y="276"/>
                  </a:lnTo>
                  <a:lnTo>
                    <a:pt x="264" y="276"/>
                  </a:lnTo>
                  <a:lnTo>
                    <a:pt x="264" y="276"/>
                  </a:lnTo>
                  <a:lnTo>
                    <a:pt x="264" y="276"/>
                  </a:lnTo>
                  <a:lnTo>
                    <a:pt x="264" y="278"/>
                  </a:lnTo>
                  <a:lnTo>
                    <a:pt x="264" y="278"/>
                  </a:lnTo>
                  <a:lnTo>
                    <a:pt x="264" y="280"/>
                  </a:lnTo>
                  <a:lnTo>
                    <a:pt x="264" y="280"/>
                  </a:lnTo>
                  <a:lnTo>
                    <a:pt x="262" y="280"/>
                  </a:lnTo>
                  <a:lnTo>
                    <a:pt x="262" y="280"/>
                  </a:lnTo>
                  <a:lnTo>
                    <a:pt x="264" y="280"/>
                  </a:lnTo>
                  <a:lnTo>
                    <a:pt x="262" y="281"/>
                  </a:lnTo>
                  <a:lnTo>
                    <a:pt x="262" y="281"/>
                  </a:lnTo>
                  <a:lnTo>
                    <a:pt x="262" y="281"/>
                  </a:lnTo>
                  <a:lnTo>
                    <a:pt x="262" y="281"/>
                  </a:lnTo>
                  <a:lnTo>
                    <a:pt x="264" y="281"/>
                  </a:lnTo>
                  <a:lnTo>
                    <a:pt x="264" y="281"/>
                  </a:lnTo>
                  <a:lnTo>
                    <a:pt x="264" y="283"/>
                  </a:lnTo>
                  <a:lnTo>
                    <a:pt x="264" y="283"/>
                  </a:lnTo>
                  <a:lnTo>
                    <a:pt x="264" y="283"/>
                  </a:lnTo>
                  <a:lnTo>
                    <a:pt x="264" y="283"/>
                  </a:lnTo>
                  <a:lnTo>
                    <a:pt x="264" y="285"/>
                  </a:lnTo>
                  <a:lnTo>
                    <a:pt x="264" y="283"/>
                  </a:lnTo>
                  <a:lnTo>
                    <a:pt x="267" y="281"/>
                  </a:lnTo>
                  <a:lnTo>
                    <a:pt x="267" y="281"/>
                  </a:lnTo>
                  <a:lnTo>
                    <a:pt x="267" y="281"/>
                  </a:lnTo>
                  <a:close/>
                  <a:moveTo>
                    <a:pt x="193" y="272"/>
                  </a:moveTo>
                  <a:lnTo>
                    <a:pt x="193" y="272"/>
                  </a:lnTo>
                  <a:lnTo>
                    <a:pt x="193" y="272"/>
                  </a:lnTo>
                  <a:lnTo>
                    <a:pt x="191" y="274"/>
                  </a:lnTo>
                  <a:lnTo>
                    <a:pt x="191" y="274"/>
                  </a:lnTo>
                  <a:lnTo>
                    <a:pt x="191" y="274"/>
                  </a:lnTo>
                  <a:lnTo>
                    <a:pt x="191" y="274"/>
                  </a:lnTo>
                  <a:lnTo>
                    <a:pt x="193" y="276"/>
                  </a:lnTo>
                  <a:lnTo>
                    <a:pt x="193" y="274"/>
                  </a:lnTo>
                  <a:lnTo>
                    <a:pt x="195" y="274"/>
                  </a:lnTo>
                  <a:lnTo>
                    <a:pt x="195" y="274"/>
                  </a:lnTo>
                  <a:lnTo>
                    <a:pt x="195" y="274"/>
                  </a:lnTo>
                  <a:lnTo>
                    <a:pt x="193" y="274"/>
                  </a:lnTo>
                  <a:lnTo>
                    <a:pt x="193" y="274"/>
                  </a:lnTo>
                  <a:lnTo>
                    <a:pt x="193" y="272"/>
                  </a:lnTo>
                  <a:lnTo>
                    <a:pt x="193" y="272"/>
                  </a:lnTo>
                  <a:lnTo>
                    <a:pt x="193" y="272"/>
                  </a:lnTo>
                  <a:lnTo>
                    <a:pt x="193" y="272"/>
                  </a:lnTo>
                  <a:close/>
                  <a:moveTo>
                    <a:pt x="256" y="269"/>
                  </a:moveTo>
                  <a:lnTo>
                    <a:pt x="255" y="267"/>
                  </a:lnTo>
                  <a:lnTo>
                    <a:pt x="255" y="267"/>
                  </a:lnTo>
                  <a:lnTo>
                    <a:pt x="255" y="269"/>
                  </a:lnTo>
                  <a:lnTo>
                    <a:pt x="253" y="269"/>
                  </a:lnTo>
                  <a:lnTo>
                    <a:pt x="253" y="269"/>
                  </a:lnTo>
                  <a:lnTo>
                    <a:pt x="251" y="269"/>
                  </a:lnTo>
                  <a:lnTo>
                    <a:pt x="253" y="269"/>
                  </a:lnTo>
                  <a:lnTo>
                    <a:pt x="255" y="271"/>
                  </a:lnTo>
                  <a:lnTo>
                    <a:pt x="256" y="271"/>
                  </a:lnTo>
                  <a:lnTo>
                    <a:pt x="256" y="269"/>
                  </a:lnTo>
                  <a:lnTo>
                    <a:pt x="256" y="269"/>
                  </a:lnTo>
                  <a:lnTo>
                    <a:pt x="256" y="269"/>
                  </a:lnTo>
                  <a:close/>
                  <a:moveTo>
                    <a:pt x="269" y="267"/>
                  </a:moveTo>
                  <a:lnTo>
                    <a:pt x="269" y="267"/>
                  </a:lnTo>
                  <a:lnTo>
                    <a:pt x="269" y="267"/>
                  </a:lnTo>
                  <a:lnTo>
                    <a:pt x="271" y="269"/>
                  </a:lnTo>
                  <a:lnTo>
                    <a:pt x="273" y="271"/>
                  </a:lnTo>
                  <a:lnTo>
                    <a:pt x="273" y="271"/>
                  </a:lnTo>
                  <a:lnTo>
                    <a:pt x="274" y="271"/>
                  </a:lnTo>
                  <a:lnTo>
                    <a:pt x="274" y="272"/>
                  </a:lnTo>
                  <a:lnTo>
                    <a:pt x="274" y="272"/>
                  </a:lnTo>
                  <a:lnTo>
                    <a:pt x="276" y="272"/>
                  </a:lnTo>
                  <a:lnTo>
                    <a:pt x="278" y="274"/>
                  </a:lnTo>
                  <a:lnTo>
                    <a:pt x="280" y="274"/>
                  </a:lnTo>
                  <a:lnTo>
                    <a:pt x="280" y="274"/>
                  </a:lnTo>
                  <a:lnTo>
                    <a:pt x="280" y="272"/>
                  </a:lnTo>
                  <a:lnTo>
                    <a:pt x="282" y="271"/>
                  </a:lnTo>
                  <a:lnTo>
                    <a:pt x="282" y="269"/>
                  </a:lnTo>
                  <a:lnTo>
                    <a:pt x="282" y="269"/>
                  </a:lnTo>
                  <a:lnTo>
                    <a:pt x="282" y="269"/>
                  </a:lnTo>
                  <a:lnTo>
                    <a:pt x="280" y="269"/>
                  </a:lnTo>
                  <a:lnTo>
                    <a:pt x="282" y="269"/>
                  </a:lnTo>
                  <a:lnTo>
                    <a:pt x="280" y="267"/>
                  </a:lnTo>
                  <a:lnTo>
                    <a:pt x="278" y="267"/>
                  </a:lnTo>
                  <a:lnTo>
                    <a:pt x="276" y="267"/>
                  </a:lnTo>
                  <a:lnTo>
                    <a:pt x="276" y="267"/>
                  </a:lnTo>
                  <a:lnTo>
                    <a:pt x="276" y="267"/>
                  </a:lnTo>
                  <a:lnTo>
                    <a:pt x="274" y="267"/>
                  </a:lnTo>
                  <a:lnTo>
                    <a:pt x="274" y="267"/>
                  </a:lnTo>
                  <a:lnTo>
                    <a:pt x="273" y="267"/>
                  </a:lnTo>
                  <a:lnTo>
                    <a:pt x="273" y="267"/>
                  </a:lnTo>
                  <a:lnTo>
                    <a:pt x="273" y="265"/>
                  </a:lnTo>
                  <a:lnTo>
                    <a:pt x="273" y="265"/>
                  </a:lnTo>
                  <a:lnTo>
                    <a:pt x="273" y="265"/>
                  </a:lnTo>
                  <a:lnTo>
                    <a:pt x="273" y="265"/>
                  </a:lnTo>
                  <a:lnTo>
                    <a:pt x="273" y="265"/>
                  </a:lnTo>
                  <a:lnTo>
                    <a:pt x="273" y="265"/>
                  </a:lnTo>
                  <a:lnTo>
                    <a:pt x="271" y="265"/>
                  </a:lnTo>
                  <a:lnTo>
                    <a:pt x="271" y="265"/>
                  </a:lnTo>
                  <a:lnTo>
                    <a:pt x="269" y="265"/>
                  </a:lnTo>
                  <a:lnTo>
                    <a:pt x="267" y="265"/>
                  </a:lnTo>
                  <a:lnTo>
                    <a:pt x="267" y="265"/>
                  </a:lnTo>
                  <a:lnTo>
                    <a:pt x="267" y="265"/>
                  </a:lnTo>
                  <a:lnTo>
                    <a:pt x="269" y="267"/>
                  </a:lnTo>
                  <a:close/>
                  <a:moveTo>
                    <a:pt x="233" y="274"/>
                  </a:moveTo>
                  <a:lnTo>
                    <a:pt x="233" y="274"/>
                  </a:lnTo>
                  <a:lnTo>
                    <a:pt x="235" y="274"/>
                  </a:lnTo>
                  <a:lnTo>
                    <a:pt x="236" y="271"/>
                  </a:lnTo>
                  <a:lnTo>
                    <a:pt x="236" y="271"/>
                  </a:lnTo>
                  <a:lnTo>
                    <a:pt x="238" y="269"/>
                  </a:lnTo>
                  <a:lnTo>
                    <a:pt x="238" y="265"/>
                  </a:lnTo>
                  <a:lnTo>
                    <a:pt x="238" y="263"/>
                  </a:lnTo>
                  <a:lnTo>
                    <a:pt x="236" y="263"/>
                  </a:lnTo>
                  <a:lnTo>
                    <a:pt x="236" y="263"/>
                  </a:lnTo>
                  <a:lnTo>
                    <a:pt x="236" y="263"/>
                  </a:lnTo>
                  <a:lnTo>
                    <a:pt x="236" y="265"/>
                  </a:lnTo>
                  <a:lnTo>
                    <a:pt x="236" y="265"/>
                  </a:lnTo>
                  <a:lnTo>
                    <a:pt x="236" y="263"/>
                  </a:lnTo>
                  <a:lnTo>
                    <a:pt x="236" y="263"/>
                  </a:lnTo>
                  <a:lnTo>
                    <a:pt x="235" y="263"/>
                  </a:lnTo>
                  <a:lnTo>
                    <a:pt x="235" y="265"/>
                  </a:lnTo>
                  <a:lnTo>
                    <a:pt x="235" y="265"/>
                  </a:lnTo>
                  <a:lnTo>
                    <a:pt x="235" y="265"/>
                  </a:lnTo>
                  <a:lnTo>
                    <a:pt x="235" y="265"/>
                  </a:lnTo>
                  <a:lnTo>
                    <a:pt x="235" y="265"/>
                  </a:lnTo>
                  <a:lnTo>
                    <a:pt x="235" y="265"/>
                  </a:lnTo>
                  <a:lnTo>
                    <a:pt x="235" y="265"/>
                  </a:lnTo>
                  <a:lnTo>
                    <a:pt x="233" y="267"/>
                  </a:lnTo>
                  <a:lnTo>
                    <a:pt x="233" y="269"/>
                  </a:lnTo>
                  <a:lnTo>
                    <a:pt x="233" y="269"/>
                  </a:lnTo>
                  <a:lnTo>
                    <a:pt x="233" y="271"/>
                  </a:lnTo>
                  <a:lnTo>
                    <a:pt x="233" y="272"/>
                  </a:lnTo>
                  <a:lnTo>
                    <a:pt x="233" y="274"/>
                  </a:lnTo>
                  <a:close/>
                  <a:moveTo>
                    <a:pt x="323" y="272"/>
                  </a:moveTo>
                  <a:lnTo>
                    <a:pt x="325" y="272"/>
                  </a:lnTo>
                  <a:lnTo>
                    <a:pt x="325" y="272"/>
                  </a:lnTo>
                  <a:lnTo>
                    <a:pt x="330" y="272"/>
                  </a:lnTo>
                  <a:lnTo>
                    <a:pt x="330" y="271"/>
                  </a:lnTo>
                  <a:lnTo>
                    <a:pt x="334" y="267"/>
                  </a:lnTo>
                  <a:lnTo>
                    <a:pt x="336" y="265"/>
                  </a:lnTo>
                  <a:lnTo>
                    <a:pt x="338" y="263"/>
                  </a:lnTo>
                  <a:lnTo>
                    <a:pt x="334" y="265"/>
                  </a:lnTo>
                  <a:lnTo>
                    <a:pt x="332" y="265"/>
                  </a:lnTo>
                  <a:lnTo>
                    <a:pt x="332" y="267"/>
                  </a:lnTo>
                  <a:lnTo>
                    <a:pt x="330" y="267"/>
                  </a:lnTo>
                  <a:lnTo>
                    <a:pt x="329" y="267"/>
                  </a:lnTo>
                  <a:lnTo>
                    <a:pt x="327" y="267"/>
                  </a:lnTo>
                  <a:lnTo>
                    <a:pt x="327" y="267"/>
                  </a:lnTo>
                  <a:lnTo>
                    <a:pt x="323" y="267"/>
                  </a:lnTo>
                  <a:lnTo>
                    <a:pt x="323" y="267"/>
                  </a:lnTo>
                  <a:lnTo>
                    <a:pt x="321" y="267"/>
                  </a:lnTo>
                  <a:lnTo>
                    <a:pt x="321" y="269"/>
                  </a:lnTo>
                  <a:lnTo>
                    <a:pt x="320" y="269"/>
                  </a:lnTo>
                  <a:lnTo>
                    <a:pt x="320" y="271"/>
                  </a:lnTo>
                  <a:lnTo>
                    <a:pt x="320" y="271"/>
                  </a:lnTo>
                  <a:lnTo>
                    <a:pt x="318" y="272"/>
                  </a:lnTo>
                  <a:lnTo>
                    <a:pt x="318" y="274"/>
                  </a:lnTo>
                  <a:lnTo>
                    <a:pt x="318" y="274"/>
                  </a:lnTo>
                  <a:lnTo>
                    <a:pt x="318" y="274"/>
                  </a:lnTo>
                  <a:lnTo>
                    <a:pt x="320" y="274"/>
                  </a:lnTo>
                  <a:lnTo>
                    <a:pt x="321" y="274"/>
                  </a:lnTo>
                  <a:lnTo>
                    <a:pt x="321" y="274"/>
                  </a:lnTo>
                  <a:lnTo>
                    <a:pt x="321" y="274"/>
                  </a:lnTo>
                  <a:lnTo>
                    <a:pt x="321" y="274"/>
                  </a:lnTo>
                  <a:lnTo>
                    <a:pt x="323" y="274"/>
                  </a:lnTo>
                  <a:lnTo>
                    <a:pt x="323" y="272"/>
                  </a:lnTo>
                  <a:close/>
                  <a:moveTo>
                    <a:pt x="197" y="260"/>
                  </a:moveTo>
                  <a:lnTo>
                    <a:pt x="197" y="258"/>
                  </a:lnTo>
                  <a:lnTo>
                    <a:pt x="190" y="260"/>
                  </a:lnTo>
                  <a:lnTo>
                    <a:pt x="190" y="260"/>
                  </a:lnTo>
                  <a:lnTo>
                    <a:pt x="190" y="260"/>
                  </a:lnTo>
                  <a:lnTo>
                    <a:pt x="190" y="262"/>
                  </a:lnTo>
                  <a:lnTo>
                    <a:pt x="191" y="262"/>
                  </a:lnTo>
                  <a:lnTo>
                    <a:pt x="191" y="262"/>
                  </a:lnTo>
                  <a:lnTo>
                    <a:pt x="191" y="262"/>
                  </a:lnTo>
                  <a:lnTo>
                    <a:pt x="191" y="263"/>
                  </a:lnTo>
                  <a:lnTo>
                    <a:pt x="191" y="263"/>
                  </a:lnTo>
                  <a:lnTo>
                    <a:pt x="191" y="263"/>
                  </a:lnTo>
                  <a:lnTo>
                    <a:pt x="191" y="263"/>
                  </a:lnTo>
                  <a:lnTo>
                    <a:pt x="193" y="263"/>
                  </a:lnTo>
                  <a:lnTo>
                    <a:pt x="193" y="265"/>
                  </a:lnTo>
                  <a:lnTo>
                    <a:pt x="193" y="265"/>
                  </a:lnTo>
                  <a:lnTo>
                    <a:pt x="195" y="263"/>
                  </a:lnTo>
                  <a:lnTo>
                    <a:pt x="195" y="263"/>
                  </a:lnTo>
                  <a:lnTo>
                    <a:pt x="195" y="263"/>
                  </a:lnTo>
                  <a:lnTo>
                    <a:pt x="195" y="262"/>
                  </a:lnTo>
                  <a:lnTo>
                    <a:pt x="195" y="262"/>
                  </a:lnTo>
                  <a:lnTo>
                    <a:pt x="197" y="262"/>
                  </a:lnTo>
                  <a:lnTo>
                    <a:pt x="197" y="260"/>
                  </a:lnTo>
                  <a:lnTo>
                    <a:pt x="197" y="260"/>
                  </a:lnTo>
                  <a:lnTo>
                    <a:pt x="197" y="260"/>
                  </a:lnTo>
                  <a:close/>
                  <a:moveTo>
                    <a:pt x="357" y="265"/>
                  </a:moveTo>
                  <a:lnTo>
                    <a:pt x="357" y="267"/>
                  </a:lnTo>
                  <a:lnTo>
                    <a:pt x="357" y="267"/>
                  </a:lnTo>
                  <a:lnTo>
                    <a:pt x="359" y="267"/>
                  </a:lnTo>
                  <a:lnTo>
                    <a:pt x="361" y="267"/>
                  </a:lnTo>
                  <a:lnTo>
                    <a:pt x="363" y="267"/>
                  </a:lnTo>
                  <a:lnTo>
                    <a:pt x="363" y="267"/>
                  </a:lnTo>
                  <a:lnTo>
                    <a:pt x="363" y="267"/>
                  </a:lnTo>
                  <a:lnTo>
                    <a:pt x="363" y="265"/>
                  </a:lnTo>
                  <a:lnTo>
                    <a:pt x="363" y="265"/>
                  </a:lnTo>
                  <a:lnTo>
                    <a:pt x="365" y="265"/>
                  </a:lnTo>
                  <a:lnTo>
                    <a:pt x="365" y="265"/>
                  </a:lnTo>
                  <a:lnTo>
                    <a:pt x="368" y="263"/>
                  </a:lnTo>
                  <a:lnTo>
                    <a:pt x="370" y="262"/>
                  </a:lnTo>
                  <a:lnTo>
                    <a:pt x="372" y="263"/>
                  </a:lnTo>
                  <a:lnTo>
                    <a:pt x="372" y="262"/>
                  </a:lnTo>
                  <a:lnTo>
                    <a:pt x="372" y="262"/>
                  </a:lnTo>
                  <a:lnTo>
                    <a:pt x="372" y="262"/>
                  </a:lnTo>
                  <a:lnTo>
                    <a:pt x="372" y="262"/>
                  </a:lnTo>
                  <a:lnTo>
                    <a:pt x="370" y="262"/>
                  </a:lnTo>
                  <a:lnTo>
                    <a:pt x="370" y="260"/>
                  </a:lnTo>
                  <a:lnTo>
                    <a:pt x="370" y="260"/>
                  </a:lnTo>
                  <a:lnTo>
                    <a:pt x="370" y="260"/>
                  </a:lnTo>
                  <a:lnTo>
                    <a:pt x="370" y="260"/>
                  </a:lnTo>
                  <a:lnTo>
                    <a:pt x="372" y="258"/>
                  </a:lnTo>
                  <a:lnTo>
                    <a:pt x="370" y="258"/>
                  </a:lnTo>
                  <a:lnTo>
                    <a:pt x="368" y="258"/>
                  </a:lnTo>
                  <a:lnTo>
                    <a:pt x="368" y="258"/>
                  </a:lnTo>
                  <a:lnTo>
                    <a:pt x="368" y="258"/>
                  </a:lnTo>
                  <a:lnTo>
                    <a:pt x="368" y="258"/>
                  </a:lnTo>
                  <a:lnTo>
                    <a:pt x="367" y="258"/>
                  </a:lnTo>
                  <a:lnTo>
                    <a:pt x="367" y="258"/>
                  </a:lnTo>
                  <a:lnTo>
                    <a:pt x="367" y="258"/>
                  </a:lnTo>
                  <a:lnTo>
                    <a:pt x="367" y="260"/>
                  </a:lnTo>
                  <a:lnTo>
                    <a:pt x="367" y="260"/>
                  </a:lnTo>
                  <a:lnTo>
                    <a:pt x="367" y="260"/>
                  </a:lnTo>
                  <a:lnTo>
                    <a:pt x="367" y="260"/>
                  </a:lnTo>
                  <a:lnTo>
                    <a:pt x="365" y="258"/>
                  </a:lnTo>
                  <a:lnTo>
                    <a:pt x="363" y="258"/>
                  </a:lnTo>
                  <a:lnTo>
                    <a:pt x="361" y="256"/>
                  </a:lnTo>
                  <a:lnTo>
                    <a:pt x="361" y="256"/>
                  </a:lnTo>
                  <a:lnTo>
                    <a:pt x="359" y="256"/>
                  </a:lnTo>
                  <a:lnTo>
                    <a:pt x="357" y="256"/>
                  </a:lnTo>
                  <a:lnTo>
                    <a:pt x="352" y="258"/>
                  </a:lnTo>
                  <a:lnTo>
                    <a:pt x="352" y="258"/>
                  </a:lnTo>
                  <a:lnTo>
                    <a:pt x="350" y="258"/>
                  </a:lnTo>
                  <a:lnTo>
                    <a:pt x="350" y="260"/>
                  </a:lnTo>
                  <a:lnTo>
                    <a:pt x="350" y="260"/>
                  </a:lnTo>
                  <a:lnTo>
                    <a:pt x="348" y="260"/>
                  </a:lnTo>
                  <a:lnTo>
                    <a:pt x="348" y="260"/>
                  </a:lnTo>
                  <a:lnTo>
                    <a:pt x="348" y="262"/>
                  </a:lnTo>
                  <a:lnTo>
                    <a:pt x="348" y="262"/>
                  </a:lnTo>
                  <a:lnTo>
                    <a:pt x="348" y="263"/>
                  </a:lnTo>
                  <a:lnTo>
                    <a:pt x="348" y="263"/>
                  </a:lnTo>
                  <a:lnTo>
                    <a:pt x="348" y="265"/>
                  </a:lnTo>
                  <a:lnTo>
                    <a:pt x="348" y="263"/>
                  </a:lnTo>
                  <a:lnTo>
                    <a:pt x="350" y="263"/>
                  </a:lnTo>
                  <a:lnTo>
                    <a:pt x="350" y="265"/>
                  </a:lnTo>
                  <a:lnTo>
                    <a:pt x="350" y="265"/>
                  </a:lnTo>
                  <a:lnTo>
                    <a:pt x="350" y="263"/>
                  </a:lnTo>
                  <a:lnTo>
                    <a:pt x="350" y="263"/>
                  </a:lnTo>
                  <a:lnTo>
                    <a:pt x="352" y="263"/>
                  </a:lnTo>
                  <a:lnTo>
                    <a:pt x="354" y="263"/>
                  </a:lnTo>
                  <a:lnTo>
                    <a:pt x="354" y="262"/>
                  </a:lnTo>
                  <a:lnTo>
                    <a:pt x="354" y="262"/>
                  </a:lnTo>
                  <a:lnTo>
                    <a:pt x="354" y="263"/>
                  </a:lnTo>
                  <a:lnTo>
                    <a:pt x="356" y="263"/>
                  </a:lnTo>
                  <a:lnTo>
                    <a:pt x="356" y="263"/>
                  </a:lnTo>
                  <a:lnTo>
                    <a:pt x="357" y="263"/>
                  </a:lnTo>
                  <a:lnTo>
                    <a:pt x="357" y="265"/>
                  </a:lnTo>
                  <a:lnTo>
                    <a:pt x="357" y="265"/>
                  </a:lnTo>
                  <a:close/>
                  <a:moveTo>
                    <a:pt x="65" y="260"/>
                  </a:moveTo>
                  <a:lnTo>
                    <a:pt x="63" y="258"/>
                  </a:lnTo>
                  <a:lnTo>
                    <a:pt x="63" y="256"/>
                  </a:lnTo>
                  <a:lnTo>
                    <a:pt x="61" y="254"/>
                  </a:lnTo>
                  <a:lnTo>
                    <a:pt x="60" y="254"/>
                  </a:lnTo>
                  <a:lnTo>
                    <a:pt x="58" y="254"/>
                  </a:lnTo>
                  <a:lnTo>
                    <a:pt x="56" y="254"/>
                  </a:lnTo>
                  <a:lnTo>
                    <a:pt x="56" y="253"/>
                  </a:lnTo>
                  <a:lnTo>
                    <a:pt x="56" y="253"/>
                  </a:lnTo>
                  <a:lnTo>
                    <a:pt x="54" y="249"/>
                  </a:lnTo>
                  <a:lnTo>
                    <a:pt x="54" y="249"/>
                  </a:lnTo>
                  <a:lnTo>
                    <a:pt x="54" y="249"/>
                  </a:lnTo>
                  <a:lnTo>
                    <a:pt x="54" y="249"/>
                  </a:lnTo>
                  <a:lnTo>
                    <a:pt x="54" y="249"/>
                  </a:lnTo>
                  <a:lnTo>
                    <a:pt x="52" y="249"/>
                  </a:lnTo>
                  <a:lnTo>
                    <a:pt x="52" y="251"/>
                  </a:lnTo>
                  <a:lnTo>
                    <a:pt x="49" y="253"/>
                  </a:lnTo>
                  <a:lnTo>
                    <a:pt x="50" y="253"/>
                  </a:lnTo>
                  <a:lnTo>
                    <a:pt x="50" y="254"/>
                  </a:lnTo>
                  <a:lnTo>
                    <a:pt x="50" y="254"/>
                  </a:lnTo>
                  <a:lnTo>
                    <a:pt x="49" y="256"/>
                  </a:lnTo>
                  <a:lnTo>
                    <a:pt x="50" y="256"/>
                  </a:lnTo>
                  <a:lnTo>
                    <a:pt x="52" y="258"/>
                  </a:lnTo>
                  <a:lnTo>
                    <a:pt x="54" y="260"/>
                  </a:lnTo>
                  <a:lnTo>
                    <a:pt x="54" y="262"/>
                  </a:lnTo>
                  <a:lnTo>
                    <a:pt x="54" y="262"/>
                  </a:lnTo>
                  <a:lnTo>
                    <a:pt x="58" y="263"/>
                  </a:lnTo>
                  <a:lnTo>
                    <a:pt x="60" y="265"/>
                  </a:lnTo>
                  <a:lnTo>
                    <a:pt x="60" y="267"/>
                  </a:lnTo>
                  <a:lnTo>
                    <a:pt x="60" y="267"/>
                  </a:lnTo>
                  <a:lnTo>
                    <a:pt x="61" y="267"/>
                  </a:lnTo>
                  <a:lnTo>
                    <a:pt x="61" y="265"/>
                  </a:lnTo>
                  <a:lnTo>
                    <a:pt x="61" y="265"/>
                  </a:lnTo>
                  <a:lnTo>
                    <a:pt x="61" y="265"/>
                  </a:lnTo>
                  <a:lnTo>
                    <a:pt x="61" y="263"/>
                  </a:lnTo>
                  <a:lnTo>
                    <a:pt x="61" y="263"/>
                  </a:lnTo>
                  <a:lnTo>
                    <a:pt x="61" y="263"/>
                  </a:lnTo>
                  <a:lnTo>
                    <a:pt x="61" y="263"/>
                  </a:lnTo>
                  <a:lnTo>
                    <a:pt x="61" y="262"/>
                  </a:lnTo>
                  <a:lnTo>
                    <a:pt x="63" y="262"/>
                  </a:lnTo>
                  <a:lnTo>
                    <a:pt x="63" y="262"/>
                  </a:lnTo>
                  <a:lnTo>
                    <a:pt x="65" y="262"/>
                  </a:lnTo>
                  <a:lnTo>
                    <a:pt x="67" y="262"/>
                  </a:lnTo>
                  <a:lnTo>
                    <a:pt x="69" y="262"/>
                  </a:lnTo>
                  <a:lnTo>
                    <a:pt x="69" y="263"/>
                  </a:lnTo>
                  <a:lnTo>
                    <a:pt x="69" y="262"/>
                  </a:lnTo>
                  <a:lnTo>
                    <a:pt x="65" y="260"/>
                  </a:lnTo>
                  <a:close/>
                  <a:moveTo>
                    <a:pt x="267" y="262"/>
                  </a:moveTo>
                  <a:lnTo>
                    <a:pt x="269" y="260"/>
                  </a:lnTo>
                  <a:lnTo>
                    <a:pt x="269" y="260"/>
                  </a:lnTo>
                  <a:lnTo>
                    <a:pt x="267" y="258"/>
                  </a:lnTo>
                  <a:lnTo>
                    <a:pt x="267" y="260"/>
                  </a:lnTo>
                  <a:lnTo>
                    <a:pt x="267" y="258"/>
                  </a:lnTo>
                  <a:lnTo>
                    <a:pt x="267" y="258"/>
                  </a:lnTo>
                  <a:lnTo>
                    <a:pt x="267" y="258"/>
                  </a:lnTo>
                  <a:lnTo>
                    <a:pt x="267" y="258"/>
                  </a:lnTo>
                  <a:lnTo>
                    <a:pt x="267" y="256"/>
                  </a:lnTo>
                  <a:lnTo>
                    <a:pt x="267" y="256"/>
                  </a:lnTo>
                  <a:lnTo>
                    <a:pt x="267" y="256"/>
                  </a:lnTo>
                  <a:lnTo>
                    <a:pt x="267" y="256"/>
                  </a:lnTo>
                  <a:lnTo>
                    <a:pt x="265" y="254"/>
                  </a:lnTo>
                  <a:lnTo>
                    <a:pt x="267" y="253"/>
                  </a:lnTo>
                  <a:lnTo>
                    <a:pt x="267" y="251"/>
                  </a:lnTo>
                  <a:lnTo>
                    <a:pt x="267" y="251"/>
                  </a:lnTo>
                  <a:lnTo>
                    <a:pt x="262" y="251"/>
                  </a:lnTo>
                  <a:lnTo>
                    <a:pt x="262" y="249"/>
                  </a:lnTo>
                  <a:lnTo>
                    <a:pt x="260" y="249"/>
                  </a:lnTo>
                  <a:lnTo>
                    <a:pt x="260" y="249"/>
                  </a:lnTo>
                  <a:lnTo>
                    <a:pt x="260" y="247"/>
                  </a:lnTo>
                  <a:lnTo>
                    <a:pt x="260" y="247"/>
                  </a:lnTo>
                  <a:lnTo>
                    <a:pt x="260" y="247"/>
                  </a:lnTo>
                  <a:lnTo>
                    <a:pt x="260" y="247"/>
                  </a:lnTo>
                  <a:lnTo>
                    <a:pt x="260" y="245"/>
                  </a:lnTo>
                  <a:lnTo>
                    <a:pt x="260" y="245"/>
                  </a:lnTo>
                  <a:lnTo>
                    <a:pt x="258" y="245"/>
                  </a:lnTo>
                  <a:lnTo>
                    <a:pt x="258" y="245"/>
                  </a:lnTo>
                  <a:lnTo>
                    <a:pt x="258" y="245"/>
                  </a:lnTo>
                  <a:lnTo>
                    <a:pt x="258" y="245"/>
                  </a:lnTo>
                  <a:lnTo>
                    <a:pt x="258" y="243"/>
                  </a:lnTo>
                  <a:lnTo>
                    <a:pt x="256" y="245"/>
                  </a:lnTo>
                  <a:lnTo>
                    <a:pt x="255" y="245"/>
                  </a:lnTo>
                  <a:lnTo>
                    <a:pt x="253" y="247"/>
                  </a:lnTo>
                  <a:lnTo>
                    <a:pt x="253" y="247"/>
                  </a:lnTo>
                  <a:lnTo>
                    <a:pt x="253" y="247"/>
                  </a:lnTo>
                  <a:lnTo>
                    <a:pt x="253" y="249"/>
                  </a:lnTo>
                  <a:lnTo>
                    <a:pt x="253" y="249"/>
                  </a:lnTo>
                  <a:lnTo>
                    <a:pt x="253" y="249"/>
                  </a:lnTo>
                  <a:lnTo>
                    <a:pt x="253" y="249"/>
                  </a:lnTo>
                  <a:lnTo>
                    <a:pt x="255" y="251"/>
                  </a:lnTo>
                  <a:lnTo>
                    <a:pt x="255" y="251"/>
                  </a:lnTo>
                  <a:lnTo>
                    <a:pt x="255" y="251"/>
                  </a:lnTo>
                  <a:lnTo>
                    <a:pt x="255" y="253"/>
                  </a:lnTo>
                  <a:lnTo>
                    <a:pt x="255" y="253"/>
                  </a:lnTo>
                  <a:lnTo>
                    <a:pt x="255" y="251"/>
                  </a:lnTo>
                  <a:lnTo>
                    <a:pt x="256" y="251"/>
                  </a:lnTo>
                  <a:lnTo>
                    <a:pt x="256" y="253"/>
                  </a:lnTo>
                  <a:lnTo>
                    <a:pt x="258" y="253"/>
                  </a:lnTo>
                  <a:lnTo>
                    <a:pt x="258" y="254"/>
                  </a:lnTo>
                  <a:lnTo>
                    <a:pt x="258" y="256"/>
                  </a:lnTo>
                  <a:lnTo>
                    <a:pt x="260" y="256"/>
                  </a:lnTo>
                  <a:lnTo>
                    <a:pt x="260" y="256"/>
                  </a:lnTo>
                  <a:lnTo>
                    <a:pt x="262" y="258"/>
                  </a:lnTo>
                  <a:lnTo>
                    <a:pt x="262" y="258"/>
                  </a:lnTo>
                  <a:lnTo>
                    <a:pt x="262" y="258"/>
                  </a:lnTo>
                  <a:lnTo>
                    <a:pt x="262" y="260"/>
                  </a:lnTo>
                  <a:lnTo>
                    <a:pt x="264" y="260"/>
                  </a:lnTo>
                  <a:lnTo>
                    <a:pt x="264" y="260"/>
                  </a:lnTo>
                  <a:lnTo>
                    <a:pt x="265" y="262"/>
                  </a:lnTo>
                  <a:lnTo>
                    <a:pt x="265" y="263"/>
                  </a:lnTo>
                  <a:lnTo>
                    <a:pt x="265" y="263"/>
                  </a:lnTo>
                  <a:lnTo>
                    <a:pt x="267" y="263"/>
                  </a:lnTo>
                  <a:lnTo>
                    <a:pt x="267" y="263"/>
                  </a:lnTo>
                  <a:lnTo>
                    <a:pt x="267" y="263"/>
                  </a:lnTo>
                  <a:lnTo>
                    <a:pt x="267" y="263"/>
                  </a:lnTo>
                  <a:lnTo>
                    <a:pt x="267" y="262"/>
                  </a:lnTo>
                  <a:lnTo>
                    <a:pt x="267" y="262"/>
                  </a:lnTo>
                  <a:close/>
                  <a:moveTo>
                    <a:pt x="197" y="247"/>
                  </a:moveTo>
                  <a:lnTo>
                    <a:pt x="197" y="247"/>
                  </a:lnTo>
                  <a:lnTo>
                    <a:pt x="197" y="247"/>
                  </a:lnTo>
                  <a:lnTo>
                    <a:pt x="195" y="247"/>
                  </a:lnTo>
                  <a:lnTo>
                    <a:pt x="195" y="247"/>
                  </a:lnTo>
                  <a:lnTo>
                    <a:pt x="195" y="245"/>
                  </a:lnTo>
                  <a:lnTo>
                    <a:pt x="195" y="245"/>
                  </a:lnTo>
                  <a:lnTo>
                    <a:pt x="195" y="245"/>
                  </a:lnTo>
                  <a:lnTo>
                    <a:pt x="195" y="245"/>
                  </a:lnTo>
                  <a:lnTo>
                    <a:pt x="195" y="243"/>
                  </a:lnTo>
                  <a:lnTo>
                    <a:pt x="193" y="243"/>
                  </a:lnTo>
                  <a:lnTo>
                    <a:pt x="193" y="243"/>
                  </a:lnTo>
                  <a:lnTo>
                    <a:pt x="193" y="243"/>
                  </a:lnTo>
                  <a:lnTo>
                    <a:pt x="191" y="245"/>
                  </a:lnTo>
                  <a:lnTo>
                    <a:pt x="193" y="245"/>
                  </a:lnTo>
                  <a:lnTo>
                    <a:pt x="193" y="245"/>
                  </a:lnTo>
                  <a:lnTo>
                    <a:pt x="193" y="245"/>
                  </a:lnTo>
                  <a:lnTo>
                    <a:pt x="191" y="245"/>
                  </a:lnTo>
                  <a:lnTo>
                    <a:pt x="191" y="245"/>
                  </a:lnTo>
                  <a:lnTo>
                    <a:pt x="191" y="245"/>
                  </a:lnTo>
                  <a:lnTo>
                    <a:pt x="191" y="245"/>
                  </a:lnTo>
                  <a:lnTo>
                    <a:pt x="190" y="245"/>
                  </a:lnTo>
                  <a:lnTo>
                    <a:pt x="191" y="245"/>
                  </a:lnTo>
                  <a:lnTo>
                    <a:pt x="191" y="245"/>
                  </a:lnTo>
                  <a:lnTo>
                    <a:pt x="190" y="247"/>
                  </a:lnTo>
                  <a:lnTo>
                    <a:pt x="190" y="247"/>
                  </a:lnTo>
                  <a:lnTo>
                    <a:pt x="191" y="247"/>
                  </a:lnTo>
                  <a:lnTo>
                    <a:pt x="191" y="247"/>
                  </a:lnTo>
                  <a:lnTo>
                    <a:pt x="191" y="247"/>
                  </a:lnTo>
                  <a:lnTo>
                    <a:pt x="193" y="247"/>
                  </a:lnTo>
                  <a:lnTo>
                    <a:pt x="193" y="247"/>
                  </a:lnTo>
                  <a:lnTo>
                    <a:pt x="193" y="247"/>
                  </a:lnTo>
                  <a:lnTo>
                    <a:pt x="193" y="247"/>
                  </a:lnTo>
                  <a:lnTo>
                    <a:pt x="193" y="247"/>
                  </a:lnTo>
                  <a:lnTo>
                    <a:pt x="191" y="249"/>
                  </a:lnTo>
                  <a:lnTo>
                    <a:pt x="191" y="249"/>
                  </a:lnTo>
                  <a:lnTo>
                    <a:pt x="190" y="249"/>
                  </a:lnTo>
                  <a:lnTo>
                    <a:pt x="190" y="249"/>
                  </a:lnTo>
                  <a:lnTo>
                    <a:pt x="190" y="251"/>
                  </a:lnTo>
                  <a:lnTo>
                    <a:pt x="190" y="251"/>
                  </a:lnTo>
                  <a:lnTo>
                    <a:pt x="190" y="251"/>
                  </a:lnTo>
                  <a:lnTo>
                    <a:pt x="190" y="251"/>
                  </a:lnTo>
                  <a:lnTo>
                    <a:pt x="191" y="251"/>
                  </a:lnTo>
                  <a:lnTo>
                    <a:pt x="191" y="251"/>
                  </a:lnTo>
                  <a:lnTo>
                    <a:pt x="193" y="251"/>
                  </a:lnTo>
                  <a:lnTo>
                    <a:pt x="193" y="251"/>
                  </a:lnTo>
                  <a:lnTo>
                    <a:pt x="193" y="251"/>
                  </a:lnTo>
                  <a:lnTo>
                    <a:pt x="195" y="251"/>
                  </a:lnTo>
                  <a:lnTo>
                    <a:pt x="195" y="251"/>
                  </a:lnTo>
                  <a:lnTo>
                    <a:pt x="195" y="249"/>
                  </a:lnTo>
                  <a:lnTo>
                    <a:pt x="195" y="249"/>
                  </a:lnTo>
                  <a:lnTo>
                    <a:pt x="195" y="249"/>
                  </a:lnTo>
                  <a:lnTo>
                    <a:pt x="197" y="247"/>
                  </a:lnTo>
                  <a:lnTo>
                    <a:pt x="197" y="247"/>
                  </a:lnTo>
                  <a:close/>
                  <a:moveTo>
                    <a:pt x="52" y="238"/>
                  </a:moveTo>
                  <a:lnTo>
                    <a:pt x="54" y="240"/>
                  </a:lnTo>
                  <a:lnTo>
                    <a:pt x="54" y="240"/>
                  </a:lnTo>
                  <a:lnTo>
                    <a:pt x="56" y="240"/>
                  </a:lnTo>
                  <a:lnTo>
                    <a:pt x="56" y="240"/>
                  </a:lnTo>
                  <a:lnTo>
                    <a:pt x="56" y="240"/>
                  </a:lnTo>
                  <a:lnTo>
                    <a:pt x="56" y="240"/>
                  </a:lnTo>
                  <a:lnTo>
                    <a:pt x="58" y="240"/>
                  </a:lnTo>
                  <a:lnTo>
                    <a:pt x="58" y="240"/>
                  </a:lnTo>
                  <a:lnTo>
                    <a:pt x="60" y="240"/>
                  </a:lnTo>
                  <a:lnTo>
                    <a:pt x="60" y="238"/>
                  </a:lnTo>
                  <a:lnTo>
                    <a:pt x="60" y="236"/>
                  </a:lnTo>
                  <a:lnTo>
                    <a:pt x="58" y="236"/>
                  </a:lnTo>
                  <a:lnTo>
                    <a:pt x="56" y="233"/>
                  </a:lnTo>
                  <a:lnTo>
                    <a:pt x="56" y="233"/>
                  </a:lnTo>
                  <a:lnTo>
                    <a:pt x="54" y="229"/>
                  </a:lnTo>
                  <a:lnTo>
                    <a:pt x="54" y="229"/>
                  </a:lnTo>
                  <a:lnTo>
                    <a:pt x="54" y="229"/>
                  </a:lnTo>
                  <a:lnTo>
                    <a:pt x="52" y="227"/>
                  </a:lnTo>
                  <a:lnTo>
                    <a:pt x="52" y="227"/>
                  </a:lnTo>
                  <a:lnTo>
                    <a:pt x="52" y="227"/>
                  </a:lnTo>
                  <a:lnTo>
                    <a:pt x="52" y="227"/>
                  </a:lnTo>
                  <a:lnTo>
                    <a:pt x="52" y="227"/>
                  </a:lnTo>
                  <a:lnTo>
                    <a:pt x="52" y="227"/>
                  </a:lnTo>
                  <a:lnTo>
                    <a:pt x="50" y="227"/>
                  </a:lnTo>
                  <a:lnTo>
                    <a:pt x="50" y="229"/>
                  </a:lnTo>
                  <a:lnTo>
                    <a:pt x="50" y="227"/>
                  </a:lnTo>
                  <a:lnTo>
                    <a:pt x="49" y="225"/>
                  </a:lnTo>
                  <a:lnTo>
                    <a:pt x="49" y="225"/>
                  </a:lnTo>
                  <a:lnTo>
                    <a:pt x="49" y="224"/>
                  </a:lnTo>
                  <a:lnTo>
                    <a:pt x="49" y="224"/>
                  </a:lnTo>
                  <a:lnTo>
                    <a:pt x="50" y="224"/>
                  </a:lnTo>
                  <a:lnTo>
                    <a:pt x="50" y="222"/>
                  </a:lnTo>
                  <a:lnTo>
                    <a:pt x="50" y="222"/>
                  </a:lnTo>
                  <a:lnTo>
                    <a:pt x="47" y="215"/>
                  </a:lnTo>
                  <a:lnTo>
                    <a:pt x="45" y="215"/>
                  </a:lnTo>
                  <a:lnTo>
                    <a:pt x="45" y="215"/>
                  </a:lnTo>
                  <a:lnTo>
                    <a:pt x="45" y="215"/>
                  </a:lnTo>
                  <a:lnTo>
                    <a:pt x="45" y="216"/>
                  </a:lnTo>
                  <a:lnTo>
                    <a:pt x="45" y="216"/>
                  </a:lnTo>
                  <a:lnTo>
                    <a:pt x="45" y="216"/>
                  </a:lnTo>
                  <a:lnTo>
                    <a:pt x="45" y="218"/>
                  </a:lnTo>
                  <a:lnTo>
                    <a:pt x="47" y="220"/>
                  </a:lnTo>
                  <a:lnTo>
                    <a:pt x="45" y="220"/>
                  </a:lnTo>
                  <a:lnTo>
                    <a:pt x="45" y="220"/>
                  </a:lnTo>
                  <a:lnTo>
                    <a:pt x="45" y="222"/>
                  </a:lnTo>
                  <a:lnTo>
                    <a:pt x="45" y="224"/>
                  </a:lnTo>
                  <a:lnTo>
                    <a:pt x="43" y="224"/>
                  </a:lnTo>
                  <a:lnTo>
                    <a:pt x="43" y="224"/>
                  </a:lnTo>
                  <a:lnTo>
                    <a:pt x="43" y="225"/>
                  </a:lnTo>
                  <a:lnTo>
                    <a:pt x="41" y="224"/>
                  </a:lnTo>
                  <a:lnTo>
                    <a:pt x="41" y="224"/>
                  </a:lnTo>
                  <a:lnTo>
                    <a:pt x="41" y="224"/>
                  </a:lnTo>
                  <a:lnTo>
                    <a:pt x="41" y="224"/>
                  </a:lnTo>
                  <a:lnTo>
                    <a:pt x="41" y="224"/>
                  </a:lnTo>
                  <a:lnTo>
                    <a:pt x="40" y="222"/>
                  </a:lnTo>
                  <a:lnTo>
                    <a:pt x="40" y="222"/>
                  </a:lnTo>
                  <a:lnTo>
                    <a:pt x="40" y="222"/>
                  </a:lnTo>
                  <a:lnTo>
                    <a:pt x="40" y="222"/>
                  </a:lnTo>
                  <a:lnTo>
                    <a:pt x="38" y="222"/>
                  </a:lnTo>
                  <a:lnTo>
                    <a:pt x="38" y="222"/>
                  </a:lnTo>
                  <a:lnTo>
                    <a:pt x="38" y="224"/>
                  </a:lnTo>
                  <a:lnTo>
                    <a:pt x="38" y="225"/>
                  </a:lnTo>
                  <a:lnTo>
                    <a:pt x="38" y="227"/>
                  </a:lnTo>
                  <a:lnTo>
                    <a:pt x="36" y="227"/>
                  </a:lnTo>
                  <a:lnTo>
                    <a:pt x="36" y="227"/>
                  </a:lnTo>
                  <a:lnTo>
                    <a:pt x="36" y="229"/>
                  </a:lnTo>
                  <a:lnTo>
                    <a:pt x="36" y="229"/>
                  </a:lnTo>
                  <a:lnTo>
                    <a:pt x="36" y="229"/>
                  </a:lnTo>
                  <a:lnTo>
                    <a:pt x="36" y="229"/>
                  </a:lnTo>
                  <a:lnTo>
                    <a:pt x="36" y="231"/>
                  </a:lnTo>
                  <a:lnTo>
                    <a:pt x="36" y="231"/>
                  </a:lnTo>
                  <a:lnTo>
                    <a:pt x="36" y="231"/>
                  </a:lnTo>
                  <a:lnTo>
                    <a:pt x="36" y="233"/>
                  </a:lnTo>
                  <a:lnTo>
                    <a:pt x="38" y="234"/>
                  </a:lnTo>
                  <a:lnTo>
                    <a:pt x="38" y="234"/>
                  </a:lnTo>
                  <a:lnTo>
                    <a:pt x="38" y="234"/>
                  </a:lnTo>
                  <a:lnTo>
                    <a:pt x="38" y="234"/>
                  </a:lnTo>
                  <a:lnTo>
                    <a:pt x="40" y="234"/>
                  </a:lnTo>
                  <a:lnTo>
                    <a:pt x="40" y="233"/>
                  </a:lnTo>
                  <a:lnTo>
                    <a:pt x="40" y="233"/>
                  </a:lnTo>
                  <a:lnTo>
                    <a:pt x="40" y="231"/>
                  </a:lnTo>
                  <a:lnTo>
                    <a:pt x="40" y="229"/>
                  </a:lnTo>
                  <a:lnTo>
                    <a:pt x="40" y="227"/>
                  </a:lnTo>
                  <a:lnTo>
                    <a:pt x="40" y="227"/>
                  </a:lnTo>
                  <a:lnTo>
                    <a:pt x="41" y="227"/>
                  </a:lnTo>
                  <a:lnTo>
                    <a:pt x="41" y="227"/>
                  </a:lnTo>
                  <a:lnTo>
                    <a:pt x="43" y="231"/>
                  </a:lnTo>
                  <a:lnTo>
                    <a:pt x="43" y="233"/>
                  </a:lnTo>
                  <a:lnTo>
                    <a:pt x="43" y="233"/>
                  </a:lnTo>
                  <a:lnTo>
                    <a:pt x="43" y="233"/>
                  </a:lnTo>
                  <a:lnTo>
                    <a:pt x="43" y="233"/>
                  </a:lnTo>
                  <a:lnTo>
                    <a:pt x="43" y="233"/>
                  </a:lnTo>
                  <a:lnTo>
                    <a:pt x="41" y="233"/>
                  </a:lnTo>
                  <a:lnTo>
                    <a:pt x="41" y="233"/>
                  </a:lnTo>
                  <a:lnTo>
                    <a:pt x="43" y="234"/>
                  </a:lnTo>
                  <a:lnTo>
                    <a:pt x="43" y="234"/>
                  </a:lnTo>
                  <a:lnTo>
                    <a:pt x="43" y="236"/>
                  </a:lnTo>
                  <a:lnTo>
                    <a:pt x="43" y="236"/>
                  </a:lnTo>
                  <a:lnTo>
                    <a:pt x="43" y="238"/>
                  </a:lnTo>
                  <a:lnTo>
                    <a:pt x="45" y="238"/>
                  </a:lnTo>
                  <a:lnTo>
                    <a:pt x="47" y="238"/>
                  </a:lnTo>
                  <a:lnTo>
                    <a:pt x="47" y="236"/>
                  </a:lnTo>
                  <a:lnTo>
                    <a:pt x="49" y="236"/>
                  </a:lnTo>
                  <a:lnTo>
                    <a:pt x="50" y="238"/>
                  </a:lnTo>
                  <a:lnTo>
                    <a:pt x="52" y="238"/>
                  </a:lnTo>
                  <a:close/>
                  <a:moveTo>
                    <a:pt x="54" y="220"/>
                  </a:moveTo>
                  <a:lnTo>
                    <a:pt x="54" y="220"/>
                  </a:lnTo>
                  <a:lnTo>
                    <a:pt x="54" y="220"/>
                  </a:lnTo>
                  <a:lnTo>
                    <a:pt x="54" y="220"/>
                  </a:lnTo>
                  <a:lnTo>
                    <a:pt x="54" y="220"/>
                  </a:lnTo>
                  <a:lnTo>
                    <a:pt x="54" y="220"/>
                  </a:lnTo>
                  <a:lnTo>
                    <a:pt x="52" y="220"/>
                  </a:lnTo>
                  <a:lnTo>
                    <a:pt x="52" y="220"/>
                  </a:lnTo>
                  <a:lnTo>
                    <a:pt x="52" y="220"/>
                  </a:lnTo>
                  <a:lnTo>
                    <a:pt x="54" y="218"/>
                  </a:lnTo>
                  <a:lnTo>
                    <a:pt x="54" y="216"/>
                  </a:lnTo>
                  <a:lnTo>
                    <a:pt x="54" y="216"/>
                  </a:lnTo>
                  <a:lnTo>
                    <a:pt x="54" y="216"/>
                  </a:lnTo>
                  <a:lnTo>
                    <a:pt x="52" y="215"/>
                  </a:lnTo>
                  <a:lnTo>
                    <a:pt x="52" y="215"/>
                  </a:lnTo>
                  <a:lnTo>
                    <a:pt x="52" y="215"/>
                  </a:lnTo>
                  <a:lnTo>
                    <a:pt x="52" y="215"/>
                  </a:lnTo>
                  <a:lnTo>
                    <a:pt x="52" y="213"/>
                  </a:lnTo>
                  <a:lnTo>
                    <a:pt x="52" y="213"/>
                  </a:lnTo>
                  <a:lnTo>
                    <a:pt x="50" y="213"/>
                  </a:lnTo>
                  <a:lnTo>
                    <a:pt x="50" y="215"/>
                  </a:lnTo>
                  <a:lnTo>
                    <a:pt x="50" y="215"/>
                  </a:lnTo>
                  <a:lnTo>
                    <a:pt x="49" y="215"/>
                  </a:lnTo>
                  <a:lnTo>
                    <a:pt x="49" y="215"/>
                  </a:lnTo>
                  <a:lnTo>
                    <a:pt x="49" y="215"/>
                  </a:lnTo>
                  <a:lnTo>
                    <a:pt x="50" y="216"/>
                  </a:lnTo>
                  <a:lnTo>
                    <a:pt x="50" y="216"/>
                  </a:lnTo>
                  <a:lnTo>
                    <a:pt x="50" y="216"/>
                  </a:lnTo>
                  <a:lnTo>
                    <a:pt x="50" y="218"/>
                  </a:lnTo>
                  <a:lnTo>
                    <a:pt x="50" y="218"/>
                  </a:lnTo>
                  <a:lnTo>
                    <a:pt x="52" y="220"/>
                  </a:lnTo>
                  <a:lnTo>
                    <a:pt x="52" y="222"/>
                  </a:lnTo>
                  <a:lnTo>
                    <a:pt x="54" y="222"/>
                  </a:lnTo>
                  <a:lnTo>
                    <a:pt x="52" y="224"/>
                  </a:lnTo>
                  <a:lnTo>
                    <a:pt x="54" y="224"/>
                  </a:lnTo>
                  <a:lnTo>
                    <a:pt x="54" y="224"/>
                  </a:lnTo>
                  <a:lnTo>
                    <a:pt x="56" y="224"/>
                  </a:lnTo>
                  <a:lnTo>
                    <a:pt x="56" y="224"/>
                  </a:lnTo>
                  <a:lnTo>
                    <a:pt x="56" y="224"/>
                  </a:lnTo>
                  <a:lnTo>
                    <a:pt x="56" y="224"/>
                  </a:lnTo>
                  <a:lnTo>
                    <a:pt x="56" y="222"/>
                  </a:lnTo>
                  <a:lnTo>
                    <a:pt x="56" y="220"/>
                  </a:lnTo>
                  <a:lnTo>
                    <a:pt x="56" y="220"/>
                  </a:lnTo>
                  <a:lnTo>
                    <a:pt x="56" y="220"/>
                  </a:lnTo>
                  <a:lnTo>
                    <a:pt x="56" y="220"/>
                  </a:lnTo>
                  <a:lnTo>
                    <a:pt x="54" y="220"/>
                  </a:lnTo>
                  <a:lnTo>
                    <a:pt x="54" y="220"/>
                  </a:lnTo>
                  <a:close/>
                  <a:moveTo>
                    <a:pt x="63" y="209"/>
                  </a:moveTo>
                  <a:lnTo>
                    <a:pt x="63" y="209"/>
                  </a:lnTo>
                  <a:lnTo>
                    <a:pt x="63" y="209"/>
                  </a:lnTo>
                  <a:lnTo>
                    <a:pt x="65" y="207"/>
                  </a:lnTo>
                  <a:lnTo>
                    <a:pt x="65" y="206"/>
                  </a:lnTo>
                  <a:lnTo>
                    <a:pt x="65" y="206"/>
                  </a:lnTo>
                  <a:lnTo>
                    <a:pt x="63" y="209"/>
                  </a:lnTo>
                  <a:lnTo>
                    <a:pt x="63" y="209"/>
                  </a:lnTo>
                  <a:close/>
                  <a:moveTo>
                    <a:pt x="325" y="209"/>
                  </a:moveTo>
                  <a:lnTo>
                    <a:pt x="325" y="209"/>
                  </a:lnTo>
                  <a:lnTo>
                    <a:pt x="325" y="209"/>
                  </a:lnTo>
                  <a:lnTo>
                    <a:pt x="325" y="209"/>
                  </a:lnTo>
                  <a:lnTo>
                    <a:pt x="321" y="207"/>
                  </a:lnTo>
                  <a:lnTo>
                    <a:pt x="321" y="207"/>
                  </a:lnTo>
                  <a:lnTo>
                    <a:pt x="320" y="206"/>
                  </a:lnTo>
                  <a:lnTo>
                    <a:pt x="318" y="206"/>
                  </a:lnTo>
                  <a:lnTo>
                    <a:pt x="311" y="207"/>
                  </a:lnTo>
                  <a:lnTo>
                    <a:pt x="311" y="209"/>
                  </a:lnTo>
                  <a:lnTo>
                    <a:pt x="311" y="209"/>
                  </a:lnTo>
                  <a:lnTo>
                    <a:pt x="311" y="209"/>
                  </a:lnTo>
                  <a:lnTo>
                    <a:pt x="311" y="211"/>
                  </a:lnTo>
                  <a:lnTo>
                    <a:pt x="311" y="211"/>
                  </a:lnTo>
                  <a:lnTo>
                    <a:pt x="312" y="213"/>
                  </a:lnTo>
                  <a:lnTo>
                    <a:pt x="314" y="215"/>
                  </a:lnTo>
                  <a:lnTo>
                    <a:pt x="314" y="215"/>
                  </a:lnTo>
                  <a:lnTo>
                    <a:pt x="314" y="215"/>
                  </a:lnTo>
                  <a:lnTo>
                    <a:pt x="316" y="215"/>
                  </a:lnTo>
                  <a:lnTo>
                    <a:pt x="316" y="216"/>
                  </a:lnTo>
                  <a:lnTo>
                    <a:pt x="316" y="216"/>
                  </a:lnTo>
                  <a:lnTo>
                    <a:pt x="316" y="216"/>
                  </a:lnTo>
                  <a:lnTo>
                    <a:pt x="316" y="218"/>
                  </a:lnTo>
                  <a:lnTo>
                    <a:pt x="316" y="218"/>
                  </a:lnTo>
                  <a:lnTo>
                    <a:pt x="316" y="218"/>
                  </a:lnTo>
                  <a:lnTo>
                    <a:pt x="318" y="218"/>
                  </a:lnTo>
                  <a:lnTo>
                    <a:pt x="318" y="220"/>
                  </a:lnTo>
                  <a:lnTo>
                    <a:pt x="318" y="220"/>
                  </a:lnTo>
                  <a:lnTo>
                    <a:pt x="318" y="220"/>
                  </a:lnTo>
                  <a:lnTo>
                    <a:pt x="318" y="220"/>
                  </a:lnTo>
                  <a:lnTo>
                    <a:pt x="318" y="220"/>
                  </a:lnTo>
                  <a:lnTo>
                    <a:pt x="318" y="220"/>
                  </a:lnTo>
                  <a:lnTo>
                    <a:pt x="318" y="220"/>
                  </a:lnTo>
                  <a:lnTo>
                    <a:pt x="318" y="222"/>
                  </a:lnTo>
                  <a:lnTo>
                    <a:pt x="318" y="222"/>
                  </a:lnTo>
                  <a:lnTo>
                    <a:pt x="318" y="224"/>
                  </a:lnTo>
                  <a:lnTo>
                    <a:pt x="318" y="224"/>
                  </a:lnTo>
                  <a:lnTo>
                    <a:pt x="318" y="224"/>
                  </a:lnTo>
                  <a:lnTo>
                    <a:pt x="318" y="225"/>
                  </a:lnTo>
                  <a:lnTo>
                    <a:pt x="316" y="225"/>
                  </a:lnTo>
                  <a:lnTo>
                    <a:pt x="316" y="225"/>
                  </a:lnTo>
                  <a:lnTo>
                    <a:pt x="314" y="225"/>
                  </a:lnTo>
                  <a:lnTo>
                    <a:pt x="314" y="225"/>
                  </a:lnTo>
                  <a:lnTo>
                    <a:pt x="314" y="225"/>
                  </a:lnTo>
                  <a:lnTo>
                    <a:pt x="312" y="227"/>
                  </a:lnTo>
                  <a:lnTo>
                    <a:pt x="312" y="227"/>
                  </a:lnTo>
                  <a:lnTo>
                    <a:pt x="312" y="227"/>
                  </a:lnTo>
                  <a:lnTo>
                    <a:pt x="312" y="229"/>
                  </a:lnTo>
                  <a:lnTo>
                    <a:pt x="312" y="229"/>
                  </a:lnTo>
                  <a:lnTo>
                    <a:pt x="314" y="229"/>
                  </a:lnTo>
                  <a:lnTo>
                    <a:pt x="314" y="229"/>
                  </a:lnTo>
                  <a:lnTo>
                    <a:pt x="314" y="229"/>
                  </a:lnTo>
                  <a:lnTo>
                    <a:pt x="314" y="231"/>
                  </a:lnTo>
                  <a:lnTo>
                    <a:pt x="314" y="231"/>
                  </a:lnTo>
                  <a:lnTo>
                    <a:pt x="314" y="231"/>
                  </a:lnTo>
                  <a:lnTo>
                    <a:pt x="314" y="229"/>
                  </a:lnTo>
                  <a:lnTo>
                    <a:pt x="314" y="231"/>
                  </a:lnTo>
                  <a:lnTo>
                    <a:pt x="314" y="231"/>
                  </a:lnTo>
                  <a:lnTo>
                    <a:pt x="316" y="233"/>
                  </a:lnTo>
                  <a:lnTo>
                    <a:pt x="316" y="233"/>
                  </a:lnTo>
                  <a:lnTo>
                    <a:pt x="316" y="233"/>
                  </a:lnTo>
                  <a:lnTo>
                    <a:pt x="318" y="233"/>
                  </a:lnTo>
                  <a:lnTo>
                    <a:pt x="318" y="234"/>
                  </a:lnTo>
                  <a:lnTo>
                    <a:pt x="318" y="234"/>
                  </a:lnTo>
                  <a:lnTo>
                    <a:pt x="320" y="234"/>
                  </a:lnTo>
                  <a:lnTo>
                    <a:pt x="320" y="234"/>
                  </a:lnTo>
                  <a:lnTo>
                    <a:pt x="320" y="234"/>
                  </a:lnTo>
                  <a:lnTo>
                    <a:pt x="320" y="233"/>
                  </a:lnTo>
                  <a:lnTo>
                    <a:pt x="321" y="231"/>
                  </a:lnTo>
                  <a:lnTo>
                    <a:pt x="323" y="231"/>
                  </a:lnTo>
                  <a:lnTo>
                    <a:pt x="325" y="231"/>
                  </a:lnTo>
                  <a:lnTo>
                    <a:pt x="325" y="229"/>
                  </a:lnTo>
                  <a:lnTo>
                    <a:pt x="323" y="227"/>
                  </a:lnTo>
                  <a:lnTo>
                    <a:pt x="325" y="225"/>
                  </a:lnTo>
                  <a:lnTo>
                    <a:pt x="325" y="225"/>
                  </a:lnTo>
                  <a:lnTo>
                    <a:pt x="327" y="225"/>
                  </a:lnTo>
                  <a:lnTo>
                    <a:pt x="327" y="222"/>
                  </a:lnTo>
                  <a:lnTo>
                    <a:pt x="325" y="218"/>
                  </a:lnTo>
                  <a:lnTo>
                    <a:pt x="325" y="216"/>
                  </a:lnTo>
                  <a:lnTo>
                    <a:pt x="327" y="216"/>
                  </a:lnTo>
                  <a:lnTo>
                    <a:pt x="327" y="215"/>
                  </a:lnTo>
                  <a:lnTo>
                    <a:pt x="327" y="215"/>
                  </a:lnTo>
                  <a:lnTo>
                    <a:pt x="325" y="215"/>
                  </a:lnTo>
                  <a:lnTo>
                    <a:pt x="327" y="215"/>
                  </a:lnTo>
                  <a:lnTo>
                    <a:pt x="325" y="215"/>
                  </a:lnTo>
                  <a:lnTo>
                    <a:pt x="325" y="215"/>
                  </a:lnTo>
                  <a:lnTo>
                    <a:pt x="325" y="213"/>
                  </a:lnTo>
                  <a:lnTo>
                    <a:pt x="327" y="213"/>
                  </a:lnTo>
                  <a:lnTo>
                    <a:pt x="327" y="211"/>
                  </a:lnTo>
                  <a:lnTo>
                    <a:pt x="327" y="211"/>
                  </a:lnTo>
                  <a:lnTo>
                    <a:pt x="327" y="209"/>
                  </a:lnTo>
                  <a:lnTo>
                    <a:pt x="327" y="209"/>
                  </a:lnTo>
                  <a:lnTo>
                    <a:pt x="327" y="209"/>
                  </a:lnTo>
                  <a:lnTo>
                    <a:pt x="325" y="207"/>
                  </a:lnTo>
                  <a:lnTo>
                    <a:pt x="325" y="209"/>
                  </a:lnTo>
                  <a:lnTo>
                    <a:pt x="325" y="209"/>
                  </a:lnTo>
                  <a:lnTo>
                    <a:pt x="325" y="209"/>
                  </a:lnTo>
                  <a:lnTo>
                    <a:pt x="325" y="209"/>
                  </a:lnTo>
                  <a:lnTo>
                    <a:pt x="325" y="209"/>
                  </a:lnTo>
                  <a:lnTo>
                    <a:pt x="325" y="209"/>
                  </a:lnTo>
                  <a:close/>
                  <a:moveTo>
                    <a:pt x="300" y="209"/>
                  </a:moveTo>
                  <a:lnTo>
                    <a:pt x="300" y="207"/>
                  </a:lnTo>
                  <a:lnTo>
                    <a:pt x="300" y="207"/>
                  </a:lnTo>
                  <a:lnTo>
                    <a:pt x="300" y="207"/>
                  </a:lnTo>
                  <a:lnTo>
                    <a:pt x="300" y="207"/>
                  </a:lnTo>
                  <a:lnTo>
                    <a:pt x="300" y="207"/>
                  </a:lnTo>
                  <a:lnTo>
                    <a:pt x="298" y="206"/>
                  </a:lnTo>
                  <a:lnTo>
                    <a:pt x="298" y="206"/>
                  </a:lnTo>
                  <a:lnTo>
                    <a:pt x="298" y="206"/>
                  </a:lnTo>
                  <a:lnTo>
                    <a:pt x="298" y="206"/>
                  </a:lnTo>
                  <a:lnTo>
                    <a:pt x="298" y="206"/>
                  </a:lnTo>
                  <a:lnTo>
                    <a:pt x="298" y="206"/>
                  </a:lnTo>
                  <a:lnTo>
                    <a:pt x="296" y="206"/>
                  </a:lnTo>
                  <a:lnTo>
                    <a:pt x="296" y="206"/>
                  </a:lnTo>
                  <a:lnTo>
                    <a:pt x="296" y="206"/>
                  </a:lnTo>
                  <a:lnTo>
                    <a:pt x="296" y="206"/>
                  </a:lnTo>
                  <a:lnTo>
                    <a:pt x="296" y="206"/>
                  </a:lnTo>
                  <a:lnTo>
                    <a:pt x="296" y="206"/>
                  </a:lnTo>
                  <a:lnTo>
                    <a:pt x="294" y="206"/>
                  </a:lnTo>
                  <a:lnTo>
                    <a:pt x="294" y="206"/>
                  </a:lnTo>
                  <a:lnTo>
                    <a:pt x="294" y="207"/>
                  </a:lnTo>
                  <a:lnTo>
                    <a:pt x="296" y="207"/>
                  </a:lnTo>
                  <a:lnTo>
                    <a:pt x="296" y="207"/>
                  </a:lnTo>
                  <a:lnTo>
                    <a:pt x="296" y="207"/>
                  </a:lnTo>
                  <a:lnTo>
                    <a:pt x="296" y="209"/>
                  </a:lnTo>
                  <a:lnTo>
                    <a:pt x="296" y="209"/>
                  </a:lnTo>
                  <a:lnTo>
                    <a:pt x="296" y="209"/>
                  </a:lnTo>
                  <a:lnTo>
                    <a:pt x="296" y="209"/>
                  </a:lnTo>
                  <a:lnTo>
                    <a:pt x="296" y="211"/>
                  </a:lnTo>
                  <a:lnTo>
                    <a:pt x="298" y="209"/>
                  </a:lnTo>
                  <a:lnTo>
                    <a:pt x="298" y="209"/>
                  </a:lnTo>
                  <a:lnTo>
                    <a:pt x="298" y="211"/>
                  </a:lnTo>
                  <a:lnTo>
                    <a:pt x="300" y="211"/>
                  </a:lnTo>
                  <a:lnTo>
                    <a:pt x="300" y="209"/>
                  </a:lnTo>
                  <a:close/>
                  <a:moveTo>
                    <a:pt x="67" y="204"/>
                  </a:moveTo>
                  <a:lnTo>
                    <a:pt x="67" y="204"/>
                  </a:lnTo>
                  <a:lnTo>
                    <a:pt x="65" y="202"/>
                  </a:lnTo>
                  <a:lnTo>
                    <a:pt x="65" y="204"/>
                  </a:lnTo>
                  <a:lnTo>
                    <a:pt x="63" y="204"/>
                  </a:lnTo>
                  <a:lnTo>
                    <a:pt x="63" y="204"/>
                  </a:lnTo>
                  <a:lnTo>
                    <a:pt x="61" y="206"/>
                  </a:lnTo>
                  <a:lnTo>
                    <a:pt x="61" y="207"/>
                  </a:lnTo>
                  <a:lnTo>
                    <a:pt x="61" y="207"/>
                  </a:lnTo>
                  <a:lnTo>
                    <a:pt x="63" y="207"/>
                  </a:lnTo>
                  <a:lnTo>
                    <a:pt x="63" y="206"/>
                  </a:lnTo>
                  <a:lnTo>
                    <a:pt x="63" y="206"/>
                  </a:lnTo>
                  <a:lnTo>
                    <a:pt x="63" y="206"/>
                  </a:lnTo>
                  <a:lnTo>
                    <a:pt x="65" y="206"/>
                  </a:lnTo>
                  <a:lnTo>
                    <a:pt x="65" y="206"/>
                  </a:lnTo>
                  <a:lnTo>
                    <a:pt x="65" y="204"/>
                  </a:lnTo>
                  <a:lnTo>
                    <a:pt x="67" y="204"/>
                  </a:lnTo>
                  <a:close/>
                  <a:moveTo>
                    <a:pt x="58" y="202"/>
                  </a:moveTo>
                  <a:lnTo>
                    <a:pt x="58" y="202"/>
                  </a:lnTo>
                  <a:lnTo>
                    <a:pt x="58" y="202"/>
                  </a:lnTo>
                  <a:lnTo>
                    <a:pt x="58" y="202"/>
                  </a:lnTo>
                  <a:lnTo>
                    <a:pt x="56" y="202"/>
                  </a:lnTo>
                  <a:lnTo>
                    <a:pt x="56" y="202"/>
                  </a:lnTo>
                  <a:lnTo>
                    <a:pt x="56" y="202"/>
                  </a:lnTo>
                  <a:lnTo>
                    <a:pt x="56" y="204"/>
                  </a:lnTo>
                  <a:lnTo>
                    <a:pt x="58" y="206"/>
                  </a:lnTo>
                  <a:lnTo>
                    <a:pt x="58" y="206"/>
                  </a:lnTo>
                  <a:lnTo>
                    <a:pt x="58" y="206"/>
                  </a:lnTo>
                  <a:lnTo>
                    <a:pt x="58" y="206"/>
                  </a:lnTo>
                  <a:lnTo>
                    <a:pt x="58" y="206"/>
                  </a:lnTo>
                  <a:lnTo>
                    <a:pt x="58" y="206"/>
                  </a:lnTo>
                  <a:lnTo>
                    <a:pt x="56" y="204"/>
                  </a:lnTo>
                  <a:lnTo>
                    <a:pt x="56" y="204"/>
                  </a:lnTo>
                  <a:lnTo>
                    <a:pt x="58" y="204"/>
                  </a:lnTo>
                  <a:lnTo>
                    <a:pt x="58" y="204"/>
                  </a:lnTo>
                  <a:lnTo>
                    <a:pt x="58" y="202"/>
                  </a:lnTo>
                  <a:lnTo>
                    <a:pt x="60" y="202"/>
                  </a:lnTo>
                  <a:lnTo>
                    <a:pt x="60" y="202"/>
                  </a:lnTo>
                  <a:lnTo>
                    <a:pt x="58" y="202"/>
                  </a:lnTo>
                  <a:lnTo>
                    <a:pt x="58" y="202"/>
                  </a:lnTo>
                  <a:lnTo>
                    <a:pt x="58" y="202"/>
                  </a:lnTo>
                  <a:lnTo>
                    <a:pt x="58" y="202"/>
                  </a:lnTo>
                  <a:close/>
                  <a:moveTo>
                    <a:pt x="54" y="195"/>
                  </a:moveTo>
                  <a:lnTo>
                    <a:pt x="54" y="193"/>
                  </a:lnTo>
                  <a:lnTo>
                    <a:pt x="54" y="191"/>
                  </a:lnTo>
                  <a:lnTo>
                    <a:pt x="54" y="191"/>
                  </a:lnTo>
                  <a:lnTo>
                    <a:pt x="52" y="191"/>
                  </a:lnTo>
                  <a:lnTo>
                    <a:pt x="52" y="191"/>
                  </a:lnTo>
                  <a:lnTo>
                    <a:pt x="52" y="189"/>
                  </a:lnTo>
                  <a:lnTo>
                    <a:pt x="52" y="191"/>
                  </a:lnTo>
                  <a:lnTo>
                    <a:pt x="50" y="191"/>
                  </a:lnTo>
                  <a:lnTo>
                    <a:pt x="50" y="193"/>
                  </a:lnTo>
                  <a:lnTo>
                    <a:pt x="49" y="193"/>
                  </a:lnTo>
                  <a:lnTo>
                    <a:pt x="49" y="195"/>
                  </a:lnTo>
                  <a:lnTo>
                    <a:pt x="49" y="195"/>
                  </a:lnTo>
                  <a:lnTo>
                    <a:pt x="47" y="197"/>
                  </a:lnTo>
                  <a:lnTo>
                    <a:pt x="47" y="198"/>
                  </a:lnTo>
                  <a:lnTo>
                    <a:pt x="47" y="200"/>
                  </a:lnTo>
                  <a:lnTo>
                    <a:pt x="45" y="207"/>
                  </a:lnTo>
                  <a:lnTo>
                    <a:pt x="45" y="207"/>
                  </a:lnTo>
                  <a:lnTo>
                    <a:pt x="47" y="207"/>
                  </a:lnTo>
                  <a:lnTo>
                    <a:pt x="47" y="207"/>
                  </a:lnTo>
                  <a:lnTo>
                    <a:pt x="47" y="206"/>
                  </a:lnTo>
                  <a:lnTo>
                    <a:pt x="47" y="206"/>
                  </a:lnTo>
                  <a:lnTo>
                    <a:pt x="49" y="204"/>
                  </a:lnTo>
                  <a:lnTo>
                    <a:pt x="49" y="206"/>
                  </a:lnTo>
                  <a:lnTo>
                    <a:pt x="50" y="206"/>
                  </a:lnTo>
                  <a:lnTo>
                    <a:pt x="50" y="207"/>
                  </a:lnTo>
                  <a:lnTo>
                    <a:pt x="50" y="207"/>
                  </a:lnTo>
                  <a:lnTo>
                    <a:pt x="50" y="207"/>
                  </a:lnTo>
                  <a:lnTo>
                    <a:pt x="50" y="207"/>
                  </a:lnTo>
                  <a:lnTo>
                    <a:pt x="50" y="207"/>
                  </a:lnTo>
                  <a:lnTo>
                    <a:pt x="50" y="206"/>
                  </a:lnTo>
                  <a:lnTo>
                    <a:pt x="50" y="206"/>
                  </a:lnTo>
                  <a:lnTo>
                    <a:pt x="52" y="206"/>
                  </a:lnTo>
                  <a:lnTo>
                    <a:pt x="52" y="206"/>
                  </a:lnTo>
                  <a:lnTo>
                    <a:pt x="52" y="206"/>
                  </a:lnTo>
                  <a:lnTo>
                    <a:pt x="52" y="206"/>
                  </a:lnTo>
                  <a:lnTo>
                    <a:pt x="52" y="206"/>
                  </a:lnTo>
                  <a:lnTo>
                    <a:pt x="52" y="204"/>
                  </a:lnTo>
                  <a:lnTo>
                    <a:pt x="54" y="206"/>
                  </a:lnTo>
                  <a:lnTo>
                    <a:pt x="54" y="206"/>
                  </a:lnTo>
                  <a:lnTo>
                    <a:pt x="54" y="204"/>
                  </a:lnTo>
                  <a:lnTo>
                    <a:pt x="54" y="204"/>
                  </a:lnTo>
                  <a:lnTo>
                    <a:pt x="54" y="204"/>
                  </a:lnTo>
                  <a:lnTo>
                    <a:pt x="54" y="204"/>
                  </a:lnTo>
                  <a:lnTo>
                    <a:pt x="54" y="204"/>
                  </a:lnTo>
                  <a:lnTo>
                    <a:pt x="54" y="204"/>
                  </a:lnTo>
                  <a:lnTo>
                    <a:pt x="54" y="200"/>
                  </a:lnTo>
                  <a:lnTo>
                    <a:pt x="54" y="200"/>
                  </a:lnTo>
                  <a:lnTo>
                    <a:pt x="54" y="200"/>
                  </a:lnTo>
                  <a:lnTo>
                    <a:pt x="54" y="200"/>
                  </a:lnTo>
                  <a:lnTo>
                    <a:pt x="54" y="200"/>
                  </a:lnTo>
                  <a:lnTo>
                    <a:pt x="54" y="200"/>
                  </a:lnTo>
                  <a:lnTo>
                    <a:pt x="54" y="200"/>
                  </a:lnTo>
                  <a:lnTo>
                    <a:pt x="54" y="200"/>
                  </a:lnTo>
                  <a:lnTo>
                    <a:pt x="54" y="198"/>
                  </a:lnTo>
                  <a:lnTo>
                    <a:pt x="54" y="198"/>
                  </a:lnTo>
                  <a:lnTo>
                    <a:pt x="54" y="198"/>
                  </a:lnTo>
                  <a:lnTo>
                    <a:pt x="54" y="197"/>
                  </a:lnTo>
                  <a:lnTo>
                    <a:pt x="54" y="197"/>
                  </a:lnTo>
                  <a:lnTo>
                    <a:pt x="54" y="197"/>
                  </a:lnTo>
                  <a:lnTo>
                    <a:pt x="54" y="195"/>
                  </a:lnTo>
                  <a:lnTo>
                    <a:pt x="54" y="195"/>
                  </a:lnTo>
                  <a:lnTo>
                    <a:pt x="54" y="195"/>
                  </a:lnTo>
                  <a:close/>
                  <a:moveTo>
                    <a:pt x="242" y="187"/>
                  </a:moveTo>
                  <a:lnTo>
                    <a:pt x="240" y="187"/>
                  </a:lnTo>
                  <a:lnTo>
                    <a:pt x="240" y="187"/>
                  </a:lnTo>
                  <a:lnTo>
                    <a:pt x="240" y="187"/>
                  </a:lnTo>
                  <a:lnTo>
                    <a:pt x="240" y="187"/>
                  </a:lnTo>
                  <a:lnTo>
                    <a:pt x="240" y="187"/>
                  </a:lnTo>
                  <a:lnTo>
                    <a:pt x="242" y="187"/>
                  </a:lnTo>
                  <a:lnTo>
                    <a:pt x="242" y="187"/>
                  </a:lnTo>
                  <a:lnTo>
                    <a:pt x="242" y="189"/>
                  </a:lnTo>
                  <a:lnTo>
                    <a:pt x="242" y="189"/>
                  </a:lnTo>
                  <a:lnTo>
                    <a:pt x="242" y="187"/>
                  </a:lnTo>
                  <a:lnTo>
                    <a:pt x="244" y="189"/>
                  </a:lnTo>
                  <a:lnTo>
                    <a:pt x="244" y="189"/>
                  </a:lnTo>
                  <a:lnTo>
                    <a:pt x="244" y="191"/>
                  </a:lnTo>
                  <a:lnTo>
                    <a:pt x="244" y="191"/>
                  </a:lnTo>
                  <a:lnTo>
                    <a:pt x="246" y="189"/>
                  </a:lnTo>
                  <a:lnTo>
                    <a:pt x="246" y="191"/>
                  </a:lnTo>
                  <a:lnTo>
                    <a:pt x="246" y="191"/>
                  </a:lnTo>
                  <a:lnTo>
                    <a:pt x="246" y="191"/>
                  </a:lnTo>
                  <a:lnTo>
                    <a:pt x="247" y="191"/>
                  </a:lnTo>
                  <a:lnTo>
                    <a:pt x="247" y="191"/>
                  </a:lnTo>
                  <a:lnTo>
                    <a:pt x="247" y="193"/>
                  </a:lnTo>
                  <a:lnTo>
                    <a:pt x="246" y="193"/>
                  </a:lnTo>
                  <a:lnTo>
                    <a:pt x="247" y="197"/>
                  </a:lnTo>
                  <a:lnTo>
                    <a:pt x="247" y="195"/>
                  </a:lnTo>
                  <a:lnTo>
                    <a:pt x="247" y="195"/>
                  </a:lnTo>
                  <a:lnTo>
                    <a:pt x="249" y="195"/>
                  </a:lnTo>
                  <a:lnTo>
                    <a:pt x="249" y="195"/>
                  </a:lnTo>
                  <a:lnTo>
                    <a:pt x="249" y="195"/>
                  </a:lnTo>
                  <a:lnTo>
                    <a:pt x="249" y="195"/>
                  </a:lnTo>
                  <a:lnTo>
                    <a:pt x="249" y="195"/>
                  </a:lnTo>
                  <a:lnTo>
                    <a:pt x="251" y="195"/>
                  </a:lnTo>
                  <a:lnTo>
                    <a:pt x="251" y="195"/>
                  </a:lnTo>
                  <a:lnTo>
                    <a:pt x="251" y="195"/>
                  </a:lnTo>
                  <a:lnTo>
                    <a:pt x="251" y="195"/>
                  </a:lnTo>
                  <a:lnTo>
                    <a:pt x="253" y="195"/>
                  </a:lnTo>
                  <a:lnTo>
                    <a:pt x="253" y="195"/>
                  </a:lnTo>
                  <a:lnTo>
                    <a:pt x="253" y="195"/>
                  </a:lnTo>
                  <a:lnTo>
                    <a:pt x="253" y="195"/>
                  </a:lnTo>
                  <a:lnTo>
                    <a:pt x="253" y="195"/>
                  </a:lnTo>
                  <a:lnTo>
                    <a:pt x="253" y="195"/>
                  </a:lnTo>
                  <a:lnTo>
                    <a:pt x="253" y="193"/>
                  </a:lnTo>
                  <a:lnTo>
                    <a:pt x="253" y="193"/>
                  </a:lnTo>
                  <a:lnTo>
                    <a:pt x="253" y="193"/>
                  </a:lnTo>
                  <a:lnTo>
                    <a:pt x="253" y="193"/>
                  </a:lnTo>
                  <a:lnTo>
                    <a:pt x="253" y="191"/>
                  </a:lnTo>
                  <a:lnTo>
                    <a:pt x="251" y="191"/>
                  </a:lnTo>
                  <a:lnTo>
                    <a:pt x="249" y="189"/>
                  </a:lnTo>
                  <a:lnTo>
                    <a:pt x="247" y="189"/>
                  </a:lnTo>
                  <a:lnTo>
                    <a:pt x="247" y="189"/>
                  </a:lnTo>
                  <a:lnTo>
                    <a:pt x="247" y="187"/>
                  </a:lnTo>
                  <a:lnTo>
                    <a:pt x="247" y="187"/>
                  </a:lnTo>
                  <a:lnTo>
                    <a:pt x="247" y="186"/>
                  </a:lnTo>
                  <a:lnTo>
                    <a:pt x="247" y="186"/>
                  </a:lnTo>
                  <a:lnTo>
                    <a:pt x="247" y="184"/>
                  </a:lnTo>
                  <a:lnTo>
                    <a:pt x="244" y="182"/>
                  </a:lnTo>
                  <a:lnTo>
                    <a:pt x="242" y="182"/>
                  </a:lnTo>
                  <a:lnTo>
                    <a:pt x="242" y="182"/>
                  </a:lnTo>
                  <a:lnTo>
                    <a:pt x="242" y="184"/>
                  </a:lnTo>
                  <a:lnTo>
                    <a:pt x="242" y="184"/>
                  </a:lnTo>
                  <a:lnTo>
                    <a:pt x="242" y="186"/>
                  </a:lnTo>
                  <a:lnTo>
                    <a:pt x="242" y="186"/>
                  </a:lnTo>
                  <a:lnTo>
                    <a:pt x="242" y="187"/>
                  </a:lnTo>
                  <a:close/>
                  <a:moveTo>
                    <a:pt x="229" y="238"/>
                  </a:moveTo>
                  <a:lnTo>
                    <a:pt x="229" y="238"/>
                  </a:lnTo>
                  <a:lnTo>
                    <a:pt x="229" y="238"/>
                  </a:lnTo>
                  <a:lnTo>
                    <a:pt x="229" y="238"/>
                  </a:lnTo>
                  <a:lnTo>
                    <a:pt x="229" y="238"/>
                  </a:lnTo>
                  <a:lnTo>
                    <a:pt x="229" y="238"/>
                  </a:lnTo>
                  <a:lnTo>
                    <a:pt x="231" y="238"/>
                  </a:lnTo>
                  <a:lnTo>
                    <a:pt x="231" y="238"/>
                  </a:lnTo>
                  <a:lnTo>
                    <a:pt x="233" y="238"/>
                  </a:lnTo>
                  <a:lnTo>
                    <a:pt x="233" y="238"/>
                  </a:lnTo>
                  <a:lnTo>
                    <a:pt x="233" y="240"/>
                  </a:lnTo>
                  <a:lnTo>
                    <a:pt x="235" y="240"/>
                  </a:lnTo>
                  <a:lnTo>
                    <a:pt x="235" y="240"/>
                  </a:lnTo>
                  <a:lnTo>
                    <a:pt x="235" y="242"/>
                  </a:lnTo>
                  <a:lnTo>
                    <a:pt x="235" y="242"/>
                  </a:lnTo>
                  <a:lnTo>
                    <a:pt x="235" y="242"/>
                  </a:lnTo>
                  <a:lnTo>
                    <a:pt x="235" y="243"/>
                  </a:lnTo>
                  <a:lnTo>
                    <a:pt x="235" y="243"/>
                  </a:lnTo>
                  <a:lnTo>
                    <a:pt x="235" y="243"/>
                  </a:lnTo>
                  <a:lnTo>
                    <a:pt x="236" y="245"/>
                  </a:lnTo>
                  <a:lnTo>
                    <a:pt x="236" y="245"/>
                  </a:lnTo>
                  <a:lnTo>
                    <a:pt x="236" y="245"/>
                  </a:lnTo>
                  <a:lnTo>
                    <a:pt x="238" y="245"/>
                  </a:lnTo>
                  <a:lnTo>
                    <a:pt x="238" y="245"/>
                  </a:lnTo>
                  <a:lnTo>
                    <a:pt x="238" y="245"/>
                  </a:lnTo>
                  <a:lnTo>
                    <a:pt x="238" y="245"/>
                  </a:lnTo>
                  <a:lnTo>
                    <a:pt x="238" y="243"/>
                  </a:lnTo>
                  <a:lnTo>
                    <a:pt x="240" y="243"/>
                  </a:lnTo>
                  <a:lnTo>
                    <a:pt x="240" y="243"/>
                  </a:lnTo>
                  <a:lnTo>
                    <a:pt x="242" y="243"/>
                  </a:lnTo>
                  <a:lnTo>
                    <a:pt x="242" y="245"/>
                  </a:lnTo>
                  <a:lnTo>
                    <a:pt x="242" y="247"/>
                  </a:lnTo>
                  <a:lnTo>
                    <a:pt x="242" y="247"/>
                  </a:lnTo>
                  <a:lnTo>
                    <a:pt x="244" y="247"/>
                  </a:lnTo>
                  <a:lnTo>
                    <a:pt x="244" y="247"/>
                  </a:lnTo>
                  <a:lnTo>
                    <a:pt x="246" y="247"/>
                  </a:lnTo>
                  <a:lnTo>
                    <a:pt x="246" y="245"/>
                  </a:lnTo>
                  <a:lnTo>
                    <a:pt x="247" y="245"/>
                  </a:lnTo>
                  <a:lnTo>
                    <a:pt x="247" y="243"/>
                  </a:lnTo>
                  <a:lnTo>
                    <a:pt x="247" y="242"/>
                  </a:lnTo>
                  <a:lnTo>
                    <a:pt x="249" y="240"/>
                  </a:lnTo>
                  <a:lnTo>
                    <a:pt x="247" y="238"/>
                  </a:lnTo>
                  <a:lnTo>
                    <a:pt x="247" y="238"/>
                  </a:lnTo>
                  <a:lnTo>
                    <a:pt x="247" y="234"/>
                  </a:lnTo>
                  <a:lnTo>
                    <a:pt x="244" y="234"/>
                  </a:lnTo>
                  <a:lnTo>
                    <a:pt x="242" y="236"/>
                  </a:lnTo>
                  <a:lnTo>
                    <a:pt x="242" y="234"/>
                  </a:lnTo>
                  <a:lnTo>
                    <a:pt x="240" y="234"/>
                  </a:lnTo>
                  <a:lnTo>
                    <a:pt x="238" y="234"/>
                  </a:lnTo>
                  <a:lnTo>
                    <a:pt x="238" y="234"/>
                  </a:lnTo>
                  <a:lnTo>
                    <a:pt x="236" y="234"/>
                  </a:lnTo>
                  <a:lnTo>
                    <a:pt x="235" y="234"/>
                  </a:lnTo>
                  <a:lnTo>
                    <a:pt x="235" y="233"/>
                  </a:lnTo>
                  <a:lnTo>
                    <a:pt x="235" y="233"/>
                  </a:lnTo>
                  <a:lnTo>
                    <a:pt x="235" y="233"/>
                  </a:lnTo>
                  <a:lnTo>
                    <a:pt x="233" y="231"/>
                  </a:lnTo>
                  <a:lnTo>
                    <a:pt x="231" y="231"/>
                  </a:lnTo>
                  <a:lnTo>
                    <a:pt x="231" y="229"/>
                  </a:lnTo>
                  <a:lnTo>
                    <a:pt x="231" y="229"/>
                  </a:lnTo>
                  <a:lnTo>
                    <a:pt x="231" y="229"/>
                  </a:lnTo>
                  <a:lnTo>
                    <a:pt x="231" y="227"/>
                  </a:lnTo>
                  <a:lnTo>
                    <a:pt x="231" y="227"/>
                  </a:lnTo>
                  <a:lnTo>
                    <a:pt x="231" y="227"/>
                  </a:lnTo>
                  <a:lnTo>
                    <a:pt x="231" y="225"/>
                  </a:lnTo>
                  <a:lnTo>
                    <a:pt x="231" y="225"/>
                  </a:lnTo>
                  <a:lnTo>
                    <a:pt x="231" y="225"/>
                  </a:lnTo>
                  <a:lnTo>
                    <a:pt x="231" y="225"/>
                  </a:lnTo>
                  <a:lnTo>
                    <a:pt x="231" y="224"/>
                  </a:lnTo>
                  <a:lnTo>
                    <a:pt x="229" y="224"/>
                  </a:lnTo>
                  <a:lnTo>
                    <a:pt x="229" y="222"/>
                  </a:lnTo>
                  <a:lnTo>
                    <a:pt x="229" y="222"/>
                  </a:lnTo>
                  <a:lnTo>
                    <a:pt x="229" y="220"/>
                  </a:lnTo>
                  <a:lnTo>
                    <a:pt x="227" y="218"/>
                  </a:lnTo>
                  <a:lnTo>
                    <a:pt x="227" y="218"/>
                  </a:lnTo>
                  <a:lnTo>
                    <a:pt x="229" y="218"/>
                  </a:lnTo>
                  <a:lnTo>
                    <a:pt x="229" y="218"/>
                  </a:lnTo>
                  <a:lnTo>
                    <a:pt x="227" y="216"/>
                  </a:lnTo>
                  <a:lnTo>
                    <a:pt x="227" y="215"/>
                  </a:lnTo>
                  <a:lnTo>
                    <a:pt x="229" y="213"/>
                  </a:lnTo>
                  <a:lnTo>
                    <a:pt x="231" y="211"/>
                  </a:lnTo>
                  <a:lnTo>
                    <a:pt x="229" y="209"/>
                  </a:lnTo>
                  <a:lnTo>
                    <a:pt x="226" y="206"/>
                  </a:lnTo>
                  <a:lnTo>
                    <a:pt x="224" y="206"/>
                  </a:lnTo>
                  <a:lnTo>
                    <a:pt x="226" y="204"/>
                  </a:lnTo>
                  <a:lnTo>
                    <a:pt x="226" y="204"/>
                  </a:lnTo>
                  <a:lnTo>
                    <a:pt x="226" y="204"/>
                  </a:lnTo>
                  <a:lnTo>
                    <a:pt x="226" y="204"/>
                  </a:lnTo>
                  <a:lnTo>
                    <a:pt x="226" y="202"/>
                  </a:lnTo>
                  <a:lnTo>
                    <a:pt x="226" y="202"/>
                  </a:lnTo>
                  <a:lnTo>
                    <a:pt x="222" y="202"/>
                  </a:lnTo>
                  <a:lnTo>
                    <a:pt x="222" y="202"/>
                  </a:lnTo>
                  <a:lnTo>
                    <a:pt x="220" y="202"/>
                  </a:lnTo>
                  <a:lnTo>
                    <a:pt x="218" y="202"/>
                  </a:lnTo>
                  <a:lnTo>
                    <a:pt x="218" y="200"/>
                  </a:lnTo>
                  <a:lnTo>
                    <a:pt x="217" y="202"/>
                  </a:lnTo>
                  <a:lnTo>
                    <a:pt x="217" y="202"/>
                  </a:lnTo>
                  <a:lnTo>
                    <a:pt x="215" y="202"/>
                  </a:lnTo>
                  <a:lnTo>
                    <a:pt x="215" y="202"/>
                  </a:lnTo>
                  <a:lnTo>
                    <a:pt x="211" y="200"/>
                  </a:lnTo>
                  <a:lnTo>
                    <a:pt x="209" y="200"/>
                  </a:lnTo>
                  <a:lnTo>
                    <a:pt x="208" y="200"/>
                  </a:lnTo>
                  <a:lnTo>
                    <a:pt x="206" y="198"/>
                  </a:lnTo>
                  <a:lnTo>
                    <a:pt x="206" y="198"/>
                  </a:lnTo>
                  <a:lnTo>
                    <a:pt x="206" y="197"/>
                  </a:lnTo>
                  <a:lnTo>
                    <a:pt x="204" y="197"/>
                  </a:lnTo>
                  <a:lnTo>
                    <a:pt x="204" y="195"/>
                  </a:lnTo>
                  <a:lnTo>
                    <a:pt x="202" y="197"/>
                  </a:lnTo>
                  <a:lnTo>
                    <a:pt x="202" y="197"/>
                  </a:lnTo>
                  <a:lnTo>
                    <a:pt x="202" y="197"/>
                  </a:lnTo>
                  <a:lnTo>
                    <a:pt x="200" y="197"/>
                  </a:lnTo>
                  <a:lnTo>
                    <a:pt x="200" y="195"/>
                  </a:lnTo>
                  <a:lnTo>
                    <a:pt x="199" y="195"/>
                  </a:lnTo>
                  <a:lnTo>
                    <a:pt x="199" y="195"/>
                  </a:lnTo>
                  <a:lnTo>
                    <a:pt x="199" y="195"/>
                  </a:lnTo>
                  <a:lnTo>
                    <a:pt x="199" y="195"/>
                  </a:lnTo>
                  <a:lnTo>
                    <a:pt x="199" y="195"/>
                  </a:lnTo>
                  <a:lnTo>
                    <a:pt x="199" y="195"/>
                  </a:lnTo>
                  <a:lnTo>
                    <a:pt x="197" y="193"/>
                  </a:lnTo>
                  <a:lnTo>
                    <a:pt x="195" y="191"/>
                  </a:lnTo>
                  <a:lnTo>
                    <a:pt x="193" y="191"/>
                  </a:lnTo>
                  <a:lnTo>
                    <a:pt x="191" y="189"/>
                  </a:lnTo>
                  <a:lnTo>
                    <a:pt x="191" y="189"/>
                  </a:lnTo>
                  <a:lnTo>
                    <a:pt x="191" y="187"/>
                  </a:lnTo>
                  <a:lnTo>
                    <a:pt x="191" y="187"/>
                  </a:lnTo>
                  <a:lnTo>
                    <a:pt x="190" y="184"/>
                  </a:lnTo>
                  <a:lnTo>
                    <a:pt x="190" y="184"/>
                  </a:lnTo>
                  <a:lnTo>
                    <a:pt x="190" y="184"/>
                  </a:lnTo>
                  <a:lnTo>
                    <a:pt x="188" y="182"/>
                  </a:lnTo>
                  <a:lnTo>
                    <a:pt x="188" y="182"/>
                  </a:lnTo>
                  <a:lnTo>
                    <a:pt x="188" y="180"/>
                  </a:lnTo>
                  <a:lnTo>
                    <a:pt x="188" y="180"/>
                  </a:lnTo>
                  <a:lnTo>
                    <a:pt x="186" y="180"/>
                  </a:lnTo>
                  <a:lnTo>
                    <a:pt x="186" y="178"/>
                  </a:lnTo>
                  <a:lnTo>
                    <a:pt x="186" y="178"/>
                  </a:lnTo>
                  <a:lnTo>
                    <a:pt x="184" y="178"/>
                  </a:lnTo>
                  <a:lnTo>
                    <a:pt x="184" y="178"/>
                  </a:lnTo>
                  <a:lnTo>
                    <a:pt x="184" y="178"/>
                  </a:lnTo>
                  <a:lnTo>
                    <a:pt x="182" y="178"/>
                  </a:lnTo>
                  <a:lnTo>
                    <a:pt x="180" y="180"/>
                  </a:lnTo>
                  <a:lnTo>
                    <a:pt x="179" y="180"/>
                  </a:lnTo>
                  <a:lnTo>
                    <a:pt x="175" y="180"/>
                  </a:lnTo>
                  <a:lnTo>
                    <a:pt x="175" y="180"/>
                  </a:lnTo>
                  <a:lnTo>
                    <a:pt x="173" y="180"/>
                  </a:lnTo>
                  <a:lnTo>
                    <a:pt x="173" y="182"/>
                  </a:lnTo>
                  <a:lnTo>
                    <a:pt x="173" y="182"/>
                  </a:lnTo>
                  <a:lnTo>
                    <a:pt x="173" y="182"/>
                  </a:lnTo>
                  <a:lnTo>
                    <a:pt x="173" y="182"/>
                  </a:lnTo>
                  <a:lnTo>
                    <a:pt x="173" y="184"/>
                  </a:lnTo>
                  <a:lnTo>
                    <a:pt x="173" y="184"/>
                  </a:lnTo>
                  <a:lnTo>
                    <a:pt x="171" y="184"/>
                  </a:lnTo>
                  <a:lnTo>
                    <a:pt x="171" y="184"/>
                  </a:lnTo>
                  <a:lnTo>
                    <a:pt x="171" y="184"/>
                  </a:lnTo>
                  <a:lnTo>
                    <a:pt x="171" y="186"/>
                  </a:lnTo>
                  <a:lnTo>
                    <a:pt x="170" y="186"/>
                  </a:lnTo>
                  <a:lnTo>
                    <a:pt x="170" y="186"/>
                  </a:lnTo>
                  <a:lnTo>
                    <a:pt x="168" y="186"/>
                  </a:lnTo>
                  <a:lnTo>
                    <a:pt x="166" y="187"/>
                  </a:lnTo>
                  <a:lnTo>
                    <a:pt x="164" y="187"/>
                  </a:lnTo>
                  <a:lnTo>
                    <a:pt x="162" y="187"/>
                  </a:lnTo>
                  <a:lnTo>
                    <a:pt x="162" y="189"/>
                  </a:lnTo>
                  <a:lnTo>
                    <a:pt x="161" y="189"/>
                  </a:lnTo>
                  <a:lnTo>
                    <a:pt x="161" y="189"/>
                  </a:lnTo>
                  <a:lnTo>
                    <a:pt x="161" y="189"/>
                  </a:lnTo>
                  <a:lnTo>
                    <a:pt x="161" y="191"/>
                  </a:lnTo>
                  <a:lnTo>
                    <a:pt x="161" y="191"/>
                  </a:lnTo>
                  <a:lnTo>
                    <a:pt x="161" y="191"/>
                  </a:lnTo>
                  <a:lnTo>
                    <a:pt x="161" y="191"/>
                  </a:lnTo>
                  <a:lnTo>
                    <a:pt x="166" y="191"/>
                  </a:lnTo>
                  <a:lnTo>
                    <a:pt x="168" y="191"/>
                  </a:lnTo>
                  <a:lnTo>
                    <a:pt x="168" y="189"/>
                  </a:lnTo>
                  <a:lnTo>
                    <a:pt x="168" y="189"/>
                  </a:lnTo>
                  <a:lnTo>
                    <a:pt x="168" y="189"/>
                  </a:lnTo>
                  <a:lnTo>
                    <a:pt x="168" y="189"/>
                  </a:lnTo>
                  <a:lnTo>
                    <a:pt x="166" y="187"/>
                  </a:lnTo>
                  <a:lnTo>
                    <a:pt x="166" y="187"/>
                  </a:lnTo>
                  <a:lnTo>
                    <a:pt x="168" y="187"/>
                  </a:lnTo>
                  <a:lnTo>
                    <a:pt x="168" y="187"/>
                  </a:lnTo>
                  <a:lnTo>
                    <a:pt x="168" y="187"/>
                  </a:lnTo>
                  <a:lnTo>
                    <a:pt x="170" y="187"/>
                  </a:lnTo>
                  <a:lnTo>
                    <a:pt x="170" y="189"/>
                  </a:lnTo>
                  <a:lnTo>
                    <a:pt x="170" y="189"/>
                  </a:lnTo>
                  <a:lnTo>
                    <a:pt x="171" y="189"/>
                  </a:lnTo>
                  <a:lnTo>
                    <a:pt x="171" y="191"/>
                  </a:lnTo>
                  <a:lnTo>
                    <a:pt x="173" y="191"/>
                  </a:lnTo>
                  <a:lnTo>
                    <a:pt x="175" y="189"/>
                  </a:lnTo>
                  <a:lnTo>
                    <a:pt x="175" y="189"/>
                  </a:lnTo>
                  <a:lnTo>
                    <a:pt x="175" y="189"/>
                  </a:lnTo>
                  <a:lnTo>
                    <a:pt x="177" y="191"/>
                  </a:lnTo>
                  <a:lnTo>
                    <a:pt x="179" y="191"/>
                  </a:lnTo>
                  <a:lnTo>
                    <a:pt x="184" y="195"/>
                  </a:lnTo>
                  <a:lnTo>
                    <a:pt x="184" y="197"/>
                  </a:lnTo>
                  <a:lnTo>
                    <a:pt x="186" y="197"/>
                  </a:lnTo>
                  <a:lnTo>
                    <a:pt x="186" y="197"/>
                  </a:lnTo>
                  <a:lnTo>
                    <a:pt x="186" y="198"/>
                  </a:lnTo>
                  <a:lnTo>
                    <a:pt x="186" y="198"/>
                  </a:lnTo>
                  <a:lnTo>
                    <a:pt x="188" y="200"/>
                  </a:lnTo>
                  <a:lnTo>
                    <a:pt x="190" y="200"/>
                  </a:lnTo>
                  <a:lnTo>
                    <a:pt x="191" y="200"/>
                  </a:lnTo>
                  <a:lnTo>
                    <a:pt x="191" y="202"/>
                  </a:lnTo>
                  <a:lnTo>
                    <a:pt x="191" y="202"/>
                  </a:lnTo>
                  <a:lnTo>
                    <a:pt x="191" y="202"/>
                  </a:lnTo>
                  <a:lnTo>
                    <a:pt x="191" y="202"/>
                  </a:lnTo>
                  <a:lnTo>
                    <a:pt x="191" y="202"/>
                  </a:lnTo>
                  <a:lnTo>
                    <a:pt x="191" y="204"/>
                  </a:lnTo>
                  <a:lnTo>
                    <a:pt x="193" y="204"/>
                  </a:lnTo>
                  <a:lnTo>
                    <a:pt x="193" y="204"/>
                  </a:lnTo>
                  <a:lnTo>
                    <a:pt x="193" y="206"/>
                  </a:lnTo>
                  <a:lnTo>
                    <a:pt x="193" y="206"/>
                  </a:lnTo>
                  <a:lnTo>
                    <a:pt x="193" y="206"/>
                  </a:lnTo>
                  <a:lnTo>
                    <a:pt x="195" y="207"/>
                  </a:lnTo>
                  <a:lnTo>
                    <a:pt x="195" y="207"/>
                  </a:lnTo>
                  <a:lnTo>
                    <a:pt x="199" y="207"/>
                  </a:lnTo>
                  <a:lnTo>
                    <a:pt x="199" y="207"/>
                  </a:lnTo>
                  <a:lnTo>
                    <a:pt x="199" y="209"/>
                  </a:lnTo>
                  <a:lnTo>
                    <a:pt x="200" y="211"/>
                  </a:lnTo>
                  <a:lnTo>
                    <a:pt x="200" y="211"/>
                  </a:lnTo>
                  <a:lnTo>
                    <a:pt x="200" y="211"/>
                  </a:lnTo>
                  <a:lnTo>
                    <a:pt x="200" y="211"/>
                  </a:lnTo>
                  <a:lnTo>
                    <a:pt x="200" y="213"/>
                  </a:lnTo>
                  <a:lnTo>
                    <a:pt x="200" y="213"/>
                  </a:lnTo>
                  <a:lnTo>
                    <a:pt x="199" y="215"/>
                  </a:lnTo>
                  <a:lnTo>
                    <a:pt x="199" y="216"/>
                  </a:lnTo>
                  <a:lnTo>
                    <a:pt x="199" y="216"/>
                  </a:lnTo>
                  <a:lnTo>
                    <a:pt x="199" y="215"/>
                  </a:lnTo>
                  <a:lnTo>
                    <a:pt x="199" y="215"/>
                  </a:lnTo>
                  <a:lnTo>
                    <a:pt x="199" y="215"/>
                  </a:lnTo>
                  <a:lnTo>
                    <a:pt x="200" y="218"/>
                  </a:lnTo>
                  <a:lnTo>
                    <a:pt x="200" y="218"/>
                  </a:lnTo>
                  <a:lnTo>
                    <a:pt x="202" y="218"/>
                  </a:lnTo>
                  <a:lnTo>
                    <a:pt x="204" y="218"/>
                  </a:lnTo>
                  <a:lnTo>
                    <a:pt x="204" y="218"/>
                  </a:lnTo>
                  <a:lnTo>
                    <a:pt x="208" y="218"/>
                  </a:lnTo>
                  <a:lnTo>
                    <a:pt x="208" y="218"/>
                  </a:lnTo>
                  <a:lnTo>
                    <a:pt x="209" y="218"/>
                  </a:lnTo>
                  <a:lnTo>
                    <a:pt x="211" y="218"/>
                  </a:lnTo>
                  <a:lnTo>
                    <a:pt x="211" y="218"/>
                  </a:lnTo>
                  <a:lnTo>
                    <a:pt x="213" y="220"/>
                  </a:lnTo>
                  <a:lnTo>
                    <a:pt x="215" y="220"/>
                  </a:lnTo>
                  <a:lnTo>
                    <a:pt x="218" y="218"/>
                  </a:lnTo>
                  <a:lnTo>
                    <a:pt x="220" y="220"/>
                  </a:lnTo>
                  <a:lnTo>
                    <a:pt x="220" y="218"/>
                  </a:lnTo>
                  <a:lnTo>
                    <a:pt x="220" y="220"/>
                  </a:lnTo>
                  <a:lnTo>
                    <a:pt x="222" y="220"/>
                  </a:lnTo>
                  <a:lnTo>
                    <a:pt x="222" y="220"/>
                  </a:lnTo>
                  <a:lnTo>
                    <a:pt x="222" y="220"/>
                  </a:lnTo>
                  <a:lnTo>
                    <a:pt x="222" y="222"/>
                  </a:lnTo>
                  <a:lnTo>
                    <a:pt x="222" y="222"/>
                  </a:lnTo>
                  <a:lnTo>
                    <a:pt x="222" y="222"/>
                  </a:lnTo>
                  <a:lnTo>
                    <a:pt x="222" y="224"/>
                  </a:lnTo>
                  <a:lnTo>
                    <a:pt x="220" y="224"/>
                  </a:lnTo>
                  <a:lnTo>
                    <a:pt x="222" y="224"/>
                  </a:lnTo>
                  <a:lnTo>
                    <a:pt x="222" y="224"/>
                  </a:lnTo>
                  <a:lnTo>
                    <a:pt x="224" y="224"/>
                  </a:lnTo>
                  <a:lnTo>
                    <a:pt x="226" y="225"/>
                  </a:lnTo>
                  <a:lnTo>
                    <a:pt x="224" y="227"/>
                  </a:lnTo>
                  <a:lnTo>
                    <a:pt x="224" y="227"/>
                  </a:lnTo>
                  <a:lnTo>
                    <a:pt x="224" y="227"/>
                  </a:lnTo>
                  <a:lnTo>
                    <a:pt x="224" y="227"/>
                  </a:lnTo>
                  <a:lnTo>
                    <a:pt x="224" y="227"/>
                  </a:lnTo>
                  <a:lnTo>
                    <a:pt x="224" y="227"/>
                  </a:lnTo>
                  <a:lnTo>
                    <a:pt x="224" y="229"/>
                  </a:lnTo>
                  <a:lnTo>
                    <a:pt x="226" y="227"/>
                  </a:lnTo>
                  <a:lnTo>
                    <a:pt x="226" y="227"/>
                  </a:lnTo>
                  <a:lnTo>
                    <a:pt x="226" y="227"/>
                  </a:lnTo>
                  <a:lnTo>
                    <a:pt x="226" y="227"/>
                  </a:lnTo>
                  <a:lnTo>
                    <a:pt x="226" y="227"/>
                  </a:lnTo>
                  <a:lnTo>
                    <a:pt x="226" y="227"/>
                  </a:lnTo>
                  <a:lnTo>
                    <a:pt x="226" y="227"/>
                  </a:lnTo>
                  <a:lnTo>
                    <a:pt x="227" y="227"/>
                  </a:lnTo>
                  <a:lnTo>
                    <a:pt x="226" y="227"/>
                  </a:lnTo>
                  <a:lnTo>
                    <a:pt x="226" y="229"/>
                  </a:lnTo>
                  <a:lnTo>
                    <a:pt x="226" y="231"/>
                  </a:lnTo>
                  <a:lnTo>
                    <a:pt x="226" y="231"/>
                  </a:lnTo>
                  <a:lnTo>
                    <a:pt x="226" y="229"/>
                  </a:lnTo>
                  <a:lnTo>
                    <a:pt x="226" y="229"/>
                  </a:lnTo>
                  <a:lnTo>
                    <a:pt x="227" y="229"/>
                  </a:lnTo>
                  <a:lnTo>
                    <a:pt x="227" y="231"/>
                  </a:lnTo>
                  <a:lnTo>
                    <a:pt x="229" y="233"/>
                  </a:lnTo>
                  <a:lnTo>
                    <a:pt x="229" y="233"/>
                  </a:lnTo>
                  <a:lnTo>
                    <a:pt x="229" y="234"/>
                  </a:lnTo>
                  <a:lnTo>
                    <a:pt x="229" y="234"/>
                  </a:lnTo>
                  <a:lnTo>
                    <a:pt x="227" y="234"/>
                  </a:lnTo>
                  <a:lnTo>
                    <a:pt x="227" y="236"/>
                  </a:lnTo>
                  <a:lnTo>
                    <a:pt x="227" y="236"/>
                  </a:lnTo>
                  <a:lnTo>
                    <a:pt x="229" y="236"/>
                  </a:lnTo>
                  <a:lnTo>
                    <a:pt x="229" y="236"/>
                  </a:lnTo>
                  <a:lnTo>
                    <a:pt x="229" y="238"/>
                  </a:lnTo>
                  <a:lnTo>
                    <a:pt x="229" y="238"/>
                  </a:lnTo>
                  <a:close/>
                  <a:moveTo>
                    <a:pt x="190" y="171"/>
                  </a:moveTo>
                  <a:lnTo>
                    <a:pt x="191" y="171"/>
                  </a:lnTo>
                  <a:lnTo>
                    <a:pt x="191" y="171"/>
                  </a:lnTo>
                  <a:lnTo>
                    <a:pt x="191" y="171"/>
                  </a:lnTo>
                  <a:lnTo>
                    <a:pt x="191" y="171"/>
                  </a:lnTo>
                  <a:lnTo>
                    <a:pt x="193" y="171"/>
                  </a:lnTo>
                  <a:lnTo>
                    <a:pt x="193" y="169"/>
                  </a:lnTo>
                  <a:lnTo>
                    <a:pt x="193" y="171"/>
                  </a:lnTo>
                  <a:lnTo>
                    <a:pt x="195" y="169"/>
                  </a:lnTo>
                  <a:lnTo>
                    <a:pt x="193" y="168"/>
                  </a:lnTo>
                  <a:lnTo>
                    <a:pt x="193" y="168"/>
                  </a:lnTo>
                  <a:lnTo>
                    <a:pt x="191" y="168"/>
                  </a:lnTo>
                  <a:lnTo>
                    <a:pt x="191" y="168"/>
                  </a:lnTo>
                  <a:lnTo>
                    <a:pt x="191" y="168"/>
                  </a:lnTo>
                  <a:lnTo>
                    <a:pt x="190" y="169"/>
                  </a:lnTo>
                  <a:lnTo>
                    <a:pt x="190" y="169"/>
                  </a:lnTo>
                  <a:lnTo>
                    <a:pt x="190" y="169"/>
                  </a:lnTo>
                  <a:lnTo>
                    <a:pt x="190" y="169"/>
                  </a:lnTo>
                  <a:lnTo>
                    <a:pt x="188" y="169"/>
                  </a:lnTo>
                  <a:lnTo>
                    <a:pt x="188" y="171"/>
                  </a:lnTo>
                  <a:lnTo>
                    <a:pt x="190" y="171"/>
                  </a:lnTo>
                  <a:lnTo>
                    <a:pt x="190" y="171"/>
                  </a:lnTo>
                  <a:lnTo>
                    <a:pt x="190" y="171"/>
                  </a:lnTo>
                  <a:close/>
                  <a:moveTo>
                    <a:pt x="204" y="171"/>
                  </a:moveTo>
                  <a:lnTo>
                    <a:pt x="202" y="169"/>
                  </a:lnTo>
                  <a:lnTo>
                    <a:pt x="200" y="168"/>
                  </a:lnTo>
                  <a:lnTo>
                    <a:pt x="199" y="168"/>
                  </a:lnTo>
                  <a:lnTo>
                    <a:pt x="199" y="168"/>
                  </a:lnTo>
                  <a:lnTo>
                    <a:pt x="199" y="168"/>
                  </a:lnTo>
                  <a:lnTo>
                    <a:pt x="199" y="168"/>
                  </a:lnTo>
                  <a:lnTo>
                    <a:pt x="199" y="168"/>
                  </a:lnTo>
                  <a:lnTo>
                    <a:pt x="199" y="168"/>
                  </a:lnTo>
                  <a:lnTo>
                    <a:pt x="200" y="169"/>
                  </a:lnTo>
                  <a:lnTo>
                    <a:pt x="200" y="171"/>
                  </a:lnTo>
                  <a:lnTo>
                    <a:pt x="200" y="171"/>
                  </a:lnTo>
                  <a:lnTo>
                    <a:pt x="202" y="173"/>
                  </a:lnTo>
                  <a:lnTo>
                    <a:pt x="202" y="173"/>
                  </a:lnTo>
                  <a:lnTo>
                    <a:pt x="202" y="173"/>
                  </a:lnTo>
                  <a:lnTo>
                    <a:pt x="202" y="173"/>
                  </a:lnTo>
                  <a:lnTo>
                    <a:pt x="202" y="175"/>
                  </a:lnTo>
                  <a:lnTo>
                    <a:pt x="202" y="175"/>
                  </a:lnTo>
                  <a:lnTo>
                    <a:pt x="204" y="175"/>
                  </a:lnTo>
                  <a:lnTo>
                    <a:pt x="204" y="175"/>
                  </a:lnTo>
                  <a:lnTo>
                    <a:pt x="204" y="175"/>
                  </a:lnTo>
                  <a:lnTo>
                    <a:pt x="206" y="175"/>
                  </a:lnTo>
                  <a:lnTo>
                    <a:pt x="206" y="175"/>
                  </a:lnTo>
                  <a:lnTo>
                    <a:pt x="208" y="173"/>
                  </a:lnTo>
                  <a:lnTo>
                    <a:pt x="208" y="173"/>
                  </a:lnTo>
                  <a:lnTo>
                    <a:pt x="208" y="173"/>
                  </a:lnTo>
                  <a:lnTo>
                    <a:pt x="206" y="173"/>
                  </a:lnTo>
                  <a:lnTo>
                    <a:pt x="206" y="171"/>
                  </a:lnTo>
                  <a:lnTo>
                    <a:pt x="206" y="171"/>
                  </a:lnTo>
                  <a:lnTo>
                    <a:pt x="204" y="171"/>
                  </a:lnTo>
                  <a:close/>
                  <a:moveTo>
                    <a:pt x="27" y="166"/>
                  </a:moveTo>
                  <a:lnTo>
                    <a:pt x="27" y="166"/>
                  </a:lnTo>
                  <a:lnTo>
                    <a:pt x="25" y="166"/>
                  </a:lnTo>
                  <a:lnTo>
                    <a:pt x="25" y="166"/>
                  </a:lnTo>
                  <a:lnTo>
                    <a:pt x="25" y="166"/>
                  </a:lnTo>
                  <a:lnTo>
                    <a:pt x="25" y="168"/>
                  </a:lnTo>
                  <a:lnTo>
                    <a:pt x="27" y="168"/>
                  </a:lnTo>
                  <a:lnTo>
                    <a:pt x="27" y="169"/>
                  </a:lnTo>
                  <a:lnTo>
                    <a:pt x="27" y="169"/>
                  </a:lnTo>
                  <a:lnTo>
                    <a:pt x="29" y="169"/>
                  </a:lnTo>
                  <a:lnTo>
                    <a:pt x="29" y="168"/>
                  </a:lnTo>
                  <a:lnTo>
                    <a:pt x="27" y="166"/>
                  </a:lnTo>
                  <a:close/>
                  <a:moveTo>
                    <a:pt x="217" y="162"/>
                  </a:moveTo>
                  <a:lnTo>
                    <a:pt x="217" y="162"/>
                  </a:lnTo>
                  <a:lnTo>
                    <a:pt x="217" y="162"/>
                  </a:lnTo>
                  <a:lnTo>
                    <a:pt x="215" y="162"/>
                  </a:lnTo>
                  <a:lnTo>
                    <a:pt x="213" y="166"/>
                  </a:lnTo>
                  <a:lnTo>
                    <a:pt x="213" y="169"/>
                  </a:lnTo>
                  <a:lnTo>
                    <a:pt x="211" y="169"/>
                  </a:lnTo>
                  <a:lnTo>
                    <a:pt x="211" y="169"/>
                  </a:lnTo>
                  <a:lnTo>
                    <a:pt x="211" y="171"/>
                  </a:lnTo>
                  <a:lnTo>
                    <a:pt x="211" y="171"/>
                  </a:lnTo>
                  <a:lnTo>
                    <a:pt x="213" y="169"/>
                  </a:lnTo>
                  <a:lnTo>
                    <a:pt x="215" y="168"/>
                  </a:lnTo>
                  <a:lnTo>
                    <a:pt x="215" y="166"/>
                  </a:lnTo>
                  <a:lnTo>
                    <a:pt x="217" y="166"/>
                  </a:lnTo>
                  <a:lnTo>
                    <a:pt x="217" y="164"/>
                  </a:lnTo>
                  <a:lnTo>
                    <a:pt x="217" y="162"/>
                  </a:lnTo>
                  <a:lnTo>
                    <a:pt x="217" y="162"/>
                  </a:lnTo>
                  <a:lnTo>
                    <a:pt x="217" y="162"/>
                  </a:lnTo>
                  <a:lnTo>
                    <a:pt x="217" y="162"/>
                  </a:lnTo>
                  <a:close/>
                  <a:moveTo>
                    <a:pt x="222" y="160"/>
                  </a:moveTo>
                  <a:lnTo>
                    <a:pt x="222" y="162"/>
                  </a:lnTo>
                  <a:lnTo>
                    <a:pt x="222" y="160"/>
                  </a:lnTo>
                  <a:lnTo>
                    <a:pt x="224" y="159"/>
                  </a:lnTo>
                  <a:lnTo>
                    <a:pt x="224" y="159"/>
                  </a:lnTo>
                  <a:lnTo>
                    <a:pt x="224" y="159"/>
                  </a:lnTo>
                  <a:lnTo>
                    <a:pt x="222" y="159"/>
                  </a:lnTo>
                  <a:lnTo>
                    <a:pt x="222" y="159"/>
                  </a:lnTo>
                  <a:lnTo>
                    <a:pt x="222" y="159"/>
                  </a:lnTo>
                  <a:lnTo>
                    <a:pt x="222" y="159"/>
                  </a:lnTo>
                  <a:lnTo>
                    <a:pt x="222" y="157"/>
                  </a:lnTo>
                  <a:lnTo>
                    <a:pt x="222" y="157"/>
                  </a:lnTo>
                  <a:lnTo>
                    <a:pt x="222" y="159"/>
                  </a:lnTo>
                  <a:lnTo>
                    <a:pt x="220" y="159"/>
                  </a:lnTo>
                  <a:lnTo>
                    <a:pt x="220" y="159"/>
                  </a:lnTo>
                  <a:lnTo>
                    <a:pt x="220" y="160"/>
                  </a:lnTo>
                  <a:lnTo>
                    <a:pt x="222" y="160"/>
                  </a:lnTo>
                  <a:lnTo>
                    <a:pt x="222" y="160"/>
                  </a:lnTo>
                  <a:lnTo>
                    <a:pt x="222" y="160"/>
                  </a:lnTo>
                  <a:lnTo>
                    <a:pt x="222" y="160"/>
                  </a:lnTo>
                  <a:close/>
                  <a:moveTo>
                    <a:pt x="347" y="180"/>
                  </a:moveTo>
                  <a:lnTo>
                    <a:pt x="347" y="180"/>
                  </a:lnTo>
                  <a:lnTo>
                    <a:pt x="347" y="180"/>
                  </a:lnTo>
                  <a:lnTo>
                    <a:pt x="347" y="180"/>
                  </a:lnTo>
                  <a:lnTo>
                    <a:pt x="347" y="180"/>
                  </a:lnTo>
                  <a:lnTo>
                    <a:pt x="345" y="178"/>
                  </a:lnTo>
                  <a:lnTo>
                    <a:pt x="343" y="177"/>
                  </a:lnTo>
                  <a:lnTo>
                    <a:pt x="341" y="175"/>
                  </a:lnTo>
                  <a:lnTo>
                    <a:pt x="341" y="173"/>
                  </a:lnTo>
                  <a:lnTo>
                    <a:pt x="341" y="173"/>
                  </a:lnTo>
                  <a:lnTo>
                    <a:pt x="343" y="173"/>
                  </a:lnTo>
                  <a:lnTo>
                    <a:pt x="345" y="173"/>
                  </a:lnTo>
                  <a:lnTo>
                    <a:pt x="345" y="175"/>
                  </a:lnTo>
                  <a:lnTo>
                    <a:pt x="345" y="175"/>
                  </a:lnTo>
                  <a:lnTo>
                    <a:pt x="345" y="175"/>
                  </a:lnTo>
                  <a:lnTo>
                    <a:pt x="345" y="175"/>
                  </a:lnTo>
                  <a:lnTo>
                    <a:pt x="345" y="177"/>
                  </a:lnTo>
                  <a:lnTo>
                    <a:pt x="345" y="177"/>
                  </a:lnTo>
                  <a:lnTo>
                    <a:pt x="345" y="177"/>
                  </a:lnTo>
                  <a:lnTo>
                    <a:pt x="345" y="177"/>
                  </a:lnTo>
                  <a:lnTo>
                    <a:pt x="345" y="177"/>
                  </a:lnTo>
                  <a:lnTo>
                    <a:pt x="345" y="178"/>
                  </a:lnTo>
                  <a:lnTo>
                    <a:pt x="345" y="178"/>
                  </a:lnTo>
                  <a:lnTo>
                    <a:pt x="345" y="178"/>
                  </a:lnTo>
                  <a:lnTo>
                    <a:pt x="347" y="178"/>
                  </a:lnTo>
                  <a:lnTo>
                    <a:pt x="347" y="180"/>
                  </a:lnTo>
                  <a:lnTo>
                    <a:pt x="347" y="178"/>
                  </a:lnTo>
                  <a:lnTo>
                    <a:pt x="348" y="180"/>
                  </a:lnTo>
                  <a:lnTo>
                    <a:pt x="348" y="178"/>
                  </a:lnTo>
                  <a:lnTo>
                    <a:pt x="350" y="178"/>
                  </a:lnTo>
                  <a:lnTo>
                    <a:pt x="350" y="177"/>
                  </a:lnTo>
                  <a:lnTo>
                    <a:pt x="348" y="177"/>
                  </a:lnTo>
                  <a:lnTo>
                    <a:pt x="348" y="175"/>
                  </a:lnTo>
                  <a:lnTo>
                    <a:pt x="347" y="175"/>
                  </a:lnTo>
                  <a:lnTo>
                    <a:pt x="347" y="173"/>
                  </a:lnTo>
                  <a:lnTo>
                    <a:pt x="347" y="173"/>
                  </a:lnTo>
                  <a:lnTo>
                    <a:pt x="347" y="173"/>
                  </a:lnTo>
                  <a:lnTo>
                    <a:pt x="347" y="173"/>
                  </a:lnTo>
                  <a:lnTo>
                    <a:pt x="347" y="171"/>
                  </a:lnTo>
                  <a:lnTo>
                    <a:pt x="345" y="171"/>
                  </a:lnTo>
                  <a:lnTo>
                    <a:pt x="345" y="171"/>
                  </a:lnTo>
                  <a:lnTo>
                    <a:pt x="345" y="171"/>
                  </a:lnTo>
                  <a:lnTo>
                    <a:pt x="347" y="169"/>
                  </a:lnTo>
                  <a:lnTo>
                    <a:pt x="345" y="169"/>
                  </a:lnTo>
                  <a:lnTo>
                    <a:pt x="345" y="169"/>
                  </a:lnTo>
                  <a:lnTo>
                    <a:pt x="343" y="166"/>
                  </a:lnTo>
                  <a:lnTo>
                    <a:pt x="341" y="166"/>
                  </a:lnTo>
                  <a:lnTo>
                    <a:pt x="341" y="166"/>
                  </a:lnTo>
                  <a:lnTo>
                    <a:pt x="339" y="164"/>
                  </a:lnTo>
                  <a:lnTo>
                    <a:pt x="338" y="162"/>
                  </a:lnTo>
                  <a:lnTo>
                    <a:pt x="338" y="162"/>
                  </a:lnTo>
                  <a:lnTo>
                    <a:pt x="339" y="160"/>
                  </a:lnTo>
                  <a:lnTo>
                    <a:pt x="339" y="159"/>
                  </a:lnTo>
                  <a:lnTo>
                    <a:pt x="339" y="159"/>
                  </a:lnTo>
                  <a:lnTo>
                    <a:pt x="338" y="159"/>
                  </a:lnTo>
                  <a:lnTo>
                    <a:pt x="336" y="157"/>
                  </a:lnTo>
                  <a:lnTo>
                    <a:pt x="338" y="157"/>
                  </a:lnTo>
                  <a:lnTo>
                    <a:pt x="336" y="157"/>
                  </a:lnTo>
                  <a:lnTo>
                    <a:pt x="327" y="157"/>
                  </a:lnTo>
                  <a:lnTo>
                    <a:pt x="327" y="159"/>
                  </a:lnTo>
                  <a:lnTo>
                    <a:pt x="327" y="159"/>
                  </a:lnTo>
                  <a:lnTo>
                    <a:pt x="327" y="160"/>
                  </a:lnTo>
                  <a:lnTo>
                    <a:pt x="325" y="160"/>
                  </a:lnTo>
                  <a:lnTo>
                    <a:pt x="323" y="160"/>
                  </a:lnTo>
                  <a:lnTo>
                    <a:pt x="323" y="160"/>
                  </a:lnTo>
                  <a:lnTo>
                    <a:pt x="321" y="162"/>
                  </a:lnTo>
                  <a:lnTo>
                    <a:pt x="321" y="162"/>
                  </a:lnTo>
                  <a:lnTo>
                    <a:pt x="321" y="162"/>
                  </a:lnTo>
                  <a:lnTo>
                    <a:pt x="321" y="160"/>
                  </a:lnTo>
                  <a:lnTo>
                    <a:pt x="321" y="162"/>
                  </a:lnTo>
                  <a:lnTo>
                    <a:pt x="321" y="162"/>
                  </a:lnTo>
                  <a:lnTo>
                    <a:pt x="321" y="162"/>
                  </a:lnTo>
                  <a:lnTo>
                    <a:pt x="320" y="162"/>
                  </a:lnTo>
                  <a:lnTo>
                    <a:pt x="320" y="162"/>
                  </a:lnTo>
                  <a:lnTo>
                    <a:pt x="318" y="162"/>
                  </a:lnTo>
                  <a:lnTo>
                    <a:pt x="316" y="162"/>
                  </a:lnTo>
                  <a:lnTo>
                    <a:pt x="314" y="162"/>
                  </a:lnTo>
                  <a:lnTo>
                    <a:pt x="314" y="162"/>
                  </a:lnTo>
                  <a:lnTo>
                    <a:pt x="314" y="162"/>
                  </a:lnTo>
                  <a:lnTo>
                    <a:pt x="312" y="164"/>
                  </a:lnTo>
                  <a:lnTo>
                    <a:pt x="312" y="164"/>
                  </a:lnTo>
                  <a:lnTo>
                    <a:pt x="312" y="164"/>
                  </a:lnTo>
                  <a:lnTo>
                    <a:pt x="312" y="164"/>
                  </a:lnTo>
                  <a:lnTo>
                    <a:pt x="312" y="164"/>
                  </a:lnTo>
                  <a:lnTo>
                    <a:pt x="312" y="166"/>
                  </a:lnTo>
                  <a:lnTo>
                    <a:pt x="312" y="166"/>
                  </a:lnTo>
                  <a:lnTo>
                    <a:pt x="311" y="166"/>
                  </a:lnTo>
                  <a:lnTo>
                    <a:pt x="311" y="166"/>
                  </a:lnTo>
                  <a:lnTo>
                    <a:pt x="311" y="166"/>
                  </a:lnTo>
                  <a:lnTo>
                    <a:pt x="311" y="166"/>
                  </a:lnTo>
                  <a:lnTo>
                    <a:pt x="311" y="166"/>
                  </a:lnTo>
                  <a:lnTo>
                    <a:pt x="312" y="166"/>
                  </a:lnTo>
                  <a:lnTo>
                    <a:pt x="311" y="168"/>
                  </a:lnTo>
                  <a:lnTo>
                    <a:pt x="311" y="168"/>
                  </a:lnTo>
                  <a:lnTo>
                    <a:pt x="311" y="168"/>
                  </a:lnTo>
                  <a:lnTo>
                    <a:pt x="311" y="169"/>
                  </a:lnTo>
                  <a:lnTo>
                    <a:pt x="311" y="169"/>
                  </a:lnTo>
                  <a:lnTo>
                    <a:pt x="312" y="169"/>
                  </a:lnTo>
                  <a:lnTo>
                    <a:pt x="312" y="171"/>
                  </a:lnTo>
                  <a:lnTo>
                    <a:pt x="314" y="171"/>
                  </a:lnTo>
                  <a:lnTo>
                    <a:pt x="314" y="171"/>
                  </a:lnTo>
                  <a:lnTo>
                    <a:pt x="316" y="171"/>
                  </a:lnTo>
                  <a:lnTo>
                    <a:pt x="316" y="173"/>
                  </a:lnTo>
                  <a:lnTo>
                    <a:pt x="316" y="173"/>
                  </a:lnTo>
                  <a:lnTo>
                    <a:pt x="321" y="175"/>
                  </a:lnTo>
                  <a:lnTo>
                    <a:pt x="321" y="175"/>
                  </a:lnTo>
                  <a:lnTo>
                    <a:pt x="323" y="175"/>
                  </a:lnTo>
                  <a:lnTo>
                    <a:pt x="323" y="173"/>
                  </a:lnTo>
                  <a:lnTo>
                    <a:pt x="327" y="171"/>
                  </a:lnTo>
                  <a:lnTo>
                    <a:pt x="327" y="171"/>
                  </a:lnTo>
                  <a:lnTo>
                    <a:pt x="327" y="169"/>
                  </a:lnTo>
                  <a:lnTo>
                    <a:pt x="327" y="168"/>
                  </a:lnTo>
                  <a:lnTo>
                    <a:pt x="329" y="168"/>
                  </a:lnTo>
                  <a:lnTo>
                    <a:pt x="329" y="168"/>
                  </a:lnTo>
                  <a:lnTo>
                    <a:pt x="330" y="168"/>
                  </a:lnTo>
                  <a:lnTo>
                    <a:pt x="330" y="168"/>
                  </a:lnTo>
                  <a:lnTo>
                    <a:pt x="332" y="168"/>
                  </a:lnTo>
                  <a:lnTo>
                    <a:pt x="332" y="168"/>
                  </a:lnTo>
                  <a:lnTo>
                    <a:pt x="334" y="169"/>
                  </a:lnTo>
                  <a:lnTo>
                    <a:pt x="334" y="169"/>
                  </a:lnTo>
                  <a:lnTo>
                    <a:pt x="332" y="169"/>
                  </a:lnTo>
                  <a:lnTo>
                    <a:pt x="332" y="169"/>
                  </a:lnTo>
                  <a:lnTo>
                    <a:pt x="332" y="171"/>
                  </a:lnTo>
                  <a:lnTo>
                    <a:pt x="330" y="171"/>
                  </a:lnTo>
                  <a:lnTo>
                    <a:pt x="329" y="173"/>
                  </a:lnTo>
                  <a:lnTo>
                    <a:pt x="329" y="173"/>
                  </a:lnTo>
                  <a:lnTo>
                    <a:pt x="329" y="173"/>
                  </a:lnTo>
                  <a:lnTo>
                    <a:pt x="329" y="173"/>
                  </a:lnTo>
                  <a:lnTo>
                    <a:pt x="327" y="175"/>
                  </a:lnTo>
                  <a:lnTo>
                    <a:pt x="327" y="175"/>
                  </a:lnTo>
                  <a:lnTo>
                    <a:pt x="325" y="175"/>
                  </a:lnTo>
                  <a:lnTo>
                    <a:pt x="325" y="175"/>
                  </a:lnTo>
                  <a:lnTo>
                    <a:pt x="325" y="175"/>
                  </a:lnTo>
                  <a:lnTo>
                    <a:pt x="325" y="175"/>
                  </a:lnTo>
                  <a:lnTo>
                    <a:pt x="323" y="175"/>
                  </a:lnTo>
                  <a:lnTo>
                    <a:pt x="323" y="175"/>
                  </a:lnTo>
                  <a:lnTo>
                    <a:pt x="323" y="175"/>
                  </a:lnTo>
                  <a:lnTo>
                    <a:pt x="323" y="175"/>
                  </a:lnTo>
                  <a:lnTo>
                    <a:pt x="323" y="177"/>
                  </a:lnTo>
                  <a:lnTo>
                    <a:pt x="325" y="177"/>
                  </a:lnTo>
                  <a:lnTo>
                    <a:pt x="327" y="178"/>
                  </a:lnTo>
                  <a:lnTo>
                    <a:pt x="327" y="178"/>
                  </a:lnTo>
                  <a:lnTo>
                    <a:pt x="327" y="178"/>
                  </a:lnTo>
                  <a:lnTo>
                    <a:pt x="330" y="178"/>
                  </a:lnTo>
                  <a:lnTo>
                    <a:pt x="332" y="180"/>
                  </a:lnTo>
                  <a:lnTo>
                    <a:pt x="334" y="180"/>
                  </a:lnTo>
                  <a:lnTo>
                    <a:pt x="336" y="182"/>
                  </a:lnTo>
                  <a:lnTo>
                    <a:pt x="336" y="182"/>
                  </a:lnTo>
                  <a:lnTo>
                    <a:pt x="338" y="182"/>
                  </a:lnTo>
                  <a:lnTo>
                    <a:pt x="339" y="182"/>
                  </a:lnTo>
                  <a:lnTo>
                    <a:pt x="339" y="182"/>
                  </a:lnTo>
                  <a:lnTo>
                    <a:pt x="343" y="182"/>
                  </a:lnTo>
                  <a:lnTo>
                    <a:pt x="345" y="182"/>
                  </a:lnTo>
                  <a:lnTo>
                    <a:pt x="347" y="182"/>
                  </a:lnTo>
                  <a:lnTo>
                    <a:pt x="347" y="180"/>
                  </a:lnTo>
                  <a:close/>
                  <a:moveTo>
                    <a:pt x="267" y="148"/>
                  </a:moveTo>
                  <a:lnTo>
                    <a:pt x="267" y="151"/>
                  </a:lnTo>
                  <a:lnTo>
                    <a:pt x="269" y="151"/>
                  </a:lnTo>
                  <a:lnTo>
                    <a:pt x="271" y="148"/>
                  </a:lnTo>
                  <a:lnTo>
                    <a:pt x="271" y="146"/>
                  </a:lnTo>
                  <a:lnTo>
                    <a:pt x="269" y="144"/>
                  </a:lnTo>
                  <a:lnTo>
                    <a:pt x="269" y="144"/>
                  </a:lnTo>
                  <a:lnTo>
                    <a:pt x="269" y="144"/>
                  </a:lnTo>
                  <a:lnTo>
                    <a:pt x="269" y="144"/>
                  </a:lnTo>
                  <a:lnTo>
                    <a:pt x="269" y="146"/>
                  </a:lnTo>
                  <a:lnTo>
                    <a:pt x="267" y="146"/>
                  </a:lnTo>
                  <a:lnTo>
                    <a:pt x="267" y="148"/>
                  </a:lnTo>
                  <a:close/>
                  <a:moveTo>
                    <a:pt x="23" y="155"/>
                  </a:moveTo>
                  <a:lnTo>
                    <a:pt x="23" y="153"/>
                  </a:lnTo>
                  <a:lnTo>
                    <a:pt x="23" y="153"/>
                  </a:lnTo>
                  <a:lnTo>
                    <a:pt x="23" y="151"/>
                  </a:lnTo>
                  <a:lnTo>
                    <a:pt x="22" y="151"/>
                  </a:lnTo>
                  <a:lnTo>
                    <a:pt x="22" y="151"/>
                  </a:lnTo>
                  <a:lnTo>
                    <a:pt x="22" y="151"/>
                  </a:lnTo>
                  <a:lnTo>
                    <a:pt x="20" y="153"/>
                  </a:lnTo>
                  <a:lnTo>
                    <a:pt x="20" y="151"/>
                  </a:lnTo>
                  <a:lnTo>
                    <a:pt x="18" y="151"/>
                  </a:lnTo>
                  <a:lnTo>
                    <a:pt x="18" y="151"/>
                  </a:lnTo>
                  <a:lnTo>
                    <a:pt x="16" y="151"/>
                  </a:lnTo>
                  <a:lnTo>
                    <a:pt x="16" y="151"/>
                  </a:lnTo>
                  <a:lnTo>
                    <a:pt x="16" y="150"/>
                  </a:lnTo>
                  <a:lnTo>
                    <a:pt x="14" y="150"/>
                  </a:lnTo>
                  <a:lnTo>
                    <a:pt x="14" y="142"/>
                  </a:lnTo>
                  <a:lnTo>
                    <a:pt x="13" y="142"/>
                  </a:lnTo>
                  <a:lnTo>
                    <a:pt x="14" y="142"/>
                  </a:lnTo>
                  <a:lnTo>
                    <a:pt x="14" y="142"/>
                  </a:lnTo>
                  <a:lnTo>
                    <a:pt x="14" y="141"/>
                  </a:lnTo>
                  <a:lnTo>
                    <a:pt x="14" y="141"/>
                  </a:lnTo>
                  <a:lnTo>
                    <a:pt x="11" y="139"/>
                  </a:lnTo>
                  <a:lnTo>
                    <a:pt x="11" y="139"/>
                  </a:lnTo>
                  <a:lnTo>
                    <a:pt x="11" y="139"/>
                  </a:lnTo>
                  <a:lnTo>
                    <a:pt x="11" y="137"/>
                  </a:lnTo>
                  <a:lnTo>
                    <a:pt x="11" y="137"/>
                  </a:lnTo>
                  <a:lnTo>
                    <a:pt x="11" y="137"/>
                  </a:lnTo>
                  <a:lnTo>
                    <a:pt x="11" y="135"/>
                  </a:lnTo>
                  <a:lnTo>
                    <a:pt x="11" y="135"/>
                  </a:lnTo>
                  <a:lnTo>
                    <a:pt x="11" y="135"/>
                  </a:lnTo>
                  <a:lnTo>
                    <a:pt x="14" y="133"/>
                  </a:lnTo>
                  <a:lnTo>
                    <a:pt x="14" y="133"/>
                  </a:lnTo>
                  <a:lnTo>
                    <a:pt x="16" y="131"/>
                  </a:lnTo>
                  <a:lnTo>
                    <a:pt x="16" y="130"/>
                  </a:lnTo>
                  <a:lnTo>
                    <a:pt x="16" y="130"/>
                  </a:lnTo>
                  <a:lnTo>
                    <a:pt x="16" y="130"/>
                  </a:lnTo>
                  <a:lnTo>
                    <a:pt x="14" y="130"/>
                  </a:lnTo>
                  <a:lnTo>
                    <a:pt x="14" y="130"/>
                  </a:lnTo>
                  <a:lnTo>
                    <a:pt x="14" y="130"/>
                  </a:lnTo>
                  <a:lnTo>
                    <a:pt x="13" y="128"/>
                  </a:lnTo>
                  <a:lnTo>
                    <a:pt x="13" y="128"/>
                  </a:lnTo>
                  <a:lnTo>
                    <a:pt x="13" y="128"/>
                  </a:lnTo>
                  <a:lnTo>
                    <a:pt x="13" y="128"/>
                  </a:lnTo>
                  <a:lnTo>
                    <a:pt x="11" y="128"/>
                  </a:lnTo>
                  <a:lnTo>
                    <a:pt x="9" y="128"/>
                  </a:lnTo>
                  <a:lnTo>
                    <a:pt x="9" y="128"/>
                  </a:lnTo>
                  <a:lnTo>
                    <a:pt x="7" y="130"/>
                  </a:lnTo>
                  <a:lnTo>
                    <a:pt x="2" y="130"/>
                  </a:lnTo>
                  <a:lnTo>
                    <a:pt x="2" y="130"/>
                  </a:lnTo>
                  <a:lnTo>
                    <a:pt x="2" y="130"/>
                  </a:lnTo>
                  <a:lnTo>
                    <a:pt x="0" y="131"/>
                  </a:lnTo>
                  <a:lnTo>
                    <a:pt x="0" y="131"/>
                  </a:lnTo>
                  <a:lnTo>
                    <a:pt x="0" y="131"/>
                  </a:lnTo>
                  <a:lnTo>
                    <a:pt x="2" y="133"/>
                  </a:lnTo>
                  <a:lnTo>
                    <a:pt x="2" y="133"/>
                  </a:lnTo>
                  <a:lnTo>
                    <a:pt x="2" y="135"/>
                  </a:lnTo>
                  <a:lnTo>
                    <a:pt x="2" y="133"/>
                  </a:lnTo>
                  <a:lnTo>
                    <a:pt x="2" y="135"/>
                  </a:lnTo>
                  <a:lnTo>
                    <a:pt x="2" y="135"/>
                  </a:lnTo>
                  <a:lnTo>
                    <a:pt x="2" y="137"/>
                  </a:lnTo>
                  <a:lnTo>
                    <a:pt x="4" y="137"/>
                  </a:lnTo>
                  <a:lnTo>
                    <a:pt x="4" y="137"/>
                  </a:lnTo>
                  <a:lnTo>
                    <a:pt x="4" y="137"/>
                  </a:lnTo>
                  <a:lnTo>
                    <a:pt x="5" y="137"/>
                  </a:lnTo>
                  <a:lnTo>
                    <a:pt x="5" y="141"/>
                  </a:lnTo>
                  <a:lnTo>
                    <a:pt x="7" y="141"/>
                  </a:lnTo>
                  <a:lnTo>
                    <a:pt x="7" y="142"/>
                  </a:lnTo>
                  <a:lnTo>
                    <a:pt x="9" y="142"/>
                  </a:lnTo>
                  <a:lnTo>
                    <a:pt x="11" y="144"/>
                  </a:lnTo>
                  <a:lnTo>
                    <a:pt x="11" y="144"/>
                  </a:lnTo>
                  <a:lnTo>
                    <a:pt x="11" y="148"/>
                  </a:lnTo>
                  <a:lnTo>
                    <a:pt x="11" y="150"/>
                  </a:lnTo>
                  <a:lnTo>
                    <a:pt x="13" y="150"/>
                  </a:lnTo>
                  <a:lnTo>
                    <a:pt x="13" y="151"/>
                  </a:lnTo>
                  <a:lnTo>
                    <a:pt x="13" y="151"/>
                  </a:lnTo>
                  <a:lnTo>
                    <a:pt x="13" y="151"/>
                  </a:lnTo>
                  <a:lnTo>
                    <a:pt x="13" y="151"/>
                  </a:lnTo>
                  <a:lnTo>
                    <a:pt x="13" y="151"/>
                  </a:lnTo>
                  <a:lnTo>
                    <a:pt x="14" y="151"/>
                  </a:lnTo>
                  <a:lnTo>
                    <a:pt x="14" y="153"/>
                  </a:lnTo>
                  <a:lnTo>
                    <a:pt x="14" y="153"/>
                  </a:lnTo>
                  <a:lnTo>
                    <a:pt x="14" y="153"/>
                  </a:lnTo>
                  <a:lnTo>
                    <a:pt x="14" y="153"/>
                  </a:lnTo>
                  <a:lnTo>
                    <a:pt x="14" y="153"/>
                  </a:lnTo>
                  <a:lnTo>
                    <a:pt x="16" y="153"/>
                  </a:lnTo>
                  <a:lnTo>
                    <a:pt x="16" y="153"/>
                  </a:lnTo>
                  <a:lnTo>
                    <a:pt x="16" y="153"/>
                  </a:lnTo>
                  <a:lnTo>
                    <a:pt x="18" y="155"/>
                  </a:lnTo>
                  <a:lnTo>
                    <a:pt x="18" y="155"/>
                  </a:lnTo>
                  <a:lnTo>
                    <a:pt x="20" y="155"/>
                  </a:lnTo>
                  <a:lnTo>
                    <a:pt x="20" y="155"/>
                  </a:lnTo>
                  <a:lnTo>
                    <a:pt x="22" y="155"/>
                  </a:lnTo>
                  <a:lnTo>
                    <a:pt x="22" y="157"/>
                  </a:lnTo>
                  <a:lnTo>
                    <a:pt x="23" y="157"/>
                  </a:lnTo>
                  <a:lnTo>
                    <a:pt x="23" y="157"/>
                  </a:lnTo>
                  <a:lnTo>
                    <a:pt x="25" y="157"/>
                  </a:lnTo>
                  <a:lnTo>
                    <a:pt x="25" y="157"/>
                  </a:lnTo>
                  <a:lnTo>
                    <a:pt x="23" y="155"/>
                  </a:lnTo>
                  <a:close/>
                  <a:moveTo>
                    <a:pt x="282" y="117"/>
                  </a:moveTo>
                  <a:lnTo>
                    <a:pt x="282" y="117"/>
                  </a:lnTo>
                  <a:lnTo>
                    <a:pt x="282" y="115"/>
                  </a:lnTo>
                  <a:lnTo>
                    <a:pt x="280" y="115"/>
                  </a:lnTo>
                  <a:lnTo>
                    <a:pt x="278" y="115"/>
                  </a:lnTo>
                  <a:lnTo>
                    <a:pt x="276" y="117"/>
                  </a:lnTo>
                  <a:lnTo>
                    <a:pt x="276" y="115"/>
                  </a:lnTo>
                  <a:lnTo>
                    <a:pt x="276" y="115"/>
                  </a:lnTo>
                  <a:lnTo>
                    <a:pt x="276" y="115"/>
                  </a:lnTo>
                  <a:lnTo>
                    <a:pt x="276" y="115"/>
                  </a:lnTo>
                  <a:lnTo>
                    <a:pt x="273" y="115"/>
                  </a:lnTo>
                  <a:lnTo>
                    <a:pt x="271" y="117"/>
                  </a:lnTo>
                  <a:lnTo>
                    <a:pt x="271" y="117"/>
                  </a:lnTo>
                  <a:lnTo>
                    <a:pt x="271" y="117"/>
                  </a:lnTo>
                  <a:lnTo>
                    <a:pt x="271" y="117"/>
                  </a:lnTo>
                  <a:lnTo>
                    <a:pt x="271" y="119"/>
                  </a:lnTo>
                  <a:lnTo>
                    <a:pt x="271" y="119"/>
                  </a:lnTo>
                  <a:lnTo>
                    <a:pt x="271" y="121"/>
                  </a:lnTo>
                  <a:lnTo>
                    <a:pt x="273" y="121"/>
                  </a:lnTo>
                  <a:lnTo>
                    <a:pt x="273" y="121"/>
                  </a:lnTo>
                  <a:lnTo>
                    <a:pt x="273" y="122"/>
                  </a:lnTo>
                  <a:lnTo>
                    <a:pt x="273" y="122"/>
                  </a:lnTo>
                  <a:lnTo>
                    <a:pt x="273" y="122"/>
                  </a:lnTo>
                  <a:lnTo>
                    <a:pt x="271" y="122"/>
                  </a:lnTo>
                  <a:lnTo>
                    <a:pt x="271" y="122"/>
                  </a:lnTo>
                  <a:lnTo>
                    <a:pt x="271" y="122"/>
                  </a:lnTo>
                  <a:lnTo>
                    <a:pt x="273" y="122"/>
                  </a:lnTo>
                  <a:lnTo>
                    <a:pt x="273" y="124"/>
                  </a:lnTo>
                  <a:lnTo>
                    <a:pt x="271" y="124"/>
                  </a:lnTo>
                  <a:lnTo>
                    <a:pt x="271" y="124"/>
                  </a:lnTo>
                  <a:lnTo>
                    <a:pt x="271" y="124"/>
                  </a:lnTo>
                  <a:lnTo>
                    <a:pt x="271" y="124"/>
                  </a:lnTo>
                  <a:lnTo>
                    <a:pt x="271" y="124"/>
                  </a:lnTo>
                  <a:lnTo>
                    <a:pt x="273" y="124"/>
                  </a:lnTo>
                  <a:lnTo>
                    <a:pt x="273" y="124"/>
                  </a:lnTo>
                  <a:lnTo>
                    <a:pt x="271" y="126"/>
                  </a:lnTo>
                  <a:lnTo>
                    <a:pt x="271" y="126"/>
                  </a:lnTo>
                  <a:lnTo>
                    <a:pt x="271" y="126"/>
                  </a:lnTo>
                  <a:lnTo>
                    <a:pt x="271" y="126"/>
                  </a:lnTo>
                  <a:lnTo>
                    <a:pt x="271" y="126"/>
                  </a:lnTo>
                  <a:lnTo>
                    <a:pt x="273" y="126"/>
                  </a:lnTo>
                  <a:lnTo>
                    <a:pt x="274" y="124"/>
                  </a:lnTo>
                  <a:lnTo>
                    <a:pt x="274" y="126"/>
                  </a:lnTo>
                  <a:lnTo>
                    <a:pt x="274" y="126"/>
                  </a:lnTo>
                  <a:lnTo>
                    <a:pt x="274" y="126"/>
                  </a:lnTo>
                  <a:lnTo>
                    <a:pt x="274" y="126"/>
                  </a:lnTo>
                  <a:lnTo>
                    <a:pt x="276" y="126"/>
                  </a:lnTo>
                  <a:lnTo>
                    <a:pt x="276" y="126"/>
                  </a:lnTo>
                  <a:lnTo>
                    <a:pt x="276" y="126"/>
                  </a:lnTo>
                  <a:lnTo>
                    <a:pt x="276" y="124"/>
                  </a:lnTo>
                  <a:lnTo>
                    <a:pt x="278" y="126"/>
                  </a:lnTo>
                  <a:lnTo>
                    <a:pt x="276" y="126"/>
                  </a:lnTo>
                  <a:lnTo>
                    <a:pt x="276" y="128"/>
                  </a:lnTo>
                  <a:lnTo>
                    <a:pt x="278" y="128"/>
                  </a:lnTo>
                  <a:lnTo>
                    <a:pt x="278" y="128"/>
                  </a:lnTo>
                  <a:lnTo>
                    <a:pt x="280" y="128"/>
                  </a:lnTo>
                  <a:lnTo>
                    <a:pt x="280" y="128"/>
                  </a:lnTo>
                  <a:lnTo>
                    <a:pt x="280" y="128"/>
                  </a:lnTo>
                  <a:lnTo>
                    <a:pt x="278" y="126"/>
                  </a:lnTo>
                  <a:lnTo>
                    <a:pt x="278" y="126"/>
                  </a:lnTo>
                  <a:lnTo>
                    <a:pt x="278" y="126"/>
                  </a:lnTo>
                  <a:lnTo>
                    <a:pt x="278" y="126"/>
                  </a:lnTo>
                  <a:lnTo>
                    <a:pt x="278" y="126"/>
                  </a:lnTo>
                  <a:lnTo>
                    <a:pt x="278" y="124"/>
                  </a:lnTo>
                  <a:lnTo>
                    <a:pt x="278" y="124"/>
                  </a:lnTo>
                  <a:lnTo>
                    <a:pt x="280" y="124"/>
                  </a:lnTo>
                  <a:lnTo>
                    <a:pt x="280" y="124"/>
                  </a:lnTo>
                  <a:lnTo>
                    <a:pt x="280" y="122"/>
                  </a:lnTo>
                  <a:lnTo>
                    <a:pt x="280" y="122"/>
                  </a:lnTo>
                  <a:lnTo>
                    <a:pt x="280" y="122"/>
                  </a:lnTo>
                  <a:lnTo>
                    <a:pt x="278" y="122"/>
                  </a:lnTo>
                  <a:lnTo>
                    <a:pt x="280" y="121"/>
                  </a:lnTo>
                  <a:lnTo>
                    <a:pt x="282" y="121"/>
                  </a:lnTo>
                  <a:lnTo>
                    <a:pt x="282" y="122"/>
                  </a:lnTo>
                  <a:lnTo>
                    <a:pt x="282" y="122"/>
                  </a:lnTo>
                  <a:lnTo>
                    <a:pt x="283" y="122"/>
                  </a:lnTo>
                  <a:lnTo>
                    <a:pt x="282" y="124"/>
                  </a:lnTo>
                  <a:lnTo>
                    <a:pt x="282" y="124"/>
                  </a:lnTo>
                  <a:lnTo>
                    <a:pt x="280" y="124"/>
                  </a:lnTo>
                  <a:lnTo>
                    <a:pt x="282" y="126"/>
                  </a:lnTo>
                  <a:lnTo>
                    <a:pt x="282" y="126"/>
                  </a:lnTo>
                  <a:lnTo>
                    <a:pt x="283" y="126"/>
                  </a:lnTo>
                  <a:lnTo>
                    <a:pt x="283" y="128"/>
                  </a:lnTo>
                  <a:lnTo>
                    <a:pt x="283" y="128"/>
                  </a:lnTo>
                  <a:lnTo>
                    <a:pt x="283" y="128"/>
                  </a:lnTo>
                  <a:lnTo>
                    <a:pt x="283" y="128"/>
                  </a:lnTo>
                  <a:lnTo>
                    <a:pt x="285" y="130"/>
                  </a:lnTo>
                  <a:lnTo>
                    <a:pt x="285" y="130"/>
                  </a:lnTo>
                  <a:lnTo>
                    <a:pt x="287" y="130"/>
                  </a:lnTo>
                  <a:lnTo>
                    <a:pt x="287" y="130"/>
                  </a:lnTo>
                  <a:lnTo>
                    <a:pt x="287" y="128"/>
                  </a:lnTo>
                  <a:lnTo>
                    <a:pt x="287" y="128"/>
                  </a:lnTo>
                  <a:lnTo>
                    <a:pt x="287" y="128"/>
                  </a:lnTo>
                  <a:lnTo>
                    <a:pt x="287" y="128"/>
                  </a:lnTo>
                  <a:lnTo>
                    <a:pt x="287" y="128"/>
                  </a:lnTo>
                  <a:lnTo>
                    <a:pt x="287" y="128"/>
                  </a:lnTo>
                  <a:lnTo>
                    <a:pt x="287" y="126"/>
                  </a:lnTo>
                  <a:lnTo>
                    <a:pt x="287" y="126"/>
                  </a:lnTo>
                  <a:lnTo>
                    <a:pt x="285" y="126"/>
                  </a:lnTo>
                  <a:lnTo>
                    <a:pt x="287" y="124"/>
                  </a:lnTo>
                  <a:lnTo>
                    <a:pt x="285" y="124"/>
                  </a:lnTo>
                  <a:lnTo>
                    <a:pt x="285" y="124"/>
                  </a:lnTo>
                  <a:lnTo>
                    <a:pt x="287" y="122"/>
                  </a:lnTo>
                  <a:lnTo>
                    <a:pt x="287" y="122"/>
                  </a:lnTo>
                  <a:lnTo>
                    <a:pt x="287" y="122"/>
                  </a:lnTo>
                  <a:lnTo>
                    <a:pt x="287" y="122"/>
                  </a:lnTo>
                  <a:lnTo>
                    <a:pt x="287" y="122"/>
                  </a:lnTo>
                  <a:lnTo>
                    <a:pt x="287" y="121"/>
                  </a:lnTo>
                  <a:lnTo>
                    <a:pt x="287" y="121"/>
                  </a:lnTo>
                  <a:lnTo>
                    <a:pt x="289" y="121"/>
                  </a:lnTo>
                  <a:lnTo>
                    <a:pt x="289" y="119"/>
                  </a:lnTo>
                  <a:lnTo>
                    <a:pt x="289" y="119"/>
                  </a:lnTo>
                  <a:lnTo>
                    <a:pt x="291" y="117"/>
                  </a:lnTo>
                  <a:lnTo>
                    <a:pt x="291" y="117"/>
                  </a:lnTo>
                  <a:lnTo>
                    <a:pt x="291" y="117"/>
                  </a:lnTo>
                  <a:lnTo>
                    <a:pt x="291" y="115"/>
                  </a:lnTo>
                  <a:lnTo>
                    <a:pt x="291" y="115"/>
                  </a:lnTo>
                  <a:lnTo>
                    <a:pt x="291" y="115"/>
                  </a:lnTo>
                  <a:lnTo>
                    <a:pt x="291" y="115"/>
                  </a:lnTo>
                  <a:lnTo>
                    <a:pt x="291" y="115"/>
                  </a:lnTo>
                  <a:lnTo>
                    <a:pt x="291" y="115"/>
                  </a:lnTo>
                  <a:lnTo>
                    <a:pt x="291" y="113"/>
                  </a:lnTo>
                  <a:lnTo>
                    <a:pt x="291" y="113"/>
                  </a:lnTo>
                  <a:lnTo>
                    <a:pt x="291" y="115"/>
                  </a:lnTo>
                  <a:lnTo>
                    <a:pt x="289" y="115"/>
                  </a:lnTo>
                  <a:lnTo>
                    <a:pt x="289" y="115"/>
                  </a:lnTo>
                  <a:lnTo>
                    <a:pt x="287" y="115"/>
                  </a:lnTo>
                  <a:lnTo>
                    <a:pt x="287" y="115"/>
                  </a:lnTo>
                  <a:lnTo>
                    <a:pt x="287" y="117"/>
                  </a:lnTo>
                  <a:lnTo>
                    <a:pt x="287" y="117"/>
                  </a:lnTo>
                  <a:lnTo>
                    <a:pt x="285" y="117"/>
                  </a:lnTo>
                  <a:lnTo>
                    <a:pt x="283" y="119"/>
                  </a:lnTo>
                  <a:lnTo>
                    <a:pt x="283" y="119"/>
                  </a:lnTo>
                  <a:lnTo>
                    <a:pt x="283" y="119"/>
                  </a:lnTo>
                  <a:lnTo>
                    <a:pt x="282" y="117"/>
                  </a:lnTo>
                  <a:close/>
                  <a:moveTo>
                    <a:pt x="303" y="85"/>
                  </a:moveTo>
                  <a:lnTo>
                    <a:pt x="301" y="85"/>
                  </a:lnTo>
                  <a:lnTo>
                    <a:pt x="301" y="83"/>
                  </a:lnTo>
                  <a:lnTo>
                    <a:pt x="298" y="83"/>
                  </a:lnTo>
                  <a:lnTo>
                    <a:pt x="296" y="83"/>
                  </a:lnTo>
                  <a:lnTo>
                    <a:pt x="294" y="83"/>
                  </a:lnTo>
                  <a:lnTo>
                    <a:pt x="292" y="85"/>
                  </a:lnTo>
                  <a:lnTo>
                    <a:pt x="291" y="85"/>
                  </a:lnTo>
                  <a:lnTo>
                    <a:pt x="291" y="85"/>
                  </a:lnTo>
                  <a:lnTo>
                    <a:pt x="292" y="86"/>
                  </a:lnTo>
                  <a:lnTo>
                    <a:pt x="296" y="88"/>
                  </a:lnTo>
                  <a:lnTo>
                    <a:pt x="298" y="90"/>
                  </a:lnTo>
                  <a:lnTo>
                    <a:pt x="298" y="90"/>
                  </a:lnTo>
                  <a:lnTo>
                    <a:pt x="303" y="88"/>
                  </a:lnTo>
                  <a:lnTo>
                    <a:pt x="303" y="88"/>
                  </a:lnTo>
                  <a:lnTo>
                    <a:pt x="303" y="86"/>
                  </a:lnTo>
                  <a:lnTo>
                    <a:pt x="303" y="86"/>
                  </a:lnTo>
                  <a:lnTo>
                    <a:pt x="303" y="85"/>
                  </a:lnTo>
                  <a:close/>
                  <a:moveTo>
                    <a:pt x="258" y="68"/>
                  </a:moveTo>
                  <a:lnTo>
                    <a:pt x="258" y="66"/>
                  </a:lnTo>
                  <a:lnTo>
                    <a:pt x="258" y="66"/>
                  </a:lnTo>
                  <a:lnTo>
                    <a:pt x="256" y="66"/>
                  </a:lnTo>
                  <a:lnTo>
                    <a:pt x="256" y="66"/>
                  </a:lnTo>
                  <a:lnTo>
                    <a:pt x="256" y="66"/>
                  </a:lnTo>
                  <a:lnTo>
                    <a:pt x="256" y="66"/>
                  </a:lnTo>
                  <a:lnTo>
                    <a:pt x="256" y="65"/>
                  </a:lnTo>
                  <a:lnTo>
                    <a:pt x="255" y="65"/>
                  </a:lnTo>
                  <a:lnTo>
                    <a:pt x="255" y="65"/>
                  </a:lnTo>
                  <a:lnTo>
                    <a:pt x="253" y="65"/>
                  </a:lnTo>
                  <a:lnTo>
                    <a:pt x="251" y="63"/>
                  </a:lnTo>
                  <a:lnTo>
                    <a:pt x="247" y="66"/>
                  </a:lnTo>
                  <a:lnTo>
                    <a:pt x="246" y="68"/>
                  </a:lnTo>
                  <a:lnTo>
                    <a:pt x="246" y="70"/>
                  </a:lnTo>
                  <a:lnTo>
                    <a:pt x="244" y="72"/>
                  </a:lnTo>
                  <a:lnTo>
                    <a:pt x="244" y="74"/>
                  </a:lnTo>
                  <a:lnTo>
                    <a:pt x="246" y="76"/>
                  </a:lnTo>
                  <a:lnTo>
                    <a:pt x="246" y="76"/>
                  </a:lnTo>
                  <a:lnTo>
                    <a:pt x="247" y="76"/>
                  </a:lnTo>
                  <a:lnTo>
                    <a:pt x="247" y="76"/>
                  </a:lnTo>
                  <a:lnTo>
                    <a:pt x="249" y="76"/>
                  </a:lnTo>
                  <a:lnTo>
                    <a:pt x="249" y="76"/>
                  </a:lnTo>
                  <a:lnTo>
                    <a:pt x="249" y="77"/>
                  </a:lnTo>
                  <a:lnTo>
                    <a:pt x="249" y="77"/>
                  </a:lnTo>
                  <a:lnTo>
                    <a:pt x="249" y="77"/>
                  </a:lnTo>
                  <a:lnTo>
                    <a:pt x="249" y="77"/>
                  </a:lnTo>
                  <a:lnTo>
                    <a:pt x="249" y="77"/>
                  </a:lnTo>
                  <a:lnTo>
                    <a:pt x="251" y="77"/>
                  </a:lnTo>
                  <a:lnTo>
                    <a:pt x="251" y="77"/>
                  </a:lnTo>
                  <a:lnTo>
                    <a:pt x="251" y="79"/>
                  </a:lnTo>
                  <a:lnTo>
                    <a:pt x="251" y="77"/>
                  </a:lnTo>
                  <a:lnTo>
                    <a:pt x="253" y="77"/>
                  </a:lnTo>
                  <a:lnTo>
                    <a:pt x="253" y="77"/>
                  </a:lnTo>
                  <a:lnTo>
                    <a:pt x="255" y="77"/>
                  </a:lnTo>
                  <a:lnTo>
                    <a:pt x="256" y="76"/>
                  </a:lnTo>
                  <a:lnTo>
                    <a:pt x="256" y="76"/>
                  </a:lnTo>
                  <a:lnTo>
                    <a:pt x="256" y="76"/>
                  </a:lnTo>
                  <a:lnTo>
                    <a:pt x="258" y="76"/>
                  </a:lnTo>
                  <a:lnTo>
                    <a:pt x="258" y="76"/>
                  </a:lnTo>
                  <a:lnTo>
                    <a:pt x="258" y="76"/>
                  </a:lnTo>
                  <a:lnTo>
                    <a:pt x="258" y="76"/>
                  </a:lnTo>
                  <a:lnTo>
                    <a:pt x="258" y="74"/>
                  </a:lnTo>
                  <a:lnTo>
                    <a:pt x="256" y="72"/>
                  </a:lnTo>
                  <a:lnTo>
                    <a:pt x="256" y="72"/>
                  </a:lnTo>
                  <a:lnTo>
                    <a:pt x="258" y="70"/>
                  </a:lnTo>
                  <a:lnTo>
                    <a:pt x="258" y="70"/>
                  </a:lnTo>
                  <a:lnTo>
                    <a:pt x="256" y="70"/>
                  </a:lnTo>
                  <a:lnTo>
                    <a:pt x="256" y="68"/>
                  </a:lnTo>
                  <a:lnTo>
                    <a:pt x="256" y="68"/>
                  </a:lnTo>
                  <a:lnTo>
                    <a:pt x="258" y="68"/>
                  </a:lnTo>
                  <a:close/>
                  <a:moveTo>
                    <a:pt x="182" y="285"/>
                  </a:moveTo>
                  <a:lnTo>
                    <a:pt x="180" y="285"/>
                  </a:lnTo>
                  <a:lnTo>
                    <a:pt x="180" y="285"/>
                  </a:lnTo>
                  <a:lnTo>
                    <a:pt x="182" y="283"/>
                  </a:lnTo>
                  <a:lnTo>
                    <a:pt x="180" y="283"/>
                  </a:lnTo>
                  <a:lnTo>
                    <a:pt x="180" y="283"/>
                  </a:lnTo>
                  <a:lnTo>
                    <a:pt x="180" y="283"/>
                  </a:lnTo>
                  <a:lnTo>
                    <a:pt x="180" y="283"/>
                  </a:lnTo>
                  <a:lnTo>
                    <a:pt x="182" y="283"/>
                  </a:lnTo>
                  <a:lnTo>
                    <a:pt x="182" y="281"/>
                  </a:lnTo>
                  <a:lnTo>
                    <a:pt x="182" y="281"/>
                  </a:lnTo>
                  <a:lnTo>
                    <a:pt x="184" y="281"/>
                  </a:lnTo>
                  <a:lnTo>
                    <a:pt x="184" y="281"/>
                  </a:lnTo>
                  <a:lnTo>
                    <a:pt x="184" y="281"/>
                  </a:lnTo>
                  <a:lnTo>
                    <a:pt x="184" y="281"/>
                  </a:lnTo>
                  <a:lnTo>
                    <a:pt x="184" y="281"/>
                  </a:lnTo>
                  <a:lnTo>
                    <a:pt x="184" y="281"/>
                  </a:lnTo>
                  <a:lnTo>
                    <a:pt x="191" y="281"/>
                  </a:lnTo>
                  <a:lnTo>
                    <a:pt x="191" y="281"/>
                  </a:lnTo>
                  <a:lnTo>
                    <a:pt x="193" y="280"/>
                  </a:lnTo>
                  <a:lnTo>
                    <a:pt x="195" y="280"/>
                  </a:lnTo>
                  <a:lnTo>
                    <a:pt x="195" y="280"/>
                  </a:lnTo>
                  <a:lnTo>
                    <a:pt x="195" y="280"/>
                  </a:lnTo>
                  <a:lnTo>
                    <a:pt x="195" y="280"/>
                  </a:lnTo>
                  <a:lnTo>
                    <a:pt x="195" y="278"/>
                  </a:lnTo>
                  <a:lnTo>
                    <a:pt x="195" y="278"/>
                  </a:lnTo>
                  <a:lnTo>
                    <a:pt x="193" y="276"/>
                  </a:lnTo>
                  <a:lnTo>
                    <a:pt x="191" y="276"/>
                  </a:lnTo>
                  <a:lnTo>
                    <a:pt x="191" y="276"/>
                  </a:lnTo>
                  <a:lnTo>
                    <a:pt x="190" y="274"/>
                  </a:lnTo>
                  <a:lnTo>
                    <a:pt x="190" y="274"/>
                  </a:lnTo>
                  <a:lnTo>
                    <a:pt x="188" y="274"/>
                  </a:lnTo>
                  <a:lnTo>
                    <a:pt x="188" y="274"/>
                  </a:lnTo>
                  <a:lnTo>
                    <a:pt x="190" y="274"/>
                  </a:lnTo>
                  <a:lnTo>
                    <a:pt x="190" y="274"/>
                  </a:lnTo>
                  <a:lnTo>
                    <a:pt x="190" y="274"/>
                  </a:lnTo>
                  <a:lnTo>
                    <a:pt x="190" y="274"/>
                  </a:lnTo>
                  <a:lnTo>
                    <a:pt x="188" y="272"/>
                  </a:lnTo>
                  <a:lnTo>
                    <a:pt x="188" y="272"/>
                  </a:lnTo>
                  <a:lnTo>
                    <a:pt x="188" y="272"/>
                  </a:lnTo>
                  <a:lnTo>
                    <a:pt x="188" y="271"/>
                  </a:lnTo>
                  <a:lnTo>
                    <a:pt x="190" y="269"/>
                  </a:lnTo>
                  <a:lnTo>
                    <a:pt x="190" y="269"/>
                  </a:lnTo>
                  <a:lnTo>
                    <a:pt x="188" y="267"/>
                  </a:lnTo>
                  <a:lnTo>
                    <a:pt x="186" y="267"/>
                  </a:lnTo>
                  <a:lnTo>
                    <a:pt x="186" y="267"/>
                  </a:lnTo>
                  <a:lnTo>
                    <a:pt x="184" y="269"/>
                  </a:lnTo>
                  <a:lnTo>
                    <a:pt x="184" y="269"/>
                  </a:lnTo>
                  <a:lnTo>
                    <a:pt x="186" y="269"/>
                  </a:lnTo>
                  <a:lnTo>
                    <a:pt x="186" y="271"/>
                  </a:lnTo>
                  <a:lnTo>
                    <a:pt x="186" y="272"/>
                  </a:lnTo>
                  <a:lnTo>
                    <a:pt x="186" y="274"/>
                  </a:lnTo>
                  <a:lnTo>
                    <a:pt x="184" y="274"/>
                  </a:lnTo>
                  <a:lnTo>
                    <a:pt x="184" y="272"/>
                  </a:lnTo>
                  <a:lnTo>
                    <a:pt x="184" y="272"/>
                  </a:lnTo>
                  <a:lnTo>
                    <a:pt x="182" y="272"/>
                  </a:lnTo>
                  <a:lnTo>
                    <a:pt x="182" y="272"/>
                  </a:lnTo>
                  <a:lnTo>
                    <a:pt x="182" y="272"/>
                  </a:lnTo>
                  <a:lnTo>
                    <a:pt x="180" y="271"/>
                  </a:lnTo>
                  <a:lnTo>
                    <a:pt x="180" y="271"/>
                  </a:lnTo>
                  <a:lnTo>
                    <a:pt x="179" y="269"/>
                  </a:lnTo>
                  <a:lnTo>
                    <a:pt x="177" y="269"/>
                  </a:lnTo>
                  <a:lnTo>
                    <a:pt x="177" y="269"/>
                  </a:lnTo>
                  <a:lnTo>
                    <a:pt x="177" y="267"/>
                  </a:lnTo>
                  <a:lnTo>
                    <a:pt x="177" y="267"/>
                  </a:lnTo>
                  <a:lnTo>
                    <a:pt x="177" y="265"/>
                  </a:lnTo>
                  <a:lnTo>
                    <a:pt x="177" y="265"/>
                  </a:lnTo>
                  <a:lnTo>
                    <a:pt x="177" y="263"/>
                  </a:lnTo>
                  <a:lnTo>
                    <a:pt x="177" y="262"/>
                  </a:lnTo>
                  <a:lnTo>
                    <a:pt x="177" y="262"/>
                  </a:lnTo>
                  <a:lnTo>
                    <a:pt x="175" y="262"/>
                  </a:lnTo>
                  <a:lnTo>
                    <a:pt x="175" y="260"/>
                  </a:lnTo>
                  <a:lnTo>
                    <a:pt x="175" y="260"/>
                  </a:lnTo>
                  <a:lnTo>
                    <a:pt x="175" y="260"/>
                  </a:lnTo>
                  <a:lnTo>
                    <a:pt x="175" y="260"/>
                  </a:lnTo>
                  <a:lnTo>
                    <a:pt x="177" y="260"/>
                  </a:lnTo>
                  <a:lnTo>
                    <a:pt x="177" y="258"/>
                  </a:lnTo>
                  <a:lnTo>
                    <a:pt x="177" y="258"/>
                  </a:lnTo>
                  <a:lnTo>
                    <a:pt x="177" y="258"/>
                  </a:lnTo>
                  <a:lnTo>
                    <a:pt x="177" y="258"/>
                  </a:lnTo>
                  <a:lnTo>
                    <a:pt x="177" y="256"/>
                  </a:lnTo>
                  <a:lnTo>
                    <a:pt x="177" y="256"/>
                  </a:lnTo>
                  <a:lnTo>
                    <a:pt x="177" y="256"/>
                  </a:lnTo>
                  <a:lnTo>
                    <a:pt x="175" y="256"/>
                  </a:lnTo>
                  <a:lnTo>
                    <a:pt x="175" y="254"/>
                  </a:lnTo>
                  <a:lnTo>
                    <a:pt x="173" y="254"/>
                  </a:lnTo>
                  <a:lnTo>
                    <a:pt x="171" y="254"/>
                  </a:lnTo>
                  <a:lnTo>
                    <a:pt x="171" y="254"/>
                  </a:lnTo>
                  <a:lnTo>
                    <a:pt x="170" y="254"/>
                  </a:lnTo>
                  <a:lnTo>
                    <a:pt x="170" y="254"/>
                  </a:lnTo>
                  <a:lnTo>
                    <a:pt x="168" y="253"/>
                  </a:lnTo>
                  <a:lnTo>
                    <a:pt x="168" y="253"/>
                  </a:lnTo>
                  <a:lnTo>
                    <a:pt x="168" y="251"/>
                  </a:lnTo>
                  <a:lnTo>
                    <a:pt x="170" y="251"/>
                  </a:lnTo>
                  <a:lnTo>
                    <a:pt x="170" y="251"/>
                  </a:lnTo>
                  <a:lnTo>
                    <a:pt x="170" y="249"/>
                  </a:lnTo>
                  <a:lnTo>
                    <a:pt x="170" y="249"/>
                  </a:lnTo>
                  <a:lnTo>
                    <a:pt x="170" y="249"/>
                  </a:lnTo>
                  <a:lnTo>
                    <a:pt x="170" y="249"/>
                  </a:lnTo>
                  <a:lnTo>
                    <a:pt x="171" y="249"/>
                  </a:lnTo>
                  <a:lnTo>
                    <a:pt x="171" y="249"/>
                  </a:lnTo>
                  <a:lnTo>
                    <a:pt x="173" y="251"/>
                  </a:lnTo>
                  <a:lnTo>
                    <a:pt x="175" y="249"/>
                  </a:lnTo>
                  <a:lnTo>
                    <a:pt x="177" y="249"/>
                  </a:lnTo>
                  <a:lnTo>
                    <a:pt x="179" y="247"/>
                  </a:lnTo>
                  <a:lnTo>
                    <a:pt x="180" y="245"/>
                  </a:lnTo>
                  <a:lnTo>
                    <a:pt x="186" y="245"/>
                  </a:lnTo>
                  <a:lnTo>
                    <a:pt x="190" y="245"/>
                  </a:lnTo>
                  <a:lnTo>
                    <a:pt x="190" y="245"/>
                  </a:lnTo>
                  <a:lnTo>
                    <a:pt x="188" y="245"/>
                  </a:lnTo>
                  <a:lnTo>
                    <a:pt x="190" y="245"/>
                  </a:lnTo>
                  <a:lnTo>
                    <a:pt x="191" y="243"/>
                  </a:lnTo>
                  <a:lnTo>
                    <a:pt x="191" y="243"/>
                  </a:lnTo>
                  <a:lnTo>
                    <a:pt x="191" y="242"/>
                  </a:lnTo>
                  <a:lnTo>
                    <a:pt x="193" y="242"/>
                  </a:lnTo>
                  <a:lnTo>
                    <a:pt x="193" y="242"/>
                  </a:lnTo>
                  <a:lnTo>
                    <a:pt x="193" y="242"/>
                  </a:lnTo>
                  <a:lnTo>
                    <a:pt x="195" y="242"/>
                  </a:lnTo>
                  <a:lnTo>
                    <a:pt x="195" y="242"/>
                  </a:lnTo>
                  <a:lnTo>
                    <a:pt x="197" y="242"/>
                  </a:lnTo>
                  <a:lnTo>
                    <a:pt x="197" y="242"/>
                  </a:lnTo>
                  <a:lnTo>
                    <a:pt x="197" y="242"/>
                  </a:lnTo>
                  <a:lnTo>
                    <a:pt x="199" y="242"/>
                  </a:lnTo>
                  <a:lnTo>
                    <a:pt x="199" y="242"/>
                  </a:lnTo>
                  <a:lnTo>
                    <a:pt x="199" y="243"/>
                  </a:lnTo>
                  <a:lnTo>
                    <a:pt x="199" y="243"/>
                  </a:lnTo>
                  <a:lnTo>
                    <a:pt x="197" y="245"/>
                  </a:lnTo>
                  <a:lnTo>
                    <a:pt x="197" y="245"/>
                  </a:lnTo>
                  <a:lnTo>
                    <a:pt x="197" y="247"/>
                  </a:lnTo>
                  <a:lnTo>
                    <a:pt x="199" y="247"/>
                  </a:lnTo>
                  <a:lnTo>
                    <a:pt x="199" y="247"/>
                  </a:lnTo>
                  <a:lnTo>
                    <a:pt x="199" y="247"/>
                  </a:lnTo>
                  <a:lnTo>
                    <a:pt x="200" y="247"/>
                  </a:lnTo>
                  <a:lnTo>
                    <a:pt x="200" y="247"/>
                  </a:lnTo>
                  <a:lnTo>
                    <a:pt x="200" y="247"/>
                  </a:lnTo>
                  <a:lnTo>
                    <a:pt x="200" y="247"/>
                  </a:lnTo>
                  <a:lnTo>
                    <a:pt x="200" y="247"/>
                  </a:lnTo>
                  <a:lnTo>
                    <a:pt x="200" y="249"/>
                  </a:lnTo>
                  <a:lnTo>
                    <a:pt x="200" y="249"/>
                  </a:lnTo>
                  <a:lnTo>
                    <a:pt x="200" y="249"/>
                  </a:lnTo>
                  <a:lnTo>
                    <a:pt x="200" y="249"/>
                  </a:lnTo>
                  <a:lnTo>
                    <a:pt x="202" y="247"/>
                  </a:lnTo>
                  <a:lnTo>
                    <a:pt x="202" y="247"/>
                  </a:lnTo>
                  <a:lnTo>
                    <a:pt x="204" y="249"/>
                  </a:lnTo>
                  <a:lnTo>
                    <a:pt x="204" y="249"/>
                  </a:lnTo>
                  <a:lnTo>
                    <a:pt x="206" y="253"/>
                  </a:lnTo>
                  <a:lnTo>
                    <a:pt x="206" y="253"/>
                  </a:lnTo>
                  <a:lnTo>
                    <a:pt x="208" y="254"/>
                  </a:lnTo>
                  <a:lnTo>
                    <a:pt x="208" y="254"/>
                  </a:lnTo>
                  <a:lnTo>
                    <a:pt x="208" y="256"/>
                  </a:lnTo>
                  <a:lnTo>
                    <a:pt x="208" y="256"/>
                  </a:lnTo>
                  <a:lnTo>
                    <a:pt x="208" y="256"/>
                  </a:lnTo>
                  <a:lnTo>
                    <a:pt x="208" y="256"/>
                  </a:lnTo>
                  <a:lnTo>
                    <a:pt x="208" y="256"/>
                  </a:lnTo>
                  <a:lnTo>
                    <a:pt x="208" y="256"/>
                  </a:lnTo>
                  <a:lnTo>
                    <a:pt x="209" y="256"/>
                  </a:lnTo>
                  <a:lnTo>
                    <a:pt x="209" y="256"/>
                  </a:lnTo>
                  <a:lnTo>
                    <a:pt x="209" y="254"/>
                  </a:lnTo>
                  <a:lnTo>
                    <a:pt x="209" y="254"/>
                  </a:lnTo>
                  <a:lnTo>
                    <a:pt x="209" y="256"/>
                  </a:lnTo>
                  <a:lnTo>
                    <a:pt x="209" y="256"/>
                  </a:lnTo>
                  <a:lnTo>
                    <a:pt x="209" y="256"/>
                  </a:lnTo>
                  <a:lnTo>
                    <a:pt x="211" y="256"/>
                  </a:lnTo>
                  <a:lnTo>
                    <a:pt x="211" y="256"/>
                  </a:lnTo>
                  <a:lnTo>
                    <a:pt x="211" y="256"/>
                  </a:lnTo>
                  <a:lnTo>
                    <a:pt x="213" y="258"/>
                  </a:lnTo>
                  <a:lnTo>
                    <a:pt x="213" y="258"/>
                  </a:lnTo>
                  <a:lnTo>
                    <a:pt x="213" y="258"/>
                  </a:lnTo>
                  <a:lnTo>
                    <a:pt x="213" y="258"/>
                  </a:lnTo>
                  <a:lnTo>
                    <a:pt x="215" y="262"/>
                  </a:lnTo>
                  <a:lnTo>
                    <a:pt x="215" y="262"/>
                  </a:lnTo>
                  <a:lnTo>
                    <a:pt x="215" y="262"/>
                  </a:lnTo>
                  <a:lnTo>
                    <a:pt x="217" y="262"/>
                  </a:lnTo>
                  <a:lnTo>
                    <a:pt x="217" y="263"/>
                  </a:lnTo>
                  <a:lnTo>
                    <a:pt x="217" y="265"/>
                  </a:lnTo>
                  <a:lnTo>
                    <a:pt x="217" y="265"/>
                  </a:lnTo>
                  <a:lnTo>
                    <a:pt x="218" y="265"/>
                  </a:lnTo>
                  <a:lnTo>
                    <a:pt x="220" y="265"/>
                  </a:lnTo>
                  <a:lnTo>
                    <a:pt x="220" y="267"/>
                  </a:lnTo>
                  <a:lnTo>
                    <a:pt x="220" y="265"/>
                  </a:lnTo>
                  <a:lnTo>
                    <a:pt x="222" y="265"/>
                  </a:lnTo>
                  <a:lnTo>
                    <a:pt x="222" y="263"/>
                  </a:lnTo>
                  <a:lnTo>
                    <a:pt x="222" y="263"/>
                  </a:lnTo>
                  <a:lnTo>
                    <a:pt x="222" y="263"/>
                  </a:lnTo>
                  <a:lnTo>
                    <a:pt x="222" y="263"/>
                  </a:lnTo>
                  <a:lnTo>
                    <a:pt x="222" y="263"/>
                  </a:lnTo>
                  <a:lnTo>
                    <a:pt x="222" y="263"/>
                  </a:lnTo>
                  <a:lnTo>
                    <a:pt x="222" y="263"/>
                  </a:lnTo>
                  <a:lnTo>
                    <a:pt x="222" y="263"/>
                  </a:lnTo>
                  <a:lnTo>
                    <a:pt x="222" y="262"/>
                  </a:lnTo>
                  <a:lnTo>
                    <a:pt x="222" y="262"/>
                  </a:lnTo>
                  <a:lnTo>
                    <a:pt x="222" y="262"/>
                  </a:lnTo>
                  <a:lnTo>
                    <a:pt x="222" y="262"/>
                  </a:lnTo>
                  <a:lnTo>
                    <a:pt x="222" y="262"/>
                  </a:lnTo>
                  <a:lnTo>
                    <a:pt x="222" y="262"/>
                  </a:lnTo>
                  <a:lnTo>
                    <a:pt x="222" y="260"/>
                  </a:lnTo>
                  <a:lnTo>
                    <a:pt x="224" y="260"/>
                  </a:lnTo>
                  <a:lnTo>
                    <a:pt x="224" y="258"/>
                  </a:lnTo>
                  <a:lnTo>
                    <a:pt x="222" y="256"/>
                  </a:lnTo>
                  <a:lnTo>
                    <a:pt x="222" y="256"/>
                  </a:lnTo>
                  <a:lnTo>
                    <a:pt x="222" y="256"/>
                  </a:lnTo>
                  <a:lnTo>
                    <a:pt x="222" y="254"/>
                  </a:lnTo>
                  <a:lnTo>
                    <a:pt x="222" y="254"/>
                  </a:lnTo>
                  <a:lnTo>
                    <a:pt x="222" y="254"/>
                  </a:lnTo>
                  <a:lnTo>
                    <a:pt x="222" y="254"/>
                  </a:lnTo>
                  <a:lnTo>
                    <a:pt x="222" y="254"/>
                  </a:lnTo>
                  <a:lnTo>
                    <a:pt x="222" y="254"/>
                  </a:lnTo>
                  <a:lnTo>
                    <a:pt x="222" y="253"/>
                  </a:lnTo>
                  <a:lnTo>
                    <a:pt x="222" y="253"/>
                  </a:lnTo>
                  <a:lnTo>
                    <a:pt x="222" y="253"/>
                  </a:lnTo>
                  <a:lnTo>
                    <a:pt x="220" y="253"/>
                  </a:lnTo>
                  <a:lnTo>
                    <a:pt x="222" y="253"/>
                  </a:lnTo>
                  <a:lnTo>
                    <a:pt x="220" y="253"/>
                  </a:lnTo>
                  <a:lnTo>
                    <a:pt x="220" y="253"/>
                  </a:lnTo>
                  <a:lnTo>
                    <a:pt x="220" y="251"/>
                  </a:lnTo>
                  <a:lnTo>
                    <a:pt x="218" y="251"/>
                  </a:lnTo>
                  <a:lnTo>
                    <a:pt x="220" y="251"/>
                  </a:lnTo>
                  <a:lnTo>
                    <a:pt x="220" y="251"/>
                  </a:lnTo>
                  <a:lnTo>
                    <a:pt x="220" y="249"/>
                  </a:lnTo>
                  <a:lnTo>
                    <a:pt x="220" y="249"/>
                  </a:lnTo>
                  <a:lnTo>
                    <a:pt x="220" y="249"/>
                  </a:lnTo>
                  <a:lnTo>
                    <a:pt x="218" y="249"/>
                  </a:lnTo>
                  <a:lnTo>
                    <a:pt x="220" y="249"/>
                  </a:lnTo>
                  <a:lnTo>
                    <a:pt x="220" y="247"/>
                  </a:lnTo>
                  <a:lnTo>
                    <a:pt x="218" y="247"/>
                  </a:lnTo>
                  <a:lnTo>
                    <a:pt x="218" y="247"/>
                  </a:lnTo>
                  <a:lnTo>
                    <a:pt x="220" y="245"/>
                  </a:lnTo>
                  <a:lnTo>
                    <a:pt x="220" y="243"/>
                  </a:lnTo>
                  <a:lnTo>
                    <a:pt x="220" y="243"/>
                  </a:lnTo>
                  <a:lnTo>
                    <a:pt x="220" y="243"/>
                  </a:lnTo>
                  <a:lnTo>
                    <a:pt x="220" y="243"/>
                  </a:lnTo>
                  <a:lnTo>
                    <a:pt x="218" y="242"/>
                  </a:lnTo>
                  <a:lnTo>
                    <a:pt x="218" y="240"/>
                  </a:lnTo>
                  <a:lnTo>
                    <a:pt x="218" y="238"/>
                  </a:lnTo>
                  <a:lnTo>
                    <a:pt x="218" y="236"/>
                  </a:lnTo>
                  <a:lnTo>
                    <a:pt x="220" y="234"/>
                  </a:lnTo>
                  <a:lnTo>
                    <a:pt x="222" y="234"/>
                  </a:lnTo>
                  <a:lnTo>
                    <a:pt x="222" y="236"/>
                  </a:lnTo>
                  <a:lnTo>
                    <a:pt x="222" y="234"/>
                  </a:lnTo>
                  <a:lnTo>
                    <a:pt x="222" y="234"/>
                  </a:lnTo>
                  <a:lnTo>
                    <a:pt x="222" y="234"/>
                  </a:lnTo>
                  <a:lnTo>
                    <a:pt x="222" y="234"/>
                  </a:lnTo>
                  <a:lnTo>
                    <a:pt x="222" y="233"/>
                  </a:lnTo>
                  <a:lnTo>
                    <a:pt x="222" y="233"/>
                  </a:lnTo>
                  <a:lnTo>
                    <a:pt x="222" y="233"/>
                  </a:lnTo>
                  <a:lnTo>
                    <a:pt x="222" y="233"/>
                  </a:lnTo>
                  <a:lnTo>
                    <a:pt x="222" y="231"/>
                  </a:lnTo>
                  <a:lnTo>
                    <a:pt x="222" y="231"/>
                  </a:lnTo>
                  <a:lnTo>
                    <a:pt x="220" y="231"/>
                  </a:lnTo>
                  <a:lnTo>
                    <a:pt x="220" y="231"/>
                  </a:lnTo>
                  <a:lnTo>
                    <a:pt x="218" y="229"/>
                  </a:lnTo>
                  <a:lnTo>
                    <a:pt x="217" y="227"/>
                  </a:lnTo>
                  <a:lnTo>
                    <a:pt x="217" y="225"/>
                  </a:lnTo>
                  <a:lnTo>
                    <a:pt x="215" y="225"/>
                  </a:lnTo>
                  <a:lnTo>
                    <a:pt x="215" y="225"/>
                  </a:lnTo>
                  <a:lnTo>
                    <a:pt x="209" y="224"/>
                  </a:lnTo>
                  <a:lnTo>
                    <a:pt x="209" y="224"/>
                  </a:lnTo>
                  <a:lnTo>
                    <a:pt x="208" y="222"/>
                  </a:lnTo>
                  <a:lnTo>
                    <a:pt x="206" y="224"/>
                  </a:lnTo>
                  <a:lnTo>
                    <a:pt x="204" y="224"/>
                  </a:lnTo>
                  <a:lnTo>
                    <a:pt x="202" y="222"/>
                  </a:lnTo>
                  <a:lnTo>
                    <a:pt x="200" y="218"/>
                  </a:lnTo>
                  <a:lnTo>
                    <a:pt x="199" y="216"/>
                  </a:lnTo>
                  <a:lnTo>
                    <a:pt x="199" y="216"/>
                  </a:lnTo>
                  <a:lnTo>
                    <a:pt x="199" y="216"/>
                  </a:lnTo>
                  <a:lnTo>
                    <a:pt x="199" y="216"/>
                  </a:lnTo>
                  <a:lnTo>
                    <a:pt x="199" y="216"/>
                  </a:lnTo>
                  <a:lnTo>
                    <a:pt x="197" y="216"/>
                  </a:lnTo>
                  <a:lnTo>
                    <a:pt x="197" y="215"/>
                  </a:lnTo>
                  <a:lnTo>
                    <a:pt x="199" y="215"/>
                  </a:lnTo>
                  <a:lnTo>
                    <a:pt x="199" y="215"/>
                  </a:lnTo>
                  <a:lnTo>
                    <a:pt x="197" y="213"/>
                  </a:lnTo>
                  <a:lnTo>
                    <a:pt x="195" y="211"/>
                  </a:lnTo>
                  <a:lnTo>
                    <a:pt x="195" y="213"/>
                  </a:lnTo>
                  <a:lnTo>
                    <a:pt x="195" y="213"/>
                  </a:lnTo>
                  <a:lnTo>
                    <a:pt x="190" y="213"/>
                  </a:lnTo>
                  <a:lnTo>
                    <a:pt x="186" y="213"/>
                  </a:lnTo>
                  <a:lnTo>
                    <a:pt x="186" y="213"/>
                  </a:lnTo>
                  <a:lnTo>
                    <a:pt x="186" y="213"/>
                  </a:lnTo>
                  <a:lnTo>
                    <a:pt x="186" y="211"/>
                  </a:lnTo>
                  <a:lnTo>
                    <a:pt x="186" y="211"/>
                  </a:lnTo>
                  <a:lnTo>
                    <a:pt x="186" y="211"/>
                  </a:lnTo>
                  <a:lnTo>
                    <a:pt x="188" y="211"/>
                  </a:lnTo>
                  <a:lnTo>
                    <a:pt x="188" y="211"/>
                  </a:lnTo>
                  <a:lnTo>
                    <a:pt x="188" y="211"/>
                  </a:lnTo>
                  <a:lnTo>
                    <a:pt x="188" y="209"/>
                  </a:lnTo>
                  <a:lnTo>
                    <a:pt x="186" y="209"/>
                  </a:lnTo>
                  <a:lnTo>
                    <a:pt x="186" y="209"/>
                  </a:lnTo>
                  <a:lnTo>
                    <a:pt x="184" y="209"/>
                  </a:lnTo>
                  <a:lnTo>
                    <a:pt x="184" y="207"/>
                  </a:lnTo>
                  <a:lnTo>
                    <a:pt x="184" y="207"/>
                  </a:lnTo>
                  <a:lnTo>
                    <a:pt x="182" y="209"/>
                  </a:lnTo>
                  <a:lnTo>
                    <a:pt x="184" y="207"/>
                  </a:lnTo>
                  <a:lnTo>
                    <a:pt x="184" y="207"/>
                  </a:lnTo>
                  <a:lnTo>
                    <a:pt x="184" y="207"/>
                  </a:lnTo>
                  <a:lnTo>
                    <a:pt x="186" y="206"/>
                  </a:lnTo>
                  <a:lnTo>
                    <a:pt x="186" y="206"/>
                  </a:lnTo>
                  <a:lnTo>
                    <a:pt x="186" y="204"/>
                  </a:lnTo>
                  <a:lnTo>
                    <a:pt x="184" y="204"/>
                  </a:lnTo>
                  <a:lnTo>
                    <a:pt x="184" y="202"/>
                  </a:lnTo>
                  <a:lnTo>
                    <a:pt x="182" y="202"/>
                  </a:lnTo>
                  <a:lnTo>
                    <a:pt x="180" y="202"/>
                  </a:lnTo>
                  <a:lnTo>
                    <a:pt x="180" y="202"/>
                  </a:lnTo>
                  <a:lnTo>
                    <a:pt x="179" y="200"/>
                  </a:lnTo>
                  <a:lnTo>
                    <a:pt x="179" y="200"/>
                  </a:lnTo>
                  <a:lnTo>
                    <a:pt x="177" y="202"/>
                  </a:lnTo>
                  <a:lnTo>
                    <a:pt x="177" y="202"/>
                  </a:lnTo>
                  <a:lnTo>
                    <a:pt x="179" y="202"/>
                  </a:lnTo>
                  <a:lnTo>
                    <a:pt x="177" y="202"/>
                  </a:lnTo>
                  <a:lnTo>
                    <a:pt x="177" y="202"/>
                  </a:lnTo>
                  <a:lnTo>
                    <a:pt x="177" y="202"/>
                  </a:lnTo>
                  <a:lnTo>
                    <a:pt x="175" y="204"/>
                  </a:lnTo>
                  <a:lnTo>
                    <a:pt x="175" y="204"/>
                  </a:lnTo>
                  <a:lnTo>
                    <a:pt x="175" y="204"/>
                  </a:lnTo>
                  <a:lnTo>
                    <a:pt x="173" y="204"/>
                  </a:lnTo>
                  <a:lnTo>
                    <a:pt x="173" y="204"/>
                  </a:lnTo>
                  <a:lnTo>
                    <a:pt x="171" y="198"/>
                  </a:lnTo>
                  <a:lnTo>
                    <a:pt x="171" y="197"/>
                  </a:lnTo>
                  <a:lnTo>
                    <a:pt x="170" y="197"/>
                  </a:lnTo>
                  <a:lnTo>
                    <a:pt x="166" y="197"/>
                  </a:lnTo>
                  <a:lnTo>
                    <a:pt x="166" y="197"/>
                  </a:lnTo>
                  <a:lnTo>
                    <a:pt x="164" y="195"/>
                  </a:lnTo>
                  <a:lnTo>
                    <a:pt x="164" y="195"/>
                  </a:lnTo>
                  <a:lnTo>
                    <a:pt x="164" y="195"/>
                  </a:lnTo>
                  <a:lnTo>
                    <a:pt x="162" y="195"/>
                  </a:lnTo>
                  <a:lnTo>
                    <a:pt x="162" y="197"/>
                  </a:lnTo>
                  <a:lnTo>
                    <a:pt x="162" y="195"/>
                  </a:lnTo>
                  <a:lnTo>
                    <a:pt x="161" y="195"/>
                  </a:lnTo>
                  <a:lnTo>
                    <a:pt x="161" y="195"/>
                  </a:lnTo>
                  <a:lnTo>
                    <a:pt x="159" y="195"/>
                  </a:lnTo>
                  <a:lnTo>
                    <a:pt x="159" y="195"/>
                  </a:lnTo>
                  <a:lnTo>
                    <a:pt x="157" y="195"/>
                  </a:lnTo>
                  <a:lnTo>
                    <a:pt x="157" y="195"/>
                  </a:lnTo>
                  <a:lnTo>
                    <a:pt x="157" y="195"/>
                  </a:lnTo>
                  <a:lnTo>
                    <a:pt x="157" y="193"/>
                  </a:lnTo>
                  <a:lnTo>
                    <a:pt x="155" y="193"/>
                  </a:lnTo>
                  <a:lnTo>
                    <a:pt x="155" y="193"/>
                  </a:lnTo>
                  <a:lnTo>
                    <a:pt x="153" y="189"/>
                  </a:lnTo>
                  <a:lnTo>
                    <a:pt x="153" y="189"/>
                  </a:lnTo>
                  <a:lnTo>
                    <a:pt x="150" y="191"/>
                  </a:lnTo>
                  <a:lnTo>
                    <a:pt x="150" y="191"/>
                  </a:lnTo>
                  <a:lnTo>
                    <a:pt x="150" y="191"/>
                  </a:lnTo>
                  <a:lnTo>
                    <a:pt x="150" y="191"/>
                  </a:lnTo>
                  <a:lnTo>
                    <a:pt x="148" y="191"/>
                  </a:lnTo>
                  <a:lnTo>
                    <a:pt x="148" y="191"/>
                  </a:lnTo>
                  <a:lnTo>
                    <a:pt x="148" y="191"/>
                  </a:lnTo>
                  <a:lnTo>
                    <a:pt x="148" y="191"/>
                  </a:lnTo>
                  <a:lnTo>
                    <a:pt x="146" y="191"/>
                  </a:lnTo>
                  <a:lnTo>
                    <a:pt x="146" y="191"/>
                  </a:lnTo>
                  <a:lnTo>
                    <a:pt x="148" y="189"/>
                  </a:lnTo>
                  <a:lnTo>
                    <a:pt x="148" y="189"/>
                  </a:lnTo>
                  <a:lnTo>
                    <a:pt x="144" y="189"/>
                  </a:lnTo>
                  <a:lnTo>
                    <a:pt x="144" y="187"/>
                  </a:lnTo>
                  <a:lnTo>
                    <a:pt x="146" y="187"/>
                  </a:lnTo>
                  <a:lnTo>
                    <a:pt x="146" y="187"/>
                  </a:lnTo>
                  <a:lnTo>
                    <a:pt x="146" y="187"/>
                  </a:lnTo>
                  <a:lnTo>
                    <a:pt x="146" y="187"/>
                  </a:lnTo>
                  <a:lnTo>
                    <a:pt x="146" y="187"/>
                  </a:lnTo>
                  <a:lnTo>
                    <a:pt x="146" y="187"/>
                  </a:lnTo>
                  <a:lnTo>
                    <a:pt x="148" y="187"/>
                  </a:lnTo>
                  <a:lnTo>
                    <a:pt x="148" y="187"/>
                  </a:lnTo>
                  <a:lnTo>
                    <a:pt x="148" y="187"/>
                  </a:lnTo>
                  <a:lnTo>
                    <a:pt x="150" y="186"/>
                  </a:lnTo>
                  <a:lnTo>
                    <a:pt x="150" y="186"/>
                  </a:lnTo>
                  <a:lnTo>
                    <a:pt x="152" y="187"/>
                  </a:lnTo>
                  <a:lnTo>
                    <a:pt x="152" y="187"/>
                  </a:lnTo>
                  <a:lnTo>
                    <a:pt x="152" y="187"/>
                  </a:lnTo>
                  <a:lnTo>
                    <a:pt x="153" y="187"/>
                  </a:lnTo>
                  <a:lnTo>
                    <a:pt x="153" y="187"/>
                  </a:lnTo>
                  <a:lnTo>
                    <a:pt x="153" y="187"/>
                  </a:lnTo>
                  <a:lnTo>
                    <a:pt x="155" y="187"/>
                  </a:lnTo>
                  <a:lnTo>
                    <a:pt x="155" y="187"/>
                  </a:lnTo>
                  <a:lnTo>
                    <a:pt x="155" y="189"/>
                  </a:lnTo>
                  <a:lnTo>
                    <a:pt x="157" y="189"/>
                  </a:lnTo>
                  <a:lnTo>
                    <a:pt x="157" y="187"/>
                  </a:lnTo>
                  <a:lnTo>
                    <a:pt x="159" y="187"/>
                  </a:lnTo>
                  <a:lnTo>
                    <a:pt x="159" y="187"/>
                  </a:lnTo>
                  <a:lnTo>
                    <a:pt x="159" y="187"/>
                  </a:lnTo>
                  <a:lnTo>
                    <a:pt x="161" y="187"/>
                  </a:lnTo>
                  <a:lnTo>
                    <a:pt x="161" y="187"/>
                  </a:lnTo>
                  <a:lnTo>
                    <a:pt x="161" y="186"/>
                  </a:lnTo>
                  <a:lnTo>
                    <a:pt x="161" y="186"/>
                  </a:lnTo>
                  <a:lnTo>
                    <a:pt x="162" y="186"/>
                  </a:lnTo>
                  <a:lnTo>
                    <a:pt x="162" y="186"/>
                  </a:lnTo>
                  <a:lnTo>
                    <a:pt x="162" y="186"/>
                  </a:lnTo>
                  <a:lnTo>
                    <a:pt x="164" y="186"/>
                  </a:lnTo>
                  <a:lnTo>
                    <a:pt x="164" y="186"/>
                  </a:lnTo>
                  <a:lnTo>
                    <a:pt x="164" y="186"/>
                  </a:lnTo>
                  <a:lnTo>
                    <a:pt x="166" y="186"/>
                  </a:lnTo>
                  <a:lnTo>
                    <a:pt x="166" y="184"/>
                  </a:lnTo>
                  <a:lnTo>
                    <a:pt x="166" y="184"/>
                  </a:lnTo>
                  <a:lnTo>
                    <a:pt x="166" y="184"/>
                  </a:lnTo>
                  <a:lnTo>
                    <a:pt x="166" y="184"/>
                  </a:lnTo>
                  <a:lnTo>
                    <a:pt x="166" y="184"/>
                  </a:lnTo>
                  <a:lnTo>
                    <a:pt x="166" y="184"/>
                  </a:lnTo>
                  <a:lnTo>
                    <a:pt x="168" y="184"/>
                  </a:lnTo>
                  <a:lnTo>
                    <a:pt x="168" y="184"/>
                  </a:lnTo>
                  <a:lnTo>
                    <a:pt x="168" y="184"/>
                  </a:lnTo>
                  <a:lnTo>
                    <a:pt x="168" y="182"/>
                  </a:lnTo>
                  <a:lnTo>
                    <a:pt x="168" y="182"/>
                  </a:lnTo>
                  <a:lnTo>
                    <a:pt x="170" y="182"/>
                  </a:lnTo>
                  <a:lnTo>
                    <a:pt x="170" y="182"/>
                  </a:lnTo>
                  <a:lnTo>
                    <a:pt x="170" y="180"/>
                  </a:lnTo>
                  <a:lnTo>
                    <a:pt x="170" y="180"/>
                  </a:lnTo>
                  <a:lnTo>
                    <a:pt x="170" y="180"/>
                  </a:lnTo>
                  <a:lnTo>
                    <a:pt x="171" y="178"/>
                  </a:lnTo>
                  <a:lnTo>
                    <a:pt x="171" y="178"/>
                  </a:lnTo>
                  <a:lnTo>
                    <a:pt x="171" y="178"/>
                  </a:lnTo>
                  <a:lnTo>
                    <a:pt x="171" y="178"/>
                  </a:lnTo>
                  <a:lnTo>
                    <a:pt x="170" y="178"/>
                  </a:lnTo>
                  <a:lnTo>
                    <a:pt x="166" y="180"/>
                  </a:lnTo>
                  <a:lnTo>
                    <a:pt x="166" y="178"/>
                  </a:lnTo>
                  <a:lnTo>
                    <a:pt x="166" y="178"/>
                  </a:lnTo>
                  <a:lnTo>
                    <a:pt x="168" y="177"/>
                  </a:lnTo>
                  <a:lnTo>
                    <a:pt x="168" y="177"/>
                  </a:lnTo>
                  <a:lnTo>
                    <a:pt x="168" y="177"/>
                  </a:lnTo>
                  <a:lnTo>
                    <a:pt x="168" y="177"/>
                  </a:lnTo>
                  <a:lnTo>
                    <a:pt x="168" y="175"/>
                  </a:lnTo>
                  <a:lnTo>
                    <a:pt x="168" y="175"/>
                  </a:lnTo>
                  <a:lnTo>
                    <a:pt x="166" y="173"/>
                  </a:lnTo>
                  <a:lnTo>
                    <a:pt x="166" y="171"/>
                  </a:lnTo>
                  <a:lnTo>
                    <a:pt x="166" y="173"/>
                  </a:lnTo>
                  <a:lnTo>
                    <a:pt x="166" y="173"/>
                  </a:lnTo>
                  <a:lnTo>
                    <a:pt x="166" y="173"/>
                  </a:lnTo>
                  <a:lnTo>
                    <a:pt x="166" y="173"/>
                  </a:lnTo>
                  <a:lnTo>
                    <a:pt x="166" y="173"/>
                  </a:lnTo>
                  <a:lnTo>
                    <a:pt x="166" y="173"/>
                  </a:lnTo>
                  <a:lnTo>
                    <a:pt x="164" y="173"/>
                  </a:lnTo>
                  <a:lnTo>
                    <a:pt x="164" y="171"/>
                  </a:lnTo>
                  <a:lnTo>
                    <a:pt x="164" y="169"/>
                  </a:lnTo>
                  <a:lnTo>
                    <a:pt x="164" y="169"/>
                  </a:lnTo>
                  <a:lnTo>
                    <a:pt x="164" y="169"/>
                  </a:lnTo>
                  <a:lnTo>
                    <a:pt x="162" y="169"/>
                  </a:lnTo>
                  <a:lnTo>
                    <a:pt x="162" y="168"/>
                  </a:lnTo>
                  <a:lnTo>
                    <a:pt x="162" y="168"/>
                  </a:lnTo>
                  <a:lnTo>
                    <a:pt x="162" y="169"/>
                  </a:lnTo>
                  <a:lnTo>
                    <a:pt x="162" y="169"/>
                  </a:lnTo>
                  <a:lnTo>
                    <a:pt x="162" y="171"/>
                  </a:lnTo>
                  <a:lnTo>
                    <a:pt x="161" y="171"/>
                  </a:lnTo>
                  <a:lnTo>
                    <a:pt x="161" y="166"/>
                  </a:lnTo>
                  <a:lnTo>
                    <a:pt x="161" y="166"/>
                  </a:lnTo>
                  <a:lnTo>
                    <a:pt x="161" y="162"/>
                  </a:lnTo>
                  <a:lnTo>
                    <a:pt x="161" y="162"/>
                  </a:lnTo>
                  <a:lnTo>
                    <a:pt x="162" y="162"/>
                  </a:lnTo>
                  <a:lnTo>
                    <a:pt x="164" y="162"/>
                  </a:lnTo>
                  <a:lnTo>
                    <a:pt x="166" y="160"/>
                  </a:lnTo>
                  <a:lnTo>
                    <a:pt x="166" y="160"/>
                  </a:lnTo>
                  <a:lnTo>
                    <a:pt x="164" y="160"/>
                  </a:lnTo>
                  <a:lnTo>
                    <a:pt x="166" y="159"/>
                  </a:lnTo>
                  <a:lnTo>
                    <a:pt x="166" y="159"/>
                  </a:lnTo>
                  <a:lnTo>
                    <a:pt x="166" y="159"/>
                  </a:lnTo>
                  <a:lnTo>
                    <a:pt x="166" y="157"/>
                  </a:lnTo>
                  <a:lnTo>
                    <a:pt x="166" y="157"/>
                  </a:lnTo>
                  <a:lnTo>
                    <a:pt x="166" y="157"/>
                  </a:lnTo>
                  <a:lnTo>
                    <a:pt x="168" y="157"/>
                  </a:lnTo>
                  <a:lnTo>
                    <a:pt x="168" y="157"/>
                  </a:lnTo>
                  <a:lnTo>
                    <a:pt x="170" y="159"/>
                  </a:lnTo>
                  <a:lnTo>
                    <a:pt x="170" y="159"/>
                  </a:lnTo>
                  <a:lnTo>
                    <a:pt x="170" y="159"/>
                  </a:lnTo>
                  <a:lnTo>
                    <a:pt x="170" y="160"/>
                  </a:lnTo>
                  <a:lnTo>
                    <a:pt x="170" y="160"/>
                  </a:lnTo>
                  <a:lnTo>
                    <a:pt x="170" y="160"/>
                  </a:lnTo>
                  <a:lnTo>
                    <a:pt x="173" y="160"/>
                  </a:lnTo>
                  <a:lnTo>
                    <a:pt x="175" y="160"/>
                  </a:lnTo>
                  <a:lnTo>
                    <a:pt x="175" y="162"/>
                  </a:lnTo>
                  <a:lnTo>
                    <a:pt x="177" y="162"/>
                  </a:lnTo>
                  <a:lnTo>
                    <a:pt x="177" y="164"/>
                  </a:lnTo>
                  <a:lnTo>
                    <a:pt x="177" y="164"/>
                  </a:lnTo>
                  <a:lnTo>
                    <a:pt x="177" y="166"/>
                  </a:lnTo>
                  <a:lnTo>
                    <a:pt x="179" y="166"/>
                  </a:lnTo>
                  <a:lnTo>
                    <a:pt x="179" y="168"/>
                  </a:lnTo>
                  <a:lnTo>
                    <a:pt x="179" y="169"/>
                  </a:lnTo>
                  <a:lnTo>
                    <a:pt x="179" y="169"/>
                  </a:lnTo>
                  <a:lnTo>
                    <a:pt x="179" y="171"/>
                  </a:lnTo>
                  <a:lnTo>
                    <a:pt x="179" y="171"/>
                  </a:lnTo>
                  <a:lnTo>
                    <a:pt x="179" y="171"/>
                  </a:lnTo>
                  <a:lnTo>
                    <a:pt x="179" y="171"/>
                  </a:lnTo>
                  <a:lnTo>
                    <a:pt x="177" y="171"/>
                  </a:lnTo>
                  <a:lnTo>
                    <a:pt x="177" y="171"/>
                  </a:lnTo>
                  <a:lnTo>
                    <a:pt x="177" y="171"/>
                  </a:lnTo>
                  <a:lnTo>
                    <a:pt x="177" y="171"/>
                  </a:lnTo>
                  <a:lnTo>
                    <a:pt x="173" y="173"/>
                  </a:lnTo>
                  <a:lnTo>
                    <a:pt x="175" y="171"/>
                  </a:lnTo>
                  <a:lnTo>
                    <a:pt x="175" y="171"/>
                  </a:lnTo>
                  <a:lnTo>
                    <a:pt x="173" y="171"/>
                  </a:lnTo>
                  <a:lnTo>
                    <a:pt x="171" y="171"/>
                  </a:lnTo>
                  <a:lnTo>
                    <a:pt x="171" y="173"/>
                  </a:lnTo>
                  <a:lnTo>
                    <a:pt x="171" y="173"/>
                  </a:lnTo>
                  <a:lnTo>
                    <a:pt x="171" y="175"/>
                  </a:lnTo>
                  <a:lnTo>
                    <a:pt x="173" y="175"/>
                  </a:lnTo>
                  <a:lnTo>
                    <a:pt x="175" y="175"/>
                  </a:lnTo>
                  <a:lnTo>
                    <a:pt x="175" y="175"/>
                  </a:lnTo>
                  <a:lnTo>
                    <a:pt x="175" y="175"/>
                  </a:lnTo>
                  <a:lnTo>
                    <a:pt x="177" y="173"/>
                  </a:lnTo>
                  <a:lnTo>
                    <a:pt x="179" y="173"/>
                  </a:lnTo>
                  <a:lnTo>
                    <a:pt x="179" y="173"/>
                  </a:lnTo>
                  <a:lnTo>
                    <a:pt x="179" y="173"/>
                  </a:lnTo>
                  <a:lnTo>
                    <a:pt x="179" y="173"/>
                  </a:lnTo>
                  <a:lnTo>
                    <a:pt x="180" y="173"/>
                  </a:lnTo>
                  <a:lnTo>
                    <a:pt x="180" y="173"/>
                  </a:lnTo>
                  <a:lnTo>
                    <a:pt x="180" y="173"/>
                  </a:lnTo>
                  <a:lnTo>
                    <a:pt x="180" y="173"/>
                  </a:lnTo>
                  <a:lnTo>
                    <a:pt x="179" y="173"/>
                  </a:lnTo>
                  <a:lnTo>
                    <a:pt x="179" y="173"/>
                  </a:lnTo>
                  <a:lnTo>
                    <a:pt x="179" y="171"/>
                  </a:lnTo>
                  <a:lnTo>
                    <a:pt x="180" y="171"/>
                  </a:lnTo>
                  <a:lnTo>
                    <a:pt x="180" y="171"/>
                  </a:lnTo>
                  <a:lnTo>
                    <a:pt x="182" y="171"/>
                  </a:lnTo>
                  <a:lnTo>
                    <a:pt x="184" y="171"/>
                  </a:lnTo>
                  <a:lnTo>
                    <a:pt x="186" y="169"/>
                  </a:lnTo>
                  <a:lnTo>
                    <a:pt x="186" y="169"/>
                  </a:lnTo>
                  <a:lnTo>
                    <a:pt x="186" y="168"/>
                  </a:lnTo>
                  <a:lnTo>
                    <a:pt x="184" y="164"/>
                  </a:lnTo>
                  <a:lnTo>
                    <a:pt x="182" y="160"/>
                  </a:lnTo>
                  <a:lnTo>
                    <a:pt x="180" y="157"/>
                  </a:lnTo>
                  <a:lnTo>
                    <a:pt x="179" y="157"/>
                  </a:lnTo>
                  <a:lnTo>
                    <a:pt x="175" y="151"/>
                  </a:lnTo>
                  <a:lnTo>
                    <a:pt x="175" y="151"/>
                  </a:lnTo>
                  <a:lnTo>
                    <a:pt x="173" y="148"/>
                  </a:lnTo>
                  <a:lnTo>
                    <a:pt x="173" y="148"/>
                  </a:lnTo>
                  <a:lnTo>
                    <a:pt x="173" y="148"/>
                  </a:lnTo>
                  <a:lnTo>
                    <a:pt x="171" y="146"/>
                  </a:lnTo>
                  <a:lnTo>
                    <a:pt x="170" y="146"/>
                  </a:lnTo>
                  <a:lnTo>
                    <a:pt x="166" y="144"/>
                  </a:lnTo>
                  <a:lnTo>
                    <a:pt x="166" y="142"/>
                  </a:lnTo>
                  <a:lnTo>
                    <a:pt x="164" y="142"/>
                  </a:lnTo>
                  <a:lnTo>
                    <a:pt x="164" y="139"/>
                  </a:lnTo>
                  <a:lnTo>
                    <a:pt x="162" y="135"/>
                  </a:lnTo>
                  <a:lnTo>
                    <a:pt x="162" y="133"/>
                  </a:lnTo>
                  <a:lnTo>
                    <a:pt x="162" y="131"/>
                  </a:lnTo>
                  <a:lnTo>
                    <a:pt x="161" y="131"/>
                  </a:lnTo>
                  <a:lnTo>
                    <a:pt x="161" y="130"/>
                  </a:lnTo>
                  <a:lnTo>
                    <a:pt x="161" y="128"/>
                  </a:lnTo>
                  <a:lnTo>
                    <a:pt x="159" y="128"/>
                  </a:lnTo>
                  <a:lnTo>
                    <a:pt x="159" y="126"/>
                  </a:lnTo>
                  <a:lnTo>
                    <a:pt x="157" y="126"/>
                  </a:lnTo>
                  <a:lnTo>
                    <a:pt x="155" y="124"/>
                  </a:lnTo>
                  <a:lnTo>
                    <a:pt x="155" y="124"/>
                  </a:lnTo>
                  <a:lnTo>
                    <a:pt x="155" y="122"/>
                  </a:lnTo>
                  <a:lnTo>
                    <a:pt x="153" y="121"/>
                  </a:lnTo>
                  <a:lnTo>
                    <a:pt x="153" y="121"/>
                  </a:lnTo>
                  <a:lnTo>
                    <a:pt x="153" y="121"/>
                  </a:lnTo>
                  <a:lnTo>
                    <a:pt x="153" y="119"/>
                  </a:lnTo>
                  <a:lnTo>
                    <a:pt x="153" y="119"/>
                  </a:lnTo>
                  <a:lnTo>
                    <a:pt x="153" y="119"/>
                  </a:lnTo>
                  <a:lnTo>
                    <a:pt x="153" y="119"/>
                  </a:lnTo>
                  <a:lnTo>
                    <a:pt x="153" y="119"/>
                  </a:lnTo>
                  <a:lnTo>
                    <a:pt x="152" y="117"/>
                  </a:lnTo>
                  <a:lnTo>
                    <a:pt x="152" y="117"/>
                  </a:lnTo>
                  <a:lnTo>
                    <a:pt x="152" y="117"/>
                  </a:lnTo>
                  <a:lnTo>
                    <a:pt x="148" y="115"/>
                  </a:lnTo>
                  <a:lnTo>
                    <a:pt x="148" y="113"/>
                  </a:lnTo>
                  <a:lnTo>
                    <a:pt x="148" y="113"/>
                  </a:lnTo>
                  <a:lnTo>
                    <a:pt x="148" y="112"/>
                  </a:lnTo>
                  <a:lnTo>
                    <a:pt x="146" y="112"/>
                  </a:lnTo>
                  <a:lnTo>
                    <a:pt x="148" y="110"/>
                  </a:lnTo>
                  <a:lnTo>
                    <a:pt x="146" y="108"/>
                  </a:lnTo>
                  <a:lnTo>
                    <a:pt x="146" y="108"/>
                  </a:lnTo>
                  <a:lnTo>
                    <a:pt x="146" y="106"/>
                  </a:lnTo>
                  <a:lnTo>
                    <a:pt x="146" y="104"/>
                  </a:lnTo>
                  <a:lnTo>
                    <a:pt x="148" y="101"/>
                  </a:lnTo>
                  <a:lnTo>
                    <a:pt x="148" y="101"/>
                  </a:lnTo>
                  <a:lnTo>
                    <a:pt x="150" y="95"/>
                  </a:lnTo>
                  <a:lnTo>
                    <a:pt x="152" y="94"/>
                  </a:lnTo>
                  <a:lnTo>
                    <a:pt x="152" y="92"/>
                  </a:lnTo>
                  <a:lnTo>
                    <a:pt x="152" y="92"/>
                  </a:lnTo>
                  <a:lnTo>
                    <a:pt x="150" y="92"/>
                  </a:lnTo>
                  <a:lnTo>
                    <a:pt x="150" y="90"/>
                  </a:lnTo>
                  <a:lnTo>
                    <a:pt x="150" y="90"/>
                  </a:lnTo>
                  <a:lnTo>
                    <a:pt x="150" y="88"/>
                  </a:lnTo>
                  <a:lnTo>
                    <a:pt x="150" y="88"/>
                  </a:lnTo>
                  <a:lnTo>
                    <a:pt x="148" y="86"/>
                  </a:lnTo>
                  <a:lnTo>
                    <a:pt x="148" y="86"/>
                  </a:lnTo>
                  <a:lnTo>
                    <a:pt x="148" y="85"/>
                  </a:lnTo>
                  <a:lnTo>
                    <a:pt x="148" y="85"/>
                  </a:lnTo>
                  <a:lnTo>
                    <a:pt x="148" y="85"/>
                  </a:lnTo>
                  <a:lnTo>
                    <a:pt x="150" y="85"/>
                  </a:lnTo>
                  <a:lnTo>
                    <a:pt x="150" y="85"/>
                  </a:lnTo>
                  <a:lnTo>
                    <a:pt x="152" y="85"/>
                  </a:lnTo>
                  <a:lnTo>
                    <a:pt x="152" y="85"/>
                  </a:lnTo>
                  <a:lnTo>
                    <a:pt x="152" y="85"/>
                  </a:lnTo>
                  <a:lnTo>
                    <a:pt x="152" y="85"/>
                  </a:lnTo>
                  <a:lnTo>
                    <a:pt x="152" y="83"/>
                  </a:lnTo>
                  <a:lnTo>
                    <a:pt x="152" y="83"/>
                  </a:lnTo>
                  <a:lnTo>
                    <a:pt x="152" y="83"/>
                  </a:lnTo>
                  <a:lnTo>
                    <a:pt x="152" y="83"/>
                  </a:lnTo>
                  <a:lnTo>
                    <a:pt x="152" y="81"/>
                  </a:lnTo>
                  <a:lnTo>
                    <a:pt x="153" y="81"/>
                  </a:lnTo>
                  <a:lnTo>
                    <a:pt x="153" y="81"/>
                  </a:lnTo>
                  <a:lnTo>
                    <a:pt x="153" y="83"/>
                  </a:lnTo>
                  <a:lnTo>
                    <a:pt x="153" y="83"/>
                  </a:lnTo>
                  <a:lnTo>
                    <a:pt x="155" y="83"/>
                  </a:lnTo>
                  <a:lnTo>
                    <a:pt x="155" y="81"/>
                  </a:lnTo>
                  <a:lnTo>
                    <a:pt x="155" y="81"/>
                  </a:lnTo>
                  <a:lnTo>
                    <a:pt x="155" y="83"/>
                  </a:lnTo>
                  <a:lnTo>
                    <a:pt x="155" y="83"/>
                  </a:lnTo>
                  <a:lnTo>
                    <a:pt x="155" y="81"/>
                  </a:lnTo>
                  <a:lnTo>
                    <a:pt x="155" y="81"/>
                  </a:lnTo>
                  <a:lnTo>
                    <a:pt x="155" y="81"/>
                  </a:lnTo>
                  <a:lnTo>
                    <a:pt x="155" y="81"/>
                  </a:lnTo>
                  <a:lnTo>
                    <a:pt x="155" y="79"/>
                  </a:lnTo>
                  <a:lnTo>
                    <a:pt x="157" y="79"/>
                  </a:lnTo>
                  <a:lnTo>
                    <a:pt x="157" y="77"/>
                  </a:lnTo>
                  <a:lnTo>
                    <a:pt x="159" y="79"/>
                  </a:lnTo>
                  <a:lnTo>
                    <a:pt x="159" y="79"/>
                  </a:lnTo>
                  <a:lnTo>
                    <a:pt x="159" y="79"/>
                  </a:lnTo>
                  <a:lnTo>
                    <a:pt x="159" y="79"/>
                  </a:lnTo>
                  <a:lnTo>
                    <a:pt x="161" y="77"/>
                  </a:lnTo>
                  <a:lnTo>
                    <a:pt x="161" y="77"/>
                  </a:lnTo>
                  <a:lnTo>
                    <a:pt x="161" y="77"/>
                  </a:lnTo>
                  <a:lnTo>
                    <a:pt x="161" y="76"/>
                  </a:lnTo>
                  <a:lnTo>
                    <a:pt x="162" y="76"/>
                  </a:lnTo>
                  <a:lnTo>
                    <a:pt x="161" y="74"/>
                  </a:lnTo>
                  <a:lnTo>
                    <a:pt x="162" y="74"/>
                  </a:lnTo>
                  <a:lnTo>
                    <a:pt x="164" y="74"/>
                  </a:lnTo>
                  <a:lnTo>
                    <a:pt x="166" y="76"/>
                  </a:lnTo>
                  <a:lnTo>
                    <a:pt x="166" y="76"/>
                  </a:lnTo>
                  <a:lnTo>
                    <a:pt x="166" y="77"/>
                  </a:lnTo>
                  <a:lnTo>
                    <a:pt x="166" y="77"/>
                  </a:lnTo>
                  <a:lnTo>
                    <a:pt x="166" y="77"/>
                  </a:lnTo>
                  <a:lnTo>
                    <a:pt x="166" y="77"/>
                  </a:lnTo>
                  <a:lnTo>
                    <a:pt x="168" y="79"/>
                  </a:lnTo>
                  <a:lnTo>
                    <a:pt x="168" y="79"/>
                  </a:lnTo>
                  <a:lnTo>
                    <a:pt x="168" y="81"/>
                  </a:lnTo>
                  <a:lnTo>
                    <a:pt x="166" y="81"/>
                  </a:lnTo>
                  <a:lnTo>
                    <a:pt x="166" y="81"/>
                  </a:lnTo>
                  <a:lnTo>
                    <a:pt x="166" y="83"/>
                  </a:lnTo>
                  <a:lnTo>
                    <a:pt x="164" y="83"/>
                  </a:lnTo>
                  <a:lnTo>
                    <a:pt x="161" y="83"/>
                  </a:lnTo>
                  <a:lnTo>
                    <a:pt x="159" y="83"/>
                  </a:lnTo>
                  <a:lnTo>
                    <a:pt x="161" y="85"/>
                  </a:lnTo>
                  <a:lnTo>
                    <a:pt x="162" y="86"/>
                  </a:lnTo>
                  <a:lnTo>
                    <a:pt x="162" y="86"/>
                  </a:lnTo>
                  <a:lnTo>
                    <a:pt x="162" y="86"/>
                  </a:lnTo>
                  <a:lnTo>
                    <a:pt x="162" y="86"/>
                  </a:lnTo>
                  <a:lnTo>
                    <a:pt x="162" y="86"/>
                  </a:lnTo>
                  <a:lnTo>
                    <a:pt x="162" y="88"/>
                  </a:lnTo>
                  <a:lnTo>
                    <a:pt x="164" y="90"/>
                  </a:lnTo>
                  <a:lnTo>
                    <a:pt x="162" y="90"/>
                  </a:lnTo>
                  <a:lnTo>
                    <a:pt x="164" y="90"/>
                  </a:lnTo>
                  <a:lnTo>
                    <a:pt x="166" y="90"/>
                  </a:lnTo>
                  <a:lnTo>
                    <a:pt x="166" y="92"/>
                  </a:lnTo>
                  <a:lnTo>
                    <a:pt x="170" y="94"/>
                  </a:lnTo>
                  <a:lnTo>
                    <a:pt x="170" y="95"/>
                  </a:lnTo>
                  <a:lnTo>
                    <a:pt x="171" y="95"/>
                  </a:lnTo>
                  <a:lnTo>
                    <a:pt x="173" y="95"/>
                  </a:lnTo>
                  <a:lnTo>
                    <a:pt x="173" y="95"/>
                  </a:lnTo>
                  <a:lnTo>
                    <a:pt x="173" y="95"/>
                  </a:lnTo>
                  <a:lnTo>
                    <a:pt x="177" y="97"/>
                  </a:lnTo>
                  <a:lnTo>
                    <a:pt x="177" y="97"/>
                  </a:lnTo>
                  <a:lnTo>
                    <a:pt x="177" y="97"/>
                  </a:lnTo>
                  <a:lnTo>
                    <a:pt x="179" y="99"/>
                  </a:lnTo>
                  <a:lnTo>
                    <a:pt x="180" y="99"/>
                  </a:lnTo>
                  <a:lnTo>
                    <a:pt x="182" y="99"/>
                  </a:lnTo>
                  <a:lnTo>
                    <a:pt x="184" y="101"/>
                  </a:lnTo>
                  <a:lnTo>
                    <a:pt x="184" y="103"/>
                  </a:lnTo>
                  <a:lnTo>
                    <a:pt x="184" y="104"/>
                  </a:lnTo>
                  <a:lnTo>
                    <a:pt x="184" y="106"/>
                  </a:lnTo>
                  <a:lnTo>
                    <a:pt x="184" y="110"/>
                  </a:lnTo>
                  <a:lnTo>
                    <a:pt x="184" y="110"/>
                  </a:lnTo>
                  <a:lnTo>
                    <a:pt x="186" y="112"/>
                  </a:lnTo>
                  <a:lnTo>
                    <a:pt x="186" y="112"/>
                  </a:lnTo>
                  <a:lnTo>
                    <a:pt x="186" y="113"/>
                  </a:lnTo>
                  <a:lnTo>
                    <a:pt x="188" y="113"/>
                  </a:lnTo>
                  <a:lnTo>
                    <a:pt x="188" y="115"/>
                  </a:lnTo>
                  <a:lnTo>
                    <a:pt x="188" y="115"/>
                  </a:lnTo>
                  <a:lnTo>
                    <a:pt x="188" y="117"/>
                  </a:lnTo>
                  <a:lnTo>
                    <a:pt x="188" y="117"/>
                  </a:lnTo>
                  <a:lnTo>
                    <a:pt x="186" y="119"/>
                  </a:lnTo>
                  <a:lnTo>
                    <a:pt x="188" y="119"/>
                  </a:lnTo>
                  <a:lnTo>
                    <a:pt x="191" y="117"/>
                  </a:lnTo>
                  <a:lnTo>
                    <a:pt x="191" y="117"/>
                  </a:lnTo>
                  <a:lnTo>
                    <a:pt x="200" y="121"/>
                  </a:lnTo>
                  <a:lnTo>
                    <a:pt x="204" y="122"/>
                  </a:lnTo>
                  <a:lnTo>
                    <a:pt x="204" y="121"/>
                  </a:lnTo>
                  <a:lnTo>
                    <a:pt x="206" y="121"/>
                  </a:lnTo>
                  <a:lnTo>
                    <a:pt x="206" y="121"/>
                  </a:lnTo>
                  <a:lnTo>
                    <a:pt x="206" y="121"/>
                  </a:lnTo>
                  <a:lnTo>
                    <a:pt x="204" y="121"/>
                  </a:lnTo>
                  <a:lnTo>
                    <a:pt x="204" y="121"/>
                  </a:lnTo>
                  <a:lnTo>
                    <a:pt x="202" y="119"/>
                  </a:lnTo>
                  <a:lnTo>
                    <a:pt x="202" y="119"/>
                  </a:lnTo>
                  <a:lnTo>
                    <a:pt x="202" y="117"/>
                  </a:lnTo>
                  <a:lnTo>
                    <a:pt x="202" y="117"/>
                  </a:lnTo>
                  <a:lnTo>
                    <a:pt x="202" y="117"/>
                  </a:lnTo>
                  <a:lnTo>
                    <a:pt x="199" y="115"/>
                  </a:lnTo>
                  <a:lnTo>
                    <a:pt x="193" y="113"/>
                  </a:lnTo>
                  <a:lnTo>
                    <a:pt x="191" y="112"/>
                  </a:lnTo>
                  <a:lnTo>
                    <a:pt x="190" y="108"/>
                  </a:lnTo>
                  <a:lnTo>
                    <a:pt x="190" y="106"/>
                  </a:lnTo>
                  <a:lnTo>
                    <a:pt x="190" y="106"/>
                  </a:lnTo>
                  <a:lnTo>
                    <a:pt x="188" y="106"/>
                  </a:lnTo>
                  <a:lnTo>
                    <a:pt x="188" y="106"/>
                  </a:lnTo>
                  <a:lnTo>
                    <a:pt x="186" y="106"/>
                  </a:lnTo>
                  <a:lnTo>
                    <a:pt x="186" y="106"/>
                  </a:lnTo>
                  <a:lnTo>
                    <a:pt x="186" y="104"/>
                  </a:lnTo>
                  <a:lnTo>
                    <a:pt x="186" y="103"/>
                  </a:lnTo>
                  <a:lnTo>
                    <a:pt x="186" y="103"/>
                  </a:lnTo>
                  <a:lnTo>
                    <a:pt x="186" y="101"/>
                  </a:lnTo>
                  <a:lnTo>
                    <a:pt x="188" y="99"/>
                  </a:lnTo>
                  <a:lnTo>
                    <a:pt x="188" y="97"/>
                  </a:lnTo>
                  <a:lnTo>
                    <a:pt x="191" y="97"/>
                  </a:lnTo>
                  <a:lnTo>
                    <a:pt x="193" y="99"/>
                  </a:lnTo>
                  <a:lnTo>
                    <a:pt x="195" y="101"/>
                  </a:lnTo>
                  <a:lnTo>
                    <a:pt x="200" y="101"/>
                  </a:lnTo>
                  <a:lnTo>
                    <a:pt x="200" y="101"/>
                  </a:lnTo>
                  <a:lnTo>
                    <a:pt x="202" y="103"/>
                  </a:lnTo>
                  <a:lnTo>
                    <a:pt x="208" y="108"/>
                  </a:lnTo>
                  <a:lnTo>
                    <a:pt x="208" y="108"/>
                  </a:lnTo>
                  <a:lnTo>
                    <a:pt x="208" y="108"/>
                  </a:lnTo>
                  <a:lnTo>
                    <a:pt x="208" y="110"/>
                  </a:lnTo>
                  <a:lnTo>
                    <a:pt x="208" y="110"/>
                  </a:lnTo>
                  <a:lnTo>
                    <a:pt x="208" y="110"/>
                  </a:lnTo>
                  <a:lnTo>
                    <a:pt x="208" y="110"/>
                  </a:lnTo>
                  <a:lnTo>
                    <a:pt x="208" y="112"/>
                  </a:lnTo>
                  <a:lnTo>
                    <a:pt x="208" y="112"/>
                  </a:lnTo>
                  <a:lnTo>
                    <a:pt x="209" y="115"/>
                  </a:lnTo>
                  <a:lnTo>
                    <a:pt x="209" y="115"/>
                  </a:lnTo>
                  <a:lnTo>
                    <a:pt x="209" y="115"/>
                  </a:lnTo>
                  <a:lnTo>
                    <a:pt x="209" y="113"/>
                  </a:lnTo>
                  <a:lnTo>
                    <a:pt x="211" y="115"/>
                  </a:lnTo>
                  <a:lnTo>
                    <a:pt x="211" y="115"/>
                  </a:lnTo>
                  <a:lnTo>
                    <a:pt x="211" y="115"/>
                  </a:lnTo>
                  <a:lnTo>
                    <a:pt x="211" y="115"/>
                  </a:lnTo>
                  <a:lnTo>
                    <a:pt x="213" y="117"/>
                  </a:lnTo>
                  <a:lnTo>
                    <a:pt x="213" y="117"/>
                  </a:lnTo>
                  <a:lnTo>
                    <a:pt x="213" y="117"/>
                  </a:lnTo>
                  <a:lnTo>
                    <a:pt x="215" y="117"/>
                  </a:lnTo>
                  <a:lnTo>
                    <a:pt x="215" y="117"/>
                  </a:lnTo>
                  <a:lnTo>
                    <a:pt x="215" y="117"/>
                  </a:lnTo>
                  <a:lnTo>
                    <a:pt x="215" y="119"/>
                  </a:lnTo>
                  <a:lnTo>
                    <a:pt x="215" y="119"/>
                  </a:lnTo>
                  <a:lnTo>
                    <a:pt x="215" y="119"/>
                  </a:lnTo>
                  <a:lnTo>
                    <a:pt x="218" y="119"/>
                  </a:lnTo>
                  <a:lnTo>
                    <a:pt x="218" y="119"/>
                  </a:lnTo>
                  <a:lnTo>
                    <a:pt x="217" y="119"/>
                  </a:lnTo>
                  <a:lnTo>
                    <a:pt x="217" y="119"/>
                  </a:lnTo>
                  <a:lnTo>
                    <a:pt x="218" y="117"/>
                  </a:lnTo>
                  <a:lnTo>
                    <a:pt x="218" y="117"/>
                  </a:lnTo>
                  <a:lnTo>
                    <a:pt x="218" y="117"/>
                  </a:lnTo>
                  <a:lnTo>
                    <a:pt x="218" y="117"/>
                  </a:lnTo>
                  <a:lnTo>
                    <a:pt x="218" y="115"/>
                  </a:lnTo>
                  <a:lnTo>
                    <a:pt x="220" y="115"/>
                  </a:lnTo>
                  <a:lnTo>
                    <a:pt x="220" y="115"/>
                  </a:lnTo>
                  <a:lnTo>
                    <a:pt x="218" y="113"/>
                  </a:lnTo>
                  <a:lnTo>
                    <a:pt x="218" y="113"/>
                  </a:lnTo>
                  <a:lnTo>
                    <a:pt x="218" y="113"/>
                  </a:lnTo>
                  <a:lnTo>
                    <a:pt x="218" y="113"/>
                  </a:lnTo>
                  <a:lnTo>
                    <a:pt x="218" y="113"/>
                  </a:lnTo>
                  <a:lnTo>
                    <a:pt x="218" y="113"/>
                  </a:lnTo>
                  <a:lnTo>
                    <a:pt x="218" y="112"/>
                  </a:lnTo>
                  <a:lnTo>
                    <a:pt x="218" y="112"/>
                  </a:lnTo>
                  <a:lnTo>
                    <a:pt x="218" y="112"/>
                  </a:lnTo>
                  <a:lnTo>
                    <a:pt x="218" y="112"/>
                  </a:lnTo>
                  <a:lnTo>
                    <a:pt x="218" y="112"/>
                  </a:lnTo>
                  <a:lnTo>
                    <a:pt x="218" y="112"/>
                  </a:lnTo>
                  <a:lnTo>
                    <a:pt x="218" y="110"/>
                  </a:lnTo>
                  <a:lnTo>
                    <a:pt x="218" y="110"/>
                  </a:lnTo>
                  <a:lnTo>
                    <a:pt x="218" y="110"/>
                  </a:lnTo>
                  <a:lnTo>
                    <a:pt x="218" y="108"/>
                  </a:lnTo>
                  <a:lnTo>
                    <a:pt x="218" y="108"/>
                  </a:lnTo>
                  <a:lnTo>
                    <a:pt x="218" y="108"/>
                  </a:lnTo>
                  <a:lnTo>
                    <a:pt x="215" y="106"/>
                  </a:lnTo>
                  <a:lnTo>
                    <a:pt x="215" y="106"/>
                  </a:lnTo>
                  <a:lnTo>
                    <a:pt x="215" y="106"/>
                  </a:lnTo>
                  <a:lnTo>
                    <a:pt x="213" y="104"/>
                  </a:lnTo>
                  <a:lnTo>
                    <a:pt x="213" y="104"/>
                  </a:lnTo>
                  <a:lnTo>
                    <a:pt x="211" y="104"/>
                  </a:lnTo>
                  <a:lnTo>
                    <a:pt x="209" y="103"/>
                  </a:lnTo>
                  <a:lnTo>
                    <a:pt x="208" y="103"/>
                  </a:lnTo>
                  <a:lnTo>
                    <a:pt x="208" y="103"/>
                  </a:lnTo>
                  <a:lnTo>
                    <a:pt x="208" y="103"/>
                  </a:lnTo>
                  <a:lnTo>
                    <a:pt x="206" y="101"/>
                  </a:lnTo>
                  <a:lnTo>
                    <a:pt x="204" y="99"/>
                  </a:lnTo>
                  <a:lnTo>
                    <a:pt x="204" y="99"/>
                  </a:lnTo>
                  <a:lnTo>
                    <a:pt x="204" y="99"/>
                  </a:lnTo>
                  <a:lnTo>
                    <a:pt x="204" y="97"/>
                  </a:lnTo>
                  <a:lnTo>
                    <a:pt x="204" y="95"/>
                  </a:lnTo>
                  <a:lnTo>
                    <a:pt x="204" y="95"/>
                  </a:lnTo>
                  <a:lnTo>
                    <a:pt x="204" y="94"/>
                  </a:lnTo>
                  <a:lnTo>
                    <a:pt x="204" y="94"/>
                  </a:lnTo>
                  <a:lnTo>
                    <a:pt x="206" y="94"/>
                  </a:lnTo>
                  <a:lnTo>
                    <a:pt x="206" y="92"/>
                  </a:lnTo>
                  <a:lnTo>
                    <a:pt x="206" y="94"/>
                  </a:lnTo>
                  <a:lnTo>
                    <a:pt x="208" y="94"/>
                  </a:lnTo>
                  <a:lnTo>
                    <a:pt x="211" y="92"/>
                  </a:lnTo>
                  <a:lnTo>
                    <a:pt x="211" y="92"/>
                  </a:lnTo>
                  <a:lnTo>
                    <a:pt x="213" y="92"/>
                  </a:lnTo>
                  <a:lnTo>
                    <a:pt x="215" y="92"/>
                  </a:lnTo>
                  <a:lnTo>
                    <a:pt x="215" y="92"/>
                  </a:lnTo>
                  <a:lnTo>
                    <a:pt x="217" y="94"/>
                  </a:lnTo>
                  <a:lnTo>
                    <a:pt x="218" y="95"/>
                  </a:lnTo>
                  <a:lnTo>
                    <a:pt x="220" y="95"/>
                  </a:lnTo>
                  <a:lnTo>
                    <a:pt x="220" y="97"/>
                  </a:lnTo>
                  <a:lnTo>
                    <a:pt x="226" y="97"/>
                  </a:lnTo>
                  <a:lnTo>
                    <a:pt x="227" y="97"/>
                  </a:lnTo>
                  <a:lnTo>
                    <a:pt x="227" y="99"/>
                  </a:lnTo>
                  <a:lnTo>
                    <a:pt x="229" y="103"/>
                  </a:lnTo>
                  <a:lnTo>
                    <a:pt x="231" y="104"/>
                  </a:lnTo>
                  <a:lnTo>
                    <a:pt x="231" y="104"/>
                  </a:lnTo>
                  <a:lnTo>
                    <a:pt x="233" y="104"/>
                  </a:lnTo>
                  <a:lnTo>
                    <a:pt x="233" y="106"/>
                  </a:lnTo>
                  <a:lnTo>
                    <a:pt x="233" y="106"/>
                  </a:lnTo>
                  <a:lnTo>
                    <a:pt x="233" y="108"/>
                  </a:lnTo>
                  <a:lnTo>
                    <a:pt x="235" y="108"/>
                  </a:lnTo>
                  <a:lnTo>
                    <a:pt x="236" y="108"/>
                  </a:lnTo>
                  <a:lnTo>
                    <a:pt x="238" y="106"/>
                  </a:lnTo>
                  <a:lnTo>
                    <a:pt x="238" y="104"/>
                  </a:lnTo>
                  <a:lnTo>
                    <a:pt x="235" y="101"/>
                  </a:lnTo>
                  <a:lnTo>
                    <a:pt x="233" y="97"/>
                  </a:lnTo>
                  <a:lnTo>
                    <a:pt x="231" y="95"/>
                  </a:lnTo>
                  <a:lnTo>
                    <a:pt x="229" y="95"/>
                  </a:lnTo>
                  <a:lnTo>
                    <a:pt x="229" y="95"/>
                  </a:lnTo>
                  <a:lnTo>
                    <a:pt x="227" y="94"/>
                  </a:lnTo>
                  <a:lnTo>
                    <a:pt x="227" y="94"/>
                  </a:lnTo>
                  <a:lnTo>
                    <a:pt x="227" y="94"/>
                  </a:lnTo>
                  <a:lnTo>
                    <a:pt x="226" y="92"/>
                  </a:lnTo>
                  <a:lnTo>
                    <a:pt x="226" y="92"/>
                  </a:lnTo>
                  <a:lnTo>
                    <a:pt x="224" y="92"/>
                  </a:lnTo>
                  <a:lnTo>
                    <a:pt x="224" y="92"/>
                  </a:lnTo>
                  <a:lnTo>
                    <a:pt x="222" y="92"/>
                  </a:lnTo>
                  <a:lnTo>
                    <a:pt x="222" y="90"/>
                  </a:lnTo>
                  <a:lnTo>
                    <a:pt x="220" y="88"/>
                  </a:lnTo>
                  <a:lnTo>
                    <a:pt x="218" y="86"/>
                  </a:lnTo>
                  <a:lnTo>
                    <a:pt x="218" y="86"/>
                  </a:lnTo>
                  <a:lnTo>
                    <a:pt x="218" y="86"/>
                  </a:lnTo>
                  <a:lnTo>
                    <a:pt x="218" y="88"/>
                  </a:lnTo>
                  <a:lnTo>
                    <a:pt x="218" y="88"/>
                  </a:lnTo>
                  <a:lnTo>
                    <a:pt x="218" y="90"/>
                  </a:lnTo>
                  <a:lnTo>
                    <a:pt x="218" y="90"/>
                  </a:lnTo>
                  <a:lnTo>
                    <a:pt x="218" y="90"/>
                  </a:lnTo>
                  <a:lnTo>
                    <a:pt x="217" y="92"/>
                  </a:lnTo>
                  <a:lnTo>
                    <a:pt x="217" y="92"/>
                  </a:lnTo>
                  <a:lnTo>
                    <a:pt x="217" y="92"/>
                  </a:lnTo>
                  <a:lnTo>
                    <a:pt x="215" y="90"/>
                  </a:lnTo>
                  <a:lnTo>
                    <a:pt x="215" y="90"/>
                  </a:lnTo>
                  <a:lnTo>
                    <a:pt x="213" y="90"/>
                  </a:lnTo>
                  <a:lnTo>
                    <a:pt x="211" y="88"/>
                  </a:lnTo>
                  <a:lnTo>
                    <a:pt x="209" y="86"/>
                  </a:lnTo>
                  <a:lnTo>
                    <a:pt x="209" y="85"/>
                  </a:lnTo>
                  <a:lnTo>
                    <a:pt x="209" y="83"/>
                  </a:lnTo>
                  <a:lnTo>
                    <a:pt x="211" y="83"/>
                  </a:lnTo>
                  <a:lnTo>
                    <a:pt x="215" y="81"/>
                  </a:lnTo>
                  <a:lnTo>
                    <a:pt x="215" y="81"/>
                  </a:lnTo>
                  <a:lnTo>
                    <a:pt x="215" y="81"/>
                  </a:lnTo>
                  <a:lnTo>
                    <a:pt x="213" y="79"/>
                  </a:lnTo>
                  <a:lnTo>
                    <a:pt x="213" y="79"/>
                  </a:lnTo>
                  <a:lnTo>
                    <a:pt x="213" y="79"/>
                  </a:lnTo>
                  <a:lnTo>
                    <a:pt x="211" y="79"/>
                  </a:lnTo>
                  <a:lnTo>
                    <a:pt x="211" y="79"/>
                  </a:lnTo>
                  <a:lnTo>
                    <a:pt x="211" y="79"/>
                  </a:lnTo>
                  <a:lnTo>
                    <a:pt x="209" y="77"/>
                  </a:lnTo>
                  <a:lnTo>
                    <a:pt x="208" y="77"/>
                  </a:lnTo>
                  <a:lnTo>
                    <a:pt x="208" y="76"/>
                  </a:lnTo>
                  <a:lnTo>
                    <a:pt x="208" y="76"/>
                  </a:lnTo>
                  <a:lnTo>
                    <a:pt x="206" y="74"/>
                  </a:lnTo>
                  <a:lnTo>
                    <a:pt x="206" y="74"/>
                  </a:lnTo>
                  <a:lnTo>
                    <a:pt x="204" y="74"/>
                  </a:lnTo>
                  <a:lnTo>
                    <a:pt x="204" y="72"/>
                  </a:lnTo>
                  <a:lnTo>
                    <a:pt x="204" y="70"/>
                  </a:lnTo>
                  <a:lnTo>
                    <a:pt x="204" y="68"/>
                  </a:lnTo>
                  <a:lnTo>
                    <a:pt x="204" y="68"/>
                  </a:lnTo>
                  <a:lnTo>
                    <a:pt x="206" y="66"/>
                  </a:lnTo>
                  <a:lnTo>
                    <a:pt x="206" y="66"/>
                  </a:lnTo>
                  <a:lnTo>
                    <a:pt x="209" y="65"/>
                  </a:lnTo>
                  <a:lnTo>
                    <a:pt x="211" y="65"/>
                  </a:lnTo>
                  <a:lnTo>
                    <a:pt x="211" y="65"/>
                  </a:lnTo>
                  <a:lnTo>
                    <a:pt x="213" y="65"/>
                  </a:lnTo>
                  <a:lnTo>
                    <a:pt x="218" y="68"/>
                  </a:lnTo>
                  <a:lnTo>
                    <a:pt x="220" y="68"/>
                  </a:lnTo>
                  <a:lnTo>
                    <a:pt x="222" y="68"/>
                  </a:lnTo>
                  <a:lnTo>
                    <a:pt x="224" y="68"/>
                  </a:lnTo>
                  <a:lnTo>
                    <a:pt x="229" y="65"/>
                  </a:lnTo>
                  <a:lnTo>
                    <a:pt x="236" y="61"/>
                  </a:lnTo>
                  <a:lnTo>
                    <a:pt x="235" y="61"/>
                  </a:lnTo>
                  <a:lnTo>
                    <a:pt x="235" y="61"/>
                  </a:lnTo>
                  <a:lnTo>
                    <a:pt x="235" y="61"/>
                  </a:lnTo>
                  <a:lnTo>
                    <a:pt x="235" y="61"/>
                  </a:lnTo>
                  <a:lnTo>
                    <a:pt x="235" y="61"/>
                  </a:lnTo>
                  <a:lnTo>
                    <a:pt x="235" y="61"/>
                  </a:lnTo>
                  <a:lnTo>
                    <a:pt x="235" y="59"/>
                  </a:lnTo>
                  <a:lnTo>
                    <a:pt x="235" y="59"/>
                  </a:lnTo>
                  <a:lnTo>
                    <a:pt x="235" y="59"/>
                  </a:lnTo>
                  <a:lnTo>
                    <a:pt x="235" y="57"/>
                  </a:lnTo>
                  <a:lnTo>
                    <a:pt x="235" y="57"/>
                  </a:lnTo>
                  <a:lnTo>
                    <a:pt x="236" y="56"/>
                  </a:lnTo>
                  <a:lnTo>
                    <a:pt x="238" y="54"/>
                  </a:lnTo>
                  <a:lnTo>
                    <a:pt x="240" y="54"/>
                  </a:lnTo>
                  <a:lnTo>
                    <a:pt x="240" y="54"/>
                  </a:lnTo>
                  <a:lnTo>
                    <a:pt x="242" y="54"/>
                  </a:lnTo>
                  <a:lnTo>
                    <a:pt x="242" y="54"/>
                  </a:lnTo>
                  <a:lnTo>
                    <a:pt x="244" y="54"/>
                  </a:lnTo>
                  <a:lnTo>
                    <a:pt x="244" y="54"/>
                  </a:lnTo>
                  <a:lnTo>
                    <a:pt x="244" y="52"/>
                  </a:lnTo>
                  <a:lnTo>
                    <a:pt x="244" y="54"/>
                  </a:lnTo>
                  <a:lnTo>
                    <a:pt x="247" y="54"/>
                  </a:lnTo>
                  <a:lnTo>
                    <a:pt x="247" y="54"/>
                  </a:lnTo>
                  <a:lnTo>
                    <a:pt x="247" y="56"/>
                  </a:lnTo>
                  <a:lnTo>
                    <a:pt x="247" y="56"/>
                  </a:lnTo>
                  <a:lnTo>
                    <a:pt x="249" y="56"/>
                  </a:lnTo>
                  <a:lnTo>
                    <a:pt x="249" y="57"/>
                  </a:lnTo>
                  <a:lnTo>
                    <a:pt x="249" y="57"/>
                  </a:lnTo>
                  <a:lnTo>
                    <a:pt x="249" y="59"/>
                  </a:lnTo>
                  <a:lnTo>
                    <a:pt x="251" y="59"/>
                  </a:lnTo>
                  <a:lnTo>
                    <a:pt x="251" y="59"/>
                  </a:lnTo>
                  <a:lnTo>
                    <a:pt x="251" y="59"/>
                  </a:lnTo>
                  <a:lnTo>
                    <a:pt x="253" y="57"/>
                  </a:lnTo>
                  <a:lnTo>
                    <a:pt x="253" y="59"/>
                  </a:lnTo>
                  <a:lnTo>
                    <a:pt x="253" y="59"/>
                  </a:lnTo>
                  <a:lnTo>
                    <a:pt x="253" y="59"/>
                  </a:lnTo>
                  <a:lnTo>
                    <a:pt x="253" y="59"/>
                  </a:lnTo>
                  <a:lnTo>
                    <a:pt x="255" y="59"/>
                  </a:lnTo>
                  <a:lnTo>
                    <a:pt x="255" y="59"/>
                  </a:lnTo>
                  <a:lnTo>
                    <a:pt x="256" y="59"/>
                  </a:lnTo>
                  <a:lnTo>
                    <a:pt x="258" y="59"/>
                  </a:lnTo>
                  <a:lnTo>
                    <a:pt x="260" y="59"/>
                  </a:lnTo>
                  <a:lnTo>
                    <a:pt x="262" y="57"/>
                  </a:lnTo>
                  <a:lnTo>
                    <a:pt x="264" y="56"/>
                  </a:lnTo>
                  <a:lnTo>
                    <a:pt x="264" y="56"/>
                  </a:lnTo>
                  <a:lnTo>
                    <a:pt x="265" y="54"/>
                  </a:lnTo>
                  <a:lnTo>
                    <a:pt x="267" y="54"/>
                  </a:lnTo>
                  <a:lnTo>
                    <a:pt x="267" y="54"/>
                  </a:lnTo>
                  <a:lnTo>
                    <a:pt x="269" y="54"/>
                  </a:lnTo>
                  <a:lnTo>
                    <a:pt x="269" y="54"/>
                  </a:lnTo>
                  <a:lnTo>
                    <a:pt x="269" y="52"/>
                  </a:lnTo>
                  <a:lnTo>
                    <a:pt x="269" y="52"/>
                  </a:lnTo>
                  <a:lnTo>
                    <a:pt x="269" y="52"/>
                  </a:lnTo>
                  <a:lnTo>
                    <a:pt x="271" y="50"/>
                  </a:lnTo>
                  <a:lnTo>
                    <a:pt x="271" y="50"/>
                  </a:lnTo>
                  <a:lnTo>
                    <a:pt x="271" y="50"/>
                  </a:lnTo>
                  <a:lnTo>
                    <a:pt x="276" y="50"/>
                  </a:lnTo>
                  <a:lnTo>
                    <a:pt x="276" y="50"/>
                  </a:lnTo>
                  <a:lnTo>
                    <a:pt x="278" y="50"/>
                  </a:lnTo>
                  <a:lnTo>
                    <a:pt x="276" y="50"/>
                  </a:lnTo>
                  <a:lnTo>
                    <a:pt x="276" y="50"/>
                  </a:lnTo>
                  <a:lnTo>
                    <a:pt x="276" y="52"/>
                  </a:lnTo>
                  <a:lnTo>
                    <a:pt x="276" y="52"/>
                  </a:lnTo>
                  <a:lnTo>
                    <a:pt x="276" y="52"/>
                  </a:lnTo>
                  <a:lnTo>
                    <a:pt x="276" y="54"/>
                  </a:lnTo>
                  <a:lnTo>
                    <a:pt x="276" y="54"/>
                  </a:lnTo>
                  <a:lnTo>
                    <a:pt x="276" y="54"/>
                  </a:lnTo>
                  <a:lnTo>
                    <a:pt x="278" y="54"/>
                  </a:lnTo>
                  <a:lnTo>
                    <a:pt x="282" y="56"/>
                  </a:lnTo>
                  <a:lnTo>
                    <a:pt x="282" y="56"/>
                  </a:lnTo>
                  <a:lnTo>
                    <a:pt x="282" y="56"/>
                  </a:lnTo>
                  <a:lnTo>
                    <a:pt x="283" y="54"/>
                  </a:lnTo>
                  <a:lnTo>
                    <a:pt x="285" y="54"/>
                  </a:lnTo>
                  <a:lnTo>
                    <a:pt x="287" y="56"/>
                  </a:lnTo>
                  <a:lnTo>
                    <a:pt x="289" y="56"/>
                  </a:lnTo>
                  <a:lnTo>
                    <a:pt x="291" y="57"/>
                  </a:lnTo>
                  <a:lnTo>
                    <a:pt x="292" y="57"/>
                  </a:lnTo>
                  <a:lnTo>
                    <a:pt x="294" y="57"/>
                  </a:lnTo>
                  <a:lnTo>
                    <a:pt x="294" y="57"/>
                  </a:lnTo>
                  <a:lnTo>
                    <a:pt x="296" y="59"/>
                  </a:lnTo>
                  <a:lnTo>
                    <a:pt x="296" y="59"/>
                  </a:lnTo>
                  <a:lnTo>
                    <a:pt x="298" y="59"/>
                  </a:lnTo>
                  <a:lnTo>
                    <a:pt x="300" y="59"/>
                  </a:lnTo>
                  <a:lnTo>
                    <a:pt x="301" y="59"/>
                  </a:lnTo>
                  <a:lnTo>
                    <a:pt x="303" y="59"/>
                  </a:lnTo>
                  <a:lnTo>
                    <a:pt x="305" y="59"/>
                  </a:lnTo>
                  <a:lnTo>
                    <a:pt x="309" y="59"/>
                  </a:lnTo>
                  <a:lnTo>
                    <a:pt x="309" y="59"/>
                  </a:lnTo>
                  <a:lnTo>
                    <a:pt x="311" y="61"/>
                  </a:lnTo>
                  <a:lnTo>
                    <a:pt x="312" y="61"/>
                  </a:lnTo>
                  <a:lnTo>
                    <a:pt x="314" y="61"/>
                  </a:lnTo>
                  <a:lnTo>
                    <a:pt x="314" y="59"/>
                  </a:lnTo>
                  <a:lnTo>
                    <a:pt x="316" y="61"/>
                  </a:lnTo>
                  <a:lnTo>
                    <a:pt x="318" y="61"/>
                  </a:lnTo>
                  <a:lnTo>
                    <a:pt x="320" y="63"/>
                  </a:lnTo>
                  <a:lnTo>
                    <a:pt x="320" y="63"/>
                  </a:lnTo>
                  <a:lnTo>
                    <a:pt x="320" y="61"/>
                  </a:lnTo>
                  <a:lnTo>
                    <a:pt x="320" y="61"/>
                  </a:lnTo>
                  <a:lnTo>
                    <a:pt x="320" y="61"/>
                  </a:lnTo>
                  <a:lnTo>
                    <a:pt x="320" y="61"/>
                  </a:lnTo>
                  <a:lnTo>
                    <a:pt x="320" y="61"/>
                  </a:lnTo>
                  <a:lnTo>
                    <a:pt x="320" y="61"/>
                  </a:lnTo>
                  <a:lnTo>
                    <a:pt x="320" y="61"/>
                  </a:lnTo>
                  <a:lnTo>
                    <a:pt x="321" y="61"/>
                  </a:lnTo>
                  <a:lnTo>
                    <a:pt x="321" y="61"/>
                  </a:lnTo>
                  <a:lnTo>
                    <a:pt x="321" y="63"/>
                  </a:lnTo>
                  <a:lnTo>
                    <a:pt x="321" y="63"/>
                  </a:lnTo>
                  <a:lnTo>
                    <a:pt x="321" y="63"/>
                  </a:lnTo>
                  <a:lnTo>
                    <a:pt x="320" y="63"/>
                  </a:lnTo>
                  <a:lnTo>
                    <a:pt x="320" y="63"/>
                  </a:lnTo>
                  <a:lnTo>
                    <a:pt x="320" y="63"/>
                  </a:lnTo>
                  <a:lnTo>
                    <a:pt x="320" y="65"/>
                  </a:lnTo>
                  <a:lnTo>
                    <a:pt x="321" y="65"/>
                  </a:lnTo>
                  <a:lnTo>
                    <a:pt x="321" y="66"/>
                  </a:lnTo>
                  <a:lnTo>
                    <a:pt x="321" y="66"/>
                  </a:lnTo>
                  <a:lnTo>
                    <a:pt x="321" y="68"/>
                  </a:lnTo>
                  <a:lnTo>
                    <a:pt x="323" y="68"/>
                  </a:lnTo>
                  <a:lnTo>
                    <a:pt x="325" y="66"/>
                  </a:lnTo>
                  <a:lnTo>
                    <a:pt x="325" y="66"/>
                  </a:lnTo>
                  <a:lnTo>
                    <a:pt x="327" y="65"/>
                  </a:lnTo>
                  <a:lnTo>
                    <a:pt x="327" y="63"/>
                  </a:lnTo>
                  <a:lnTo>
                    <a:pt x="329" y="61"/>
                  </a:lnTo>
                  <a:lnTo>
                    <a:pt x="329" y="59"/>
                  </a:lnTo>
                  <a:lnTo>
                    <a:pt x="329" y="59"/>
                  </a:lnTo>
                  <a:lnTo>
                    <a:pt x="329" y="59"/>
                  </a:lnTo>
                  <a:lnTo>
                    <a:pt x="330" y="59"/>
                  </a:lnTo>
                  <a:lnTo>
                    <a:pt x="330" y="59"/>
                  </a:lnTo>
                  <a:lnTo>
                    <a:pt x="329" y="59"/>
                  </a:lnTo>
                  <a:lnTo>
                    <a:pt x="329" y="59"/>
                  </a:lnTo>
                  <a:lnTo>
                    <a:pt x="329" y="57"/>
                  </a:lnTo>
                  <a:lnTo>
                    <a:pt x="330" y="57"/>
                  </a:lnTo>
                  <a:lnTo>
                    <a:pt x="330" y="57"/>
                  </a:lnTo>
                  <a:lnTo>
                    <a:pt x="330" y="57"/>
                  </a:lnTo>
                  <a:lnTo>
                    <a:pt x="330" y="57"/>
                  </a:lnTo>
                  <a:lnTo>
                    <a:pt x="330" y="57"/>
                  </a:lnTo>
                  <a:lnTo>
                    <a:pt x="330" y="57"/>
                  </a:lnTo>
                  <a:lnTo>
                    <a:pt x="330" y="57"/>
                  </a:lnTo>
                  <a:lnTo>
                    <a:pt x="330" y="57"/>
                  </a:lnTo>
                  <a:lnTo>
                    <a:pt x="332" y="57"/>
                  </a:lnTo>
                  <a:lnTo>
                    <a:pt x="332" y="56"/>
                  </a:lnTo>
                  <a:lnTo>
                    <a:pt x="332" y="56"/>
                  </a:lnTo>
                  <a:lnTo>
                    <a:pt x="332" y="56"/>
                  </a:lnTo>
                  <a:lnTo>
                    <a:pt x="332" y="56"/>
                  </a:lnTo>
                  <a:lnTo>
                    <a:pt x="332" y="56"/>
                  </a:lnTo>
                  <a:lnTo>
                    <a:pt x="334" y="57"/>
                  </a:lnTo>
                  <a:lnTo>
                    <a:pt x="334" y="56"/>
                  </a:lnTo>
                  <a:lnTo>
                    <a:pt x="334" y="56"/>
                  </a:lnTo>
                  <a:lnTo>
                    <a:pt x="334" y="56"/>
                  </a:lnTo>
                  <a:lnTo>
                    <a:pt x="334" y="56"/>
                  </a:lnTo>
                  <a:lnTo>
                    <a:pt x="334" y="54"/>
                  </a:lnTo>
                  <a:lnTo>
                    <a:pt x="336" y="54"/>
                  </a:lnTo>
                  <a:lnTo>
                    <a:pt x="336" y="54"/>
                  </a:lnTo>
                  <a:lnTo>
                    <a:pt x="338" y="52"/>
                  </a:lnTo>
                  <a:lnTo>
                    <a:pt x="336" y="52"/>
                  </a:lnTo>
                  <a:lnTo>
                    <a:pt x="336" y="52"/>
                  </a:lnTo>
                  <a:lnTo>
                    <a:pt x="336" y="52"/>
                  </a:lnTo>
                  <a:lnTo>
                    <a:pt x="336" y="50"/>
                  </a:lnTo>
                  <a:lnTo>
                    <a:pt x="336" y="50"/>
                  </a:lnTo>
                  <a:lnTo>
                    <a:pt x="336" y="50"/>
                  </a:lnTo>
                  <a:lnTo>
                    <a:pt x="338" y="50"/>
                  </a:lnTo>
                  <a:lnTo>
                    <a:pt x="338" y="50"/>
                  </a:lnTo>
                  <a:lnTo>
                    <a:pt x="338" y="48"/>
                  </a:lnTo>
                  <a:lnTo>
                    <a:pt x="338" y="48"/>
                  </a:lnTo>
                  <a:lnTo>
                    <a:pt x="336" y="48"/>
                  </a:lnTo>
                  <a:lnTo>
                    <a:pt x="336" y="47"/>
                  </a:lnTo>
                  <a:lnTo>
                    <a:pt x="336" y="45"/>
                  </a:lnTo>
                  <a:lnTo>
                    <a:pt x="336" y="45"/>
                  </a:lnTo>
                  <a:lnTo>
                    <a:pt x="336" y="43"/>
                  </a:lnTo>
                  <a:lnTo>
                    <a:pt x="336" y="43"/>
                  </a:lnTo>
                  <a:lnTo>
                    <a:pt x="334" y="43"/>
                  </a:lnTo>
                  <a:lnTo>
                    <a:pt x="334" y="41"/>
                  </a:lnTo>
                  <a:lnTo>
                    <a:pt x="336" y="39"/>
                  </a:lnTo>
                  <a:lnTo>
                    <a:pt x="336" y="39"/>
                  </a:lnTo>
                  <a:lnTo>
                    <a:pt x="334" y="38"/>
                  </a:lnTo>
                  <a:lnTo>
                    <a:pt x="336" y="36"/>
                  </a:lnTo>
                  <a:lnTo>
                    <a:pt x="336" y="36"/>
                  </a:lnTo>
                  <a:lnTo>
                    <a:pt x="334" y="34"/>
                  </a:lnTo>
                  <a:lnTo>
                    <a:pt x="336" y="34"/>
                  </a:lnTo>
                  <a:lnTo>
                    <a:pt x="339" y="34"/>
                  </a:lnTo>
                  <a:lnTo>
                    <a:pt x="339" y="32"/>
                  </a:lnTo>
                  <a:lnTo>
                    <a:pt x="341" y="32"/>
                  </a:lnTo>
                  <a:lnTo>
                    <a:pt x="341" y="30"/>
                  </a:lnTo>
                  <a:lnTo>
                    <a:pt x="343" y="30"/>
                  </a:lnTo>
                  <a:lnTo>
                    <a:pt x="343" y="30"/>
                  </a:lnTo>
                  <a:lnTo>
                    <a:pt x="343" y="30"/>
                  </a:lnTo>
                  <a:lnTo>
                    <a:pt x="343" y="30"/>
                  </a:lnTo>
                  <a:lnTo>
                    <a:pt x="347" y="27"/>
                  </a:lnTo>
                  <a:lnTo>
                    <a:pt x="347" y="29"/>
                  </a:lnTo>
                  <a:lnTo>
                    <a:pt x="347" y="29"/>
                  </a:lnTo>
                  <a:lnTo>
                    <a:pt x="348" y="29"/>
                  </a:lnTo>
                  <a:lnTo>
                    <a:pt x="348" y="29"/>
                  </a:lnTo>
                  <a:lnTo>
                    <a:pt x="350" y="29"/>
                  </a:lnTo>
                  <a:lnTo>
                    <a:pt x="350" y="27"/>
                  </a:lnTo>
                  <a:lnTo>
                    <a:pt x="350" y="25"/>
                  </a:lnTo>
                  <a:lnTo>
                    <a:pt x="350" y="23"/>
                  </a:lnTo>
                  <a:lnTo>
                    <a:pt x="350" y="23"/>
                  </a:lnTo>
                  <a:lnTo>
                    <a:pt x="350" y="20"/>
                  </a:lnTo>
                  <a:lnTo>
                    <a:pt x="350" y="16"/>
                  </a:lnTo>
                  <a:lnTo>
                    <a:pt x="348" y="16"/>
                  </a:lnTo>
                  <a:lnTo>
                    <a:pt x="348" y="14"/>
                  </a:lnTo>
                  <a:lnTo>
                    <a:pt x="348" y="14"/>
                  </a:lnTo>
                  <a:lnTo>
                    <a:pt x="348" y="12"/>
                  </a:lnTo>
                  <a:lnTo>
                    <a:pt x="348" y="12"/>
                  </a:lnTo>
                  <a:lnTo>
                    <a:pt x="348" y="10"/>
                  </a:lnTo>
                  <a:lnTo>
                    <a:pt x="348" y="10"/>
                  </a:lnTo>
                  <a:lnTo>
                    <a:pt x="348" y="10"/>
                  </a:lnTo>
                  <a:lnTo>
                    <a:pt x="348" y="10"/>
                  </a:lnTo>
                  <a:lnTo>
                    <a:pt x="348" y="10"/>
                  </a:lnTo>
                  <a:lnTo>
                    <a:pt x="347" y="10"/>
                  </a:lnTo>
                  <a:lnTo>
                    <a:pt x="345" y="9"/>
                  </a:lnTo>
                  <a:lnTo>
                    <a:pt x="341" y="7"/>
                  </a:lnTo>
                  <a:lnTo>
                    <a:pt x="343" y="7"/>
                  </a:lnTo>
                  <a:lnTo>
                    <a:pt x="343" y="5"/>
                  </a:lnTo>
                  <a:lnTo>
                    <a:pt x="341" y="5"/>
                  </a:lnTo>
                  <a:lnTo>
                    <a:pt x="341" y="5"/>
                  </a:lnTo>
                  <a:lnTo>
                    <a:pt x="339" y="5"/>
                  </a:lnTo>
                  <a:lnTo>
                    <a:pt x="338" y="3"/>
                  </a:lnTo>
                  <a:lnTo>
                    <a:pt x="338" y="3"/>
                  </a:lnTo>
                  <a:lnTo>
                    <a:pt x="336" y="3"/>
                  </a:lnTo>
                  <a:lnTo>
                    <a:pt x="334" y="3"/>
                  </a:lnTo>
                  <a:lnTo>
                    <a:pt x="332" y="3"/>
                  </a:lnTo>
                  <a:lnTo>
                    <a:pt x="332" y="1"/>
                  </a:lnTo>
                  <a:lnTo>
                    <a:pt x="330" y="1"/>
                  </a:lnTo>
                  <a:lnTo>
                    <a:pt x="330" y="0"/>
                  </a:lnTo>
                  <a:lnTo>
                    <a:pt x="329" y="0"/>
                  </a:lnTo>
                  <a:lnTo>
                    <a:pt x="329" y="1"/>
                  </a:lnTo>
                  <a:lnTo>
                    <a:pt x="325" y="1"/>
                  </a:lnTo>
                  <a:lnTo>
                    <a:pt x="325" y="1"/>
                  </a:lnTo>
                  <a:lnTo>
                    <a:pt x="323" y="3"/>
                  </a:lnTo>
                  <a:lnTo>
                    <a:pt x="323" y="3"/>
                  </a:lnTo>
                  <a:lnTo>
                    <a:pt x="321" y="3"/>
                  </a:lnTo>
                  <a:lnTo>
                    <a:pt x="321" y="3"/>
                  </a:lnTo>
                  <a:lnTo>
                    <a:pt x="321" y="3"/>
                  </a:lnTo>
                  <a:lnTo>
                    <a:pt x="321" y="5"/>
                  </a:lnTo>
                  <a:lnTo>
                    <a:pt x="321" y="5"/>
                  </a:lnTo>
                  <a:lnTo>
                    <a:pt x="321" y="7"/>
                  </a:lnTo>
                  <a:lnTo>
                    <a:pt x="321" y="7"/>
                  </a:lnTo>
                  <a:lnTo>
                    <a:pt x="321" y="7"/>
                  </a:lnTo>
                  <a:lnTo>
                    <a:pt x="321" y="9"/>
                  </a:lnTo>
                  <a:lnTo>
                    <a:pt x="323" y="9"/>
                  </a:lnTo>
                  <a:lnTo>
                    <a:pt x="323" y="9"/>
                  </a:lnTo>
                  <a:lnTo>
                    <a:pt x="325" y="9"/>
                  </a:lnTo>
                  <a:lnTo>
                    <a:pt x="325" y="9"/>
                  </a:lnTo>
                  <a:lnTo>
                    <a:pt x="325" y="10"/>
                  </a:lnTo>
                  <a:lnTo>
                    <a:pt x="325" y="12"/>
                  </a:lnTo>
                  <a:lnTo>
                    <a:pt x="325" y="12"/>
                  </a:lnTo>
                  <a:lnTo>
                    <a:pt x="325" y="14"/>
                  </a:lnTo>
                  <a:lnTo>
                    <a:pt x="325" y="14"/>
                  </a:lnTo>
                  <a:lnTo>
                    <a:pt x="325" y="14"/>
                  </a:lnTo>
                  <a:lnTo>
                    <a:pt x="327" y="14"/>
                  </a:lnTo>
                  <a:lnTo>
                    <a:pt x="327" y="14"/>
                  </a:lnTo>
                  <a:lnTo>
                    <a:pt x="327" y="16"/>
                  </a:lnTo>
                  <a:lnTo>
                    <a:pt x="327" y="16"/>
                  </a:lnTo>
                  <a:lnTo>
                    <a:pt x="327" y="16"/>
                  </a:lnTo>
                  <a:lnTo>
                    <a:pt x="327" y="18"/>
                  </a:lnTo>
                  <a:lnTo>
                    <a:pt x="327" y="18"/>
                  </a:lnTo>
                  <a:lnTo>
                    <a:pt x="327" y="20"/>
                  </a:lnTo>
                  <a:lnTo>
                    <a:pt x="327" y="20"/>
                  </a:lnTo>
                  <a:lnTo>
                    <a:pt x="327" y="20"/>
                  </a:lnTo>
                  <a:lnTo>
                    <a:pt x="327" y="21"/>
                  </a:lnTo>
                  <a:lnTo>
                    <a:pt x="327" y="21"/>
                  </a:lnTo>
                  <a:lnTo>
                    <a:pt x="327" y="21"/>
                  </a:lnTo>
                  <a:lnTo>
                    <a:pt x="327" y="21"/>
                  </a:lnTo>
                  <a:lnTo>
                    <a:pt x="327" y="21"/>
                  </a:lnTo>
                  <a:lnTo>
                    <a:pt x="327" y="23"/>
                  </a:lnTo>
                  <a:lnTo>
                    <a:pt x="327" y="25"/>
                  </a:lnTo>
                  <a:lnTo>
                    <a:pt x="325" y="25"/>
                  </a:lnTo>
                  <a:lnTo>
                    <a:pt x="325" y="27"/>
                  </a:lnTo>
                  <a:lnTo>
                    <a:pt x="325" y="27"/>
                  </a:lnTo>
                  <a:lnTo>
                    <a:pt x="325" y="27"/>
                  </a:lnTo>
                  <a:lnTo>
                    <a:pt x="320" y="29"/>
                  </a:lnTo>
                  <a:lnTo>
                    <a:pt x="320" y="29"/>
                  </a:lnTo>
                  <a:lnTo>
                    <a:pt x="318" y="29"/>
                  </a:lnTo>
                  <a:lnTo>
                    <a:pt x="316" y="30"/>
                  </a:lnTo>
                  <a:lnTo>
                    <a:pt x="316" y="30"/>
                  </a:lnTo>
                  <a:lnTo>
                    <a:pt x="316" y="29"/>
                  </a:lnTo>
                  <a:lnTo>
                    <a:pt x="314" y="29"/>
                  </a:lnTo>
                  <a:lnTo>
                    <a:pt x="314" y="30"/>
                  </a:lnTo>
                  <a:lnTo>
                    <a:pt x="312" y="30"/>
                  </a:lnTo>
                  <a:lnTo>
                    <a:pt x="312" y="30"/>
                  </a:lnTo>
                  <a:lnTo>
                    <a:pt x="311" y="29"/>
                  </a:lnTo>
                  <a:lnTo>
                    <a:pt x="309" y="29"/>
                  </a:lnTo>
                  <a:lnTo>
                    <a:pt x="309" y="29"/>
                  </a:lnTo>
                  <a:lnTo>
                    <a:pt x="307" y="29"/>
                  </a:lnTo>
                  <a:lnTo>
                    <a:pt x="305" y="29"/>
                  </a:lnTo>
                  <a:lnTo>
                    <a:pt x="305" y="30"/>
                  </a:lnTo>
                  <a:lnTo>
                    <a:pt x="303" y="30"/>
                  </a:lnTo>
                  <a:lnTo>
                    <a:pt x="303" y="30"/>
                  </a:lnTo>
                  <a:lnTo>
                    <a:pt x="303" y="30"/>
                  </a:lnTo>
                  <a:lnTo>
                    <a:pt x="303" y="30"/>
                  </a:lnTo>
                  <a:lnTo>
                    <a:pt x="301" y="30"/>
                  </a:lnTo>
                  <a:lnTo>
                    <a:pt x="301" y="30"/>
                  </a:lnTo>
                  <a:lnTo>
                    <a:pt x="301" y="30"/>
                  </a:lnTo>
                  <a:lnTo>
                    <a:pt x="296" y="29"/>
                  </a:lnTo>
                  <a:lnTo>
                    <a:pt x="296" y="30"/>
                  </a:lnTo>
                  <a:lnTo>
                    <a:pt x="296" y="30"/>
                  </a:lnTo>
                  <a:lnTo>
                    <a:pt x="294" y="30"/>
                  </a:lnTo>
                  <a:lnTo>
                    <a:pt x="294" y="32"/>
                  </a:lnTo>
                  <a:lnTo>
                    <a:pt x="294" y="32"/>
                  </a:lnTo>
                  <a:lnTo>
                    <a:pt x="294" y="32"/>
                  </a:lnTo>
                  <a:lnTo>
                    <a:pt x="292" y="32"/>
                  </a:lnTo>
                  <a:lnTo>
                    <a:pt x="292" y="32"/>
                  </a:lnTo>
                  <a:lnTo>
                    <a:pt x="291" y="32"/>
                  </a:lnTo>
                  <a:lnTo>
                    <a:pt x="283" y="34"/>
                  </a:lnTo>
                  <a:lnTo>
                    <a:pt x="282" y="34"/>
                  </a:lnTo>
                  <a:lnTo>
                    <a:pt x="280" y="34"/>
                  </a:lnTo>
                  <a:lnTo>
                    <a:pt x="280" y="34"/>
                  </a:lnTo>
                  <a:lnTo>
                    <a:pt x="278" y="30"/>
                  </a:lnTo>
                  <a:lnTo>
                    <a:pt x="276" y="30"/>
                  </a:lnTo>
                  <a:lnTo>
                    <a:pt x="276" y="30"/>
                  </a:lnTo>
                  <a:lnTo>
                    <a:pt x="274" y="29"/>
                  </a:lnTo>
                  <a:lnTo>
                    <a:pt x="274" y="29"/>
                  </a:lnTo>
                  <a:lnTo>
                    <a:pt x="274" y="29"/>
                  </a:lnTo>
                  <a:lnTo>
                    <a:pt x="274" y="29"/>
                  </a:lnTo>
                  <a:lnTo>
                    <a:pt x="274" y="29"/>
                  </a:lnTo>
                  <a:lnTo>
                    <a:pt x="273" y="29"/>
                  </a:lnTo>
                  <a:lnTo>
                    <a:pt x="265" y="25"/>
                  </a:lnTo>
                  <a:lnTo>
                    <a:pt x="264" y="23"/>
                  </a:lnTo>
                  <a:lnTo>
                    <a:pt x="262" y="23"/>
                  </a:lnTo>
                  <a:lnTo>
                    <a:pt x="262" y="23"/>
                  </a:lnTo>
                  <a:lnTo>
                    <a:pt x="260" y="25"/>
                  </a:lnTo>
                  <a:lnTo>
                    <a:pt x="258" y="25"/>
                  </a:lnTo>
                  <a:lnTo>
                    <a:pt x="258" y="25"/>
                  </a:lnTo>
                  <a:lnTo>
                    <a:pt x="258" y="27"/>
                  </a:lnTo>
                  <a:lnTo>
                    <a:pt x="258" y="27"/>
                  </a:lnTo>
                  <a:lnTo>
                    <a:pt x="258" y="27"/>
                  </a:lnTo>
                  <a:lnTo>
                    <a:pt x="256" y="27"/>
                  </a:lnTo>
                  <a:lnTo>
                    <a:pt x="255" y="25"/>
                  </a:lnTo>
                  <a:lnTo>
                    <a:pt x="255" y="23"/>
                  </a:lnTo>
                  <a:lnTo>
                    <a:pt x="253" y="23"/>
                  </a:lnTo>
                  <a:lnTo>
                    <a:pt x="251" y="23"/>
                  </a:lnTo>
                  <a:lnTo>
                    <a:pt x="251" y="23"/>
                  </a:lnTo>
                  <a:lnTo>
                    <a:pt x="251" y="21"/>
                  </a:lnTo>
                  <a:lnTo>
                    <a:pt x="249" y="21"/>
                  </a:lnTo>
                  <a:lnTo>
                    <a:pt x="249" y="21"/>
                  </a:lnTo>
                  <a:lnTo>
                    <a:pt x="247" y="21"/>
                  </a:lnTo>
                  <a:lnTo>
                    <a:pt x="247" y="21"/>
                  </a:lnTo>
                  <a:lnTo>
                    <a:pt x="247" y="20"/>
                  </a:lnTo>
                  <a:lnTo>
                    <a:pt x="247" y="20"/>
                  </a:lnTo>
                  <a:lnTo>
                    <a:pt x="247" y="20"/>
                  </a:lnTo>
                  <a:lnTo>
                    <a:pt x="247" y="20"/>
                  </a:lnTo>
                  <a:lnTo>
                    <a:pt x="247" y="20"/>
                  </a:lnTo>
                  <a:lnTo>
                    <a:pt x="247" y="20"/>
                  </a:lnTo>
                  <a:lnTo>
                    <a:pt x="246" y="18"/>
                  </a:lnTo>
                  <a:lnTo>
                    <a:pt x="246" y="18"/>
                  </a:lnTo>
                  <a:lnTo>
                    <a:pt x="246" y="18"/>
                  </a:lnTo>
                  <a:lnTo>
                    <a:pt x="246" y="16"/>
                  </a:lnTo>
                  <a:lnTo>
                    <a:pt x="246" y="14"/>
                  </a:lnTo>
                  <a:lnTo>
                    <a:pt x="244" y="12"/>
                  </a:lnTo>
                  <a:lnTo>
                    <a:pt x="242" y="14"/>
                  </a:lnTo>
                  <a:lnTo>
                    <a:pt x="242" y="14"/>
                  </a:lnTo>
                  <a:lnTo>
                    <a:pt x="240" y="16"/>
                  </a:lnTo>
                  <a:lnTo>
                    <a:pt x="240" y="16"/>
                  </a:lnTo>
                  <a:lnTo>
                    <a:pt x="238" y="16"/>
                  </a:lnTo>
                  <a:lnTo>
                    <a:pt x="238" y="16"/>
                  </a:lnTo>
                  <a:lnTo>
                    <a:pt x="236" y="16"/>
                  </a:lnTo>
                  <a:lnTo>
                    <a:pt x="236" y="16"/>
                  </a:lnTo>
                  <a:lnTo>
                    <a:pt x="235" y="16"/>
                  </a:lnTo>
                  <a:lnTo>
                    <a:pt x="235" y="16"/>
                  </a:lnTo>
                  <a:lnTo>
                    <a:pt x="235" y="16"/>
                  </a:lnTo>
                  <a:lnTo>
                    <a:pt x="233" y="16"/>
                  </a:lnTo>
                  <a:lnTo>
                    <a:pt x="233" y="16"/>
                  </a:lnTo>
                  <a:lnTo>
                    <a:pt x="233" y="16"/>
                  </a:lnTo>
                  <a:lnTo>
                    <a:pt x="233" y="16"/>
                  </a:lnTo>
                  <a:lnTo>
                    <a:pt x="233" y="14"/>
                  </a:lnTo>
                  <a:lnTo>
                    <a:pt x="233" y="14"/>
                  </a:lnTo>
                  <a:lnTo>
                    <a:pt x="231" y="12"/>
                  </a:lnTo>
                  <a:lnTo>
                    <a:pt x="231" y="12"/>
                  </a:lnTo>
                  <a:lnTo>
                    <a:pt x="229" y="14"/>
                  </a:lnTo>
                  <a:lnTo>
                    <a:pt x="229" y="14"/>
                  </a:lnTo>
                  <a:lnTo>
                    <a:pt x="229" y="14"/>
                  </a:lnTo>
                  <a:lnTo>
                    <a:pt x="227" y="14"/>
                  </a:lnTo>
                  <a:lnTo>
                    <a:pt x="227" y="16"/>
                  </a:lnTo>
                  <a:lnTo>
                    <a:pt x="227" y="16"/>
                  </a:lnTo>
                  <a:lnTo>
                    <a:pt x="227" y="16"/>
                  </a:lnTo>
                  <a:lnTo>
                    <a:pt x="227" y="16"/>
                  </a:lnTo>
                  <a:lnTo>
                    <a:pt x="227" y="16"/>
                  </a:lnTo>
                  <a:lnTo>
                    <a:pt x="226" y="16"/>
                  </a:lnTo>
                  <a:lnTo>
                    <a:pt x="226" y="16"/>
                  </a:lnTo>
                  <a:lnTo>
                    <a:pt x="224" y="14"/>
                  </a:lnTo>
                  <a:lnTo>
                    <a:pt x="222" y="14"/>
                  </a:lnTo>
                  <a:lnTo>
                    <a:pt x="220" y="16"/>
                  </a:lnTo>
                  <a:lnTo>
                    <a:pt x="222" y="18"/>
                  </a:lnTo>
                  <a:lnTo>
                    <a:pt x="222" y="20"/>
                  </a:lnTo>
                  <a:lnTo>
                    <a:pt x="222" y="20"/>
                  </a:lnTo>
                  <a:lnTo>
                    <a:pt x="220" y="20"/>
                  </a:lnTo>
                  <a:lnTo>
                    <a:pt x="220" y="21"/>
                  </a:lnTo>
                  <a:lnTo>
                    <a:pt x="220" y="20"/>
                  </a:lnTo>
                  <a:lnTo>
                    <a:pt x="218" y="20"/>
                  </a:lnTo>
                  <a:lnTo>
                    <a:pt x="218" y="20"/>
                  </a:lnTo>
                  <a:lnTo>
                    <a:pt x="218" y="20"/>
                  </a:lnTo>
                  <a:lnTo>
                    <a:pt x="218" y="20"/>
                  </a:lnTo>
                  <a:lnTo>
                    <a:pt x="218" y="21"/>
                  </a:lnTo>
                  <a:lnTo>
                    <a:pt x="217" y="21"/>
                  </a:lnTo>
                  <a:lnTo>
                    <a:pt x="217" y="21"/>
                  </a:lnTo>
                  <a:lnTo>
                    <a:pt x="213" y="20"/>
                  </a:lnTo>
                  <a:lnTo>
                    <a:pt x="213" y="20"/>
                  </a:lnTo>
                  <a:lnTo>
                    <a:pt x="211" y="21"/>
                  </a:lnTo>
                  <a:lnTo>
                    <a:pt x="211" y="21"/>
                  </a:lnTo>
                  <a:lnTo>
                    <a:pt x="209" y="21"/>
                  </a:lnTo>
                  <a:lnTo>
                    <a:pt x="209" y="21"/>
                  </a:lnTo>
                  <a:lnTo>
                    <a:pt x="208" y="21"/>
                  </a:lnTo>
                  <a:lnTo>
                    <a:pt x="208" y="21"/>
                  </a:lnTo>
                  <a:lnTo>
                    <a:pt x="206" y="23"/>
                  </a:lnTo>
                  <a:lnTo>
                    <a:pt x="206" y="23"/>
                  </a:lnTo>
                  <a:lnTo>
                    <a:pt x="204" y="23"/>
                  </a:lnTo>
                  <a:lnTo>
                    <a:pt x="202" y="23"/>
                  </a:lnTo>
                  <a:lnTo>
                    <a:pt x="202" y="23"/>
                  </a:lnTo>
                  <a:lnTo>
                    <a:pt x="200" y="25"/>
                  </a:lnTo>
                  <a:lnTo>
                    <a:pt x="200" y="25"/>
                  </a:lnTo>
                  <a:lnTo>
                    <a:pt x="199" y="25"/>
                  </a:lnTo>
                  <a:lnTo>
                    <a:pt x="197" y="25"/>
                  </a:lnTo>
                  <a:lnTo>
                    <a:pt x="195" y="23"/>
                  </a:lnTo>
                  <a:lnTo>
                    <a:pt x="190" y="23"/>
                  </a:lnTo>
                  <a:lnTo>
                    <a:pt x="188" y="25"/>
                  </a:lnTo>
                  <a:lnTo>
                    <a:pt x="188" y="25"/>
                  </a:lnTo>
                  <a:lnTo>
                    <a:pt x="186" y="25"/>
                  </a:lnTo>
                  <a:lnTo>
                    <a:pt x="184" y="27"/>
                  </a:lnTo>
                  <a:lnTo>
                    <a:pt x="184" y="25"/>
                  </a:lnTo>
                  <a:lnTo>
                    <a:pt x="184" y="25"/>
                  </a:lnTo>
                  <a:lnTo>
                    <a:pt x="182" y="23"/>
                  </a:lnTo>
                  <a:lnTo>
                    <a:pt x="182" y="23"/>
                  </a:lnTo>
                  <a:lnTo>
                    <a:pt x="180" y="25"/>
                  </a:lnTo>
                  <a:lnTo>
                    <a:pt x="180" y="25"/>
                  </a:lnTo>
                  <a:lnTo>
                    <a:pt x="179" y="27"/>
                  </a:lnTo>
                  <a:lnTo>
                    <a:pt x="179" y="27"/>
                  </a:lnTo>
                  <a:lnTo>
                    <a:pt x="179" y="29"/>
                  </a:lnTo>
                  <a:lnTo>
                    <a:pt x="179" y="29"/>
                  </a:lnTo>
                  <a:lnTo>
                    <a:pt x="179" y="29"/>
                  </a:lnTo>
                  <a:lnTo>
                    <a:pt x="177" y="29"/>
                  </a:lnTo>
                  <a:lnTo>
                    <a:pt x="177" y="29"/>
                  </a:lnTo>
                  <a:lnTo>
                    <a:pt x="175" y="30"/>
                  </a:lnTo>
                  <a:lnTo>
                    <a:pt x="164" y="29"/>
                  </a:lnTo>
                  <a:lnTo>
                    <a:pt x="161" y="29"/>
                  </a:lnTo>
                  <a:lnTo>
                    <a:pt x="159" y="29"/>
                  </a:lnTo>
                  <a:lnTo>
                    <a:pt x="157" y="29"/>
                  </a:lnTo>
                  <a:lnTo>
                    <a:pt x="157" y="29"/>
                  </a:lnTo>
                  <a:lnTo>
                    <a:pt x="157" y="30"/>
                  </a:lnTo>
                  <a:lnTo>
                    <a:pt x="155" y="32"/>
                  </a:lnTo>
                  <a:lnTo>
                    <a:pt x="155" y="32"/>
                  </a:lnTo>
                  <a:lnTo>
                    <a:pt x="155" y="38"/>
                  </a:lnTo>
                  <a:lnTo>
                    <a:pt x="155" y="39"/>
                  </a:lnTo>
                  <a:lnTo>
                    <a:pt x="155" y="41"/>
                  </a:lnTo>
                  <a:lnTo>
                    <a:pt x="153" y="41"/>
                  </a:lnTo>
                  <a:lnTo>
                    <a:pt x="153" y="41"/>
                  </a:lnTo>
                  <a:lnTo>
                    <a:pt x="152" y="39"/>
                  </a:lnTo>
                  <a:lnTo>
                    <a:pt x="152" y="39"/>
                  </a:lnTo>
                  <a:lnTo>
                    <a:pt x="152" y="39"/>
                  </a:lnTo>
                  <a:lnTo>
                    <a:pt x="152" y="39"/>
                  </a:lnTo>
                  <a:lnTo>
                    <a:pt x="152" y="39"/>
                  </a:lnTo>
                  <a:lnTo>
                    <a:pt x="152" y="38"/>
                  </a:lnTo>
                  <a:lnTo>
                    <a:pt x="150" y="39"/>
                  </a:lnTo>
                  <a:lnTo>
                    <a:pt x="150" y="39"/>
                  </a:lnTo>
                  <a:lnTo>
                    <a:pt x="150" y="39"/>
                  </a:lnTo>
                  <a:lnTo>
                    <a:pt x="150" y="39"/>
                  </a:lnTo>
                  <a:lnTo>
                    <a:pt x="150" y="41"/>
                  </a:lnTo>
                  <a:lnTo>
                    <a:pt x="148" y="41"/>
                  </a:lnTo>
                  <a:lnTo>
                    <a:pt x="148" y="43"/>
                  </a:lnTo>
                  <a:lnTo>
                    <a:pt x="148" y="43"/>
                  </a:lnTo>
                  <a:lnTo>
                    <a:pt x="146" y="43"/>
                  </a:lnTo>
                  <a:lnTo>
                    <a:pt x="144" y="43"/>
                  </a:lnTo>
                  <a:lnTo>
                    <a:pt x="144" y="43"/>
                  </a:lnTo>
                  <a:lnTo>
                    <a:pt x="143" y="43"/>
                  </a:lnTo>
                  <a:lnTo>
                    <a:pt x="143" y="43"/>
                  </a:lnTo>
                  <a:lnTo>
                    <a:pt x="141" y="43"/>
                  </a:lnTo>
                  <a:lnTo>
                    <a:pt x="139" y="43"/>
                  </a:lnTo>
                  <a:lnTo>
                    <a:pt x="139" y="43"/>
                  </a:lnTo>
                  <a:lnTo>
                    <a:pt x="137" y="41"/>
                  </a:lnTo>
                  <a:lnTo>
                    <a:pt x="137" y="41"/>
                  </a:lnTo>
                  <a:lnTo>
                    <a:pt x="137" y="41"/>
                  </a:lnTo>
                  <a:lnTo>
                    <a:pt x="135" y="41"/>
                  </a:lnTo>
                  <a:lnTo>
                    <a:pt x="135" y="41"/>
                  </a:lnTo>
                  <a:lnTo>
                    <a:pt x="134" y="43"/>
                  </a:lnTo>
                  <a:lnTo>
                    <a:pt x="134" y="41"/>
                  </a:lnTo>
                  <a:lnTo>
                    <a:pt x="134" y="41"/>
                  </a:lnTo>
                  <a:lnTo>
                    <a:pt x="134" y="41"/>
                  </a:lnTo>
                  <a:lnTo>
                    <a:pt x="134" y="41"/>
                  </a:lnTo>
                  <a:lnTo>
                    <a:pt x="134" y="41"/>
                  </a:lnTo>
                  <a:lnTo>
                    <a:pt x="132" y="41"/>
                  </a:lnTo>
                  <a:lnTo>
                    <a:pt x="130" y="39"/>
                  </a:lnTo>
                  <a:lnTo>
                    <a:pt x="130" y="39"/>
                  </a:lnTo>
                  <a:lnTo>
                    <a:pt x="128" y="39"/>
                  </a:lnTo>
                  <a:lnTo>
                    <a:pt x="128" y="39"/>
                  </a:lnTo>
                  <a:lnTo>
                    <a:pt x="126" y="41"/>
                  </a:lnTo>
                  <a:lnTo>
                    <a:pt x="125" y="41"/>
                  </a:lnTo>
                  <a:lnTo>
                    <a:pt x="125" y="43"/>
                  </a:lnTo>
                  <a:lnTo>
                    <a:pt x="123" y="43"/>
                  </a:lnTo>
                  <a:lnTo>
                    <a:pt x="121" y="41"/>
                  </a:lnTo>
                  <a:lnTo>
                    <a:pt x="121" y="41"/>
                  </a:lnTo>
                  <a:lnTo>
                    <a:pt x="121" y="41"/>
                  </a:lnTo>
                  <a:lnTo>
                    <a:pt x="121" y="41"/>
                  </a:lnTo>
                  <a:lnTo>
                    <a:pt x="121" y="41"/>
                  </a:lnTo>
                  <a:lnTo>
                    <a:pt x="121" y="41"/>
                  </a:lnTo>
                  <a:lnTo>
                    <a:pt x="121" y="41"/>
                  </a:lnTo>
                  <a:lnTo>
                    <a:pt x="121" y="41"/>
                  </a:lnTo>
                  <a:lnTo>
                    <a:pt x="117" y="43"/>
                  </a:lnTo>
                  <a:lnTo>
                    <a:pt x="115" y="43"/>
                  </a:lnTo>
                  <a:lnTo>
                    <a:pt x="115" y="43"/>
                  </a:lnTo>
                  <a:lnTo>
                    <a:pt x="114" y="45"/>
                  </a:lnTo>
                  <a:lnTo>
                    <a:pt x="114" y="45"/>
                  </a:lnTo>
                  <a:lnTo>
                    <a:pt x="114" y="45"/>
                  </a:lnTo>
                  <a:lnTo>
                    <a:pt x="114" y="47"/>
                  </a:lnTo>
                  <a:lnTo>
                    <a:pt x="114" y="47"/>
                  </a:lnTo>
                  <a:lnTo>
                    <a:pt x="114" y="47"/>
                  </a:lnTo>
                  <a:lnTo>
                    <a:pt x="112" y="48"/>
                  </a:lnTo>
                  <a:lnTo>
                    <a:pt x="110" y="50"/>
                  </a:lnTo>
                  <a:lnTo>
                    <a:pt x="110" y="50"/>
                  </a:lnTo>
                  <a:lnTo>
                    <a:pt x="110" y="50"/>
                  </a:lnTo>
                  <a:lnTo>
                    <a:pt x="110" y="50"/>
                  </a:lnTo>
                  <a:lnTo>
                    <a:pt x="110" y="50"/>
                  </a:lnTo>
                  <a:lnTo>
                    <a:pt x="108" y="52"/>
                  </a:lnTo>
                  <a:lnTo>
                    <a:pt x="108" y="52"/>
                  </a:lnTo>
                  <a:lnTo>
                    <a:pt x="108" y="54"/>
                  </a:lnTo>
                  <a:lnTo>
                    <a:pt x="108" y="54"/>
                  </a:lnTo>
                  <a:lnTo>
                    <a:pt x="108" y="54"/>
                  </a:lnTo>
                  <a:lnTo>
                    <a:pt x="106" y="56"/>
                  </a:lnTo>
                  <a:lnTo>
                    <a:pt x="106" y="56"/>
                  </a:lnTo>
                  <a:lnTo>
                    <a:pt x="105" y="56"/>
                  </a:lnTo>
                  <a:lnTo>
                    <a:pt x="103" y="56"/>
                  </a:lnTo>
                  <a:lnTo>
                    <a:pt x="101" y="56"/>
                  </a:lnTo>
                  <a:lnTo>
                    <a:pt x="101" y="56"/>
                  </a:lnTo>
                  <a:lnTo>
                    <a:pt x="101" y="57"/>
                  </a:lnTo>
                  <a:lnTo>
                    <a:pt x="101" y="57"/>
                  </a:lnTo>
                  <a:lnTo>
                    <a:pt x="101" y="57"/>
                  </a:lnTo>
                  <a:lnTo>
                    <a:pt x="99" y="57"/>
                  </a:lnTo>
                  <a:lnTo>
                    <a:pt x="99" y="57"/>
                  </a:lnTo>
                  <a:lnTo>
                    <a:pt x="99" y="57"/>
                  </a:lnTo>
                  <a:lnTo>
                    <a:pt x="97" y="59"/>
                  </a:lnTo>
                  <a:lnTo>
                    <a:pt x="97" y="59"/>
                  </a:lnTo>
                  <a:lnTo>
                    <a:pt x="96" y="59"/>
                  </a:lnTo>
                  <a:lnTo>
                    <a:pt x="94" y="57"/>
                  </a:lnTo>
                  <a:lnTo>
                    <a:pt x="94" y="57"/>
                  </a:lnTo>
                  <a:lnTo>
                    <a:pt x="90" y="56"/>
                  </a:lnTo>
                  <a:lnTo>
                    <a:pt x="88" y="56"/>
                  </a:lnTo>
                  <a:lnTo>
                    <a:pt x="88" y="57"/>
                  </a:lnTo>
                  <a:lnTo>
                    <a:pt x="87" y="59"/>
                  </a:lnTo>
                  <a:lnTo>
                    <a:pt x="85" y="59"/>
                  </a:lnTo>
                  <a:lnTo>
                    <a:pt x="83" y="59"/>
                  </a:lnTo>
                  <a:lnTo>
                    <a:pt x="81" y="59"/>
                  </a:lnTo>
                  <a:lnTo>
                    <a:pt x="81" y="59"/>
                  </a:lnTo>
                  <a:lnTo>
                    <a:pt x="79" y="59"/>
                  </a:lnTo>
                  <a:lnTo>
                    <a:pt x="78" y="59"/>
                  </a:lnTo>
                  <a:lnTo>
                    <a:pt x="74" y="59"/>
                  </a:lnTo>
                  <a:lnTo>
                    <a:pt x="67" y="61"/>
                  </a:lnTo>
                  <a:lnTo>
                    <a:pt x="67" y="63"/>
                  </a:lnTo>
                  <a:lnTo>
                    <a:pt x="67" y="65"/>
                  </a:lnTo>
                  <a:lnTo>
                    <a:pt x="65" y="66"/>
                  </a:lnTo>
                  <a:lnTo>
                    <a:pt x="67" y="66"/>
                  </a:lnTo>
                  <a:lnTo>
                    <a:pt x="67" y="66"/>
                  </a:lnTo>
                  <a:lnTo>
                    <a:pt x="67" y="66"/>
                  </a:lnTo>
                  <a:lnTo>
                    <a:pt x="67" y="68"/>
                  </a:lnTo>
                  <a:lnTo>
                    <a:pt x="69" y="68"/>
                  </a:lnTo>
                  <a:lnTo>
                    <a:pt x="69" y="70"/>
                  </a:lnTo>
                  <a:lnTo>
                    <a:pt x="70" y="72"/>
                  </a:lnTo>
                  <a:lnTo>
                    <a:pt x="70" y="74"/>
                  </a:lnTo>
                  <a:lnTo>
                    <a:pt x="70" y="74"/>
                  </a:lnTo>
                  <a:lnTo>
                    <a:pt x="70" y="76"/>
                  </a:lnTo>
                  <a:lnTo>
                    <a:pt x="70" y="77"/>
                  </a:lnTo>
                  <a:lnTo>
                    <a:pt x="70" y="79"/>
                  </a:lnTo>
                  <a:lnTo>
                    <a:pt x="70" y="79"/>
                  </a:lnTo>
                  <a:lnTo>
                    <a:pt x="70" y="79"/>
                  </a:lnTo>
                  <a:lnTo>
                    <a:pt x="69" y="81"/>
                  </a:lnTo>
                  <a:lnTo>
                    <a:pt x="69" y="81"/>
                  </a:lnTo>
                  <a:lnTo>
                    <a:pt x="69" y="81"/>
                  </a:lnTo>
                  <a:lnTo>
                    <a:pt x="69" y="81"/>
                  </a:lnTo>
                  <a:lnTo>
                    <a:pt x="67" y="81"/>
                  </a:lnTo>
                  <a:lnTo>
                    <a:pt x="67" y="83"/>
                  </a:lnTo>
                  <a:lnTo>
                    <a:pt x="67" y="83"/>
                  </a:lnTo>
                  <a:lnTo>
                    <a:pt x="67" y="83"/>
                  </a:lnTo>
                  <a:lnTo>
                    <a:pt x="67" y="85"/>
                  </a:lnTo>
                  <a:lnTo>
                    <a:pt x="67" y="85"/>
                  </a:lnTo>
                  <a:lnTo>
                    <a:pt x="65" y="85"/>
                  </a:lnTo>
                  <a:lnTo>
                    <a:pt x="65" y="85"/>
                  </a:lnTo>
                  <a:lnTo>
                    <a:pt x="65" y="86"/>
                  </a:lnTo>
                  <a:lnTo>
                    <a:pt x="63" y="86"/>
                  </a:lnTo>
                  <a:lnTo>
                    <a:pt x="61" y="85"/>
                  </a:lnTo>
                  <a:lnTo>
                    <a:pt x="61" y="85"/>
                  </a:lnTo>
                  <a:lnTo>
                    <a:pt x="60" y="86"/>
                  </a:lnTo>
                  <a:lnTo>
                    <a:pt x="60" y="86"/>
                  </a:lnTo>
                  <a:lnTo>
                    <a:pt x="60" y="86"/>
                  </a:lnTo>
                  <a:lnTo>
                    <a:pt x="60" y="88"/>
                  </a:lnTo>
                  <a:lnTo>
                    <a:pt x="58" y="88"/>
                  </a:lnTo>
                  <a:lnTo>
                    <a:pt x="58" y="88"/>
                  </a:lnTo>
                  <a:lnTo>
                    <a:pt x="58" y="88"/>
                  </a:lnTo>
                  <a:lnTo>
                    <a:pt x="58" y="88"/>
                  </a:lnTo>
                  <a:lnTo>
                    <a:pt x="58" y="90"/>
                  </a:lnTo>
                  <a:lnTo>
                    <a:pt x="58" y="92"/>
                  </a:lnTo>
                  <a:lnTo>
                    <a:pt x="58" y="92"/>
                  </a:lnTo>
                  <a:lnTo>
                    <a:pt x="56" y="94"/>
                  </a:lnTo>
                  <a:lnTo>
                    <a:pt x="56" y="94"/>
                  </a:lnTo>
                  <a:lnTo>
                    <a:pt x="56" y="95"/>
                  </a:lnTo>
                  <a:lnTo>
                    <a:pt x="56" y="95"/>
                  </a:lnTo>
                  <a:lnTo>
                    <a:pt x="54" y="97"/>
                  </a:lnTo>
                  <a:lnTo>
                    <a:pt x="54" y="97"/>
                  </a:lnTo>
                  <a:lnTo>
                    <a:pt x="54" y="97"/>
                  </a:lnTo>
                  <a:lnTo>
                    <a:pt x="54" y="97"/>
                  </a:lnTo>
                  <a:lnTo>
                    <a:pt x="54" y="99"/>
                  </a:lnTo>
                  <a:lnTo>
                    <a:pt x="54" y="101"/>
                  </a:lnTo>
                  <a:lnTo>
                    <a:pt x="54" y="103"/>
                  </a:lnTo>
                  <a:lnTo>
                    <a:pt x="52" y="103"/>
                  </a:lnTo>
                  <a:lnTo>
                    <a:pt x="52" y="104"/>
                  </a:lnTo>
                  <a:lnTo>
                    <a:pt x="52" y="104"/>
                  </a:lnTo>
                  <a:lnTo>
                    <a:pt x="52" y="104"/>
                  </a:lnTo>
                  <a:lnTo>
                    <a:pt x="52" y="104"/>
                  </a:lnTo>
                  <a:lnTo>
                    <a:pt x="52" y="106"/>
                  </a:lnTo>
                  <a:lnTo>
                    <a:pt x="52" y="106"/>
                  </a:lnTo>
                  <a:lnTo>
                    <a:pt x="52" y="106"/>
                  </a:lnTo>
                  <a:lnTo>
                    <a:pt x="52" y="108"/>
                  </a:lnTo>
                  <a:lnTo>
                    <a:pt x="50" y="110"/>
                  </a:lnTo>
                  <a:lnTo>
                    <a:pt x="50" y="110"/>
                  </a:lnTo>
                  <a:lnTo>
                    <a:pt x="50" y="110"/>
                  </a:lnTo>
                  <a:lnTo>
                    <a:pt x="49" y="110"/>
                  </a:lnTo>
                  <a:lnTo>
                    <a:pt x="47" y="112"/>
                  </a:lnTo>
                  <a:lnTo>
                    <a:pt x="47" y="112"/>
                  </a:lnTo>
                  <a:lnTo>
                    <a:pt x="43" y="112"/>
                  </a:lnTo>
                  <a:lnTo>
                    <a:pt x="43" y="112"/>
                  </a:lnTo>
                  <a:lnTo>
                    <a:pt x="41" y="112"/>
                  </a:lnTo>
                  <a:lnTo>
                    <a:pt x="40" y="112"/>
                  </a:lnTo>
                  <a:lnTo>
                    <a:pt x="40" y="112"/>
                  </a:lnTo>
                  <a:lnTo>
                    <a:pt x="38" y="113"/>
                  </a:lnTo>
                  <a:lnTo>
                    <a:pt x="38" y="113"/>
                  </a:lnTo>
                  <a:lnTo>
                    <a:pt x="38" y="115"/>
                  </a:lnTo>
                  <a:lnTo>
                    <a:pt x="38" y="117"/>
                  </a:lnTo>
                  <a:lnTo>
                    <a:pt x="36" y="117"/>
                  </a:lnTo>
                  <a:lnTo>
                    <a:pt x="34" y="117"/>
                  </a:lnTo>
                  <a:lnTo>
                    <a:pt x="34" y="117"/>
                  </a:lnTo>
                  <a:lnTo>
                    <a:pt x="34" y="117"/>
                  </a:lnTo>
                  <a:lnTo>
                    <a:pt x="34" y="121"/>
                  </a:lnTo>
                  <a:lnTo>
                    <a:pt x="34" y="122"/>
                  </a:lnTo>
                  <a:lnTo>
                    <a:pt x="36" y="122"/>
                  </a:lnTo>
                  <a:lnTo>
                    <a:pt x="38" y="126"/>
                  </a:lnTo>
                  <a:lnTo>
                    <a:pt x="38" y="128"/>
                  </a:lnTo>
                  <a:lnTo>
                    <a:pt x="38" y="130"/>
                  </a:lnTo>
                  <a:lnTo>
                    <a:pt x="38" y="130"/>
                  </a:lnTo>
                  <a:lnTo>
                    <a:pt x="36" y="130"/>
                  </a:lnTo>
                  <a:lnTo>
                    <a:pt x="36" y="130"/>
                  </a:lnTo>
                  <a:lnTo>
                    <a:pt x="34" y="128"/>
                  </a:lnTo>
                  <a:lnTo>
                    <a:pt x="34" y="128"/>
                  </a:lnTo>
                  <a:lnTo>
                    <a:pt x="32" y="128"/>
                  </a:lnTo>
                  <a:lnTo>
                    <a:pt x="32" y="128"/>
                  </a:lnTo>
                  <a:lnTo>
                    <a:pt x="32" y="130"/>
                  </a:lnTo>
                  <a:lnTo>
                    <a:pt x="32" y="130"/>
                  </a:lnTo>
                  <a:lnTo>
                    <a:pt x="32" y="130"/>
                  </a:lnTo>
                  <a:lnTo>
                    <a:pt x="32" y="130"/>
                  </a:lnTo>
                  <a:lnTo>
                    <a:pt x="32" y="130"/>
                  </a:lnTo>
                  <a:lnTo>
                    <a:pt x="32" y="131"/>
                  </a:lnTo>
                  <a:lnTo>
                    <a:pt x="32" y="131"/>
                  </a:lnTo>
                  <a:lnTo>
                    <a:pt x="32" y="131"/>
                  </a:lnTo>
                  <a:lnTo>
                    <a:pt x="32" y="131"/>
                  </a:lnTo>
                  <a:lnTo>
                    <a:pt x="32" y="131"/>
                  </a:lnTo>
                  <a:lnTo>
                    <a:pt x="32" y="133"/>
                  </a:lnTo>
                  <a:lnTo>
                    <a:pt x="32" y="133"/>
                  </a:lnTo>
                  <a:lnTo>
                    <a:pt x="34" y="133"/>
                  </a:lnTo>
                  <a:lnTo>
                    <a:pt x="32" y="135"/>
                  </a:lnTo>
                  <a:lnTo>
                    <a:pt x="32" y="135"/>
                  </a:lnTo>
                  <a:lnTo>
                    <a:pt x="32" y="135"/>
                  </a:lnTo>
                  <a:lnTo>
                    <a:pt x="31" y="137"/>
                  </a:lnTo>
                  <a:lnTo>
                    <a:pt x="31" y="139"/>
                  </a:lnTo>
                  <a:lnTo>
                    <a:pt x="31" y="137"/>
                  </a:lnTo>
                  <a:lnTo>
                    <a:pt x="31" y="137"/>
                  </a:lnTo>
                  <a:lnTo>
                    <a:pt x="29" y="137"/>
                  </a:lnTo>
                  <a:lnTo>
                    <a:pt x="29" y="137"/>
                  </a:lnTo>
                  <a:lnTo>
                    <a:pt x="29" y="139"/>
                  </a:lnTo>
                  <a:lnTo>
                    <a:pt x="29" y="139"/>
                  </a:lnTo>
                  <a:lnTo>
                    <a:pt x="29" y="139"/>
                  </a:lnTo>
                  <a:lnTo>
                    <a:pt x="29" y="139"/>
                  </a:lnTo>
                  <a:lnTo>
                    <a:pt x="27" y="139"/>
                  </a:lnTo>
                  <a:lnTo>
                    <a:pt x="27" y="139"/>
                  </a:lnTo>
                  <a:lnTo>
                    <a:pt x="25" y="137"/>
                  </a:lnTo>
                  <a:lnTo>
                    <a:pt x="23" y="137"/>
                  </a:lnTo>
                  <a:lnTo>
                    <a:pt x="22" y="135"/>
                  </a:lnTo>
                  <a:lnTo>
                    <a:pt x="20" y="135"/>
                  </a:lnTo>
                  <a:lnTo>
                    <a:pt x="18" y="135"/>
                  </a:lnTo>
                  <a:lnTo>
                    <a:pt x="18" y="135"/>
                  </a:lnTo>
                  <a:lnTo>
                    <a:pt x="20" y="135"/>
                  </a:lnTo>
                  <a:lnTo>
                    <a:pt x="20" y="137"/>
                  </a:lnTo>
                  <a:lnTo>
                    <a:pt x="20" y="137"/>
                  </a:lnTo>
                  <a:lnTo>
                    <a:pt x="23" y="137"/>
                  </a:lnTo>
                  <a:lnTo>
                    <a:pt x="23" y="137"/>
                  </a:lnTo>
                  <a:lnTo>
                    <a:pt x="23" y="139"/>
                  </a:lnTo>
                  <a:lnTo>
                    <a:pt x="23" y="139"/>
                  </a:lnTo>
                  <a:lnTo>
                    <a:pt x="25" y="139"/>
                  </a:lnTo>
                  <a:lnTo>
                    <a:pt x="25" y="139"/>
                  </a:lnTo>
                  <a:lnTo>
                    <a:pt x="25" y="139"/>
                  </a:lnTo>
                  <a:lnTo>
                    <a:pt x="25" y="139"/>
                  </a:lnTo>
                  <a:lnTo>
                    <a:pt x="27" y="141"/>
                  </a:lnTo>
                  <a:lnTo>
                    <a:pt x="27" y="141"/>
                  </a:lnTo>
                  <a:lnTo>
                    <a:pt x="27" y="142"/>
                  </a:lnTo>
                  <a:lnTo>
                    <a:pt x="27" y="142"/>
                  </a:lnTo>
                  <a:lnTo>
                    <a:pt x="27" y="142"/>
                  </a:lnTo>
                  <a:lnTo>
                    <a:pt x="27" y="142"/>
                  </a:lnTo>
                  <a:lnTo>
                    <a:pt x="27" y="142"/>
                  </a:lnTo>
                  <a:lnTo>
                    <a:pt x="27" y="142"/>
                  </a:lnTo>
                  <a:lnTo>
                    <a:pt x="27" y="144"/>
                  </a:lnTo>
                  <a:lnTo>
                    <a:pt x="27" y="144"/>
                  </a:lnTo>
                  <a:lnTo>
                    <a:pt x="27" y="144"/>
                  </a:lnTo>
                  <a:lnTo>
                    <a:pt x="27" y="144"/>
                  </a:lnTo>
                  <a:lnTo>
                    <a:pt x="25" y="144"/>
                  </a:lnTo>
                  <a:lnTo>
                    <a:pt x="25" y="144"/>
                  </a:lnTo>
                  <a:lnTo>
                    <a:pt x="25" y="146"/>
                  </a:lnTo>
                  <a:lnTo>
                    <a:pt x="25" y="146"/>
                  </a:lnTo>
                  <a:lnTo>
                    <a:pt x="25" y="146"/>
                  </a:lnTo>
                  <a:lnTo>
                    <a:pt x="25" y="146"/>
                  </a:lnTo>
                  <a:lnTo>
                    <a:pt x="27" y="146"/>
                  </a:lnTo>
                  <a:lnTo>
                    <a:pt x="27" y="146"/>
                  </a:lnTo>
                  <a:lnTo>
                    <a:pt x="29" y="146"/>
                  </a:lnTo>
                  <a:lnTo>
                    <a:pt x="29" y="148"/>
                  </a:lnTo>
                  <a:lnTo>
                    <a:pt x="29" y="148"/>
                  </a:lnTo>
                  <a:lnTo>
                    <a:pt x="29" y="148"/>
                  </a:lnTo>
                  <a:lnTo>
                    <a:pt x="29" y="148"/>
                  </a:lnTo>
                  <a:lnTo>
                    <a:pt x="29" y="148"/>
                  </a:lnTo>
                  <a:lnTo>
                    <a:pt x="31" y="148"/>
                  </a:lnTo>
                  <a:lnTo>
                    <a:pt x="31" y="148"/>
                  </a:lnTo>
                  <a:lnTo>
                    <a:pt x="32" y="148"/>
                  </a:lnTo>
                  <a:lnTo>
                    <a:pt x="32" y="148"/>
                  </a:lnTo>
                  <a:lnTo>
                    <a:pt x="31" y="150"/>
                  </a:lnTo>
                  <a:lnTo>
                    <a:pt x="31" y="150"/>
                  </a:lnTo>
                  <a:lnTo>
                    <a:pt x="31" y="150"/>
                  </a:lnTo>
                  <a:lnTo>
                    <a:pt x="29" y="150"/>
                  </a:lnTo>
                  <a:lnTo>
                    <a:pt x="29" y="150"/>
                  </a:lnTo>
                  <a:lnTo>
                    <a:pt x="31" y="150"/>
                  </a:lnTo>
                  <a:lnTo>
                    <a:pt x="32" y="151"/>
                  </a:lnTo>
                  <a:lnTo>
                    <a:pt x="32" y="151"/>
                  </a:lnTo>
                  <a:lnTo>
                    <a:pt x="31" y="151"/>
                  </a:lnTo>
                  <a:lnTo>
                    <a:pt x="31" y="151"/>
                  </a:lnTo>
                  <a:lnTo>
                    <a:pt x="29" y="151"/>
                  </a:lnTo>
                  <a:lnTo>
                    <a:pt x="29" y="153"/>
                  </a:lnTo>
                  <a:lnTo>
                    <a:pt x="31" y="153"/>
                  </a:lnTo>
                  <a:lnTo>
                    <a:pt x="31" y="153"/>
                  </a:lnTo>
                  <a:lnTo>
                    <a:pt x="31" y="155"/>
                  </a:lnTo>
                  <a:lnTo>
                    <a:pt x="31" y="155"/>
                  </a:lnTo>
                  <a:lnTo>
                    <a:pt x="31" y="155"/>
                  </a:lnTo>
                  <a:lnTo>
                    <a:pt x="31" y="155"/>
                  </a:lnTo>
                  <a:lnTo>
                    <a:pt x="32" y="155"/>
                  </a:lnTo>
                  <a:lnTo>
                    <a:pt x="32" y="157"/>
                  </a:lnTo>
                  <a:lnTo>
                    <a:pt x="32" y="157"/>
                  </a:lnTo>
                  <a:lnTo>
                    <a:pt x="32" y="159"/>
                  </a:lnTo>
                  <a:lnTo>
                    <a:pt x="34" y="160"/>
                  </a:lnTo>
                  <a:lnTo>
                    <a:pt x="36" y="162"/>
                  </a:lnTo>
                  <a:lnTo>
                    <a:pt x="38" y="162"/>
                  </a:lnTo>
                  <a:lnTo>
                    <a:pt x="40" y="162"/>
                  </a:lnTo>
                  <a:lnTo>
                    <a:pt x="40" y="162"/>
                  </a:lnTo>
                  <a:lnTo>
                    <a:pt x="40" y="162"/>
                  </a:lnTo>
                  <a:lnTo>
                    <a:pt x="41" y="162"/>
                  </a:lnTo>
                  <a:lnTo>
                    <a:pt x="41" y="162"/>
                  </a:lnTo>
                  <a:lnTo>
                    <a:pt x="41" y="162"/>
                  </a:lnTo>
                  <a:lnTo>
                    <a:pt x="41" y="162"/>
                  </a:lnTo>
                  <a:lnTo>
                    <a:pt x="43" y="162"/>
                  </a:lnTo>
                  <a:lnTo>
                    <a:pt x="43" y="162"/>
                  </a:lnTo>
                  <a:lnTo>
                    <a:pt x="41" y="164"/>
                  </a:lnTo>
                  <a:lnTo>
                    <a:pt x="41" y="164"/>
                  </a:lnTo>
                  <a:lnTo>
                    <a:pt x="41" y="166"/>
                  </a:lnTo>
                  <a:lnTo>
                    <a:pt x="43" y="166"/>
                  </a:lnTo>
                  <a:lnTo>
                    <a:pt x="43" y="166"/>
                  </a:lnTo>
                  <a:lnTo>
                    <a:pt x="43" y="166"/>
                  </a:lnTo>
                  <a:lnTo>
                    <a:pt x="45" y="168"/>
                  </a:lnTo>
                  <a:lnTo>
                    <a:pt x="49" y="173"/>
                  </a:lnTo>
                  <a:lnTo>
                    <a:pt x="50" y="173"/>
                  </a:lnTo>
                  <a:lnTo>
                    <a:pt x="52" y="175"/>
                  </a:lnTo>
                  <a:lnTo>
                    <a:pt x="52" y="177"/>
                  </a:lnTo>
                  <a:lnTo>
                    <a:pt x="54" y="177"/>
                  </a:lnTo>
                  <a:lnTo>
                    <a:pt x="54" y="180"/>
                  </a:lnTo>
                  <a:lnTo>
                    <a:pt x="54" y="180"/>
                  </a:lnTo>
                  <a:lnTo>
                    <a:pt x="54" y="180"/>
                  </a:lnTo>
                  <a:lnTo>
                    <a:pt x="54" y="180"/>
                  </a:lnTo>
                  <a:lnTo>
                    <a:pt x="54" y="180"/>
                  </a:lnTo>
                  <a:lnTo>
                    <a:pt x="54" y="180"/>
                  </a:lnTo>
                  <a:lnTo>
                    <a:pt x="54" y="180"/>
                  </a:lnTo>
                  <a:lnTo>
                    <a:pt x="54" y="182"/>
                  </a:lnTo>
                  <a:lnTo>
                    <a:pt x="54" y="182"/>
                  </a:lnTo>
                  <a:lnTo>
                    <a:pt x="54" y="182"/>
                  </a:lnTo>
                  <a:lnTo>
                    <a:pt x="54" y="182"/>
                  </a:lnTo>
                  <a:lnTo>
                    <a:pt x="54" y="182"/>
                  </a:lnTo>
                  <a:lnTo>
                    <a:pt x="54" y="184"/>
                  </a:lnTo>
                  <a:lnTo>
                    <a:pt x="56" y="184"/>
                  </a:lnTo>
                  <a:lnTo>
                    <a:pt x="56" y="184"/>
                  </a:lnTo>
                  <a:lnTo>
                    <a:pt x="56" y="182"/>
                  </a:lnTo>
                  <a:lnTo>
                    <a:pt x="56" y="182"/>
                  </a:lnTo>
                  <a:lnTo>
                    <a:pt x="58" y="182"/>
                  </a:lnTo>
                  <a:lnTo>
                    <a:pt x="58" y="182"/>
                  </a:lnTo>
                  <a:lnTo>
                    <a:pt x="58" y="182"/>
                  </a:lnTo>
                  <a:lnTo>
                    <a:pt x="60" y="184"/>
                  </a:lnTo>
                  <a:lnTo>
                    <a:pt x="60" y="184"/>
                  </a:lnTo>
                  <a:lnTo>
                    <a:pt x="60" y="182"/>
                  </a:lnTo>
                  <a:lnTo>
                    <a:pt x="60" y="182"/>
                  </a:lnTo>
                  <a:lnTo>
                    <a:pt x="60" y="182"/>
                  </a:lnTo>
                  <a:lnTo>
                    <a:pt x="60" y="182"/>
                  </a:lnTo>
                  <a:lnTo>
                    <a:pt x="56" y="180"/>
                  </a:lnTo>
                  <a:lnTo>
                    <a:pt x="56" y="180"/>
                  </a:lnTo>
                  <a:lnTo>
                    <a:pt x="56" y="180"/>
                  </a:lnTo>
                  <a:lnTo>
                    <a:pt x="56" y="178"/>
                  </a:lnTo>
                  <a:lnTo>
                    <a:pt x="56" y="178"/>
                  </a:lnTo>
                  <a:lnTo>
                    <a:pt x="56" y="178"/>
                  </a:lnTo>
                  <a:lnTo>
                    <a:pt x="56" y="178"/>
                  </a:lnTo>
                  <a:lnTo>
                    <a:pt x="58" y="178"/>
                  </a:lnTo>
                  <a:lnTo>
                    <a:pt x="58" y="178"/>
                  </a:lnTo>
                  <a:lnTo>
                    <a:pt x="58" y="177"/>
                  </a:lnTo>
                  <a:lnTo>
                    <a:pt x="58" y="177"/>
                  </a:lnTo>
                  <a:lnTo>
                    <a:pt x="58" y="177"/>
                  </a:lnTo>
                  <a:lnTo>
                    <a:pt x="58" y="175"/>
                  </a:lnTo>
                  <a:lnTo>
                    <a:pt x="58" y="175"/>
                  </a:lnTo>
                  <a:lnTo>
                    <a:pt x="58" y="175"/>
                  </a:lnTo>
                  <a:lnTo>
                    <a:pt x="58" y="175"/>
                  </a:lnTo>
                  <a:lnTo>
                    <a:pt x="58" y="175"/>
                  </a:lnTo>
                  <a:lnTo>
                    <a:pt x="58" y="173"/>
                  </a:lnTo>
                  <a:lnTo>
                    <a:pt x="60" y="173"/>
                  </a:lnTo>
                  <a:lnTo>
                    <a:pt x="60" y="173"/>
                  </a:lnTo>
                  <a:lnTo>
                    <a:pt x="60" y="173"/>
                  </a:lnTo>
                  <a:lnTo>
                    <a:pt x="60" y="173"/>
                  </a:lnTo>
                  <a:lnTo>
                    <a:pt x="60" y="175"/>
                  </a:lnTo>
                  <a:lnTo>
                    <a:pt x="60" y="177"/>
                  </a:lnTo>
                  <a:lnTo>
                    <a:pt x="60" y="177"/>
                  </a:lnTo>
                  <a:lnTo>
                    <a:pt x="60" y="175"/>
                  </a:lnTo>
                  <a:lnTo>
                    <a:pt x="60" y="175"/>
                  </a:lnTo>
                  <a:lnTo>
                    <a:pt x="61" y="175"/>
                  </a:lnTo>
                  <a:lnTo>
                    <a:pt x="61" y="177"/>
                  </a:lnTo>
                  <a:lnTo>
                    <a:pt x="61" y="177"/>
                  </a:lnTo>
                  <a:lnTo>
                    <a:pt x="61" y="177"/>
                  </a:lnTo>
                  <a:lnTo>
                    <a:pt x="61" y="177"/>
                  </a:lnTo>
                  <a:lnTo>
                    <a:pt x="61" y="177"/>
                  </a:lnTo>
                  <a:lnTo>
                    <a:pt x="61" y="177"/>
                  </a:lnTo>
                  <a:lnTo>
                    <a:pt x="61" y="177"/>
                  </a:lnTo>
                  <a:lnTo>
                    <a:pt x="61" y="177"/>
                  </a:lnTo>
                  <a:lnTo>
                    <a:pt x="61" y="178"/>
                  </a:lnTo>
                  <a:lnTo>
                    <a:pt x="61" y="178"/>
                  </a:lnTo>
                  <a:lnTo>
                    <a:pt x="63" y="178"/>
                  </a:lnTo>
                  <a:lnTo>
                    <a:pt x="63" y="178"/>
                  </a:lnTo>
                  <a:lnTo>
                    <a:pt x="61" y="178"/>
                  </a:lnTo>
                  <a:lnTo>
                    <a:pt x="61" y="177"/>
                  </a:lnTo>
                  <a:lnTo>
                    <a:pt x="61" y="177"/>
                  </a:lnTo>
                  <a:lnTo>
                    <a:pt x="63" y="177"/>
                  </a:lnTo>
                  <a:lnTo>
                    <a:pt x="63" y="175"/>
                  </a:lnTo>
                  <a:lnTo>
                    <a:pt x="63" y="175"/>
                  </a:lnTo>
                  <a:lnTo>
                    <a:pt x="63" y="177"/>
                  </a:lnTo>
                  <a:lnTo>
                    <a:pt x="65" y="177"/>
                  </a:lnTo>
                  <a:lnTo>
                    <a:pt x="65" y="177"/>
                  </a:lnTo>
                  <a:lnTo>
                    <a:pt x="65" y="177"/>
                  </a:lnTo>
                  <a:lnTo>
                    <a:pt x="67" y="177"/>
                  </a:lnTo>
                  <a:lnTo>
                    <a:pt x="67" y="177"/>
                  </a:lnTo>
                  <a:lnTo>
                    <a:pt x="65" y="177"/>
                  </a:lnTo>
                  <a:lnTo>
                    <a:pt x="65" y="177"/>
                  </a:lnTo>
                  <a:lnTo>
                    <a:pt x="65" y="177"/>
                  </a:lnTo>
                  <a:lnTo>
                    <a:pt x="65" y="177"/>
                  </a:lnTo>
                  <a:lnTo>
                    <a:pt x="65" y="178"/>
                  </a:lnTo>
                  <a:lnTo>
                    <a:pt x="67" y="178"/>
                  </a:lnTo>
                  <a:lnTo>
                    <a:pt x="67" y="178"/>
                  </a:lnTo>
                  <a:lnTo>
                    <a:pt x="67" y="178"/>
                  </a:lnTo>
                  <a:lnTo>
                    <a:pt x="67" y="178"/>
                  </a:lnTo>
                  <a:lnTo>
                    <a:pt x="69" y="178"/>
                  </a:lnTo>
                  <a:lnTo>
                    <a:pt x="69" y="178"/>
                  </a:lnTo>
                  <a:lnTo>
                    <a:pt x="69" y="180"/>
                  </a:lnTo>
                  <a:lnTo>
                    <a:pt x="72" y="180"/>
                  </a:lnTo>
                  <a:lnTo>
                    <a:pt x="70" y="178"/>
                  </a:lnTo>
                  <a:lnTo>
                    <a:pt x="72" y="178"/>
                  </a:lnTo>
                  <a:lnTo>
                    <a:pt x="72" y="178"/>
                  </a:lnTo>
                  <a:lnTo>
                    <a:pt x="72" y="178"/>
                  </a:lnTo>
                  <a:lnTo>
                    <a:pt x="72" y="178"/>
                  </a:lnTo>
                  <a:lnTo>
                    <a:pt x="72" y="178"/>
                  </a:lnTo>
                  <a:lnTo>
                    <a:pt x="72" y="177"/>
                  </a:lnTo>
                  <a:lnTo>
                    <a:pt x="72" y="177"/>
                  </a:lnTo>
                  <a:lnTo>
                    <a:pt x="72" y="177"/>
                  </a:lnTo>
                  <a:lnTo>
                    <a:pt x="76" y="178"/>
                  </a:lnTo>
                  <a:lnTo>
                    <a:pt x="76" y="180"/>
                  </a:lnTo>
                  <a:lnTo>
                    <a:pt x="76" y="182"/>
                  </a:lnTo>
                  <a:lnTo>
                    <a:pt x="76" y="182"/>
                  </a:lnTo>
                  <a:lnTo>
                    <a:pt x="76" y="182"/>
                  </a:lnTo>
                  <a:lnTo>
                    <a:pt x="76" y="184"/>
                  </a:lnTo>
                  <a:lnTo>
                    <a:pt x="76" y="184"/>
                  </a:lnTo>
                  <a:lnTo>
                    <a:pt x="76" y="184"/>
                  </a:lnTo>
                  <a:lnTo>
                    <a:pt x="76" y="186"/>
                  </a:lnTo>
                  <a:lnTo>
                    <a:pt x="76" y="186"/>
                  </a:lnTo>
                  <a:lnTo>
                    <a:pt x="76" y="186"/>
                  </a:lnTo>
                  <a:lnTo>
                    <a:pt x="78" y="186"/>
                  </a:lnTo>
                  <a:lnTo>
                    <a:pt x="78" y="186"/>
                  </a:lnTo>
                  <a:lnTo>
                    <a:pt x="78" y="187"/>
                  </a:lnTo>
                  <a:lnTo>
                    <a:pt x="78" y="187"/>
                  </a:lnTo>
                  <a:lnTo>
                    <a:pt x="78" y="187"/>
                  </a:lnTo>
                  <a:lnTo>
                    <a:pt x="78" y="189"/>
                  </a:lnTo>
                  <a:lnTo>
                    <a:pt x="78" y="189"/>
                  </a:lnTo>
                  <a:lnTo>
                    <a:pt x="78" y="189"/>
                  </a:lnTo>
                  <a:lnTo>
                    <a:pt x="76" y="187"/>
                  </a:lnTo>
                  <a:lnTo>
                    <a:pt x="76" y="187"/>
                  </a:lnTo>
                  <a:lnTo>
                    <a:pt x="76" y="187"/>
                  </a:lnTo>
                  <a:lnTo>
                    <a:pt x="74" y="186"/>
                  </a:lnTo>
                  <a:lnTo>
                    <a:pt x="74" y="186"/>
                  </a:lnTo>
                  <a:lnTo>
                    <a:pt x="74" y="187"/>
                  </a:lnTo>
                  <a:lnTo>
                    <a:pt x="74" y="187"/>
                  </a:lnTo>
                  <a:lnTo>
                    <a:pt x="74" y="187"/>
                  </a:lnTo>
                  <a:lnTo>
                    <a:pt x="74" y="187"/>
                  </a:lnTo>
                  <a:lnTo>
                    <a:pt x="72" y="187"/>
                  </a:lnTo>
                  <a:lnTo>
                    <a:pt x="72" y="189"/>
                  </a:lnTo>
                  <a:lnTo>
                    <a:pt x="72" y="189"/>
                  </a:lnTo>
                  <a:lnTo>
                    <a:pt x="72" y="187"/>
                  </a:lnTo>
                  <a:lnTo>
                    <a:pt x="70" y="187"/>
                  </a:lnTo>
                  <a:lnTo>
                    <a:pt x="70" y="187"/>
                  </a:lnTo>
                  <a:lnTo>
                    <a:pt x="70" y="187"/>
                  </a:lnTo>
                  <a:lnTo>
                    <a:pt x="70" y="186"/>
                  </a:lnTo>
                  <a:lnTo>
                    <a:pt x="70" y="186"/>
                  </a:lnTo>
                  <a:lnTo>
                    <a:pt x="70" y="186"/>
                  </a:lnTo>
                  <a:lnTo>
                    <a:pt x="69" y="186"/>
                  </a:lnTo>
                  <a:lnTo>
                    <a:pt x="69" y="184"/>
                  </a:lnTo>
                  <a:lnTo>
                    <a:pt x="69" y="184"/>
                  </a:lnTo>
                  <a:lnTo>
                    <a:pt x="67" y="184"/>
                  </a:lnTo>
                  <a:lnTo>
                    <a:pt x="67" y="184"/>
                  </a:lnTo>
                  <a:lnTo>
                    <a:pt x="67" y="184"/>
                  </a:lnTo>
                  <a:lnTo>
                    <a:pt x="65" y="184"/>
                  </a:lnTo>
                  <a:lnTo>
                    <a:pt x="65" y="184"/>
                  </a:lnTo>
                  <a:lnTo>
                    <a:pt x="65" y="184"/>
                  </a:lnTo>
                  <a:lnTo>
                    <a:pt x="65" y="184"/>
                  </a:lnTo>
                  <a:lnTo>
                    <a:pt x="63" y="186"/>
                  </a:lnTo>
                  <a:lnTo>
                    <a:pt x="63" y="186"/>
                  </a:lnTo>
                  <a:lnTo>
                    <a:pt x="61" y="186"/>
                  </a:lnTo>
                  <a:lnTo>
                    <a:pt x="61" y="186"/>
                  </a:lnTo>
                  <a:lnTo>
                    <a:pt x="61" y="184"/>
                  </a:lnTo>
                  <a:lnTo>
                    <a:pt x="61" y="184"/>
                  </a:lnTo>
                  <a:lnTo>
                    <a:pt x="61" y="184"/>
                  </a:lnTo>
                  <a:lnTo>
                    <a:pt x="61" y="184"/>
                  </a:lnTo>
                  <a:lnTo>
                    <a:pt x="61" y="184"/>
                  </a:lnTo>
                  <a:lnTo>
                    <a:pt x="61" y="184"/>
                  </a:lnTo>
                  <a:lnTo>
                    <a:pt x="61" y="184"/>
                  </a:lnTo>
                  <a:lnTo>
                    <a:pt x="61" y="184"/>
                  </a:lnTo>
                  <a:lnTo>
                    <a:pt x="61" y="184"/>
                  </a:lnTo>
                  <a:lnTo>
                    <a:pt x="60" y="186"/>
                  </a:lnTo>
                  <a:lnTo>
                    <a:pt x="60" y="186"/>
                  </a:lnTo>
                  <a:lnTo>
                    <a:pt x="58" y="186"/>
                  </a:lnTo>
                  <a:lnTo>
                    <a:pt x="58" y="184"/>
                  </a:lnTo>
                  <a:lnTo>
                    <a:pt x="58" y="184"/>
                  </a:lnTo>
                  <a:lnTo>
                    <a:pt x="58" y="184"/>
                  </a:lnTo>
                  <a:lnTo>
                    <a:pt x="56" y="184"/>
                  </a:lnTo>
                  <a:lnTo>
                    <a:pt x="56" y="186"/>
                  </a:lnTo>
                  <a:lnTo>
                    <a:pt x="56" y="186"/>
                  </a:lnTo>
                  <a:lnTo>
                    <a:pt x="56" y="187"/>
                  </a:lnTo>
                  <a:lnTo>
                    <a:pt x="58" y="187"/>
                  </a:lnTo>
                  <a:lnTo>
                    <a:pt x="58" y="187"/>
                  </a:lnTo>
                  <a:lnTo>
                    <a:pt x="58" y="189"/>
                  </a:lnTo>
                  <a:lnTo>
                    <a:pt x="60" y="189"/>
                  </a:lnTo>
                  <a:lnTo>
                    <a:pt x="58" y="189"/>
                  </a:lnTo>
                  <a:lnTo>
                    <a:pt x="58" y="189"/>
                  </a:lnTo>
                  <a:lnTo>
                    <a:pt x="58" y="189"/>
                  </a:lnTo>
                  <a:lnTo>
                    <a:pt x="56" y="189"/>
                  </a:lnTo>
                  <a:lnTo>
                    <a:pt x="56" y="191"/>
                  </a:lnTo>
                  <a:lnTo>
                    <a:pt x="56" y="191"/>
                  </a:lnTo>
                  <a:lnTo>
                    <a:pt x="54" y="193"/>
                  </a:lnTo>
                  <a:lnTo>
                    <a:pt x="54" y="193"/>
                  </a:lnTo>
                  <a:lnTo>
                    <a:pt x="56" y="195"/>
                  </a:lnTo>
                  <a:lnTo>
                    <a:pt x="58" y="195"/>
                  </a:lnTo>
                  <a:lnTo>
                    <a:pt x="58" y="195"/>
                  </a:lnTo>
                  <a:lnTo>
                    <a:pt x="58" y="197"/>
                  </a:lnTo>
                  <a:lnTo>
                    <a:pt x="58" y="195"/>
                  </a:lnTo>
                  <a:lnTo>
                    <a:pt x="58" y="195"/>
                  </a:lnTo>
                  <a:lnTo>
                    <a:pt x="58" y="195"/>
                  </a:lnTo>
                  <a:lnTo>
                    <a:pt x="60" y="195"/>
                  </a:lnTo>
                  <a:lnTo>
                    <a:pt x="60" y="197"/>
                  </a:lnTo>
                  <a:lnTo>
                    <a:pt x="60" y="195"/>
                  </a:lnTo>
                  <a:lnTo>
                    <a:pt x="60" y="195"/>
                  </a:lnTo>
                  <a:lnTo>
                    <a:pt x="61" y="193"/>
                  </a:lnTo>
                  <a:lnTo>
                    <a:pt x="61" y="193"/>
                  </a:lnTo>
                  <a:lnTo>
                    <a:pt x="61" y="193"/>
                  </a:lnTo>
                  <a:lnTo>
                    <a:pt x="63" y="195"/>
                  </a:lnTo>
                  <a:lnTo>
                    <a:pt x="63" y="200"/>
                  </a:lnTo>
                  <a:lnTo>
                    <a:pt x="65" y="200"/>
                  </a:lnTo>
                  <a:lnTo>
                    <a:pt x="65" y="202"/>
                  </a:lnTo>
                  <a:lnTo>
                    <a:pt x="65" y="202"/>
                  </a:lnTo>
                  <a:lnTo>
                    <a:pt x="67" y="202"/>
                  </a:lnTo>
                  <a:lnTo>
                    <a:pt x="69" y="202"/>
                  </a:lnTo>
                  <a:lnTo>
                    <a:pt x="69" y="204"/>
                  </a:lnTo>
                  <a:lnTo>
                    <a:pt x="70" y="206"/>
                  </a:lnTo>
                  <a:lnTo>
                    <a:pt x="70" y="207"/>
                  </a:lnTo>
                  <a:lnTo>
                    <a:pt x="69" y="209"/>
                  </a:lnTo>
                  <a:lnTo>
                    <a:pt x="70" y="211"/>
                  </a:lnTo>
                  <a:lnTo>
                    <a:pt x="70" y="211"/>
                  </a:lnTo>
                  <a:lnTo>
                    <a:pt x="70" y="211"/>
                  </a:lnTo>
                  <a:lnTo>
                    <a:pt x="70" y="213"/>
                  </a:lnTo>
                  <a:lnTo>
                    <a:pt x="70" y="211"/>
                  </a:lnTo>
                  <a:lnTo>
                    <a:pt x="72" y="211"/>
                  </a:lnTo>
                  <a:lnTo>
                    <a:pt x="72" y="211"/>
                  </a:lnTo>
                  <a:lnTo>
                    <a:pt x="72" y="211"/>
                  </a:lnTo>
                  <a:lnTo>
                    <a:pt x="72" y="211"/>
                  </a:lnTo>
                  <a:lnTo>
                    <a:pt x="72" y="211"/>
                  </a:lnTo>
                  <a:lnTo>
                    <a:pt x="74" y="211"/>
                  </a:lnTo>
                  <a:lnTo>
                    <a:pt x="74" y="211"/>
                  </a:lnTo>
                  <a:lnTo>
                    <a:pt x="74" y="211"/>
                  </a:lnTo>
                  <a:lnTo>
                    <a:pt x="72" y="213"/>
                  </a:lnTo>
                  <a:lnTo>
                    <a:pt x="72" y="213"/>
                  </a:lnTo>
                  <a:lnTo>
                    <a:pt x="74" y="213"/>
                  </a:lnTo>
                  <a:lnTo>
                    <a:pt x="74" y="213"/>
                  </a:lnTo>
                  <a:lnTo>
                    <a:pt x="74" y="213"/>
                  </a:lnTo>
                  <a:lnTo>
                    <a:pt x="72" y="213"/>
                  </a:lnTo>
                  <a:lnTo>
                    <a:pt x="72" y="213"/>
                  </a:lnTo>
                  <a:lnTo>
                    <a:pt x="72" y="213"/>
                  </a:lnTo>
                  <a:lnTo>
                    <a:pt x="74" y="215"/>
                  </a:lnTo>
                  <a:lnTo>
                    <a:pt x="74" y="215"/>
                  </a:lnTo>
                  <a:lnTo>
                    <a:pt x="74" y="215"/>
                  </a:lnTo>
                  <a:lnTo>
                    <a:pt x="74" y="215"/>
                  </a:lnTo>
                  <a:lnTo>
                    <a:pt x="74" y="216"/>
                  </a:lnTo>
                  <a:lnTo>
                    <a:pt x="74" y="216"/>
                  </a:lnTo>
                  <a:lnTo>
                    <a:pt x="74" y="216"/>
                  </a:lnTo>
                  <a:lnTo>
                    <a:pt x="74" y="216"/>
                  </a:lnTo>
                  <a:lnTo>
                    <a:pt x="74" y="216"/>
                  </a:lnTo>
                  <a:lnTo>
                    <a:pt x="74" y="216"/>
                  </a:lnTo>
                  <a:lnTo>
                    <a:pt x="72" y="216"/>
                  </a:lnTo>
                  <a:lnTo>
                    <a:pt x="72" y="216"/>
                  </a:lnTo>
                  <a:lnTo>
                    <a:pt x="72" y="216"/>
                  </a:lnTo>
                  <a:lnTo>
                    <a:pt x="72" y="216"/>
                  </a:lnTo>
                  <a:lnTo>
                    <a:pt x="72" y="216"/>
                  </a:lnTo>
                  <a:lnTo>
                    <a:pt x="72" y="218"/>
                  </a:lnTo>
                  <a:lnTo>
                    <a:pt x="72" y="218"/>
                  </a:lnTo>
                  <a:lnTo>
                    <a:pt x="74" y="218"/>
                  </a:lnTo>
                  <a:lnTo>
                    <a:pt x="74" y="218"/>
                  </a:lnTo>
                  <a:lnTo>
                    <a:pt x="74" y="218"/>
                  </a:lnTo>
                  <a:lnTo>
                    <a:pt x="74" y="218"/>
                  </a:lnTo>
                  <a:lnTo>
                    <a:pt x="76" y="218"/>
                  </a:lnTo>
                  <a:lnTo>
                    <a:pt x="76" y="220"/>
                  </a:lnTo>
                  <a:lnTo>
                    <a:pt x="74" y="220"/>
                  </a:lnTo>
                  <a:lnTo>
                    <a:pt x="74" y="220"/>
                  </a:lnTo>
                  <a:lnTo>
                    <a:pt x="74" y="220"/>
                  </a:lnTo>
                  <a:lnTo>
                    <a:pt x="74" y="220"/>
                  </a:lnTo>
                  <a:lnTo>
                    <a:pt x="74" y="220"/>
                  </a:lnTo>
                  <a:lnTo>
                    <a:pt x="74" y="222"/>
                  </a:lnTo>
                  <a:lnTo>
                    <a:pt x="74" y="222"/>
                  </a:lnTo>
                  <a:lnTo>
                    <a:pt x="74" y="220"/>
                  </a:lnTo>
                  <a:lnTo>
                    <a:pt x="74" y="222"/>
                  </a:lnTo>
                  <a:lnTo>
                    <a:pt x="74" y="222"/>
                  </a:lnTo>
                  <a:lnTo>
                    <a:pt x="74" y="222"/>
                  </a:lnTo>
                  <a:lnTo>
                    <a:pt x="72" y="222"/>
                  </a:lnTo>
                  <a:lnTo>
                    <a:pt x="74" y="222"/>
                  </a:lnTo>
                  <a:lnTo>
                    <a:pt x="76" y="222"/>
                  </a:lnTo>
                  <a:lnTo>
                    <a:pt x="76" y="224"/>
                  </a:lnTo>
                  <a:lnTo>
                    <a:pt x="76" y="224"/>
                  </a:lnTo>
                  <a:lnTo>
                    <a:pt x="76" y="224"/>
                  </a:lnTo>
                  <a:lnTo>
                    <a:pt x="76" y="225"/>
                  </a:lnTo>
                  <a:lnTo>
                    <a:pt x="78" y="225"/>
                  </a:lnTo>
                  <a:lnTo>
                    <a:pt x="78" y="224"/>
                  </a:lnTo>
                  <a:lnTo>
                    <a:pt x="78" y="224"/>
                  </a:lnTo>
                  <a:lnTo>
                    <a:pt x="78" y="224"/>
                  </a:lnTo>
                  <a:lnTo>
                    <a:pt x="79" y="224"/>
                  </a:lnTo>
                  <a:lnTo>
                    <a:pt x="78" y="224"/>
                  </a:lnTo>
                  <a:lnTo>
                    <a:pt x="78" y="224"/>
                  </a:lnTo>
                  <a:lnTo>
                    <a:pt x="78" y="224"/>
                  </a:lnTo>
                  <a:lnTo>
                    <a:pt x="78" y="222"/>
                  </a:lnTo>
                  <a:lnTo>
                    <a:pt x="78" y="222"/>
                  </a:lnTo>
                  <a:lnTo>
                    <a:pt x="79" y="224"/>
                  </a:lnTo>
                  <a:lnTo>
                    <a:pt x="79" y="224"/>
                  </a:lnTo>
                  <a:lnTo>
                    <a:pt x="79" y="224"/>
                  </a:lnTo>
                  <a:lnTo>
                    <a:pt x="81" y="224"/>
                  </a:lnTo>
                  <a:lnTo>
                    <a:pt x="81" y="224"/>
                  </a:lnTo>
                  <a:lnTo>
                    <a:pt x="81" y="222"/>
                  </a:lnTo>
                  <a:lnTo>
                    <a:pt x="83" y="222"/>
                  </a:lnTo>
                  <a:lnTo>
                    <a:pt x="81" y="222"/>
                  </a:lnTo>
                  <a:lnTo>
                    <a:pt x="81" y="222"/>
                  </a:lnTo>
                  <a:lnTo>
                    <a:pt x="81" y="222"/>
                  </a:lnTo>
                  <a:lnTo>
                    <a:pt x="83" y="220"/>
                  </a:lnTo>
                  <a:lnTo>
                    <a:pt x="83" y="222"/>
                  </a:lnTo>
                  <a:lnTo>
                    <a:pt x="83" y="220"/>
                  </a:lnTo>
                  <a:lnTo>
                    <a:pt x="83" y="220"/>
                  </a:lnTo>
                  <a:lnTo>
                    <a:pt x="83" y="220"/>
                  </a:lnTo>
                  <a:lnTo>
                    <a:pt x="83" y="220"/>
                  </a:lnTo>
                  <a:lnTo>
                    <a:pt x="83" y="220"/>
                  </a:lnTo>
                  <a:lnTo>
                    <a:pt x="85" y="220"/>
                  </a:lnTo>
                  <a:lnTo>
                    <a:pt x="85" y="220"/>
                  </a:lnTo>
                  <a:lnTo>
                    <a:pt x="85" y="220"/>
                  </a:lnTo>
                  <a:lnTo>
                    <a:pt x="85" y="218"/>
                  </a:lnTo>
                  <a:lnTo>
                    <a:pt x="85" y="218"/>
                  </a:lnTo>
                  <a:lnTo>
                    <a:pt x="87" y="216"/>
                  </a:lnTo>
                  <a:lnTo>
                    <a:pt x="85" y="216"/>
                  </a:lnTo>
                  <a:lnTo>
                    <a:pt x="85" y="216"/>
                  </a:lnTo>
                  <a:lnTo>
                    <a:pt x="85" y="216"/>
                  </a:lnTo>
                  <a:lnTo>
                    <a:pt x="85" y="216"/>
                  </a:lnTo>
                  <a:lnTo>
                    <a:pt x="87" y="216"/>
                  </a:lnTo>
                  <a:lnTo>
                    <a:pt x="85" y="213"/>
                  </a:lnTo>
                  <a:lnTo>
                    <a:pt x="85" y="213"/>
                  </a:lnTo>
                  <a:lnTo>
                    <a:pt x="85" y="213"/>
                  </a:lnTo>
                  <a:lnTo>
                    <a:pt x="85" y="213"/>
                  </a:lnTo>
                  <a:lnTo>
                    <a:pt x="85" y="213"/>
                  </a:lnTo>
                  <a:lnTo>
                    <a:pt x="85" y="213"/>
                  </a:lnTo>
                  <a:lnTo>
                    <a:pt x="87" y="215"/>
                  </a:lnTo>
                  <a:lnTo>
                    <a:pt x="87" y="218"/>
                  </a:lnTo>
                  <a:lnTo>
                    <a:pt x="87" y="218"/>
                  </a:lnTo>
                  <a:lnTo>
                    <a:pt x="88" y="218"/>
                  </a:lnTo>
                  <a:lnTo>
                    <a:pt x="90" y="220"/>
                  </a:lnTo>
                  <a:lnTo>
                    <a:pt x="90" y="220"/>
                  </a:lnTo>
                  <a:lnTo>
                    <a:pt x="90" y="222"/>
                  </a:lnTo>
                  <a:lnTo>
                    <a:pt x="90" y="222"/>
                  </a:lnTo>
                  <a:lnTo>
                    <a:pt x="90" y="222"/>
                  </a:lnTo>
                  <a:lnTo>
                    <a:pt x="90" y="220"/>
                  </a:lnTo>
                  <a:lnTo>
                    <a:pt x="90" y="222"/>
                  </a:lnTo>
                  <a:lnTo>
                    <a:pt x="92" y="222"/>
                  </a:lnTo>
                  <a:lnTo>
                    <a:pt x="92" y="222"/>
                  </a:lnTo>
                  <a:lnTo>
                    <a:pt x="92" y="220"/>
                  </a:lnTo>
                  <a:lnTo>
                    <a:pt x="92" y="222"/>
                  </a:lnTo>
                  <a:lnTo>
                    <a:pt x="94" y="222"/>
                  </a:lnTo>
                  <a:lnTo>
                    <a:pt x="92" y="222"/>
                  </a:lnTo>
                  <a:lnTo>
                    <a:pt x="92" y="222"/>
                  </a:lnTo>
                  <a:lnTo>
                    <a:pt x="92" y="222"/>
                  </a:lnTo>
                  <a:lnTo>
                    <a:pt x="92" y="222"/>
                  </a:lnTo>
                  <a:lnTo>
                    <a:pt x="94" y="224"/>
                  </a:lnTo>
                  <a:lnTo>
                    <a:pt x="92" y="224"/>
                  </a:lnTo>
                  <a:lnTo>
                    <a:pt x="92" y="224"/>
                  </a:lnTo>
                  <a:lnTo>
                    <a:pt x="92" y="224"/>
                  </a:lnTo>
                  <a:lnTo>
                    <a:pt x="94" y="224"/>
                  </a:lnTo>
                  <a:lnTo>
                    <a:pt x="94" y="225"/>
                  </a:lnTo>
                  <a:lnTo>
                    <a:pt x="92" y="224"/>
                  </a:lnTo>
                  <a:lnTo>
                    <a:pt x="92" y="224"/>
                  </a:lnTo>
                  <a:lnTo>
                    <a:pt x="90" y="224"/>
                  </a:lnTo>
                  <a:lnTo>
                    <a:pt x="90" y="224"/>
                  </a:lnTo>
                  <a:lnTo>
                    <a:pt x="92" y="224"/>
                  </a:lnTo>
                  <a:lnTo>
                    <a:pt x="92" y="225"/>
                  </a:lnTo>
                  <a:lnTo>
                    <a:pt x="92" y="225"/>
                  </a:lnTo>
                  <a:lnTo>
                    <a:pt x="94" y="225"/>
                  </a:lnTo>
                  <a:lnTo>
                    <a:pt x="94" y="225"/>
                  </a:lnTo>
                  <a:lnTo>
                    <a:pt x="94" y="225"/>
                  </a:lnTo>
                  <a:lnTo>
                    <a:pt x="96" y="225"/>
                  </a:lnTo>
                  <a:lnTo>
                    <a:pt x="96" y="224"/>
                  </a:lnTo>
                  <a:lnTo>
                    <a:pt x="99" y="222"/>
                  </a:lnTo>
                  <a:lnTo>
                    <a:pt x="99" y="222"/>
                  </a:lnTo>
                  <a:lnTo>
                    <a:pt x="99" y="222"/>
                  </a:lnTo>
                  <a:lnTo>
                    <a:pt x="101" y="222"/>
                  </a:lnTo>
                  <a:lnTo>
                    <a:pt x="101" y="222"/>
                  </a:lnTo>
                  <a:lnTo>
                    <a:pt x="105" y="222"/>
                  </a:lnTo>
                  <a:lnTo>
                    <a:pt x="106" y="224"/>
                  </a:lnTo>
                  <a:lnTo>
                    <a:pt x="106" y="224"/>
                  </a:lnTo>
                  <a:lnTo>
                    <a:pt x="106" y="224"/>
                  </a:lnTo>
                  <a:lnTo>
                    <a:pt x="106" y="222"/>
                  </a:lnTo>
                  <a:lnTo>
                    <a:pt x="108" y="222"/>
                  </a:lnTo>
                  <a:lnTo>
                    <a:pt x="110" y="220"/>
                  </a:lnTo>
                  <a:lnTo>
                    <a:pt x="110" y="218"/>
                  </a:lnTo>
                  <a:lnTo>
                    <a:pt x="110" y="220"/>
                  </a:lnTo>
                  <a:lnTo>
                    <a:pt x="112" y="220"/>
                  </a:lnTo>
                  <a:lnTo>
                    <a:pt x="112" y="220"/>
                  </a:lnTo>
                  <a:lnTo>
                    <a:pt x="112" y="220"/>
                  </a:lnTo>
                  <a:lnTo>
                    <a:pt x="112" y="220"/>
                  </a:lnTo>
                  <a:lnTo>
                    <a:pt x="114" y="220"/>
                  </a:lnTo>
                  <a:lnTo>
                    <a:pt x="115" y="218"/>
                  </a:lnTo>
                  <a:lnTo>
                    <a:pt x="117" y="218"/>
                  </a:lnTo>
                  <a:lnTo>
                    <a:pt x="117" y="218"/>
                  </a:lnTo>
                  <a:lnTo>
                    <a:pt x="119" y="220"/>
                  </a:lnTo>
                  <a:lnTo>
                    <a:pt x="121" y="218"/>
                  </a:lnTo>
                  <a:lnTo>
                    <a:pt x="121" y="218"/>
                  </a:lnTo>
                  <a:lnTo>
                    <a:pt x="123" y="220"/>
                  </a:lnTo>
                  <a:lnTo>
                    <a:pt x="125" y="220"/>
                  </a:lnTo>
                  <a:lnTo>
                    <a:pt x="126" y="222"/>
                  </a:lnTo>
                  <a:lnTo>
                    <a:pt x="126" y="222"/>
                  </a:lnTo>
                  <a:lnTo>
                    <a:pt x="126" y="222"/>
                  </a:lnTo>
                  <a:lnTo>
                    <a:pt x="126" y="222"/>
                  </a:lnTo>
                  <a:lnTo>
                    <a:pt x="126" y="222"/>
                  </a:lnTo>
                  <a:lnTo>
                    <a:pt x="128" y="222"/>
                  </a:lnTo>
                  <a:lnTo>
                    <a:pt x="128" y="224"/>
                  </a:lnTo>
                  <a:lnTo>
                    <a:pt x="128" y="224"/>
                  </a:lnTo>
                  <a:lnTo>
                    <a:pt x="128" y="224"/>
                  </a:lnTo>
                  <a:lnTo>
                    <a:pt x="130" y="222"/>
                  </a:lnTo>
                  <a:lnTo>
                    <a:pt x="130" y="222"/>
                  </a:lnTo>
                  <a:lnTo>
                    <a:pt x="130" y="222"/>
                  </a:lnTo>
                  <a:lnTo>
                    <a:pt x="130" y="222"/>
                  </a:lnTo>
                  <a:lnTo>
                    <a:pt x="132" y="222"/>
                  </a:lnTo>
                  <a:lnTo>
                    <a:pt x="132" y="222"/>
                  </a:lnTo>
                  <a:lnTo>
                    <a:pt x="132" y="222"/>
                  </a:lnTo>
                  <a:lnTo>
                    <a:pt x="134" y="222"/>
                  </a:lnTo>
                  <a:lnTo>
                    <a:pt x="135" y="222"/>
                  </a:lnTo>
                  <a:lnTo>
                    <a:pt x="135" y="222"/>
                  </a:lnTo>
                  <a:lnTo>
                    <a:pt x="137" y="222"/>
                  </a:lnTo>
                  <a:lnTo>
                    <a:pt x="137" y="222"/>
                  </a:lnTo>
                  <a:lnTo>
                    <a:pt x="137" y="222"/>
                  </a:lnTo>
                  <a:lnTo>
                    <a:pt x="137" y="222"/>
                  </a:lnTo>
                  <a:lnTo>
                    <a:pt x="139" y="222"/>
                  </a:lnTo>
                  <a:lnTo>
                    <a:pt x="139" y="222"/>
                  </a:lnTo>
                  <a:lnTo>
                    <a:pt x="139" y="220"/>
                  </a:lnTo>
                  <a:lnTo>
                    <a:pt x="139" y="220"/>
                  </a:lnTo>
                  <a:lnTo>
                    <a:pt x="139" y="220"/>
                  </a:lnTo>
                  <a:lnTo>
                    <a:pt x="137" y="220"/>
                  </a:lnTo>
                  <a:lnTo>
                    <a:pt x="137" y="220"/>
                  </a:lnTo>
                  <a:lnTo>
                    <a:pt x="137" y="220"/>
                  </a:lnTo>
                  <a:lnTo>
                    <a:pt x="137" y="218"/>
                  </a:lnTo>
                  <a:lnTo>
                    <a:pt x="139" y="218"/>
                  </a:lnTo>
                  <a:lnTo>
                    <a:pt x="139" y="218"/>
                  </a:lnTo>
                  <a:lnTo>
                    <a:pt x="139" y="216"/>
                  </a:lnTo>
                  <a:lnTo>
                    <a:pt x="139" y="216"/>
                  </a:lnTo>
                  <a:lnTo>
                    <a:pt x="141" y="216"/>
                  </a:lnTo>
                  <a:lnTo>
                    <a:pt x="141" y="216"/>
                  </a:lnTo>
                  <a:lnTo>
                    <a:pt x="143" y="216"/>
                  </a:lnTo>
                  <a:lnTo>
                    <a:pt x="143" y="218"/>
                  </a:lnTo>
                  <a:lnTo>
                    <a:pt x="143" y="218"/>
                  </a:lnTo>
                  <a:lnTo>
                    <a:pt x="144" y="222"/>
                  </a:lnTo>
                  <a:lnTo>
                    <a:pt x="146" y="224"/>
                  </a:lnTo>
                  <a:lnTo>
                    <a:pt x="144" y="224"/>
                  </a:lnTo>
                  <a:lnTo>
                    <a:pt x="144" y="224"/>
                  </a:lnTo>
                  <a:lnTo>
                    <a:pt x="144" y="224"/>
                  </a:lnTo>
                  <a:lnTo>
                    <a:pt x="144" y="224"/>
                  </a:lnTo>
                  <a:lnTo>
                    <a:pt x="144" y="224"/>
                  </a:lnTo>
                  <a:lnTo>
                    <a:pt x="146" y="225"/>
                  </a:lnTo>
                  <a:lnTo>
                    <a:pt x="146" y="225"/>
                  </a:lnTo>
                  <a:lnTo>
                    <a:pt x="146" y="225"/>
                  </a:lnTo>
                  <a:lnTo>
                    <a:pt x="148" y="225"/>
                  </a:lnTo>
                  <a:lnTo>
                    <a:pt x="148" y="225"/>
                  </a:lnTo>
                  <a:lnTo>
                    <a:pt x="148" y="225"/>
                  </a:lnTo>
                  <a:lnTo>
                    <a:pt x="148" y="225"/>
                  </a:lnTo>
                  <a:lnTo>
                    <a:pt x="148" y="225"/>
                  </a:lnTo>
                  <a:lnTo>
                    <a:pt x="148" y="224"/>
                  </a:lnTo>
                  <a:lnTo>
                    <a:pt x="150" y="224"/>
                  </a:lnTo>
                  <a:lnTo>
                    <a:pt x="150" y="224"/>
                  </a:lnTo>
                  <a:lnTo>
                    <a:pt x="148" y="224"/>
                  </a:lnTo>
                  <a:lnTo>
                    <a:pt x="148" y="224"/>
                  </a:lnTo>
                  <a:lnTo>
                    <a:pt x="148" y="224"/>
                  </a:lnTo>
                  <a:lnTo>
                    <a:pt x="148" y="224"/>
                  </a:lnTo>
                  <a:lnTo>
                    <a:pt x="148" y="224"/>
                  </a:lnTo>
                  <a:lnTo>
                    <a:pt x="148" y="222"/>
                  </a:lnTo>
                  <a:lnTo>
                    <a:pt x="148" y="222"/>
                  </a:lnTo>
                  <a:lnTo>
                    <a:pt x="150" y="222"/>
                  </a:lnTo>
                  <a:lnTo>
                    <a:pt x="150" y="222"/>
                  </a:lnTo>
                  <a:lnTo>
                    <a:pt x="150" y="222"/>
                  </a:lnTo>
                  <a:lnTo>
                    <a:pt x="152" y="222"/>
                  </a:lnTo>
                  <a:lnTo>
                    <a:pt x="152" y="220"/>
                  </a:lnTo>
                  <a:lnTo>
                    <a:pt x="150" y="220"/>
                  </a:lnTo>
                  <a:lnTo>
                    <a:pt x="152" y="220"/>
                  </a:lnTo>
                  <a:lnTo>
                    <a:pt x="152" y="220"/>
                  </a:lnTo>
                  <a:lnTo>
                    <a:pt x="153" y="222"/>
                  </a:lnTo>
                  <a:lnTo>
                    <a:pt x="152" y="222"/>
                  </a:lnTo>
                  <a:lnTo>
                    <a:pt x="153" y="224"/>
                  </a:lnTo>
                  <a:lnTo>
                    <a:pt x="153" y="224"/>
                  </a:lnTo>
                  <a:lnTo>
                    <a:pt x="153" y="224"/>
                  </a:lnTo>
                  <a:lnTo>
                    <a:pt x="155" y="225"/>
                  </a:lnTo>
                  <a:lnTo>
                    <a:pt x="155" y="225"/>
                  </a:lnTo>
                  <a:lnTo>
                    <a:pt x="157" y="225"/>
                  </a:lnTo>
                  <a:lnTo>
                    <a:pt x="159" y="227"/>
                  </a:lnTo>
                  <a:lnTo>
                    <a:pt x="159" y="227"/>
                  </a:lnTo>
                  <a:lnTo>
                    <a:pt x="157" y="227"/>
                  </a:lnTo>
                  <a:lnTo>
                    <a:pt x="157" y="229"/>
                  </a:lnTo>
                  <a:lnTo>
                    <a:pt x="159" y="229"/>
                  </a:lnTo>
                  <a:lnTo>
                    <a:pt x="159" y="229"/>
                  </a:lnTo>
                  <a:lnTo>
                    <a:pt x="161" y="229"/>
                  </a:lnTo>
                  <a:lnTo>
                    <a:pt x="162" y="229"/>
                  </a:lnTo>
                  <a:lnTo>
                    <a:pt x="162" y="229"/>
                  </a:lnTo>
                  <a:lnTo>
                    <a:pt x="162" y="229"/>
                  </a:lnTo>
                  <a:lnTo>
                    <a:pt x="162" y="229"/>
                  </a:lnTo>
                  <a:lnTo>
                    <a:pt x="162" y="229"/>
                  </a:lnTo>
                  <a:lnTo>
                    <a:pt x="164" y="229"/>
                  </a:lnTo>
                  <a:lnTo>
                    <a:pt x="164" y="233"/>
                  </a:lnTo>
                  <a:lnTo>
                    <a:pt x="164" y="233"/>
                  </a:lnTo>
                  <a:lnTo>
                    <a:pt x="166" y="233"/>
                  </a:lnTo>
                  <a:lnTo>
                    <a:pt x="168" y="233"/>
                  </a:lnTo>
                  <a:lnTo>
                    <a:pt x="166" y="231"/>
                  </a:lnTo>
                  <a:lnTo>
                    <a:pt x="166" y="231"/>
                  </a:lnTo>
                  <a:lnTo>
                    <a:pt x="166" y="231"/>
                  </a:lnTo>
                  <a:lnTo>
                    <a:pt x="164" y="231"/>
                  </a:lnTo>
                  <a:lnTo>
                    <a:pt x="166" y="231"/>
                  </a:lnTo>
                  <a:lnTo>
                    <a:pt x="166" y="231"/>
                  </a:lnTo>
                  <a:lnTo>
                    <a:pt x="170" y="231"/>
                  </a:lnTo>
                  <a:lnTo>
                    <a:pt x="170" y="231"/>
                  </a:lnTo>
                  <a:lnTo>
                    <a:pt x="170" y="231"/>
                  </a:lnTo>
                  <a:lnTo>
                    <a:pt x="171" y="233"/>
                  </a:lnTo>
                  <a:lnTo>
                    <a:pt x="170" y="233"/>
                  </a:lnTo>
                  <a:lnTo>
                    <a:pt x="170" y="233"/>
                  </a:lnTo>
                  <a:lnTo>
                    <a:pt x="171" y="233"/>
                  </a:lnTo>
                  <a:lnTo>
                    <a:pt x="173" y="233"/>
                  </a:lnTo>
                  <a:lnTo>
                    <a:pt x="173" y="231"/>
                  </a:lnTo>
                  <a:lnTo>
                    <a:pt x="175" y="231"/>
                  </a:lnTo>
                  <a:lnTo>
                    <a:pt x="177" y="233"/>
                  </a:lnTo>
                  <a:lnTo>
                    <a:pt x="175" y="233"/>
                  </a:lnTo>
                  <a:lnTo>
                    <a:pt x="175" y="234"/>
                  </a:lnTo>
                  <a:lnTo>
                    <a:pt x="179" y="234"/>
                  </a:lnTo>
                  <a:lnTo>
                    <a:pt x="180" y="234"/>
                  </a:lnTo>
                  <a:lnTo>
                    <a:pt x="180" y="234"/>
                  </a:lnTo>
                  <a:lnTo>
                    <a:pt x="179" y="234"/>
                  </a:lnTo>
                  <a:lnTo>
                    <a:pt x="179" y="234"/>
                  </a:lnTo>
                  <a:lnTo>
                    <a:pt x="177" y="234"/>
                  </a:lnTo>
                  <a:lnTo>
                    <a:pt x="177" y="236"/>
                  </a:lnTo>
                  <a:lnTo>
                    <a:pt x="177" y="236"/>
                  </a:lnTo>
                  <a:lnTo>
                    <a:pt x="179" y="236"/>
                  </a:lnTo>
                  <a:lnTo>
                    <a:pt x="179" y="236"/>
                  </a:lnTo>
                  <a:lnTo>
                    <a:pt x="179" y="238"/>
                  </a:lnTo>
                  <a:lnTo>
                    <a:pt x="179" y="238"/>
                  </a:lnTo>
                  <a:lnTo>
                    <a:pt x="179" y="238"/>
                  </a:lnTo>
                  <a:lnTo>
                    <a:pt x="177" y="240"/>
                  </a:lnTo>
                  <a:lnTo>
                    <a:pt x="173" y="240"/>
                  </a:lnTo>
                  <a:lnTo>
                    <a:pt x="171" y="240"/>
                  </a:lnTo>
                  <a:lnTo>
                    <a:pt x="170" y="240"/>
                  </a:lnTo>
                  <a:lnTo>
                    <a:pt x="170" y="240"/>
                  </a:lnTo>
                  <a:lnTo>
                    <a:pt x="168" y="240"/>
                  </a:lnTo>
                  <a:lnTo>
                    <a:pt x="166" y="240"/>
                  </a:lnTo>
                  <a:lnTo>
                    <a:pt x="166" y="240"/>
                  </a:lnTo>
                  <a:lnTo>
                    <a:pt x="164" y="240"/>
                  </a:lnTo>
                  <a:lnTo>
                    <a:pt x="164" y="240"/>
                  </a:lnTo>
                  <a:lnTo>
                    <a:pt x="162" y="242"/>
                  </a:lnTo>
                  <a:lnTo>
                    <a:pt x="162" y="242"/>
                  </a:lnTo>
                  <a:lnTo>
                    <a:pt x="161" y="242"/>
                  </a:lnTo>
                  <a:lnTo>
                    <a:pt x="162" y="242"/>
                  </a:lnTo>
                  <a:lnTo>
                    <a:pt x="162" y="242"/>
                  </a:lnTo>
                  <a:lnTo>
                    <a:pt x="162" y="242"/>
                  </a:lnTo>
                  <a:lnTo>
                    <a:pt x="164" y="242"/>
                  </a:lnTo>
                  <a:lnTo>
                    <a:pt x="164" y="243"/>
                  </a:lnTo>
                  <a:lnTo>
                    <a:pt x="166" y="243"/>
                  </a:lnTo>
                  <a:lnTo>
                    <a:pt x="166" y="243"/>
                  </a:lnTo>
                  <a:lnTo>
                    <a:pt x="166" y="245"/>
                  </a:lnTo>
                  <a:lnTo>
                    <a:pt x="168" y="245"/>
                  </a:lnTo>
                  <a:lnTo>
                    <a:pt x="168" y="245"/>
                  </a:lnTo>
                  <a:lnTo>
                    <a:pt x="166" y="247"/>
                  </a:lnTo>
                  <a:lnTo>
                    <a:pt x="166" y="247"/>
                  </a:lnTo>
                  <a:lnTo>
                    <a:pt x="166" y="247"/>
                  </a:lnTo>
                  <a:lnTo>
                    <a:pt x="164" y="247"/>
                  </a:lnTo>
                  <a:lnTo>
                    <a:pt x="164" y="247"/>
                  </a:lnTo>
                  <a:lnTo>
                    <a:pt x="164" y="249"/>
                  </a:lnTo>
                  <a:lnTo>
                    <a:pt x="162" y="249"/>
                  </a:lnTo>
                  <a:lnTo>
                    <a:pt x="162" y="249"/>
                  </a:lnTo>
                  <a:lnTo>
                    <a:pt x="161" y="247"/>
                  </a:lnTo>
                  <a:lnTo>
                    <a:pt x="159" y="247"/>
                  </a:lnTo>
                  <a:lnTo>
                    <a:pt x="159" y="245"/>
                  </a:lnTo>
                  <a:lnTo>
                    <a:pt x="159" y="245"/>
                  </a:lnTo>
                  <a:lnTo>
                    <a:pt x="157" y="243"/>
                  </a:lnTo>
                  <a:lnTo>
                    <a:pt x="153" y="240"/>
                  </a:lnTo>
                  <a:lnTo>
                    <a:pt x="153" y="240"/>
                  </a:lnTo>
                  <a:lnTo>
                    <a:pt x="153" y="240"/>
                  </a:lnTo>
                  <a:lnTo>
                    <a:pt x="150" y="240"/>
                  </a:lnTo>
                  <a:lnTo>
                    <a:pt x="144" y="236"/>
                  </a:lnTo>
                  <a:lnTo>
                    <a:pt x="141" y="234"/>
                  </a:lnTo>
                  <a:lnTo>
                    <a:pt x="139" y="234"/>
                  </a:lnTo>
                  <a:lnTo>
                    <a:pt x="139" y="236"/>
                  </a:lnTo>
                  <a:lnTo>
                    <a:pt x="139" y="234"/>
                  </a:lnTo>
                  <a:lnTo>
                    <a:pt x="139" y="234"/>
                  </a:lnTo>
                  <a:lnTo>
                    <a:pt x="137" y="234"/>
                  </a:lnTo>
                  <a:lnTo>
                    <a:pt x="135" y="233"/>
                  </a:lnTo>
                  <a:lnTo>
                    <a:pt x="135" y="233"/>
                  </a:lnTo>
                  <a:lnTo>
                    <a:pt x="134" y="233"/>
                  </a:lnTo>
                  <a:lnTo>
                    <a:pt x="134" y="233"/>
                  </a:lnTo>
                  <a:lnTo>
                    <a:pt x="132" y="233"/>
                  </a:lnTo>
                  <a:lnTo>
                    <a:pt x="130" y="233"/>
                  </a:lnTo>
                  <a:lnTo>
                    <a:pt x="130" y="233"/>
                  </a:lnTo>
                  <a:lnTo>
                    <a:pt x="130" y="233"/>
                  </a:lnTo>
                  <a:lnTo>
                    <a:pt x="128" y="231"/>
                  </a:lnTo>
                  <a:lnTo>
                    <a:pt x="128" y="231"/>
                  </a:lnTo>
                  <a:lnTo>
                    <a:pt x="126" y="231"/>
                  </a:lnTo>
                  <a:lnTo>
                    <a:pt x="126" y="231"/>
                  </a:lnTo>
                  <a:lnTo>
                    <a:pt x="126" y="231"/>
                  </a:lnTo>
                  <a:lnTo>
                    <a:pt x="126" y="229"/>
                  </a:lnTo>
                  <a:lnTo>
                    <a:pt x="126" y="229"/>
                  </a:lnTo>
                  <a:lnTo>
                    <a:pt x="125" y="227"/>
                  </a:lnTo>
                  <a:lnTo>
                    <a:pt x="125" y="227"/>
                  </a:lnTo>
                  <a:lnTo>
                    <a:pt x="125" y="227"/>
                  </a:lnTo>
                  <a:lnTo>
                    <a:pt x="125" y="227"/>
                  </a:lnTo>
                  <a:lnTo>
                    <a:pt x="123" y="227"/>
                  </a:lnTo>
                  <a:lnTo>
                    <a:pt x="123" y="227"/>
                  </a:lnTo>
                  <a:lnTo>
                    <a:pt x="123" y="227"/>
                  </a:lnTo>
                  <a:lnTo>
                    <a:pt x="121" y="227"/>
                  </a:lnTo>
                  <a:lnTo>
                    <a:pt x="121" y="227"/>
                  </a:lnTo>
                  <a:lnTo>
                    <a:pt x="121" y="225"/>
                  </a:lnTo>
                  <a:lnTo>
                    <a:pt x="119" y="225"/>
                  </a:lnTo>
                  <a:lnTo>
                    <a:pt x="119" y="224"/>
                  </a:lnTo>
                  <a:lnTo>
                    <a:pt x="119" y="224"/>
                  </a:lnTo>
                  <a:lnTo>
                    <a:pt x="117" y="224"/>
                  </a:lnTo>
                  <a:lnTo>
                    <a:pt x="117" y="224"/>
                  </a:lnTo>
                  <a:lnTo>
                    <a:pt x="117" y="224"/>
                  </a:lnTo>
                  <a:lnTo>
                    <a:pt x="115" y="224"/>
                  </a:lnTo>
                  <a:lnTo>
                    <a:pt x="115" y="224"/>
                  </a:lnTo>
                  <a:lnTo>
                    <a:pt x="115" y="224"/>
                  </a:lnTo>
                  <a:lnTo>
                    <a:pt x="114" y="224"/>
                  </a:lnTo>
                  <a:lnTo>
                    <a:pt x="112" y="222"/>
                  </a:lnTo>
                  <a:lnTo>
                    <a:pt x="110" y="224"/>
                  </a:lnTo>
                  <a:lnTo>
                    <a:pt x="106" y="225"/>
                  </a:lnTo>
                  <a:lnTo>
                    <a:pt x="106" y="227"/>
                  </a:lnTo>
                  <a:lnTo>
                    <a:pt x="103" y="231"/>
                  </a:lnTo>
                  <a:lnTo>
                    <a:pt x="103" y="233"/>
                  </a:lnTo>
                  <a:lnTo>
                    <a:pt x="101" y="234"/>
                  </a:lnTo>
                  <a:lnTo>
                    <a:pt x="99" y="234"/>
                  </a:lnTo>
                  <a:lnTo>
                    <a:pt x="99" y="234"/>
                  </a:lnTo>
                  <a:lnTo>
                    <a:pt x="96" y="234"/>
                  </a:lnTo>
                  <a:lnTo>
                    <a:pt x="92" y="233"/>
                  </a:lnTo>
                  <a:lnTo>
                    <a:pt x="92" y="231"/>
                  </a:lnTo>
                  <a:lnTo>
                    <a:pt x="90" y="231"/>
                  </a:lnTo>
                  <a:lnTo>
                    <a:pt x="90" y="231"/>
                  </a:lnTo>
                  <a:lnTo>
                    <a:pt x="88" y="231"/>
                  </a:lnTo>
                  <a:lnTo>
                    <a:pt x="88" y="231"/>
                  </a:lnTo>
                  <a:lnTo>
                    <a:pt x="88" y="231"/>
                  </a:lnTo>
                  <a:lnTo>
                    <a:pt x="88" y="231"/>
                  </a:lnTo>
                  <a:lnTo>
                    <a:pt x="88" y="233"/>
                  </a:lnTo>
                  <a:lnTo>
                    <a:pt x="88" y="233"/>
                  </a:lnTo>
                  <a:lnTo>
                    <a:pt x="88" y="231"/>
                  </a:lnTo>
                  <a:lnTo>
                    <a:pt x="87" y="231"/>
                  </a:lnTo>
                  <a:lnTo>
                    <a:pt x="87" y="231"/>
                  </a:lnTo>
                  <a:lnTo>
                    <a:pt x="87" y="234"/>
                  </a:lnTo>
                  <a:lnTo>
                    <a:pt x="87" y="236"/>
                  </a:lnTo>
                  <a:lnTo>
                    <a:pt x="87" y="236"/>
                  </a:lnTo>
                  <a:lnTo>
                    <a:pt x="85" y="240"/>
                  </a:lnTo>
                  <a:lnTo>
                    <a:pt x="85" y="240"/>
                  </a:lnTo>
                  <a:lnTo>
                    <a:pt x="83" y="243"/>
                  </a:lnTo>
                  <a:lnTo>
                    <a:pt x="83" y="243"/>
                  </a:lnTo>
                  <a:lnTo>
                    <a:pt x="83" y="243"/>
                  </a:lnTo>
                  <a:lnTo>
                    <a:pt x="85" y="242"/>
                  </a:lnTo>
                  <a:lnTo>
                    <a:pt x="85" y="242"/>
                  </a:lnTo>
                  <a:lnTo>
                    <a:pt x="85" y="242"/>
                  </a:lnTo>
                  <a:lnTo>
                    <a:pt x="85" y="242"/>
                  </a:lnTo>
                  <a:lnTo>
                    <a:pt x="85" y="242"/>
                  </a:lnTo>
                  <a:lnTo>
                    <a:pt x="85" y="242"/>
                  </a:lnTo>
                  <a:lnTo>
                    <a:pt x="85" y="243"/>
                  </a:lnTo>
                  <a:lnTo>
                    <a:pt x="85" y="243"/>
                  </a:lnTo>
                  <a:lnTo>
                    <a:pt x="83" y="243"/>
                  </a:lnTo>
                  <a:lnTo>
                    <a:pt x="83" y="245"/>
                  </a:lnTo>
                  <a:lnTo>
                    <a:pt x="83" y="243"/>
                  </a:lnTo>
                  <a:lnTo>
                    <a:pt x="81" y="245"/>
                  </a:lnTo>
                  <a:lnTo>
                    <a:pt x="79" y="247"/>
                  </a:lnTo>
                  <a:lnTo>
                    <a:pt x="78" y="249"/>
                  </a:lnTo>
                  <a:lnTo>
                    <a:pt x="76" y="247"/>
                  </a:lnTo>
                  <a:lnTo>
                    <a:pt x="76" y="247"/>
                  </a:lnTo>
                  <a:lnTo>
                    <a:pt x="74" y="253"/>
                  </a:lnTo>
                  <a:lnTo>
                    <a:pt x="74" y="253"/>
                  </a:lnTo>
                  <a:lnTo>
                    <a:pt x="74" y="253"/>
                  </a:lnTo>
                  <a:lnTo>
                    <a:pt x="74" y="254"/>
                  </a:lnTo>
                  <a:lnTo>
                    <a:pt x="74" y="254"/>
                  </a:lnTo>
                  <a:lnTo>
                    <a:pt x="79" y="256"/>
                  </a:lnTo>
                  <a:lnTo>
                    <a:pt x="81" y="258"/>
                  </a:lnTo>
                  <a:lnTo>
                    <a:pt x="83" y="258"/>
                  </a:lnTo>
                  <a:lnTo>
                    <a:pt x="83" y="258"/>
                  </a:lnTo>
                  <a:lnTo>
                    <a:pt x="85" y="262"/>
                  </a:lnTo>
                  <a:lnTo>
                    <a:pt x="85" y="263"/>
                  </a:lnTo>
                  <a:lnTo>
                    <a:pt x="85" y="263"/>
                  </a:lnTo>
                  <a:lnTo>
                    <a:pt x="83" y="265"/>
                  </a:lnTo>
                  <a:lnTo>
                    <a:pt x="85" y="265"/>
                  </a:lnTo>
                  <a:lnTo>
                    <a:pt x="85" y="265"/>
                  </a:lnTo>
                  <a:lnTo>
                    <a:pt x="85" y="267"/>
                  </a:lnTo>
                  <a:lnTo>
                    <a:pt x="85" y="267"/>
                  </a:lnTo>
                  <a:lnTo>
                    <a:pt x="85" y="267"/>
                  </a:lnTo>
                  <a:lnTo>
                    <a:pt x="85" y="265"/>
                  </a:lnTo>
                  <a:lnTo>
                    <a:pt x="85" y="265"/>
                  </a:lnTo>
                  <a:lnTo>
                    <a:pt x="88" y="265"/>
                  </a:lnTo>
                  <a:lnTo>
                    <a:pt x="88" y="267"/>
                  </a:lnTo>
                  <a:lnTo>
                    <a:pt x="90" y="267"/>
                  </a:lnTo>
                  <a:lnTo>
                    <a:pt x="90" y="269"/>
                  </a:lnTo>
                  <a:lnTo>
                    <a:pt x="92" y="269"/>
                  </a:lnTo>
                  <a:lnTo>
                    <a:pt x="96" y="272"/>
                  </a:lnTo>
                  <a:lnTo>
                    <a:pt x="97" y="272"/>
                  </a:lnTo>
                  <a:lnTo>
                    <a:pt x="99" y="276"/>
                  </a:lnTo>
                  <a:lnTo>
                    <a:pt x="103" y="283"/>
                  </a:lnTo>
                  <a:lnTo>
                    <a:pt x="103" y="283"/>
                  </a:lnTo>
                  <a:lnTo>
                    <a:pt x="103" y="285"/>
                  </a:lnTo>
                  <a:lnTo>
                    <a:pt x="103" y="287"/>
                  </a:lnTo>
                  <a:lnTo>
                    <a:pt x="103" y="289"/>
                  </a:lnTo>
                  <a:lnTo>
                    <a:pt x="101" y="290"/>
                  </a:lnTo>
                  <a:lnTo>
                    <a:pt x="97" y="294"/>
                  </a:lnTo>
                  <a:lnTo>
                    <a:pt x="97" y="296"/>
                  </a:lnTo>
                  <a:lnTo>
                    <a:pt x="97" y="298"/>
                  </a:lnTo>
                  <a:lnTo>
                    <a:pt x="97" y="299"/>
                  </a:lnTo>
                  <a:lnTo>
                    <a:pt x="97" y="303"/>
                  </a:lnTo>
                  <a:lnTo>
                    <a:pt x="99" y="305"/>
                  </a:lnTo>
                  <a:lnTo>
                    <a:pt x="99" y="307"/>
                  </a:lnTo>
                  <a:lnTo>
                    <a:pt x="101" y="307"/>
                  </a:lnTo>
                  <a:lnTo>
                    <a:pt x="101" y="310"/>
                  </a:lnTo>
                  <a:lnTo>
                    <a:pt x="101" y="309"/>
                  </a:lnTo>
                  <a:lnTo>
                    <a:pt x="103" y="309"/>
                  </a:lnTo>
                  <a:lnTo>
                    <a:pt x="103" y="309"/>
                  </a:lnTo>
                  <a:lnTo>
                    <a:pt x="103" y="309"/>
                  </a:lnTo>
                  <a:lnTo>
                    <a:pt x="103" y="310"/>
                  </a:lnTo>
                  <a:lnTo>
                    <a:pt x="101" y="310"/>
                  </a:lnTo>
                  <a:lnTo>
                    <a:pt x="103" y="309"/>
                  </a:lnTo>
                  <a:lnTo>
                    <a:pt x="103" y="310"/>
                  </a:lnTo>
                  <a:lnTo>
                    <a:pt x="105" y="310"/>
                  </a:lnTo>
                  <a:lnTo>
                    <a:pt x="105" y="312"/>
                  </a:lnTo>
                  <a:lnTo>
                    <a:pt x="105" y="312"/>
                  </a:lnTo>
                  <a:lnTo>
                    <a:pt x="103" y="314"/>
                  </a:lnTo>
                  <a:lnTo>
                    <a:pt x="103" y="314"/>
                  </a:lnTo>
                  <a:lnTo>
                    <a:pt x="103" y="314"/>
                  </a:lnTo>
                  <a:lnTo>
                    <a:pt x="103" y="316"/>
                  </a:lnTo>
                  <a:lnTo>
                    <a:pt x="103" y="316"/>
                  </a:lnTo>
                  <a:lnTo>
                    <a:pt x="103" y="316"/>
                  </a:lnTo>
                  <a:lnTo>
                    <a:pt x="103" y="318"/>
                  </a:lnTo>
                  <a:lnTo>
                    <a:pt x="103" y="318"/>
                  </a:lnTo>
                  <a:lnTo>
                    <a:pt x="105" y="319"/>
                  </a:lnTo>
                  <a:lnTo>
                    <a:pt x="105" y="318"/>
                  </a:lnTo>
                  <a:lnTo>
                    <a:pt x="105" y="318"/>
                  </a:lnTo>
                  <a:lnTo>
                    <a:pt x="105" y="319"/>
                  </a:lnTo>
                  <a:lnTo>
                    <a:pt x="106" y="319"/>
                  </a:lnTo>
                  <a:lnTo>
                    <a:pt x="106" y="319"/>
                  </a:lnTo>
                  <a:lnTo>
                    <a:pt x="108" y="319"/>
                  </a:lnTo>
                  <a:lnTo>
                    <a:pt x="108" y="319"/>
                  </a:lnTo>
                  <a:lnTo>
                    <a:pt x="110" y="319"/>
                  </a:lnTo>
                  <a:lnTo>
                    <a:pt x="112" y="323"/>
                  </a:lnTo>
                  <a:lnTo>
                    <a:pt x="112" y="323"/>
                  </a:lnTo>
                  <a:lnTo>
                    <a:pt x="112" y="325"/>
                  </a:lnTo>
                  <a:lnTo>
                    <a:pt x="112" y="325"/>
                  </a:lnTo>
                  <a:lnTo>
                    <a:pt x="114" y="325"/>
                  </a:lnTo>
                  <a:lnTo>
                    <a:pt x="114" y="323"/>
                  </a:lnTo>
                  <a:lnTo>
                    <a:pt x="115" y="321"/>
                  </a:lnTo>
                  <a:lnTo>
                    <a:pt x="115" y="321"/>
                  </a:lnTo>
                  <a:lnTo>
                    <a:pt x="115" y="321"/>
                  </a:lnTo>
                  <a:lnTo>
                    <a:pt x="115" y="319"/>
                  </a:lnTo>
                  <a:lnTo>
                    <a:pt x="117" y="319"/>
                  </a:lnTo>
                  <a:lnTo>
                    <a:pt x="117" y="319"/>
                  </a:lnTo>
                  <a:lnTo>
                    <a:pt x="117" y="319"/>
                  </a:lnTo>
                  <a:lnTo>
                    <a:pt x="115" y="319"/>
                  </a:lnTo>
                  <a:lnTo>
                    <a:pt x="115" y="319"/>
                  </a:lnTo>
                  <a:lnTo>
                    <a:pt x="115" y="318"/>
                  </a:lnTo>
                  <a:lnTo>
                    <a:pt x="115" y="318"/>
                  </a:lnTo>
                  <a:lnTo>
                    <a:pt x="115" y="318"/>
                  </a:lnTo>
                  <a:lnTo>
                    <a:pt x="115" y="316"/>
                  </a:lnTo>
                  <a:lnTo>
                    <a:pt x="115" y="316"/>
                  </a:lnTo>
                  <a:lnTo>
                    <a:pt x="115" y="316"/>
                  </a:lnTo>
                  <a:lnTo>
                    <a:pt x="115" y="314"/>
                  </a:lnTo>
                  <a:lnTo>
                    <a:pt x="115" y="309"/>
                  </a:lnTo>
                  <a:lnTo>
                    <a:pt x="115" y="307"/>
                  </a:lnTo>
                  <a:lnTo>
                    <a:pt x="115" y="307"/>
                  </a:lnTo>
                  <a:lnTo>
                    <a:pt x="117" y="307"/>
                  </a:lnTo>
                  <a:lnTo>
                    <a:pt x="121" y="305"/>
                  </a:lnTo>
                  <a:lnTo>
                    <a:pt x="121" y="305"/>
                  </a:lnTo>
                  <a:lnTo>
                    <a:pt x="123" y="305"/>
                  </a:lnTo>
                  <a:lnTo>
                    <a:pt x="126" y="305"/>
                  </a:lnTo>
                  <a:lnTo>
                    <a:pt x="126" y="307"/>
                  </a:lnTo>
                  <a:lnTo>
                    <a:pt x="126" y="309"/>
                  </a:lnTo>
                  <a:lnTo>
                    <a:pt x="126" y="309"/>
                  </a:lnTo>
                  <a:lnTo>
                    <a:pt x="126" y="310"/>
                  </a:lnTo>
                  <a:lnTo>
                    <a:pt x="126" y="310"/>
                  </a:lnTo>
                  <a:lnTo>
                    <a:pt x="126" y="310"/>
                  </a:lnTo>
                  <a:lnTo>
                    <a:pt x="125" y="312"/>
                  </a:lnTo>
                  <a:lnTo>
                    <a:pt x="125" y="312"/>
                  </a:lnTo>
                  <a:lnTo>
                    <a:pt x="126" y="312"/>
                  </a:lnTo>
                  <a:lnTo>
                    <a:pt x="126" y="312"/>
                  </a:lnTo>
                  <a:lnTo>
                    <a:pt x="128" y="314"/>
                  </a:lnTo>
                  <a:lnTo>
                    <a:pt x="128" y="312"/>
                  </a:lnTo>
                  <a:lnTo>
                    <a:pt x="130" y="314"/>
                  </a:lnTo>
                  <a:lnTo>
                    <a:pt x="134" y="318"/>
                  </a:lnTo>
                  <a:lnTo>
                    <a:pt x="134" y="319"/>
                  </a:lnTo>
                  <a:lnTo>
                    <a:pt x="134" y="321"/>
                  </a:lnTo>
                  <a:lnTo>
                    <a:pt x="135" y="323"/>
                  </a:lnTo>
                  <a:lnTo>
                    <a:pt x="135" y="325"/>
                  </a:lnTo>
                  <a:lnTo>
                    <a:pt x="137" y="327"/>
                  </a:lnTo>
                  <a:lnTo>
                    <a:pt x="137" y="325"/>
                  </a:lnTo>
                  <a:lnTo>
                    <a:pt x="137" y="327"/>
                  </a:lnTo>
                  <a:lnTo>
                    <a:pt x="137" y="328"/>
                  </a:lnTo>
                  <a:lnTo>
                    <a:pt x="137" y="328"/>
                  </a:lnTo>
                  <a:lnTo>
                    <a:pt x="137" y="330"/>
                  </a:lnTo>
                  <a:lnTo>
                    <a:pt x="137" y="330"/>
                  </a:lnTo>
                  <a:lnTo>
                    <a:pt x="137" y="330"/>
                  </a:lnTo>
                  <a:lnTo>
                    <a:pt x="137" y="330"/>
                  </a:lnTo>
                  <a:lnTo>
                    <a:pt x="137" y="332"/>
                  </a:lnTo>
                  <a:lnTo>
                    <a:pt x="137" y="332"/>
                  </a:lnTo>
                  <a:lnTo>
                    <a:pt x="137" y="332"/>
                  </a:lnTo>
                  <a:lnTo>
                    <a:pt x="137" y="334"/>
                  </a:lnTo>
                  <a:lnTo>
                    <a:pt x="137" y="334"/>
                  </a:lnTo>
                  <a:lnTo>
                    <a:pt x="137" y="336"/>
                  </a:lnTo>
                  <a:lnTo>
                    <a:pt x="137" y="336"/>
                  </a:lnTo>
                  <a:lnTo>
                    <a:pt x="137" y="336"/>
                  </a:lnTo>
                  <a:lnTo>
                    <a:pt x="137" y="336"/>
                  </a:lnTo>
                  <a:lnTo>
                    <a:pt x="137" y="337"/>
                  </a:lnTo>
                  <a:lnTo>
                    <a:pt x="137" y="337"/>
                  </a:lnTo>
                  <a:lnTo>
                    <a:pt x="137" y="339"/>
                  </a:lnTo>
                  <a:lnTo>
                    <a:pt x="137" y="339"/>
                  </a:lnTo>
                  <a:lnTo>
                    <a:pt x="137" y="339"/>
                  </a:lnTo>
                  <a:lnTo>
                    <a:pt x="139" y="339"/>
                  </a:lnTo>
                  <a:lnTo>
                    <a:pt x="139" y="339"/>
                  </a:lnTo>
                  <a:lnTo>
                    <a:pt x="139" y="339"/>
                  </a:lnTo>
                  <a:lnTo>
                    <a:pt x="139" y="339"/>
                  </a:lnTo>
                  <a:lnTo>
                    <a:pt x="141" y="341"/>
                  </a:lnTo>
                  <a:lnTo>
                    <a:pt x="143" y="341"/>
                  </a:lnTo>
                  <a:lnTo>
                    <a:pt x="143" y="343"/>
                  </a:lnTo>
                  <a:lnTo>
                    <a:pt x="143" y="343"/>
                  </a:lnTo>
                  <a:lnTo>
                    <a:pt x="143" y="345"/>
                  </a:lnTo>
                  <a:lnTo>
                    <a:pt x="143" y="345"/>
                  </a:lnTo>
                  <a:lnTo>
                    <a:pt x="143" y="345"/>
                  </a:lnTo>
                  <a:lnTo>
                    <a:pt x="143" y="345"/>
                  </a:lnTo>
                  <a:lnTo>
                    <a:pt x="143" y="345"/>
                  </a:lnTo>
                  <a:lnTo>
                    <a:pt x="144" y="345"/>
                  </a:lnTo>
                  <a:lnTo>
                    <a:pt x="144" y="343"/>
                  </a:lnTo>
                  <a:lnTo>
                    <a:pt x="143" y="343"/>
                  </a:lnTo>
                  <a:lnTo>
                    <a:pt x="143" y="343"/>
                  </a:lnTo>
                  <a:lnTo>
                    <a:pt x="144" y="341"/>
                  </a:lnTo>
                  <a:lnTo>
                    <a:pt x="144" y="341"/>
                  </a:lnTo>
                  <a:lnTo>
                    <a:pt x="144" y="341"/>
                  </a:lnTo>
                  <a:lnTo>
                    <a:pt x="144" y="341"/>
                  </a:lnTo>
                  <a:lnTo>
                    <a:pt x="143" y="337"/>
                  </a:lnTo>
                  <a:lnTo>
                    <a:pt x="143" y="337"/>
                  </a:lnTo>
                  <a:lnTo>
                    <a:pt x="143" y="336"/>
                  </a:lnTo>
                  <a:lnTo>
                    <a:pt x="143" y="332"/>
                  </a:lnTo>
                  <a:lnTo>
                    <a:pt x="143" y="330"/>
                  </a:lnTo>
                  <a:lnTo>
                    <a:pt x="144" y="330"/>
                  </a:lnTo>
                  <a:lnTo>
                    <a:pt x="144" y="332"/>
                  </a:lnTo>
                  <a:lnTo>
                    <a:pt x="144" y="332"/>
                  </a:lnTo>
                  <a:lnTo>
                    <a:pt x="144" y="330"/>
                  </a:lnTo>
                  <a:lnTo>
                    <a:pt x="144" y="330"/>
                  </a:lnTo>
                  <a:lnTo>
                    <a:pt x="144" y="328"/>
                  </a:lnTo>
                  <a:lnTo>
                    <a:pt x="144" y="328"/>
                  </a:lnTo>
                  <a:lnTo>
                    <a:pt x="144" y="328"/>
                  </a:lnTo>
                  <a:lnTo>
                    <a:pt x="144" y="328"/>
                  </a:lnTo>
                  <a:lnTo>
                    <a:pt x="144" y="328"/>
                  </a:lnTo>
                  <a:lnTo>
                    <a:pt x="146" y="328"/>
                  </a:lnTo>
                  <a:lnTo>
                    <a:pt x="146" y="328"/>
                  </a:lnTo>
                  <a:lnTo>
                    <a:pt x="146" y="328"/>
                  </a:lnTo>
                  <a:lnTo>
                    <a:pt x="146" y="328"/>
                  </a:lnTo>
                  <a:lnTo>
                    <a:pt x="146" y="328"/>
                  </a:lnTo>
                  <a:lnTo>
                    <a:pt x="146" y="327"/>
                  </a:lnTo>
                  <a:lnTo>
                    <a:pt x="146" y="327"/>
                  </a:lnTo>
                  <a:lnTo>
                    <a:pt x="144" y="327"/>
                  </a:lnTo>
                  <a:lnTo>
                    <a:pt x="144" y="325"/>
                  </a:lnTo>
                  <a:lnTo>
                    <a:pt x="146" y="325"/>
                  </a:lnTo>
                  <a:lnTo>
                    <a:pt x="148" y="323"/>
                  </a:lnTo>
                  <a:lnTo>
                    <a:pt x="148" y="321"/>
                  </a:lnTo>
                  <a:lnTo>
                    <a:pt x="150" y="319"/>
                  </a:lnTo>
                  <a:lnTo>
                    <a:pt x="153" y="319"/>
                  </a:lnTo>
                  <a:lnTo>
                    <a:pt x="155" y="319"/>
                  </a:lnTo>
                  <a:lnTo>
                    <a:pt x="157" y="319"/>
                  </a:lnTo>
                  <a:lnTo>
                    <a:pt x="159" y="319"/>
                  </a:lnTo>
                  <a:lnTo>
                    <a:pt x="159" y="321"/>
                  </a:lnTo>
                  <a:lnTo>
                    <a:pt x="159" y="323"/>
                  </a:lnTo>
                  <a:lnTo>
                    <a:pt x="159" y="325"/>
                  </a:lnTo>
                  <a:lnTo>
                    <a:pt x="159" y="325"/>
                  </a:lnTo>
                  <a:lnTo>
                    <a:pt x="159" y="327"/>
                  </a:lnTo>
                  <a:lnTo>
                    <a:pt x="159" y="328"/>
                  </a:lnTo>
                  <a:lnTo>
                    <a:pt x="159" y="328"/>
                  </a:lnTo>
                  <a:lnTo>
                    <a:pt x="161" y="327"/>
                  </a:lnTo>
                  <a:lnTo>
                    <a:pt x="161" y="327"/>
                  </a:lnTo>
                  <a:lnTo>
                    <a:pt x="161" y="327"/>
                  </a:lnTo>
                  <a:lnTo>
                    <a:pt x="162" y="328"/>
                  </a:lnTo>
                  <a:lnTo>
                    <a:pt x="162" y="330"/>
                  </a:lnTo>
                  <a:lnTo>
                    <a:pt x="162" y="330"/>
                  </a:lnTo>
                  <a:lnTo>
                    <a:pt x="164" y="332"/>
                  </a:lnTo>
                  <a:lnTo>
                    <a:pt x="164" y="332"/>
                  </a:lnTo>
                  <a:lnTo>
                    <a:pt x="166" y="332"/>
                  </a:lnTo>
                  <a:lnTo>
                    <a:pt x="166" y="336"/>
                  </a:lnTo>
                  <a:lnTo>
                    <a:pt x="166" y="336"/>
                  </a:lnTo>
                  <a:lnTo>
                    <a:pt x="168" y="337"/>
                  </a:lnTo>
                  <a:lnTo>
                    <a:pt x="168" y="337"/>
                  </a:lnTo>
                  <a:lnTo>
                    <a:pt x="170" y="336"/>
                  </a:lnTo>
                  <a:lnTo>
                    <a:pt x="171" y="337"/>
                  </a:lnTo>
                  <a:lnTo>
                    <a:pt x="171" y="337"/>
                  </a:lnTo>
                  <a:lnTo>
                    <a:pt x="171" y="339"/>
                  </a:lnTo>
                  <a:lnTo>
                    <a:pt x="171" y="339"/>
                  </a:lnTo>
                  <a:lnTo>
                    <a:pt x="171" y="339"/>
                  </a:lnTo>
                  <a:lnTo>
                    <a:pt x="173" y="341"/>
                  </a:lnTo>
                  <a:lnTo>
                    <a:pt x="173" y="341"/>
                  </a:lnTo>
                  <a:lnTo>
                    <a:pt x="173" y="341"/>
                  </a:lnTo>
                  <a:lnTo>
                    <a:pt x="175" y="343"/>
                  </a:lnTo>
                  <a:lnTo>
                    <a:pt x="177" y="343"/>
                  </a:lnTo>
                  <a:lnTo>
                    <a:pt x="177" y="341"/>
                  </a:lnTo>
                  <a:lnTo>
                    <a:pt x="179" y="343"/>
                  </a:lnTo>
                  <a:lnTo>
                    <a:pt x="179" y="341"/>
                  </a:lnTo>
                  <a:lnTo>
                    <a:pt x="177" y="339"/>
                  </a:lnTo>
                  <a:lnTo>
                    <a:pt x="177" y="339"/>
                  </a:lnTo>
                  <a:lnTo>
                    <a:pt x="175" y="337"/>
                  </a:lnTo>
                  <a:lnTo>
                    <a:pt x="175" y="337"/>
                  </a:lnTo>
                  <a:lnTo>
                    <a:pt x="177" y="337"/>
                  </a:lnTo>
                  <a:lnTo>
                    <a:pt x="177" y="337"/>
                  </a:lnTo>
                  <a:lnTo>
                    <a:pt x="175" y="336"/>
                  </a:lnTo>
                  <a:lnTo>
                    <a:pt x="175" y="336"/>
                  </a:lnTo>
                  <a:lnTo>
                    <a:pt x="175" y="336"/>
                  </a:lnTo>
                  <a:lnTo>
                    <a:pt x="177" y="336"/>
                  </a:lnTo>
                  <a:lnTo>
                    <a:pt x="175" y="336"/>
                  </a:lnTo>
                  <a:lnTo>
                    <a:pt x="175" y="336"/>
                  </a:lnTo>
                  <a:lnTo>
                    <a:pt x="175" y="336"/>
                  </a:lnTo>
                  <a:lnTo>
                    <a:pt x="175" y="336"/>
                  </a:lnTo>
                  <a:lnTo>
                    <a:pt x="175" y="334"/>
                  </a:lnTo>
                  <a:lnTo>
                    <a:pt x="173" y="334"/>
                  </a:lnTo>
                  <a:lnTo>
                    <a:pt x="173" y="334"/>
                  </a:lnTo>
                  <a:lnTo>
                    <a:pt x="173" y="334"/>
                  </a:lnTo>
                  <a:lnTo>
                    <a:pt x="171" y="332"/>
                  </a:lnTo>
                  <a:lnTo>
                    <a:pt x="171" y="330"/>
                  </a:lnTo>
                  <a:lnTo>
                    <a:pt x="170" y="328"/>
                  </a:lnTo>
                  <a:lnTo>
                    <a:pt x="170" y="327"/>
                  </a:lnTo>
                  <a:lnTo>
                    <a:pt x="171" y="327"/>
                  </a:lnTo>
                  <a:lnTo>
                    <a:pt x="170" y="327"/>
                  </a:lnTo>
                  <a:lnTo>
                    <a:pt x="170" y="327"/>
                  </a:lnTo>
                  <a:lnTo>
                    <a:pt x="170" y="325"/>
                  </a:lnTo>
                  <a:lnTo>
                    <a:pt x="170" y="325"/>
                  </a:lnTo>
                  <a:lnTo>
                    <a:pt x="170" y="325"/>
                  </a:lnTo>
                  <a:lnTo>
                    <a:pt x="170" y="325"/>
                  </a:lnTo>
                  <a:lnTo>
                    <a:pt x="171" y="323"/>
                  </a:lnTo>
                  <a:lnTo>
                    <a:pt x="171" y="323"/>
                  </a:lnTo>
                  <a:lnTo>
                    <a:pt x="171" y="323"/>
                  </a:lnTo>
                  <a:lnTo>
                    <a:pt x="173" y="323"/>
                  </a:lnTo>
                  <a:lnTo>
                    <a:pt x="173" y="323"/>
                  </a:lnTo>
                  <a:lnTo>
                    <a:pt x="173" y="323"/>
                  </a:lnTo>
                  <a:lnTo>
                    <a:pt x="173" y="323"/>
                  </a:lnTo>
                  <a:lnTo>
                    <a:pt x="173" y="323"/>
                  </a:lnTo>
                  <a:lnTo>
                    <a:pt x="173" y="323"/>
                  </a:lnTo>
                  <a:lnTo>
                    <a:pt x="173" y="321"/>
                  </a:lnTo>
                  <a:lnTo>
                    <a:pt x="173" y="321"/>
                  </a:lnTo>
                  <a:lnTo>
                    <a:pt x="173" y="321"/>
                  </a:lnTo>
                  <a:lnTo>
                    <a:pt x="175" y="321"/>
                  </a:lnTo>
                  <a:lnTo>
                    <a:pt x="173" y="321"/>
                  </a:lnTo>
                  <a:lnTo>
                    <a:pt x="173" y="321"/>
                  </a:lnTo>
                  <a:lnTo>
                    <a:pt x="173" y="321"/>
                  </a:lnTo>
                  <a:lnTo>
                    <a:pt x="173" y="319"/>
                  </a:lnTo>
                  <a:lnTo>
                    <a:pt x="173" y="319"/>
                  </a:lnTo>
                  <a:lnTo>
                    <a:pt x="173" y="319"/>
                  </a:lnTo>
                  <a:lnTo>
                    <a:pt x="173" y="319"/>
                  </a:lnTo>
                  <a:lnTo>
                    <a:pt x="173" y="318"/>
                  </a:lnTo>
                  <a:lnTo>
                    <a:pt x="171" y="316"/>
                  </a:lnTo>
                  <a:lnTo>
                    <a:pt x="171" y="316"/>
                  </a:lnTo>
                  <a:lnTo>
                    <a:pt x="171" y="314"/>
                  </a:lnTo>
                  <a:lnTo>
                    <a:pt x="171" y="314"/>
                  </a:lnTo>
                  <a:lnTo>
                    <a:pt x="170" y="312"/>
                  </a:lnTo>
                  <a:lnTo>
                    <a:pt x="170" y="310"/>
                  </a:lnTo>
                  <a:lnTo>
                    <a:pt x="170" y="310"/>
                  </a:lnTo>
                  <a:lnTo>
                    <a:pt x="170" y="310"/>
                  </a:lnTo>
                  <a:lnTo>
                    <a:pt x="170" y="309"/>
                  </a:lnTo>
                  <a:lnTo>
                    <a:pt x="170" y="309"/>
                  </a:lnTo>
                  <a:lnTo>
                    <a:pt x="170" y="309"/>
                  </a:lnTo>
                  <a:lnTo>
                    <a:pt x="170" y="309"/>
                  </a:lnTo>
                  <a:lnTo>
                    <a:pt x="170" y="309"/>
                  </a:lnTo>
                  <a:lnTo>
                    <a:pt x="170" y="309"/>
                  </a:lnTo>
                  <a:lnTo>
                    <a:pt x="168" y="309"/>
                  </a:lnTo>
                  <a:lnTo>
                    <a:pt x="168" y="309"/>
                  </a:lnTo>
                  <a:lnTo>
                    <a:pt x="168" y="309"/>
                  </a:lnTo>
                  <a:lnTo>
                    <a:pt x="168" y="309"/>
                  </a:lnTo>
                  <a:lnTo>
                    <a:pt x="170" y="309"/>
                  </a:lnTo>
                  <a:lnTo>
                    <a:pt x="170" y="309"/>
                  </a:lnTo>
                  <a:lnTo>
                    <a:pt x="170" y="307"/>
                  </a:lnTo>
                  <a:lnTo>
                    <a:pt x="168" y="305"/>
                  </a:lnTo>
                  <a:lnTo>
                    <a:pt x="168" y="305"/>
                  </a:lnTo>
                  <a:lnTo>
                    <a:pt x="168" y="303"/>
                  </a:lnTo>
                  <a:lnTo>
                    <a:pt x="166" y="301"/>
                  </a:lnTo>
                  <a:lnTo>
                    <a:pt x="168" y="303"/>
                  </a:lnTo>
                  <a:lnTo>
                    <a:pt x="168" y="301"/>
                  </a:lnTo>
                  <a:lnTo>
                    <a:pt x="168" y="301"/>
                  </a:lnTo>
                  <a:lnTo>
                    <a:pt x="166" y="301"/>
                  </a:lnTo>
                  <a:lnTo>
                    <a:pt x="166" y="301"/>
                  </a:lnTo>
                  <a:lnTo>
                    <a:pt x="166" y="301"/>
                  </a:lnTo>
                  <a:lnTo>
                    <a:pt x="166" y="301"/>
                  </a:lnTo>
                  <a:lnTo>
                    <a:pt x="166" y="299"/>
                  </a:lnTo>
                  <a:lnTo>
                    <a:pt x="166" y="299"/>
                  </a:lnTo>
                  <a:lnTo>
                    <a:pt x="166" y="299"/>
                  </a:lnTo>
                  <a:lnTo>
                    <a:pt x="166" y="299"/>
                  </a:lnTo>
                  <a:lnTo>
                    <a:pt x="166" y="299"/>
                  </a:lnTo>
                  <a:lnTo>
                    <a:pt x="166" y="299"/>
                  </a:lnTo>
                  <a:lnTo>
                    <a:pt x="164" y="299"/>
                  </a:lnTo>
                  <a:lnTo>
                    <a:pt x="164" y="299"/>
                  </a:lnTo>
                  <a:lnTo>
                    <a:pt x="164" y="299"/>
                  </a:lnTo>
                  <a:lnTo>
                    <a:pt x="164" y="298"/>
                  </a:lnTo>
                  <a:lnTo>
                    <a:pt x="164" y="296"/>
                  </a:lnTo>
                  <a:lnTo>
                    <a:pt x="164" y="296"/>
                  </a:lnTo>
                  <a:lnTo>
                    <a:pt x="164" y="296"/>
                  </a:lnTo>
                  <a:lnTo>
                    <a:pt x="164" y="296"/>
                  </a:lnTo>
                  <a:lnTo>
                    <a:pt x="164" y="294"/>
                  </a:lnTo>
                  <a:lnTo>
                    <a:pt x="164" y="294"/>
                  </a:lnTo>
                  <a:lnTo>
                    <a:pt x="162" y="290"/>
                  </a:lnTo>
                  <a:lnTo>
                    <a:pt x="161" y="290"/>
                  </a:lnTo>
                  <a:lnTo>
                    <a:pt x="161" y="289"/>
                  </a:lnTo>
                  <a:lnTo>
                    <a:pt x="159" y="287"/>
                  </a:lnTo>
                  <a:lnTo>
                    <a:pt x="159" y="287"/>
                  </a:lnTo>
                  <a:lnTo>
                    <a:pt x="161" y="287"/>
                  </a:lnTo>
                  <a:lnTo>
                    <a:pt x="161" y="287"/>
                  </a:lnTo>
                  <a:lnTo>
                    <a:pt x="159" y="287"/>
                  </a:lnTo>
                  <a:lnTo>
                    <a:pt x="159" y="285"/>
                  </a:lnTo>
                  <a:lnTo>
                    <a:pt x="159" y="285"/>
                  </a:lnTo>
                  <a:lnTo>
                    <a:pt x="157" y="281"/>
                  </a:lnTo>
                  <a:lnTo>
                    <a:pt x="157" y="281"/>
                  </a:lnTo>
                  <a:lnTo>
                    <a:pt x="157" y="281"/>
                  </a:lnTo>
                  <a:lnTo>
                    <a:pt x="157" y="280"/>
                  </a:lnTo>
                  <a:lnTo>
                    <a:pt x="157" y="280"/>
                  </a:lnTo>
                  <a:lnTo>
                    <a:pt x="155" y="280"/>
                  </a:lnTo>
                  <a:lnTo>
                    <a:pt x="157" y="278"/>
                  </a:lnTo>
                  <a:lnTo>
                    <a:pt x="155" y="278"/>
                  </a:lnTo>
                  <a:lnTo>
                    <a:pt x="155" y="278"/>
                  </a:lnTo>
                  <a:lnTo>
                    <a:pt x="155" y="278"/>
                  </a:lnTo>
                  <a:lnTo>
                    <a:pt x="155" y="276"/>
                  </a:lnTo>
                  <a:lnTo>
                    <a:pt x="155" y="276"/>
                  </a:lnTo>
                  <a:lnTo>
                    <a:pt x="155" y="276"/>
                  </a:lnTo>
                  <a:lnTo>
                    <a:pt x="155" y="274"/>
                  </a:lnTo>
                  <a:lnTo>
                    <a:pt x="155" y="274"/>
                  </a:lnTo>
                  <a:lnTo>
                    <a:pt x="155" y="274"/>
                  </a:lnTo>
                  <a:lnTo>
                    <a:pt x="155" y="274"/>
                  </a:lnTo>
                  <a:lnTo>
                    <a:pt x="155" y="272"/>
                  </a:lnTo>
                  <a:lnTo>
                    <a:pt x="155" y="272"/>
                  </a:lnTo>
                  <a:lnTo>
                    <a:pt x="155" y="271"/>
                  </a:lnTo>
                  <a:lnTo>
                    <a:pt x="157" y="271"/>
                  </a:lnTo>
                  <a:lnTo>
                    <a:pt x="157" y="271"/>
                  </a:lnTo>
                  <a:lnTo>
                    <a:pt x="159" y="271"/>
                  </a:lnTo>
                  <a:lnTo>
                    <a:pt x="159" y="271"/>
                  </a:lnTo>
                  <a:lnTo>
                    <a:pt x="159" y="271"/>
                  </a:lnTo>
                  <a:lnTo>
                    <a:pt x="159" y="272"/>
                  </a:lnTo>
                  <a:lnTo>
                    <a:pt x="159" y="272"/>
                  </a:lnTo>
                  <a:lnTo>
                    <a:pt x="161" y="272"/>
                  </a:lnTo>
                  <a:lnTo>
                    <a:pt x="159" y="274"/>
                  </a:lnTo>
                  <a:lnTo>
                    <a:pt x="159" y="274"/>
                  </a:lnTo>
                  <a:lnTo>
                    <a:pt x="161" y="274"/>
                  </a:lnTo>
                  <a:lnTo>
                    <a:pt x="161" y="274"/>
                  </a:lnTo>
                  <a:lnTo>
                    <a:pt x="162" y="274"/>
                  </a:lnTo>
                  <a:lnTo>
                    <a:pt x="162" y="274"/>
                  </a:lnTo>
                  <a:lnTo>
                    <a:pt x="164" y="274"/>
                  </a:lnTo>
                  <a:lnTo>
                    <a:pt x="164" y="274"/>
                  </a:lnTo>
                  <a:lnTo>
                    <a:pt x="164" y="274"/>
                  </a:lnTo>
                  <a:lnTo>
                    <a:pt x="164" y="274"/>
                  </a:lnTo>
                  <a:lnTo>
                    <a:pt x="164" y="272"/>
                  </a:lnTo>
                  <a:lnTo>
                    <a:pt x="164" y="272"/>
                  </a:lnTo>
                  <a:lnTo>
                    <a:pt x="164" y="272"/>
                  </a:lnTo>
                  <a:lnTo>
                    <a:pt x="166" y="274"/>
                  </a:lnTo>
                  <a:lnTo>
                    <a:pt x="166" y="274"/>
                  </a:lnTo>
                  <a:lnTo>
                    <a:pt x="166" y="274"/>
                  </a:lnTo>
                  <a:lnTo>
                    <a:pt x="166" y="274"/>
                  </a:lnTo>
                  <a:lnTo>
                    <a:pt x="166" y="274"/>
                  </a:lnTo>
                  <a:lnTo>
                    <a:pt x="166" y="274"/>
                  </a:lnTo>
                  <a:lnTo>
                    <a:pt x="166" y="274"/>
                  </a:lnTo>
                  <a:lnTo>
                    <a:pt x="166" y="274"/>
                  </a:lnTo>
                  <a:lnTo>
                    <a:pt x="168" y="276"/>
                  </a:lnTo>
                  <a:lnTo>
                    <a:pt x="168" y="276"/>
                  </a:lnTo>
                  <a:lnTo>
                    <a:pt x="170" y="278"/>
                  </a:lnTo>
                  <a:lnTo>
                    <a:pt x="170" y="278"/>
                  </a:lnTo>
                  <a:lnTo>
                    <a:pt x="170" y="278"/>
                  </a:lnTo>
                  <a:lnTo>
                    <a:pt x="171" y="276"/>
                  </a:lnTo>
                  <a:lnTo>
                    <a:pt x="171" y="278"/>
                  </a:lnTo>
                  <a:lnTo>
                    <a:pt x="171" y="278"/>
                  </a:lnTo>
                  <a:lnTo>
                    <a:pt x="171" y="278"/>
                  </a:lnTo>
                  <a:lnTo>
                    <a:pt x="173" y="278"/>
                  </a:lnTo>
                  <a:lnTo>
                    <a:pt x="175" y="278"/>
                  </a:lnTo>
                  <a:lnTo>
                    <a:pt x="175" y="280"/>
                  </a:lnTo>
                  <a:lnTo>
                    <a:pt x="175" y="280"/>
                  </a:lnTo>
                  <a:lnTo>
                    <a:pt x="175" y="280"/>
                  </a:lnTo>
                  <a:lnTo>
                    <a:pt x="175" y="280"/>
                  </a:lnTo>
                  <a:lnTo>
                    <a:pt x="175" y="280"/>
                  </a:lnTo>
                  <a:lnTo>
                    <a:pt x="175" y="280"/>
                  </a:lnTo>
                  <a:lnTo>
                    <a:pt x="175" y="281"/>
                  </a:lnTo>
                  <a:lnTo>
                    <a:pt x="175" y="281"/>
                  </a:lnTo>
                  <a:lnTo>
                    <a:pt x="175" y="281"/>
                  </a:lnTo>
                  <a:lnTo>
                    <a:pt x="175" y="280"/>
                  </a:lnTo>
                  <a:lnTo>
                    <a:pt x="175" y="281"/>
                  </a:lnTo>
                  <a:lnTo>
                    <a:pt x="173" y="281"/>
                  </a:lnTo>
                  <a:lnTo>
                    <a:pt x="173" y="283"/>
                  </a:lnTo>
                  <a:lnTo>
                    <a:pt x="173" y="283"/>
                  </a:lnTo>
                  <a:lnTo>
                    <a:pt x="171" y="281"/>
                  </a:lnTo>
                  <a:lnTo>
                    <a:pt x="171" y="283"/>
                  </a:lnTo>
                  <a:lnTo>
                    <a:pt x="171" y="285"/>
                  </a:lnTo>
                  <a:lnTo>
                    <a:pt x="171" y="285"/>
                  </a:lnTo>
                  <a:lnTo>
                    <a:pt x="173" y="285"/>
                  </a:lnTo>
                  <a:lnTo>
                    <a:pt x="173" y="285"/>
                  </a:lnTo>
                  <a:lnTo>
                    <a:pt x="173" y="285"/>
                  </a:lnTo>
                  <a:lnTo>
                    <a:pt x="175" y="285"/>
                  </a:lnTo>
                  <a:lnTo>
                    <a:pt x="175" y="285"/>
                  </a:lnTo>
                  <a:lnTo>
                    <a:pt x="175" y="287"/>
                  </a:lnTo>
                  <a:lnTo>
                    <a:pt x="175" y="287"/>
                  </a:lnTo>
                  <a:lnTo>
                    <a:pt x="175" y="287"/>
                  </a:lnTo>
                  <a:lnTo>
                    <a:pt x="175" y="287"/>
                  </a:lnTo>
                  <a:lnTo>
                    <a:pt x="177" y="287"/>
                  </a:lnTo>
                  <a:lnTo>
                    <a:pt x="177" y="287"/>
                  </a:lnTo>
                  <a:lnTo>
                    <a:pt x="177" y="287"/>
                  </a:lnTo>
                  <a:lnTo>
                    <a:pt x="175" y="287"/>
                  </a:lnTo>
                  <a:lnTo>
                    <a:pt x="175" y="289"/>
                  </a:lnTo>
                  <a:lnTo>
                    <a:pt x="177" y="289"/>
                  </a:lnTo>
                  <a:lnTo>
                    <a:pt x="177" y="289"/>
                  </a:lnTo>
                  <a:lnTo>
                    <a:pt x="177" y="289"/>
                  </a:lnTo>
                  <a:lnTo>
                    <a:pt x="179" y="289"/>
                  </a:lnTo>
                  <a:lnTo>
                    <a:pt x="179" y="287"/>
                  </a:lnTo>
                  <a:lnTo>
                    <a:pt x="179" y="287"/>
                  </a:lnTo>
                  <a:lnTo>
                    <a:pt x="179" y="285"/>
                  </a:lnTo>
                  <a:lnTo>
                    <a:pt x="179" y="285"/>
                  </a:lnTo>
                  <a:lnTo>
                    <a:pt x="180" y="285"/>
                  </a:lnTo>
                  <a:lnTo>
                    <a:pt x="182" y="285"/>
                  </a:lnTo>
                  <a:lnTo>
                    <a:pt x="182" y="285"/>
                  </a:lnTo>
                  <a:lnTo>
                    <a:pt x="182" y="285"/>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6" name="Google Shape;366;p16"/>
            <p:cNvSpPr/>
            <p:nvPr/>
          </p:nvSpPr>
          <p:spPr>
            <a:xfrm>
              <a:off x="5319110" y="2786055"/>
              <a:ext cx="1406119" cy="1654345"/>
            </a:xfrm>
            <a:custGeom>
              <a:avLst/>
              <a:gdLst/>
              <a:ahLst/>
              <a:cxnLst/>
              <a:rect l="l" t="t" r="r" b="b"/>
              <a:pathLst>
                <a:path w="775" h="1028" extrusionOk="0">
                  <a:moveTo>
                    <a:pt x="371" y="969"/>
                  </a:moveTo>
                  <a:lnTo>
                    <a:pt x="371" y="969"/>
                  </a:lnTo>
                  <a:lnTo>
                    <a:pt x="371" y="970"/>
                  </a:lnTo>
                  <a:lnTo>
                    <a:pt x="371" y="970"/>
                  </a:lnTo>
                  <a:lnTo>
                    <a:pt x="372" y="970"/>
                  </a:lnTo>
                  <a:lnTo>
                    <a:pt x="372" y="970"/>
                  </a:lnTo>
                  <a:lnTo>
                    <a:pt x="371" y="969"/>
                  </a:lnTo>
                  <a:lnTo>
                    <a:pt x="371" y="969"/>
                  </a:lnTo>
                  <a:close/>
                  <a:moveTo>
                    <a:pt x="369" y="967"/>
                  </a:moveTo>
                  <a:lnTo>
                    <a:pt x="369" y="967"/>
                  </a:lnTo>
                  <a:lnTo>
                    <a:pt x="369" y="967"/>
                  </a:lnTo>
                  <a:lnTo>
                    <a:pt x="369" y="967"/>
                  </a:lnTo>
                  <a:lnTo>
                    <a:pt x="369" y="967"/>
                  </a:lnTo>
                  <a:lnTo>
                    <a:pt x="369" y="969"/>
                  </a:lnTo>
                  <a:lnTo>
                    <a:pt x="369" y="969"/>
                  </a:lnTo>
                  <a:lnTo>
                    <a:pt x="371" y="967"/>
                  </a:lnTo>
                  <a:lnTo>
                    <a:pt x="369" y="967"/>
                  </a:lnTo>
                  <a:lnTo>
                    <a:pt x="369" y="967"/>
                  </a:lnTo>
                  <a:close/>
                  <a:moveTo>
                    <a:pt x="632" y="907"/>
                  </a:moveTo>
                  <a:lnTo>
                    <a:pt x="632" y="907"/>
                  </a:lnTo>
                  <a:lnTo>
                    <a:pt x="631" y="907"/>
                  </a:lnTo>
                  <a:lnTo>
                    <a:pt x="631" y="907"/>
                  </a:lnTo>
                  <a:lnTo>
                    <a:pt x="631" y="907"/>
                  </a:lnTo>
                  <a:lnTo>
                    <a:pt x="631" y="907"/>
                  </a:lnTo>
                  <a:lnTo>
                    <a:pt x="631" y="905"/>
                  </a:lnTo>
                  <a:lnTo>
                    <a:pt x="631" y="905"/>
                  </a:lnTo>
                  <a:lnTo>
                    <a:pt x="629" y="905"/>
                  </a:lnTo>
                  <a:lnTo>
                    <a:pt x="622" y="904"/>
                  </a:lnTo>
                  <a:lnTo>
                    <a:pt x="620" y="904"/>
                  </a:lnTo>
                  <a:lnTo>
                    <a:pt x="620" y="904"/>
                  </a:lnTo>
                  <a:lnTo>
                    <a:pt x="618" y="905"/>
                  </a:lnTo>
                  <a:lnTo>
                    <a:pt x="616" y="907"/>
                  </a:lnTo>
                  <a:lnTo>
                    <a:pt x="614" y="907"/>
                  </a:lnTo>
                  <a:lnTo>
                    <a:pt x="614" y="907"/>
                  </a:lnTo>
                  <a:lnTo>
                    <a:pt x="616" y="907"/>
                  </a:lnTo>
                  <a:lnTo>
                    <a:pt x="616" y="905"/>
                  </a:lnTo>
                  <a:lnTo>
                    <a:pt x="611" y="909"/>
                  </a:lnTo>
                  <a:lnTo>
                    <a:pt x="609" y="909"/>
                  </a:lnTo>
                  <a:lnTo>
                    <a:pt x="607" y="913"/>
                  </a:lnTo>
                  <a:lnTo>
                    <a:pt x="609" y="911"/>
                  </a:lnTo>
                  <a:lnTo>
                    <a:pt x="609" y="911"/>
                  </a:lnTo>
                  <a:lnTo>
                    <a:pt x="611" y="911"/>
                  </a:lnTo>
                  <a:lnTo>
                    <a:pt x="612" y="911"/>
                  </a:lnTo>
                  <a:lnTo>
                    <a:pt x="614" y="913"/>
                  </a:lnTo>
                  <a:lnTo>
                    <a:pt x="614" y="913"/>
                  </a:lnTo>
                  <a:lnTo>
                    <a:pt x="620" y="918"/>
                  </a:lnTo>
                  <a:lnTo>
                    <a:pt x="622" y="918"/>
                  </a:lnTo>
                  <a:lnTo>
                    <a:pt x="627" y="916"/>
                  </a:lnTo>
                  <a:lnTo>
                    <a:pt x="629" y="916"/>
                  </a:lnTo>
                  <a:lnTo>
                    <a:pt x="629" y="914"/>
                  </a:lnTo>
                  <a:lnTo>
                    <a:pt x="629" y="913"/>
                  </a:lnTo>
                  <a:lnTo>
                    <a:pt x="629" y="913"/>
                  </a:lnTo>
                  <a:lnTo>
                    <a:pt x="629" y="913"/>
                  </a:lnTo>
                  <a:lnTo>
                    <a:pt x="631" y="911"/>
                  </a:lnTo>
                  <a:lnTo>
                    <a:pt x="631" y="911"/>
                  </a:lnTo>
                  <a:lnTo>
                    <a:pt x="632" y="911"/>
                  </a:lnTo>
                  <a:lnTo>
                    <a:pt x="632" y="911"/>
                  </a:lnTo>
                  <a:lnTo>
                    <a:pt x="632" y="911"/>
                  </a:lnTo>
                  <a:lnTo>
                    <a:pt x="632" y="911"/>
                  </a:lnTo>
                  <a:lnTo>
                    <a:pt x="632" y="911"/>
                  </a:lnTo>
                  <a:lnTo>
                    <a:pt x="632" y="909"/>
                  </a:lnTo>
                  <a:lnTo>
                    <a:pt x="632" y="907"/>
                  </a:lnTo>
                  <a:lnTo>
                    <a:pt x="632" y="907"/>
                  </a:lnTo>
                  <a:close/>
                  <a:moveTo>
                    <a:pt x="638" y="902"/>
                  </a:moveTo>
                  <a:lnTo>
                    <a:pt x="638" y="900"/>
                  </a:lnTo>
                  <a:lnTo>
                    <a:pt x="638" y="900"/>
                  </a:lnTo>
                  <a:lnTo>
                    <a:pt x="640" y="900"/>
                  </a:lnTo>
                  <a:lnTo>
                    <a:pt x="640" y="900"/>
                  </a:lnTo>
                  <a:lnTo>
                    <a:pt x="640" y="898"/>
                  </a:lnTo>
                  <a:lnTo>
                    <a:pt x="638" y="898"/>
                  </a:lnTo>
                  <a:lnTo>
                    <a:pt x="638" y="898"/>
                  </a:lnTo>
                  <a:lnTo>
                    <a:pt x="636" y="900"/>
                  </a:lnTo>
                  <a:lnTo>
                    <a:pt x="636" y="902"/>
                  </a:lnTo>
                  <a:lnTo>
                    <a:pt x="636" y="902"/>
                  </a:lnTo>
                  <a:lnTo>
                    <a:pt x="640" y="902"/>
                  </a:lnTo>
                  <a:lnTo>
                    <a:pt x="640" y="902"/>
                  </a:lnTo>
                  <a:lnTo>
                    <a:pt x="640" y="902"/>
                  </a:lnTo>
                  <a:lnTo>
                    <a:pt x="638" y="902"/>
                  </a:lnTo>
                  <a:close/>
                  <a:moveTo>
                    <a:pt x="454" y="871"/>
                  </a:moveTo>
                  <a:lnTo>
                    <a:pt x="454" y="871"/>
                  </a:lnTo>
                  <a:lnTo>
                    <a:pt x="454" y="871"/>
                  </a:lnTo>
                  <a:lnTo>
                    <a:pt x="454" y="869"/>
                  </a:lnTo>
                  <a:lnTo>
                    <a:pt x="452" y="869"/>
                  </a:lnTo>
                  <a:lnTo>
                    <a:pt x="452" y="869"/>
                  </a:lnTo>
                  <a:lnTo>
                    <a:pt x="452" y="871"/>
                  </a:lnTo>
                  <a:lnTo>
                    <a:pt x="452" y="871"/>
                  </a:lnTo>
                  <a:lnTo>
                    <a:pt x="452" y="873"/>
                  </a:lnTo>
                  <a:lnTo>
                    <a:pt x="454" y="871"/>
                  </a:lnTo>
                  <a:close/>
                  <a:moveTo>
                    <a:pt x="732" y="851"/>
                  </a:moveTo>
                  <a:lnTo>
                    <a:pt x="732" y="851"/>
                  </a:lnTo>
                  <a:lnTo>
                    <a:pt x="724" y="849"/>
                  </a:lnTo>
                  <a:lnTo>
                    <a:pt x="724" y="849"/>
                  </a:lnTo>
                  <a:lnTo>
                    <a:pt x="724" y="849"/>
                  </a:lnTo>
                  <a:lnTo>
                    <a:pt x="723" y="853"/>
                  </a:lnTo>
                  <a:lnTo>
                    <a:pt x="723" y="853"/>
                  </a:lnTo>
                  <a:lnTo>
                    <a:pt x="724" y="855"/>
                  </a:lnTo>
                  <a:lnTo>
                    <a:pt x="724" y="855"/>
                  </a:lnTo>
                  <a:lnTo>
                    <a:pt x="726" y="855"/>
                  </a:lnTo>
                  <a:lnTo>
                    <a:pt x="732" y="857"/>
                  </a:lnTo>
                  <a:lnTo>
                    <a:pt x="733" y="855"/>
                  </a:lnTo>
                  <a:lnTo>
                    <a:pt x="733" y="855"/>
                  </a:lnTo>
                  <a:lnTo>
                    <a:pt x="733" y="853"/>
                  </a:lnTo>
                  <a:lnTo>
                    <a:pt x="732" y="853"/>
                  </a:lnTo>
                  <a:lnTo>
                    <a:pt x="732" y="851"/>
                  </a:lnTo>
                  <a:close/>
                  <a:moveTo>
                    <a:pt x="457" y="699"/>
                  </a:moveTo>
                  <a:lnTo>
                    <a:pt x="457" y="699"/>
                  </a:lnTo>
                  <a:lnTo>
                    <a:pt x="457" y="698"/>
                  </a:lnTo>
                  <a:lnTo>
                    <a:pt x="455" y="698"/>
                  </a:lnTo>
                  <a:lnTo>
                    <a:pt x="455" y="696"/>
                  </a:lnTo>
                  <a:lnTo>
                    <a:pt x="455" y="696"/>
                  </a:lnTo>
                  <a:lnTo>
                    <a:pt x="454" y="696"/>
                  </a:lnTo>
                  <a:lnTo>
                    <a:pt x="454" y="696"/>
                  </a:lnTo>
                  <a:lnTo>
                    <a:pt x="454" y="696"/>
                  </a:lnTo>
                  <a:lnTo>
                    <a:pt x="452" y="698"/>
                  </a:lnTo>
                  <a:lnTo>
                    <a:pt x="452" y="698"/>
                  </a:lnTo>
                  <a:lnTo>
                    <a:pt x="452" y="699"/>
                  </a:lnTo>
                  <a:lnTo>
                    <a:pt x="452" y="699"/>
                  </a:lnTo>
                  <a:lnTo>
                    <a:pt x="454" y="699"/>
                  </a:lnTo>
                  <a:lnTo>
                    <a:pt x="454" y="699"/>
                  </a:lnTo>
                  <a:lnTo>
                    <a:pt x="455" y="699"/>
                  </a:lnTo>
                  <a:lnTo>
                    <a:pt x="455" y="701"/>
                  </a:lnTo>
                  <a:lnTo>
                    <a:pt x="457" y="703"/>
                  </a:lnTo>
                  <a:lnTo>
                    <a:pt x="457" y="703"/>
                  </a:lnTo>
                  <a:lnTo>
                    <a:pt x="457" y="703"/>
                  </a:lnTo>
                  <a:lnTo>
                    <a:pt x="459" y="701"/>
                  </a:lnTo>
                  <a:lnTo>
                    <a:pt x="457" y="701"/>
                  </a:lnTo>
                  <a:lnTo>
                    <a:pt x="457" y="701"/>
                  </a:lnTo>
                  <a:lnTo>
                    <a:pt x="457" y="699"/>
                  </a:lnTo>
                  <a:close/>
                  <a:moveTo>
                    <a:pt x="473" y="690"/>
                  </a:moveTo>
                  <a:lnTo>
                    <a:pt x="472" y="690"/>
                  </a:lnTo>
                  <a:lnTo>
                    <a:pt x="472" y="689"/>
                  </a:lnTo>
                  <a:lnTo>
                    <a:pt x="472" y="689"/>
                  </a:lnTo>
                  <a:lnTo>
                    <a:pt x="470" y="689"/>
                  </a:lnTo>
                  <a:lnTo>
                    <a:pt x="468" y="689"/>
                  </a:lnTo>
                  <a:lnTo>
                    <a:pt x="466" y="687"/>
                  </a:lnTo>
                  <a:lnTo>
                    <a:pt x="464" y="687"/>
                  </a:lnTo>
                  <a:lnTo>
                    <a:pt x="459" y="689"/>
                  </a:lnTo>
                  <a:lnTo>
                    <a:pt x="457" y="690"/>
                  </a:lnTo>
                  <a:lnTo>
                    <a:pt x="457" y="690"/>
                  </a:lnTo>
                  <a:lnTo>
                    <a:pt x="459" y="692"/>
                  </a:lnTo>
                  <a:lnTo>
                    <a:pt x="457" y="696"/>
                  </a:lnTo>
                  <a:lnTo>
                    <a:pt x="457" y="698"/>
                  </a:lnTo>
                  <a:lnTo>
                    <a:pt x="457" y="698"/>
                  </a:lnTo>
                  <a:lnTo>
                    <a:pt x="457" y="699"/>
                  </a:lnTo>
                  <a:lnTo>
                    <a:pt x="457" y="699"/>
                  </a:lnTo>
                  <a:lnTo>
                    <a:pt x="459" y="701"/>
                  </a:lnTo>
                  <a:lnTo>
                    <a:pt x="461" y="705"/>
                  </a:lnTo>
                  <a:lnTo>
                    <a:pt x="461" y="705"/>
                  </a:lnTo>
                  <a:lnTo>
                    <a:pt x="461" y="707"/>
                  </a:lnTo>
                  <a:lnTo>
                    <a:pt x="461" y="707"/>
                  </a:lnTo>
                  <a:lnTo>
                    <a:pt x="461" y="707"/>
                  </a:lnTo>
                  <a:lnTo>
                    <a:pt x="461" y="707"/>
                  </a:lnTo>
                  <a:lnTo>
                    <a:pt x="461" y="707"/>
                  </a:lnTo>
                  <a:lnTo>
                    <a:pt x="461" y="708"/>
                  </a:lnTo>
                  <a:lnTo>
                    <a:pt x="461" y="708"/>
                  </a:lnTo>
                  <a:lnTo>
                    <a:pt x="463" y="708"/>
                  </a:lnTo>
                  <a:lnTo>
                    <a:pt x="463" y="708"/>
                  </a:lnTo>
                  <a:lnTo>
                    <a:pt x="464" y="708"/>
                  </a:lnTo>
                  <a:lnTo>
                    <a:pt x="464" y="710"/>
                  </a:lnTo>
                  <a:lnTo>
                    <a:pt x="464" y="708"/>
                  </a:lnTo>
                  <a:lnTo>
                    <a:pt x="466" y="708"/>
                  </a:lnTo>
                  <a:lnTo>
                    <a:pt x="466" y="707"/>
                  </a:lnTo>
                  <a:lnTo>
                    <a:pt x="466" y="707"/>
                  </a:lnTo>
                  <a:lnTo>
                    <a:pt x="466" y="708"/>
                  </a:lnTo>
                  <a:lnTo>
                    <a:pt x="466" y="708"/>
                  </a:lnTo>
                  <a:lnTo>
                    <a:pt x="466" y="710"/>
                  </a:lnTo>
                  <a:lnTo>
                    <a:pt x="466" y="710"/>
                  </a:lnTo>
                  <a:lnTo>
                    <a:pt x="466" y="710"/>
                  </a:lnTo>
                  <a:lnTo>
                    <a:pt x="466" y="712"/>
                  </a:lnTo>
                  <a:lnTo>
                    <a:pt x="466" y="712"/>
                  </a:lnTo>
                  <a:lnTo>
                    <a:pt x="466" y="712"/>
                  </a:lnTo>
                  <a:lnTo>
                    <a:pt x="466" y="712"/>
                  </a:lnTo>
                  <a:lnTo>
                    <a:pt x="466" y="712"/>
                  </a:lnTo>
                  <a:lnTo>
                    <a:pt x="466" y="712"/>
                  </a:lnTo>
                  <a:lnTo>
                    <a:pt x="468" y="712"/>
                  </a:lnTo>
                  <a:lnTo>
                    <a:pt x="468" y="712"/>
                  </a:lnTo>
                  <a:lnTo>
                    <a:pt x="468" y="712"/>
                  </a:lnTo>
                  <a:lnTo>
                    <a:pt x="472" y="710"/>
                  </a:lnTo>
                  <a:lnTo>
                    <a:pt x="473" y="708"/>
                  </a:lnTo>
                  <a:lnTo>
                    <a:pt x="475" y="708"/>
                  </a:lnTo>
                  <a:lnTo>
                    <a:pt x="475" y="708"/>
                  </a:lnTo>
                  <a:lnTo>
                    <a:pt x="475" y="708"/>
                  </a:lnTo>
                  <a:lnTo>
                    <a:pt x="475" y="707"/>
                  </a:lnTo>
                  <a:lnTo>
                    <a:pt x="475" y="707"/>
                  </a:lnTo>
                  <a:lnTo>
                    <a:pt x="475" y="707"/>
                  </a:lnTo>
                  <a:lnTo>
                    <a:pt x="475" y="707"/>
                  </a:lnTo>
                  <a:lnTo>
                    <a:pt x="475" y="705"/>
                  </a:lnTo>
                  <a:lnTo>
                    <a:pt x="477" y="705"/>
                  </a:lnTo>
                  <a:lnTo>
                    <a:pt x="477" y="703"/>
                  </a:lnTo>
                  <a:lnTo>
                    <a:pt x="479" y="703"/>
                  </a:lnTo>
                  <a:lnTo>
                    <a:pt x="481" y="703"/>
                  </a:lnTo>
                  <a:lnTo>
                    <a:pt x="481" y="701"/>
                  </a:lnTo>
                  <a:lnTo>
                    <a:pt x="482" y="699"/>
                  </a:lnTo>
                  <a:lnTo>
                    <a:pt x="484" y="698"/>
                  </a:lnTo>
                  <a:lnTo>
                    <a:pt x="482" y="698"/>
                  </a:lnTo>
                  <a:lnTo>
                    <a:pt x="482" y="698"/>
                  </a:lnTo>
                  <a:lnTo>
                    <a:pt x="481" y="698"/>
                  </a:lnTo>
                  <a:lnTo>
                    <a:pt x="481" y="698"/>
                  </a:lnTo>
                  <a:lnTo>
                    <a:pt x="481" y="696"/>
                  </a:lnTo>
                  <a:lnTo>
                    <a:pt x="481" y="696"/>
                  </a:lnTo>
                  <a:lnTo>
                    <a:pt x="479" y="696"/>
                  </a:lnTo>
                  <a:lnTo>
                    <a:pt x="479" y="698"/>
                  </a:lnTo>
                  <a:lnTo>
                    <a:pt x="479" y="698"/>
                  </a:lnTo>
                  <a:lnTo>
                    <a:pt x="479" y="698"/>
                  </a:lnTo>
                  <a:lnTo>
                    <a:pt x="477" y="698"/>
                  </a:lnTo>
                  <a:lnTo>
                    <a:pt x="477" y="698"/>
                  </a:lnTo>
                  <a:lnTo>
                    <a:pt x="475" y="698"/>
                  </a:lnTo>
                  <a:lnTo>
                    <a:pt x="475" y="698"/>
                  </a:lnTo>
                  <a:lnTo>
                    <a:pt x="475" y="696"/>
                  </a:lnTo>
                  <a:lnTo>
                    <a:pt x="475" y="696"/>
                  </a:lnTo>
                  <a:lnTo>
                    <a:pt x="475" y="694"/>
                  </a:lnTo>
                  <a:lnTo>
                    <a:pt x="475" y="694"/>
                  </a:lnTo>
                  <a:lnTo>
                    <a:pt x="473" y="694"/>
                  </a:lnTo>
                  <a:lnTo>
                    <a:pt x="475" y="694"/>
                  </a:lnTo>
                  <a:lnTo>
                    <a:pt x="475" y="694"/>
                  </a:lnTo>
                  <a:lnTo>
                    <a:pt x="475" y="692"/>
                  </a:lnTo>
                  <a:lnTo>
                    <a:pt x="473" y="692"/>
                  </a:lnTo>
                  <a:lnTo>
                    <a:pt x="473" y="692"/>
                  </a:lnTo>
                  <a:lnTo>
                    <a:pt x="473" y="692"/>
                  </a:lnTo>
                  <a:lnTo>
                    <a:pt x="473" y="692"/>
                  </a:lnTo>
                  <a:lnTo>
                    <a:pt x="473" y="690"/>
                  </a:lnTo>
                  <a:close/>
                  <a:moveTo>
                    <a:pt x="403" y="618"/>
                  </a:moveTo>
                  <a:lnTo>
                    <a:pt x="403" y="620"/>
                  </a:lnTo>
                  <a:lnTo>
                    <a:pt x="403" y="620"/>
                  </a:lnTo>
                  <a:lnTo>
                    <a:pt x="403" y="618"/>
                  </a:lnTo>
                  <a:lnTo>
                    <a:pt x="405" y="618"/>
                  </a:lnTo>
                  <a:lnTo>
                    <a:pt x="405" y="616"/>
                  </a:lnTo>
                  <a:lnTo>
                    <a:pt x="405" y="616"/>
                  </a:lnTo>
                  <a:lnTo>
                    <a:pt x="405" y="616"/>
                  </a:lnTo>
                  <a:lnTo>
                    <a:pt x="405" y="616"/>
                  </a:lnTo>
                  <a:lnTo>
                    <a:pt x="407" y="615"/>
                  </a:lnTo>
                  <a:lnTo>
                    <a:pt x="408" y="613"/>
                  </a:lnTo>
                  <a:lnTo>
                    <a:pt x="408" y="611"/>
                  </a:lnTo>
                  <a:lnTo>
                    <a:pt x="408" y="607"/>
                  </a:lnTo>
                  <a:lnTo>
                    <a:pt x="407" y="606"/>
                  </a:lnTo>
                  <a:lnTo>
                    <a:pt x="405" y="607"/>
                  </a:lnTo>
                  <a:lnTo>
                    <a:pt x="403" y="607"/>
                  </a:lnTo>
                  <a:lnTo>
                    <a:pt x="401" y="609"/>
                  </a:lnTo>
                  <a:lnTo>
                    <a:pt x="401" y="607"/>
                  </a:lnTo>
                  <a:lnTo>
                    <a:pt x="403" y="606"/>
                  </a:lnTo>
                  <a:lnTo>
                    <a:pt x="403" y="606"/>
                  </a:lnTo>
                  <a:lnTo>
                    <a:pt x="405" y="602"/>
                  </a:lnTo>
                  <a:lnTo>
                    <a:pt x="405" y="600"/>
                  </a:lnTo>
                  <a:lnTo>
                    <a:pt x="405" y="600"/>
                  </a:lnTo>
                  <a:lnTo>
                    <a:pt x="405" y="600"/>
                  </a:lnTo>
                  <a:lnTo>
                    <a:pt x="405" y="600"/>
                  </a:lnTo>
                  <a:lnTo>
                    <a:pt x="405" y="598"/>
                  </a:lnTo>
                  <a:lnTo>
                    <a:pt x="403" y="598"/>
                  </a:lnTo>
                  <a:lnTo>
                    <a:pt x="403" y="598"/>
                  </a:lnTo>
                  <a:lnTo>
                    <a:pt x="405" y="596"/>
                  </a:lnTo>
                  <a:lnTo>
                    <a:pt x="403" y="595"/>
                  </a:lnTo>
                  <a:lnTo>
                    <a:pt x="403" y="595"/>
                  </a:lnTo>
                  <a:lnTo>
                    <a:pt x="405" y="595"/>
                  </a:lnTo>
                  <a:lnTo>
                    <a:pt x="405" y="595"/>
                  </a:lnTo>
                  <a:lnTo>
                    <a:pt x="405" y="595"/>
                  </a:lnTo>
                  <a:lnTo>
                    <a:pt x="403" y="595"/>
                  </a:lnTo>
                  <a:lnTo>
                    <a:pt x="401" y="593"/>
                  </a:lnTo>
                  <a:lnTo>
                    <a:pt x="401" y="593"/>
                  </a:lnTo>
                  <a:lnTo>
                    <a:pt x="401" y="593"/>
                  </a:lnTo>
                  <a:lnTo>
                    <a:pt x="399" y="593"/>
                  </a:lnTo>
                  <a:lnTo>
                    <a:pt x="401" y="593"/>
                  </a:lnTo>
                  <a:lnTo>
                    <a:pt x="401" y="591"/>
                  </a:lnTo>
                  <a:lnTo>
                    <a:pt x="401" y="591"/>
                  </a:lnTo>
                  <a:lnTo>
                    <a:pt x="401" y="589"/>
                  </a:lnTo>
                  <a:lnTo>
                    <a:pt x="401" y="589"/>
                  </a:lnTo>
                  <a:lnTo>
                    <a:pt x="403" y="589"/>
                  </a:lnTo>
                  <a:lnTo>
                    <a:pt x="403" y="591"/>
                  </a:lnTo>
                  <a:lnTo>
                    <a:pt x="407" y="593"/>
                  </a:lnTo>
                  <a:lnTo>
                    <a:pt x="408" y="595"/>
                  </a:lnTo>
                  <a:lnTo>
                    <a:pt x="408" y="596"/>
                  </a:lnTo>
                  <a:lnTo>
                    <a:pt x="408" y="600"/>
                  </a:lnTo>
                  <a:lnTo>
                    <a:pt x="408" y="600"/>
                  </a:lnTo>
                  <a:lnTo>
                    <a:pt x="407" y="602"/>
                  </a:lnTo>
                  <a:lnTo>
                    <a:pt x="407" y="604"/>
                  </a:lnTo>
                  <a:lnTo>
                    <a:pt x="407" y="604"/>
                  </a:lnTo>
                  <a:lnTo>
                    <a:pt x="408" y="606"/>
                  </a:lnTo>
                  <a:lnTo>
                    <a:pt x="408" y="606"/>
                  </a:lnTo>
                  <a:lnTo>
                    <a:pt x="408" y="606"/>
                  </a:lnTo>
                  <a:lnTo>
                    <a:pt x="408" y="607"/>
                  </a:lnTo>
                  <a:lnTo>
                    <a:pt x="410" y="609"/>
                  </a:lnTo>
                  <a:lnTo>
                    <a:pt x="410" y="609"/>
                  </a:lnTo>
                  <a:lnTo>
                    <a:pt x="410" y="609"/>
                  </a:lnTo>
                  <a:lnTo>
                    <a:pt x="412" y="609"/>
                  </a:lnTo>
                  <a:lnTo>
                    <a:pt x="412" y="607"/>
                  </a:lnTo>
                  <a:lnTo>
                    <a:pt x="412" y="607"/>
                  </a:lnTo>
                  <a:lnTo>
                    <a:pt x="412" y="607"/>
                  </a:lnTo>
                  <a:lnTo>
                    <a:pt x="412" y="606"/>
                  </a:lnTo>
                  <a:lnTo>
                    <a:pt x="414" y="606"/>
                  </a:lnTo>
                  <a:lnTo>
                    <a:pt x="414" y="604"/>
                  </a:lnTo>
                  <a:lnTo>
                    <a:pt x="412" y="602"/>
                  </a:lnTo>
                  <a:lnTo>
                    <a:pt x="414" y="602"/>
                  </a:lnTo>
                  <a:lnTo>
                    <a:pt x="414" y="600"/>
                  </a:lnTo>
                  <a:lnTo>
                    <a:pt x="414" y="600"/>
                  </a:lnTo>
                  <a:lnTo>
                    <a:pt x="414" y="598"/>
                  </a:lnTo>
                  <a:lnTo>
                    <a:pt x="414" y="598"/>
                  </a:lnTo>
                  <a:lnTo>
                    <a:pt x="414" y="598"/>
                  </a:lnTo>
                  <a:lnTo>
                    <a:pt x="414" y="596"/>
                  </a:lnTo>
                  <a:lnTo>
                    <a:pt x="414" y="596"/>
                  </a:lnTo>
                  <a:lnTo>
                    <a:pt x="412" y="595"/>
                  </a:lnTo>
                  <a:lnTo>
                    <a:pt x="412" y="593"/>
                  </a:lnTo>
                  <a:lnTo>
                    <a:pt x="412" y="589"/>
                  </a:lnTo>
                  <a:lnTo>
                    <a:pt x="412" y="589"/>
                  </a:lnTo>
                  <a:lnTo>
                    <a:pt x="410" y="589"/>
                  </a:lnTo>
                  <a:lnTo>
                    <a:pt x="410" y="587"/>
                  </a:lnTo>
                  <a:lnTo>
                    <a:pt x="410" y="584"/>
                  </a:lnTo>
                  <a:lnTo>
                    <a:pt x="410" y="584"/>
                  </a:lnTo>
                  <a:lnTo>
                    <a:pt x="410" y="584"/>
                  </a:lnTo>
                  <a:lnTo>
                    <a:pt x="408" y="582"/>
                  </a:lnTo>
                  <a:lnTo>
                    <a:pt x="408" y="582"/>
                  </a:lnTo>
                  <a:lnTo>
                    <a:pt x="408" y="582"/>
                  </a:lnTo>
                  <a:lnTo>
                    <a:pt x="408" y="580"/>
                  </a:lnTo>
                  <a:lnTo>
                    <a:pt x="407" y="580"/>
                  </a:lnTo>
                  <a:lnTo>
                    <a:pt x="401" y="582"/>
                  </a:lnTo>
                  <a:lnTo>
                    <a:pt x="399" y="582"/>
                  </a:lnTo>
                  <a:lnTo>
                    <a:pt x="399" y="580"/>
                  </a:lnTo>
                  <a:lnTo>
                    <a:pt x="399" y="580"/>
                  </a:lnTo>
                  <a:lnTo>
                    <a:pt x="398" y="580"/>
                  </a:lnTo>
                  <a:lnTo>
                    <a:pt x="396" y="582"/>
                  </a:lnTo>
                  <a:lnTo>
                    <a:pt x="394" y="584"/>
                  </a:lnTo>
                  <a:lnTo>
                    <a:pt x="394" y="584"/>
                  </a:lnTo>
                  <a:lnTo>
                    <a:pt x="392" y="586"/>
                  </a:lnTo>
                  <a:lnTo>
                    <a:pt x="392" y="586"/>
                  </a:lnTo>
                  <a:lnTo>
                    <a:pt x="392" y="587"/>
                  </a:lnTo>
                  <a:lnTo>
                    <a:pt x="390" y="587"/>
                  </a:lnTo>
                  <a:lnTo>
                    <a:pt x="390" y="587"/>
                  </a:lnTo>
                  <a:lnTo>
                    <a:pt x="390" y="586"/>
                  </a:lnTo>
                  <a:lnTo>
                    <a:pt x="390" y="586"/>
                  </a:lnTo>
                  <a:lnTo>
                    <a:pt x="390" y="586"/>
                  </a:lnTo>
                  <a:lnTo>
                    <a:pt x="390" y="584"/>
                  </a:lnTo>
                  <a:lnTo>
                    <a:pt x="390" y="584"/>
                  </a:lnTo>
                  <a:lnTo>
                    <a:pt x="392" y="582"/>
                  </a:lnTo>
                  <a:lnTo>
                    <a:pt x="392" y="580"/>
                  </a:lnTo>
                  <a:lnTo>
                    <a:pt x="394" y="578"/>
                  </a:lnTo>
                  <a:lnTo>
                    <a:pt x="396" y="578"/>
                  </a:lnTo>
                  <a:lnTo>
                    <a:pt x="398" y="577"/>
                  </a:lnTo>
                  <a:lnTo>
                    <a:pt x="399" y="577"/>
                  </a:lnTo>
                  <a:lnTo>
                    <a:pt x="401" y="575"/>
                  </a:lnTo>
                  <a:lnTo>
                    <a:pt x="401" y="573"/>
                  </a:lnTo>
                  <a:lnTo>
                    <a:pt x="401" y="571"/>
                  </a:lnTo>
                  <a:lnTo>
                    <a:pt x="401" y="568"/>
                  </a:lnTo>
                  <a:lnTo>
                    <a:pt x="399" y="566"/>
                  </a:lnTo>
                  <a:lnTo>
                    <a:pt x="398" y="566"/>
                  </a:lnTo>
                  <a:lnTo>
                    <a:pt x="398" y="564"/>
                  </a:lnTo>
                  <a:lnTo>
                    <a:pt x="396" y="566"/>
                  </a:lnTo>
                  <a:lnTo>
                    <a:pt x="399" y="569"/>
                  </a:lnTo>
                  <a:lnTo>
                    <a:pt x="399" y="571"/>
                  </a:lnTo>
                  <a:lnTo>
                    <a:pt x="399" y="571"/>
                  </a:lnTo>
                  <a:lnTo>
                    <a:pt x="399" y="569"/>
                  </a:lnTo>
                  <a:lnTo>
                    <a:pt x="398" y="569"/>
                  </a:lnTo>
                  <a:lnTo>
                    <a:pt x="396" y="568"/>
                  </a:lnTo>
                  <a:lnTo>
                    <a:pt x="396" y="566"/>
                  </a:lnTo>
                  <a:lnTo>
                    <a:pt x="396" y="564"/>
                  </a:lnTo>
                  <a:lnTo>
                    <a:pt x="396" y="564"/>
                  </a:lnTo>
                  <a:lnTo>
                    <a:pt x="394" y="562"/>
                  </a:lnTo>
                  <a:lnTo>
                    <a:pt x="394" y="562"/>
                  </a:lnTo>
                  <a:lnTo>
                    <a:pt x="394" y="562"/>
                  </a:lnTo>
                  <a:lnTo>
                    <a:pt x="392" y="560"/>
                  </a:lnTo>
                  <a:lnTo>
                    <a:pt x="392" y="560"/>
                  </a:lnTo>
                  <a:lnTo>
                    <a:pt x="392" y="560"/>
                  </a:lnTo>
                  <a:lnTo>
                    <a:pt x="392" y="559"/>
                  </a:lnTo>
                  <a:lnTo>
                    <a:pt x="392" y="559"/>
                  </a:lnTo>
                  <a:lnTo>
                    <a:pt x="390" y="557"/>
                  </a:lnTo>
                  <a:lnTo>
                    <a:pt x="390" y="555"/>
                  </a:lnTo>
                  <a:lnTo>
                    <a:pt x="389" y="555"/>
                  </a:lnTo>
                  <a:lnTo>
                    <a:pt x="387" y="555"/>
                  </a:lnTo>
                  <a:lnTo>
                    <a:pt x="387" y="553"/>
                  </a:lnTo>
                  <a:lnTo>
                    <a:pt x="387" y="551"/>
                  </a:lnTo>
                  <a:lnTo>
                    <a:pt x="387" y="550"/>
                  </a:lnTo>
                  <a:lnTo>
                    <a:pt x="387" y="548"/>
                  </a:lnTo>
                  <a:lnTo>
                    <a:pt x="387" y="548"/>
                  </a:lnTo>
                  <a:lnTo>
                    <a:pt x="385" y="548"/>
                  </a:lnTo>
                  <a:lnTo>
                    <a:pt x="385" y="548"/>
                  </a:lnTo>
                  <a:lnTo>
                    <a:pt x="385" y="548"/>
                  </a:lnTo>
                  <a:lnTo>
                    <a:pt x="383" y="548"/>
                  </a:lnTo>
                  <a:lnTo>
                    <a:pt x="383" y="546"/>
                  </a:lnTo>
                  <a:lnTo>
                    <a:pt x="383" y="544"/>
                  </a:lnTo>
                  <a:lnTo>
                    <a:pt x="383" y="542"/>
                  </a:lnTo>
                  <a:lnTo>
                    <a:pt x="385" y="539"/>
                  </a:lnTo>
                  <a:lnTo>
                    <a:pt x="383" y="537"/>
                  </a:lnTo>
                  <a:lnTo>
                    <a:pt x="381" y="535"/>
                  </a:lnTo>
                  <a:lnTo>
                    <a:pt x="381" y="535"/>
                  </a:lnTo>
                  <a:lnTo>
                    <a:pt x="381" y="535"/>
                  </a:lnTo>
                  <a:lnTo>
                    <a:pt x="380" y="533"/>
                  </a:lnTo>
                  <a:lnTo>
                    <a:pt x="378" y="533"/>
                  </a:lnTo>
                  <a:lnTo>
                    <a:pt x="378" y="533"/>
                  </a:lnTo>
                  <a:lnTo>
                    <a:pt x="376" y="535"/>
                  </a:lnTo>
                  <a:lnTo>
                    <a:pt x="374" y="535"/>
                  </a:lnTo>
                  <a:lnTo>
                    <a:pt x="372" y="535"/>
                  </a:lnTo>
                  <a:lnTo>
                    <a:pt x="369" y="531"/>
                  </a:lnTo>
                  <a:lnTo>
                    <a:pt x="367" y="531"/>
                  </a:lnTo>
                  <a:lnTo>
                    <a:pt x="365" y="533"/>
                  </a:lnTo>
                  <a:lnTo>
                    <a:pt x="363" y="531"/>
                  </a:lnTo>
                  <a:lnTo>
                    <a:pt x="361" y="531"/>
                  </a:lnTo>
                  <a:lnTo>
                    <a:pt x="361" y="531"/>
                  </a:lnTo>
                  <a:lnTo>
                    <a:pt x="360" y="531"/>
                  </a:lnTo>
                  <a:lnTo>
                    <a:pt x="360" y="533"/>
                  </a:lnTo>
                  <a:lnTo>
                    <a:pt x="358" y="533"/>
                  </a:lnTo>
                  <a:lnTo>
                    <a:pt x="358" y="535"/>
                  </a:lnTo>
                  <a:lnTo>
                    <a:pt x="354" y="535"/>
                  </a:lnTo>
                  <a:lnTo>
                    <a:pt x="349" y="537"/>
                  </a:lnTo>
                  <a:lnTo>
                    <a:pt x="342" y="537"/>
                  </a:lnTo>
                  <a:lnTo>
                    <a:pt x="342" y="537"/>
                  </a:lnTo>
                  <a:lnTo>
                    <a:pt x="338" y="535"/>
                  </a:lnTo>
                  <a:lnTo>
                    <a:pt x="338" y="535"/>
                  </a:lnTo>
                  <a:lnTo>
                    <a:pt x="338" y="537"/>
                  </a:lnTo>
                  <a:lnTo>
                    <a:pt x="338" y="540"/>
                  </a:lnTo>
                  <a:lnTo>
                    <a:pt x="336" y="542"/>
                  </a:lnTo>
                  <a:lnTo>
                    <a:pt x="336" y="542"/>
                  </a:lnTo>
                  <a:lnTo>
                    <a:pt x="336" y="544"/>
                  </a:lnTo>
                  <a:lnTo>
                    <a:pt x="334" y="546"/>
                  </a:lnTo>
                  <a:lnTo>
                    <a:pt x="334" y="546"/>
                  </a:lnTo>
                  <a:lnTo>
                    <a:pt x="334" y="548"/>
                  </a:lnTo>
                  <a:lnTo>
                    <a:pt x="333" y="548"/>
                  </a:lnTo>
                  <a:lnTo>
                    <a:pt x="333" y="550"/>
                  </a:lnTo>
                  <a:lnTo>
                    <a:pt x="331" y="550"/>
                  </a:lnTo>
                  <a:lnTo>
                    <a:pt x="329" y="550"/>
                  </a:lnTo>
                  <a:lnTo>
                    <a:pt x="327" y="548"/>
                  </a:lnTo>
                  <a:lnTo>
                    <a:pt x="325" y="548"/>
                  </a:lnTo>
                  <a:lnTo>
                    <a:pt x="324" y="548"/>
                  </a:lnTo>
                  <a:lnTo>
                    <a:pt x="324" y="548"/>
                  </a:lnTo>
                  <a:lnTo>
                    <a:pt x="324" y="546"/>
                  </a:lnTo>
                  <a:lnTo>
                    <a:pt x="324" y="546"/>
                  </a:lnTo>
                  <a:lnTo>
                    <a:pt x="322" y="548"/>
                  </a:lnTo>
                  <a:lnTo>
                    <a:pt x="322" y="548"/>
                  </a:lnTo>
                  <a:lnTo>
                    <a:pt x="322" y="548"/>
                  </a:lnTo>
                  <a:lnTo>
                    <a:pt x="322" y="550"/>
                  </a:lnTo>
                  <a:lnTo>
                    <a:pt x="318" y="550"/>
                  </a:lnTo>
                  <a:lnTo>
                    <a:pt x="318" y="550"/>
                  </a:lnTo>
                  <a:lnTo>
                    <a:pt x="316" y="550"/>
                  </a:lnTo>
                  <a:lnTo>
                    <a:pt x="316" y="553"/>
                  </a:lnTo>
                  <a:lnTo>
                    <a:pt x="316" y="553"/>
                  </a:lnTo>
                  <a:lnTo>
                    <a:pt x="316" y="553"/>
                  </a:lnTo>
                  <a:lnTo>
                    <a:pt x="316" y="553"/>
                  </a:lnTo>
                  <a:lnTo>
                    <a:pt x="315" y="555"/>
                  </a:lnTo>
                  <a:lnTo>
                    <a:pt x="316" y="557"/>
                  </a:lnTo>
                  <a:lnTo>
                    <a:pt x="316" y="557"/>
                  </a:lnTo>
                  <a:lnTo>
                    <a:pt x="315" y="557"/>
                  </a:lnTo>
                  <a:lnTo>
                    <a:pt x="315" y="559"/>
                  </a:lnTo>
                  <a:lnTo>
                    <a:pt x="315" y="559"/>
                  </a:lnTo>
                  <a:lnTo>
                    <a:pt x="315" y="559"/>
                  </a:lnTo>
                  <a:lnTo>
                    <a:pt x="313" y="560"/>
                  </a:lnTo>
                  <a:lnTo>
                    <a:pt x="315" y="562"/>
                  </a:lnTo>
                  <a:lnTo>
                    <a:pt x="315" y="562"/>
                  </a:lnTo>
                  <a:lnTo>
                    <a:pt x="313" y="564"/>
                  </a:lnTo>
                  <a:lnTo>
                    <a:pt x="313" y="566"/>
                  </a:lnTo>
                  <a:lnTo>
                    <a:pt x="309" y="571"/>
                  </a:lnTo>
                  <a:lnTo>
                    <a:pt x="309" y="571"/>
                  </a:lnTo>
                  <a:lnTo>
                    <a:pt x="309" y="575"/>
                  </a:lnTo>
                  <a:lnTo>
                    <a:pt x="309" y="575"/>
                  </a:lnTo>
                  <a:lnTo>
                    <a:pt x="309" y="575"/>
                  </a:lnTo>
                  <a:lnTo>
                    <a:pt x="309" y="575"/>
                  </a:lnTo>
                  <a:lnTo>
                    <a:pt x="307" y="575"/>
                  </a:lnTo>
                  <a:lnTo>
                    <a:pt x="307" y="575"/>
                  </a:lnTo>
                  <a:lnTo>
                    <a:pt x="307" y="575"/>
                  </a:lnTo>
                  <a:lnTo>
                    <a:pt x="306" y="575"/>
                  </a:lnTo>
                  <a:lnTo>
                    <a:pt x="304" y="575"/>
                  </a:lnTo>
                  <a:lnTo>
                    <a:pt x="302" y="575"/>
                  </a:lnTo>
                  <a:lnTo>
                    <a:pt x="300" y="577"/>
                  </a:lnTo>
                  <a:lnTo>
                    <a:pt x="298" y="578"/>
                  </a:lnTo>
                  <a:lnTo>
                    <a:pt x="296" y="578"/>
                  </a:lnTo>
                  <a:lnTo>
                    <a:pt x="296" y="577"/>
                  </a:lnTo>
                  <a:lnTo>
                    <a:pt x="295" y="577"/>
                  </a:lnTo>
                  <a:lnTo>
                    <a:pt x="293" y="577"/>
                  </a:lnTo>
                  <a:lnTo>
                    <a:pt x="291" y="578"/>
                  </a:lnTo>
                  <a:lnTo>
                    <a:pt x="289" y="578"/>
                  </a:lnTo>
                  <a:lnTo>
                    <a:pt x="291" y="580"/>
                  </a:lnTo>
                  <a:lnTo>
                    <a:pt x="291" y="580"/>
                  </a:lnTo>
                  <a:lnTo>
                    <a:pt x="289" y="582"/>
                  </a:lnTo>
                  <a:lnTo>
                    <a:pt x="291" y="582"/>
                  </a:lnTo>
                  <a:lnTo>
                    <a:pt x="291" y="582"/>
                  </a:lnTo>
                  <a:lnTo>
                    <a:pt x="293" y="582"/>
                  </a:lnTo>
                  <a:lnTo>
                    <a:pt x="293" y="584"/>
                  </a:lnTo>
                  <a:lnTo>
                    <a:pt x="293" y="584"/>
                  </a:lnTo>
                  <a:lnTo>
                    <a:pt x="293" y="584"/>
                  </a:lnTo>
                  <a:lnTo>
                    <a:pt x="295" y="584"/>
                  </a:lnTo>
                  <a:lnTo>
                    <a:pt x="295" y="584"/>
                  </a:lnTo>
                  <a:lnTo>
                    <a:pt x="295" y="584"/>
                  </a:lnTo>
                  <a:lnTo>
                    <a:pt x="296" y="584"/>
                  </a:lnTo>
                  <a:lnTo>
                    <a:pt x="298" y="586"/>
                  </a:lnTo>
                  <a:lnTo>
                    <a:pt x="298" y="586"/>
                  </a:lnTo>
                  <a:lnTo>
                    <a:pt x="298" y="586"/>
                  </a:lnTo>
                  <a:lnTo>
                    <a:pt x="300" y="586"/>
                  </a:lnTo>
                  <a:lnTo>
                    <a:pt x="300" y="586"/>
                  </a:lnTo>
                  <a:lnTo>
                    <a:pt x="300" y="587"/>
                  </a:lnTo>
                  <a:lnTo>
                    <a:pt x="300" y="587"/>
                  </a:lnTo>
                  <a:lnTo>
                    <a:pt x="300" y="587"/>
                  </a:lnTo>
                  <a:lnTo>
                    <a:pt x="298" y="587"/>
                  </a:lnTo>
                  <a:lnTo>
                    <a:pt x="293" y="593"/>
                  </a:lnTo>
                  <a:lnTo>
                    <a:pt x="291" y="593"/>
                  </a:lnTo>
                  <a:lnTo>
                    <a:pt x="289" y="593"/>
                  </a:lnTo>
                  <a:lnTo>
                    <a:pt x="286" y="593"/>
                  </a:lnTo>
                  <a:lnTo>
                    <a:pt x="284" y="593"/>
                  </a:lnTo>
                  <a:lnTo>
                    <a:pt x="284" y="595"/>
                  </a:lnTo>
                  <a:lnTo>
                    <a:pt x="284" y="596"/>
                  </a:lnTo>
                  <a:lnTo>
                    <a:pt x="282" y="596"/>
                  </a:lnTo>
                  <a:lnTo>
                    <a:pt x="282" y="596"/>
                  </a:lnTo>
                  <a:lnTo>
                    <a:pt x="280" y="598"/>
                  </a:lnTo>
                  <a:lnTo>
                    <a:pt x="278" y="598"/>
                  </a:lnTo>
                  <a:lnTo>
                    <a:pt x="277" y="598"/>
                  </a:lnTo>
                  <a:lnTo>
                    <a:pt x="277" y="600"/>
                  </a:lnTo>
                  <a:lnTo>
                    <a:pt x="278" y="600"/>
                  </a:lnTo>
                  <a:lnTo>
                    <a:pt x="278" y="600"/>
                  </a:lnTo>
                  <a:lnTo>
                    <a:pt x="278" y="602"/>
                  </a:lnTo>
                  <a:lnTo>
                    <a:pt x="278" y="602"/>
                  </a:lnTo>
                  <a:lnTo>
                    <a:pt x="280" y="604"/>
                  </a:lnTo>
                  <a:lnTo>
                    <a:pt x="282" y="606"/>
                  </a:lnTo>
                  <a:lnTo>
                    <a:pt x="284" y="607"/>
                  </a:lnTo>
                  <a:lnTo>
                    <a:pt x="284" y="607"/>
                  </a:lnTo>
                  <a:lnTo>
                    <a:pt x="286" y="607"/>
                  </a:lnTo>
                  <a:lnTo>
                    <a:pt x="287" y="611"/>
                  </a:lnTo>
                  <a:lnTo>
                    <a:pt x="287" y="613"/>
                  </a:lnTo>
                  <a:lnTo>
                    <a:pt x="289" y="613"/>
                  </a:lnTo>
                  <a:lnTo>
                    <a:pt x="289" y="613"/>
                  </a:lnTo>
                  <a:lnTo>
                    <a:pt x="289" y="613"/>
                  </a:lnTo>
                  <a:lnTo>
                    <a:pt x="291" y="615"/>
                  </a:lnTo>
                  <a:lnTo>
                    <a:pt x="291" y="615"/>
                  </a:lnTo>
                  <a:lnTo>
                    <a:pt x="293" y="616"/>
                  </a:lnTo>
                  <a:lnTo>
                    <a:pt x="293" y="620"/>
                  </a:lnTo>
                  <a:lnTo>
                    <a:pt x="293" y="620"/>
                  </a:lnTo>
                  <a:lnTo>
                    <a:pt x="295" y="622"/>
                  </a:lnTo>
                  <a:lnTo>
                    <a:pt x="296" y="622"/>
                  </a:lnTo>
                  <a:lnTo>
                    <a:pt x="300" y="622"/>
                  </a:lnTo>
                  <a:lnTo>
                    <a:pt x="300" y="622"/>
                  </a:lnTo>
                  <a:lnTo>
                    <a:pt x="304" y="624"/>
                  </a:lnTo>
                  <a:lnTo>
                    <a:pt x="306" y="625"/>
                  </a:lnTo>
                  <a:lnTo>
                    <a:pt x="306" y="625"/>
                  </a:lnTo>
                  <a:lnTo>
                    <a:pt x="306" y="627"/>
                  </a:lnTo>
                  <a:lnTo>
                    <a:pt x="306" y="627"/>
                  </a:lnTo>
                  <a:lnTo>
                    <a:pt x="311" y="629"/>
                  </a:lnTo>
                  <a:lnTo>
                    <a:pt x="313" y="627"/>
                  </a:lnTo>
                  <a:lnTo>
                    <a:pt x="315" y="625"/>
                  </a:lnTo>
                  <a:lnTo>
                    <a:pt x="315" y="627"/>
                  </a:lnTo>
                  <a:lnTo>
                    <a:pt x="315" y="627"/>
                  </a:lnTo>
                  <a:lnTo>
                    <a:pt x="315" y="627"/>
                  </a:lnTo>
                  <a:lnTo>
                    <a:pt x="315" y="627"/>
                  </a:lnTo>
                  <a:lnTo>
                    <a:pt x="316" y="627"/>
                  </a:lnTo>
                  <a:lnTo>
                    <a:pt x="316" y="627"/>
                  </a:lnTo>
                  <a:lnTo>
                    <a:pt x="316" y="629"/>
                  </a:lnTo>
                  <a:lnTo>
                    <a:pt x="316" y="629"/>
                  </a:lnTo>
                  <a:lnTo>
                    <a:pt x="316" y="629"/>
                  </a:lnTo>
                  <a:lnTo>
                    <a:pt x="320" y="629"/>
                  </a:lnTo>
                  <a:lnTo>
                    <a:pt x="320" y="629"/>
                  </a:lnTo>
                  <a:lnTo>
                    <a:pt x="320" y="629"/>
                  </a:lnTo>
                  <a:lnTo>
                    <a:pt x="320" y="627"/>
                  </a:lnTo>
                  <a:lnTo>
                    <a:pt x="320" y="625"/>
                  </a:lnTo>
                  <a:lnTo>
                    <a:pt x="320" y="625"/>
                  </a:lnTo>
                  <a:lnTo>
                    <a:pt x="322" y="625"/>
                  </a:lnTo>
                  <a:lnTo>
                    <a:pt x="322" y="625"/>
                  </a:lnTo>
                  <a:lnTo>
                    <a:pt x="322" y="625"/>
                  </a:lnTo>
                  <a:lnTo>
                    <a:pt x="322" y="627"/>
                  </a:lnTo>
                  <a:lnTo>
                    <a:pt x="322" y="627"/>
                  </a:lnTo>
                  <a:lnTo>
                    <a:pt x="322" y="627"/>
                  </a:lnTo>
                  <a:lnTo>
                    <a:pt x="322" y="629"/>
                  </a:lnTo>
                  <a:lnTo>
                    <a:pt x="322" y="627"/>
                  </a:lnTo>
                  <a:lnTo>
                    <a:pt x="322" y="627"/>
                  </a:lnTo>
                  <a:lnTo>
                    <a:pt x="324" y="627"/>
                  </a:lnTo>
                  <a:lnTo>
                    <a:pt x="324" y="625"/>
                  </a:lnTo>
                  <a:lnTo>
                    <a:pt x="324" y="625"/>
                  </a:lnTo>
                  <a:lnTo>
                    <a:pt x="324" y="625"/>
                  </a:lnTo>
                  <a:lnTo>
                    <a:pt x="324" y="624"/>
                  </a:lnTo>
                  <a:lnTo>
                    <a:pt x="324" y="624"/>
                  </a:lnTo>
                  <a:lnTo>
                    <a:pt x="324" y="624"/>
                  </a:lnTo>
                  <a:lnTo>
                    <a:pt x="324" y="622"/>
                  </a:lnTo>
                  <a:lnTo>
                    <a:pt x="324" y="622"/>
                  </a:lnTo>
                  <a:lnTo>
                    <a:pt x="324" y="622"/>
                  </a:lnTo>
                  <a:lnTo>
                    <a:pt x="324" y="622"/>
                  </a:lnTo>
                  <a:lnTo>
                    <a:pt x="327" y="620"/>
                  </a:lnTo>
                  <a:lnTo>
                    <a:pt x="329" y="620"/>
                  </a:lnTo>
                  <a:lnTo>
                    <a:pt x="327" y="618"/>
                  </a:lnTo>
                  <a:lnTo>
                    <a:pt x="329" y="618"/>
                  </a:lnTo>
                  <a:lnTo>
                    <a:pt x="327" y="616"/>
                  </a:lnTo>
                  <a:lnTo>
                    <a:pt x="327" y="615"/>
                  </a:lnTo>
                  <a:lnTo>
                    <a:pt x="325" y="615"/>
                  </a:lnTo>
                  <a:lnTo>
                    <a:pt x="325" y="613"/>
                  </a:lnTo>
                  <a:lnTo>
                    <a:pt x="325" y="613"/>
                  </a:lnTo>
                  <a:lnTo>
                    <a:pt x="325" y="613"/>
                  </a:lnTo>
                  <a:lnTo>
                    <a:pt x="325" y="613"/>
                  </a:lnTo>
                  <a:lnTo>
                    <a:pt x="327" y="613"/>
                  </a:lnTo>
                  <a:lnTo>
                    <a:pt x="327" y="611"/>
                  </a:lnTo>
                  <a:lnTo>
                    <a:pt x="327" y="611"/>
                  </a:lnTo>
                  <a:lnTo>
                    <a:pt x="327" y="611"/>
                  </a:lnTo>
                  <a:lnTo>
                    <a:pt x="327" y="611"/>
                  </a:lnTo>
                  <a:lnTo>
                    <a:pt x="325" y="611"/>
                  </a:lnTo>
                  <a:lnTo>
                    <a:pt x="327" y="611"/>
                  </a:lnTo>
                  <a:lnTo>
                    <a:pt x="327" y="611"/>
                  </a:lnTo>
                  <a:lnTo>
                    <a:pt x="327" y="609"/>
                  </a:lnTo>
                  <a:lnTo>
                    <a:pt x="327" y="611"/>
                  </a:lnTo>
                  <a:lnTo>
                    <a:pt x="327" y="611"/>
                  </a:lnTo>
                  <a:lnTo>
                    <a:pt x="329" y="609"/>
                  </a:lnTo>
                  <a:lnTo>
                    <a:pt x="333" y="606"/>
                  </a:lnTo>
                  <a:lnTo>
                    <a:pt x="333" y="604"/>
                  </a:lnTo>
                  <a:lnTo>
                    <a:pt x="334" y="604"/>
                  </a:lnTo>
                  <a:lnTo>
                    <a:pt x="336" y="604"/>
                  </a:lnTo>
                  <a:lnTo>
                    <a:pt x="340" y="607"/>
                  </a:lnTo>
                  <a:lnTo>
                    <a:pt x="340" y="607"/>
                  </a:lnTo>
                  <a:lnTo>
                    <a:pt x="340" y="609"/>
                  </a:lnTo>
                  <a:lnTo>
                    <a:pt x="342" y="609"/>
                  </a:lnTo>
                  <a:lnTo>
                    <a:pt x="342" y="609"/>
                  </a:lnTo>
                  <a:lnTo>
                    <a:pt x="342" y="609"/>
                  </a:lnTo>
                  <a:lnTo>
                    <a:pt x="342" y="611"/>
                  </a:lnTo>
                  <a:lnTo>
                    <a:pt x="343" y="613"/>
                  </a:lnTo>
                  <a:lnTo>
                    <a:pt x="343" y="615"/>
                  </a:lnTo>
                  <a:lnTo>
                    <a:pt x="343" y="615"/>
                  </a:lnTo>
                  <a:lnTo>
                    <a:pt x="342" y="615"/>
                  </a:lnTo>
                  <a:lnTo>
                    <a:pt x="343" y="616"/>
                  </a:lnTo>
                  <a:lnTo>
                    <a:pt x="343" y="616"/>
                  </a:lnTo>
                  <a:lnTo>
                    <a:pt x="343" y="618"/>
                  </a:lnTo>
                  <a:lnTo>
                    <a:pt x="345" y="618"/>
                  </a:lnTo>
                  <a:lnTo>
                    <a:pt x="345" y="618"/>
                  </a:lnTo>
                  <a:lnTo>
                    <a:pt x="345" y="620"/>
                  </a:lnTo>
                  <a:lnTo>
                    <a:pt x="347" y="622"/>
                  </a:lnTo>
                  <a:lnTo>
                    <a:pt x="347" y="622"/>
                  </a:lnTo>
                  <a:lnTo>
                    <a:pt x="349" y="624"/>
                  </a:lnTo>
                  <a:lnTo>
                    <a:pt x="349" y="624"/>
                  </a:lnTo>
                  <a:lnTo>
                    <a:pt x="349" y="624"/>
                  </a:lnTo>
                  <a:lnTo>
                    <a:pt x="351" y="622"/>
                  </a:lnTo>
                  <a:lnTo>
                    <a:pt x="351" y="622"/>
                  </a:lnTo>
                  <a:lnTo>
                    <a:pt x="351" y="622"/>
                  </a:lnTo>
                  <a:lnTo>
                    <a:pt x="352" y="622"/>
                  </a:lnTo>
                  <a:lnTo>
                    <a:pt x="352" y="624"/>
                  </a:lnTo>
                  <a:lnTo>
                    <a:pt x="354" y="624"/>
                  </a:lnTo>
                  <a:lnTo>
                    <a:pt x="354" y="624"/>
                  </a:lnTo>
                  <a:lnTo>
                    <a:pt x="354" y="625"/>
                  </a:lnTo>
                  <a:lnTo>
                    <a:pt x="354" y="627"/>
                  </a:lnTo>
                  <a:lnTo>
                    <a:pt x="352" y="629"/>
                  </a:lnTo>
                  <a:lnTo>
                    <a:pt x="352" y="631"/>
                  </a:lnTo>
                  <a:lnTo>
                    <a:pt x="352" y="631"/>
                  </a:lnTo>
                  <a:lnTo>
                    <a:pt x="352" y="633"/>
                  </a:lnTo>
                  <a:lnTo>
                    <a:pt x="352" y="634"/>
                  </a:lnTo>
                  <a:lnTo>
                    <a:pt x="354" y="634"/>
                  </a:lnTo>
                  <a:lnTo>
                    <a:pt x="354" y="636"/>
                  </a:lnTo>
                  <a:lnTo>
                    <a:pt x="356" y="636"/>
                  </a:lnTo>
                  <a:lnTo>
                    <a:pt x="356" y="634"/>
                  </a:lnTo>
                  <a:lnTo>
                    <a:pt x="356" y="634"/>
                  </a:lnTo>
                  <a:lnTo>
                    <a:pt x="356" y="634"/>
                  </a:lnTo>
                  <a:lnTo>
                    <a:pt x="356" y="634"/>
                  </a:lnTo>
                  <a:lnTo>
                    <a:pt x="358" y="634"/>
                  </a:lnTo>
                  <a:lnTo>
                    <a:pt x="358" y="634"/>
                  </a:lnTo>
                  <a:lnTo>
                    <a:pt x="361" y="633"/>
                  </a:lnTo>
                  <a:lnTo>
                    <a:pt x="363" y="633"/>
                  </a:lnTo>
                  <a:lnTo>
                    <a:pt x="363" y="633"/>
                  </a:lnTo>
                  <a:lnTo>
                    <a:pt x="363" y="633"/>
                  </a:lnTo>
                  <a:lnTo>
                    <a:pt x="363" y="634"/>
                  </a:lnTo>
                  <a:lnTo>
                    <a:pt x="365" y="634"/>
                  </a:lnTo>
                  <a:lnTo>
                    <a:pt x="365" y="634"/>
                  </a:lnTo>
                  <a:lnTo>
                    <a:pt x="365" y="634"/>
                  </a:lnTo>
                  <a:lnTo>
                    <a:pt x="367" y="633"/>
                  </a:lnTo>
                  <a:lnTo>
                    <a:pt x="367" y="633"/>
                  </a:lnTo>
                  <a:lnTo>
                    <a:pt x="367" y="633"/>
                  </a:lnTo>
                  <a:lnTo>
                    <a:pt x="367" y="631"/>
                  </a:lnTo>
                  <a:lnTo>
                    <a:pt x="367" y="631"/>
                  </a:lnTo>
                  <a:lnTo>
                    <a:pt x="367" y="631"/>
                  </a:lnTo>
                  <a:lnTo>
                    <a:pt x="369" y="629"/>
                  </a:lnTo>
                  <a:lnTo>
                    <a:pt x="369" y="629"/>
                  </a:lnTo>
                  <a:lnTo>
                    <a:pt x="369" y="631"/>
                  </a:lnTo>
                  <a:lnTo>
                    <a:pt x="371" y="631"/>
                  </a:lnTo>
                  <a:lnTo>
                    <a:pt x="371" y="631"/>
                  </a:lnTo>
                  <a:lnTo>
                    <a:pt x="371" y="631"/>
                  </a:lnTo>
                  <a:lnTo>
                    <a:pt x="372" y="629"/>
                  </a:lnTo>
                  <a:lnTo>
                    <a:pt x="372" y="631"/>
                  </a:lnTo>
                  <a:lnTo>
                    <a:pt x="372" y="629"/>
                  </a:lnTo>
                  <a:lnTo>
                    <a:pt x="374" y="631"/>
                  </a:lnTo>
                  <a:lnTo>
                    <a:pt x="376" y="631"/>
                  </a:lnTo>
                  <a:lnTo>
                    <a:pt x="376" y="631"/>
                  </a:lnTo>
                  <a:lnTo>
                    <a:pt x="378" y="633"/>
                  </a:lnTo>
                  <a:lnTo>
                    <a:pt x="378" y="633"/>
                  </a:lnTo>
                  <a:lnTo>
                    <a:pt x="381" y="634"/>
                  </a:lnTo>
                  <a:lnTo>
                    <a:pt x="381" y="634"/>
                  </a:lnTo>
                  <a:lnTo>
                    <a:pt x="380" y="634"/>
                  </a:lnTo>
                  <a:lnTo>
                    <a:pt x="380" y="634"/>
                  </a:lnTo>
                  <a:lnTo>
                    <a:pt x="381" y="636"/>
                  </a:lnTo>
                  <a:lnTo>
                    <a:pt x="381" y="636"/>
                  </a:lnTo>
                  <a:lnTo>
                    <a:pt x="383" y="636"/>
                  </a:lnTo>
                  <a:lnTo>
                    <a:pt x="385" y="636"/>
                  </a:lnTo>
                  <a:lnTo>
                    <a:pt x="387" y="634"/>
                  </a:lnTo>
                  <a:lnTo>
                    <a:pt x="389" y="633"/>
                  </a:lnTo>
                  <a:lnTo>
                    <a:pt x="390" y="631"/>
                  </a:lnTo>
                  <a:lnTo>
                    <a:pt x="392" y="629"/>
                  </a:lnTo>
                  <a:lnTo>
                    <a:pt x="392" y="629"/>
                  </a:lnTo>
                  <a:lnTo>
                    <a:pt x="392" y="627"/>
                  </a:lnTo>
                  <a:lnTo>
                    <a:pt x="392" y="625"/>
                  </a:lnTo>
                  <a:lnTo>
                    <a:pt x="392" y="624"/>
                  </a:lnTo>
                  <a:lnTo>
                    <a:pt x="392" y="624"/>
                  </a:lnTo>
                  <a:lnTo>
                    <a:pt x="392" y="620"/>
                  </a:lnTo>
                  <a:lnTo>
                    <a:pt x="392" y="620"/>
                  </a:lnTo>
                  <a:lnTo>
                    <a:pt x="394" y="618"/>
                  </a:lnTo>
                  <a:lnTo>
                    <a:pt x="394" y="618"/>
                  </a:lnTo>
                  <a:lnTo>
                    <a:pt x="398" y="618"/>
                  </a:lnTo>
                  <a:lnTo>
                    <a:pt x="399" y="618"/>
                  </a:lnTo>
                  <a:lnTo>
                    <a:pt x="401" y="618"/>
                  </a:lnTo>
                  <a:lnTo>
                    <a:pt x="403" y="618"/>
                  </a:lnTo>
                  <a:close/>
                  <a:moveTo>
                    <a:pt x="376" y="528"/>
                  </a:moveTo>
                  <a:lnTo>
                    <a:pt x="376" y="530"/>
                  </a:lnTo>
                  <a:lnTo>
                    <a:pt x="376" y="530"/>
                  </a:lnTo>
                  <a:lnTo>
                    <a:pt x="376" y="530"/>
                  </a:lnTo>
                  <a:lnTo>
                    <a:pt x="378" y="528"/>
                  </a:lnTo>
                  <a:lnTo>
                    <a:pt x="378" y="528"/>
                  </a:lnTo>
                  <a:lnTo>
                    <a:pt x="378" y="526"/>
                  </a:lnTo>
                  <a:lnTo>
                    <a:pt x="376" y="526"/>
                  </a:lnTo>
                  <a:lnTo>
                    <a:pt x="374" y="526"/>
                  </a:lnTo>
                  <a:lnTo>
                    <a:pt x="374" y="526"/>
                  </a:lnTo>
                  <a:lnTo>
                    <a:pt x="372" y="526"/>
                  </a:lnTo>
                  <a:lnTo>
                    <a:pt x="372" y="526"/>
                  </a:lnTo>
                  <a:lnTo>
                    <a:pt x="372" y="526"/>
                  </a:lnTo>
                  <a:lnTo>
                    <a:pt x="372" y="526"/>
                  </a:lnTo>
                  <a:lnTo>
                    <a:pt x="374" y="526"/>
                  </a:lnTo>
                  <a:lnTo>
                    <a:pt x="376" y="526"/>
                  </a:lnTo>
                  <a:lnTo>
                    <a:pt x="376" y="528"/>
                  </a:lnTo>
                  <a:lnTo>
                    <a:pt x="376" y="528"/>
                  </a:lnTo>
                  <a:lnTo>
                    <a:pt x="376" y="528"/>
                  </a:lnTo>
                  <a:close/>
                  <a:moveTo>
                    <a:pt x="417" y="492"/>
                  </a:moveTo>
                  <a:lnTo>
                    <a:pt x="417" y="494"/>
                  </a:lnTo>
                  <a:lnTo>
                    <a:pt x="416" y="495"/>
                  </a:lnTo>
                  <a:lnTo>
                    <a:pt x="416" y="499"/>
                  </a:lnTo>
                  <a:lnTo>
                    <a:pt x="417" y="501"/>
                  </a:lnTo>
                  <a:lnTo>
                    <a:pt x="417" y="503"/>
                  </a:lnTo>
                  <a:lnTo>
                    <a:pt x="419" y="504"/>
                  </a:lnTo>
                  <a:lnTo>
                    <a:pt x="419" y="504"/>
                  </a:lnTo>
                  <a:lnTo>
                    <a:pt x="419" y="504"/>
                  </a:lnTo>
                  <a:lnTo>
                    <a:pt x="417" y="506"/>
                  </a:lnTo>
                  <a:lnTo>
                    <a:pt x="417" y="506"/>
                  </a:lnTo>
                  <a:lnTo>
                    <a:pt x="417" y="506"/>
                  </a:lnTo>
                  <a:lnTo>
                    <a:pt x="417" y="506"/>
                  </a:lnTo>
                  <a:lnTo>
                    <a:pt x="419" y="510"/>
                  </a:lnTo>
                  <a:lnTo>
                    <a:pt x="419" y="510"/>
                  </a:lnTo>
                  <a:lnTo>
                    <a:pt x="419" y="510"/>
                  </a:lnTo>
                  <a:lnTo>
                    <a:pt x="421" y="512"/>
                  </a:lnTo>
                  <a:lnTo>
                    <a:pt x="423" y="513"/>
                  </a:lnTo>
                  <a:lnTo>
                    <a:pt x="425" y="515"/>
                  </a:lnTo>
                  <a:lnTo>
                    <a:pt x="428" y="515"/>
                  </a:lnTo>
                  <a:lnTo>
                    <a:pt x="430" y="513"/>
                  </a:lnTo>
                  <a:lnTo>
                    <a:pt x="432" y="513"/>
                  </a:lnTo>
                  <a:lnTo>
                    <a:pt x="432" y="513"/>
                  </a:lnTo>
                  <a:lnTo>
                    <a:pt x="432" y="512"/>
                  </a:lnTo>
                  <a:lnTo>
                    <a:pt x="432" y="510"/>
                  </a:lnTo>
                  <a:lnTo>
                    <a:pt x="432" y="508"/>
                  </a:lnTo>
                  <a:lnTo>
                    <a:pt x="432" y="508"/>
                  </a:lnTo>
                  <a:lnTo>
                    <a:pt x="430" y="508"/>
                  </a:lnTo>
                  <a:lnTo>
                    <a:pt x="430" y="506"/>
                  </a:lnTo>
                  <a:lnTo>
                    <a:pt x="430" y="506"/>
                  </a:lnTo>
                  <a:lnTo>
                    <a:pt x="430" y="506"/>
                  </a:lnTo>
                  <a:lnTo>
                    <a:pt x="430" y="506"/>
                  </a:lnTo>
                  <a:lnTo>
                    <a:pt x="432" y="504"/>
                  </a:lnTo>
                  <a:lnTo>
                    <a:pt x="432" y="503"/>
                  </a:lnTo>
                  <a:lnTo>
                    <a:pt x="428" y="501"/>
                  </a:lnTo>
                  <a:lnTo>
                    <a:pt x="430" y="499"/>
                  </a:lnTo>
                  <a:lnTo>
                    <a:pt x="428" y="495"/>
                  </a:lnTo>
                  <a:lnTo>
                    <a:pt x="428" y="494"/>
                  </a:lnTo>
                  <a:lnTo>
                    <a:pt x="426" y="492"/>
                  </a:lnTo>
                  <a:lnTo>
                    <a:pt x="426" y="492"/>
                  </a:lnTo>
                  <a:lnTo>
                    <a:pt x="423" y="490"/>
                  </a:lnTo>
                  <a:lnTo>
                    <a:pt x="423" y="490"/>
                  </a:lnTo>
                  <a:lnTo>
                    <a:pt x="421" y="490"/>
                  </a:lnTo>
                  <a:lnTo>
                    <a:pt x="421" y="490"/>
                  </a:lnTo>
                  <a:lnTo>
                    <a:pt x="421" y="490"/>
                  </a:lnTo>
                  <a:lnTo>
                    <a:pt x="421" y="490"/>
                  </a:lnTo>
                  <a:lnTo>
                    <a:pt x="419" y="490"/>
                  </a:lnTo>
                  <a:lnTo>
                    <a:pt x="417" y="492"/>
                  </a:lnTo>
                  <a:close/>
                  <a:moveTo>
                    <a:pt x="436" y="484"/>
                  </a:moveTo>
                  <a:lnTo>
                    <a:pt x="436" y="484"/>
                  </a:lnTo>
                  <a:lnTo>
                    <a:pt x="436" y="483"/>
                  </a:lnTo>
                  <a:lnTo>
                    <a:pt x="434" y="481"/>
                  </a:lnTo>
                  <a:lnTo>
                    <a:pt x="434" y="479"/>
                  </a:lnTo>
                  <a:lnTo>
                    <a:pt x="434" y="479"/>
                  </a:lnTo>
                  <a:lnTo>
                    <a:pt x="434" y="477"/>
                  </a:lnTo>
                  <a:lnTo>
                    <a:pt x="432" y="477"/>
                  </a:lnTo>
                  <a:lnTo>
                    <a:pt x="432" y="477"/>
                  </a:lnTo>
                  <a:lnTo>
                    <a:pt x="432" y="475"/>
                  </a:lnTo>
                  <a:lnTo>
                    <a:pt x="432" y="475"/>
                  </a:lnTo>
                  <a:lnTo>
                    <a:pt x="432" y="475"/>
                  </a:lnTo>
                  <a:lnTo>
                    <a:pt x="430" y="475"/>
                  </a:lnTo>
                  <a:lnTo>
                    <a:pt x="430" y="474"/>
                  </a:lnTo>
                  <a:lnTo>
                    <a:pt x="428" y="472"/>
                  </a:lnTo>
                  <a:lnTo>
                    <a:pt x="426" y="472"/>
                  </a:lnTo>
                  <a:lnTo>
                    <a:pt x="426" y="474"/>
                  </a:lnTo>
                  <a:lnTo>
                    <a:pt x="426" y="475"/>
                  </a:lnTo>
                  <a:lnTo>
                    <a:pt x="426" y="477"/>
                  </a:lnTo>
                  <a:lnTo>
                    <a:pt x="426" y="477"/>
                  </a:lnTo>
                  <a:lnTo>
                    <a:pt x="428" y="479"/>
                  </a:lnTo>
                  <a:lnTo>
                    <a:pt x="428" y="479"/>
                  </a:lnTo>
                  <a:lnTo>
                    <a:pt x="430" y="483"/>
                  </a:lnTo>
                  <a:lnTo>
                    <a:pt x="430" y="484"/>
                  </a:lnTo>
                  <a:lnTo>
                    <a:pt x="434" y="486"/>
                  </a:lnTo>
                  <a:lnTo>
                    <a:pt x="434" y="488"/>
                  </a:lnTo>
                  <a:lnTo>
                    <a:pt x="434" y="490"/>
                  </a:lnTo>
                  <a:lnTo>
                    <a:pt x="436" y="490"/>
                  </a:lnTo>
                  <a:lnTo>
                    <a:pt x="436" y="488"/>
                  </a:lnTo>
                  <a:lnTo>
                    <a:pt x="436" y="488"/>
                  </a:lnTo>
                  <a:lnTo>
                    <a:pt x="436" y="488"/>
                  </a:lnTo>
                  <a:lnTo>
                    <a:pt x="434" y="486"/>
                  </a:lnTo>
                  <a:lnTo>
                    <a:pt x="436" y="486"/>
                  </a:lnTo>
                  <a:lnTo>
                    <a:pt x="436" y="484"/>
                  </a:lnTo>
                  <a:close/>
                  <a:moveTo>
                    <a:pt x="380" y="497"/>
                  </a:moveTo>
                  <a:lnTo>
                    <a:pt x="381" y="497"/>
                  </a:lnTo>
                  <a:lnTo>
                    <a:pt x="381" y="495"/>
                  </a:lnTo>
                  <a:lnTo>
                    <a:pt x="383" y="494"/>
                  </a:lnTo>
                  <a:lnTo>
                    <a:pt x="383" y="495"/>
                  </a:lnTo>
                  <a:lnTo>
                    <a:pt x="383" y="494"/>
                  </a:lnTo>
                  <a:lnTo>
                    <a:pt x="383" y="494"/>
                  </a:lnTo>
                  <a:lnTo>
                    <a:pt x="385" y="494"/>
                  </a:lnTo>
                  <a:lnTo>
                    <a:pt x="385" y="494"/>
                  </a:lnTo>
                  <a:lnTo>
                    <a:pt x="385" y="492"/>
                  </a:lnTo>
                  <a:lnTo>
                    <a:pt x="385" y="492"/>
                  </a:lnTo>
                  <a:lnTo>
                    <a:pt x="385" y="490"/>
                  </a:lnTo>
                  <a:lnTo>
                    <a:pt x="385" y="490"/>
                  </a:lnTo>
                  <a:lnTo>
                    <a:pt x="385" y="488"/>
                  </a:lnTo>
                  <a:lnTo>
                    <a:pt x="383" y="488"/>
                  </a:lnTo>
                  <a:lnTo>
                    <a:pt x="383" y="488"/>
                  </a:lnTo>
                  <a:lnTo>
                    <a:pt x="383" y="488"/>
                  </a:lnTo>
                  <a:lnTo>
                    <a:pt x="383" y="486"/>
                  </a:lnTo>
                  <a:lnTo>
                    <a:pt x="383" y="486"/>
                  </a:lnTo>
                  <a:lnTo>
                    <a:pt x="383" y="484"/>
                  </a:lnTo>
                  <a:lnTo>
                    <a:pt x="383" y="484"/>
                  </a:lnTo>
                  <a:lnTo>
                    <a:pt x="383" y="484"/>
                  </a:lnTo>
                  <a:lnTo>
                    <a:pt x="381" y="484"/>
                  </a:lnTo>
                  <a:lnTo>
                    <a:pt x="381" y="483"/>
                  </a:lnTo>
                  <a:lnTo>
                    <a:pt x="381" y="483"/>
                  </a:lnTo>
                  <a:lnTo>
                    <a:pt x="381" y="479"/>
                  </a:lnTo>
                  <a:lnTo>
                    <a:pt x="380" y="475"/>
                  </a:lnTo>
                  <a:lnTo>
                    <a:pt x="380" y="470"/>
                  </a:lnTo>
                  <a:lnTo>
                    <a:pt x="380" y="470"/>
                  </a:lnTo>
                  <a:lnTo>
                    <a:pt x="380" y="470"/>
                  </a:lnTo>
                  <a:lnTo>
                    <a:pt x="380" y="470"/>
                  </a:lnTo>
                  <a:lnTo>
                    <a:pt x="378" y="470"/>
                  </a:lnTo>
                  <a:lnTo>
                    <a:pt x="378" y="470"/>
                  </a:lnTo>
                  <a:lnTo>
                    <a:pt x="378" y="472"/>
                  </a:lnTo>
                  <a:lnTo>
                    <a:pt x="376" y="472"/>
                  </a:lnTo>
                  <a:lnTo>
                    <a:pt x="376" y="472"/>
                  </a:lnTo>
                  <a:lnTo>
                    <a:pt x="374" y="474"/>
                  </a:lnTo>
                  <a:lnTo>
                    <a:pt x="372" y="475"/>
                  </a:lnTo>
                  <a:lnTo>
                    <a:pt x="371" y="477"/>
                  </a:lnTo>
                  <a:lnTo>
                    <a:pt x="371" y="479"/>
                  </a:lnTo>
                  <a:lnTo>
                    <a:pt x="371" y="481"/>
                  </a:lnTo>
                  <a:lnTo>
                    <a:pt x="371" y="481"/>
                  </a:lnTo>
                  <a:lnTo>
                    <a:pt x="371" y="481"/>
                  </a:lnTo>
                  <a:lnTo>
                    <a:pt x="369" y="479"/>
                  </a:lnTo>
                  <a:lnTo>
                    <a:pt x="369" y="479"/>
                  </a:lnTo>
                  <a:lnTo>
                    <a:pt x="369" y="477"/>
                  </a:lnTo>
                  <a:lnTo>
                    <a:pt x="371" y="475"/>
                  </a:lnTo>
                  <a:lnTo>
                    <a:pt x="371" y="475"/>
                  </a:lnTo>
                  <a:lnTo>
                    <a:pt x="369" y="474"/>
                  </a:lnTo>
                  <a:lnTo>
                    <a:pt x="369" y="475"/>
                  </a:lnTo>
                  <a:lnTo>
                    <a:pt x="369" y="475"/>
                  </a:lnTo>
                  <a:lnTo>
                    <a:pt x="365" y="477"/>
                  </a:lnTo>
                  <a:lnTo>
                    <a:pt x="363" y="477"/>
                  </a:lnTo>
                  <a:lnTo>
                    <a:pt x="363" y="479"/>
                  </a:lnTo>
                  <a:lnTo>
                    <a:pt x="363" y="479"/>
                  </a:lnTo>
                  <a:lnTo>
                    <a:pt x="363" y="481"/>
                  </a:lnTo>
                  <a:lnTo>
                    <a:pt x="363" y="483"/>
                  </a:lnTo>
                  <a:lnTo>
                    <a:pt x="363" y="483"/>
                  </a:lnTo>
                  <a:lnTo>
                    <a:pt x="361" y="483"/>
                  </a:lnTo>
                  <a:lnTo>
                    <a:pt x="363" y="484"/>
                  </a:lnTo>
                  <a:lnTo>
                    <a:pt x="361" y="488"/>
                  </a:lnTo>
                  <a:lnTo>
                    <a:pt x="361" y="490"/>
                  </a:lnTo>
                  <a:lnTo>
                    <a:pt x="361" y="490"/>
                  </a:lnTo>
                  <a:lnTo>
                    <a:pt x="361" y="490"/>
                  </a:lnTo>
                  <a:lnTo>
                    <a:pt x="361" y="490"/>
                  </a:lnTo>
                  <a:lnTo>
                    <a:pt x="361" y="492"/>
                  </a:lnTo>
                  <a:lnTo>
                    <a:pt x="361" y="494"/>
                  </a:lnTo>
                  <a:lnTo>
                    <a:pt x="361" y="494"/>
                  </a:lnTo>
                  <a:lnTo>
                    <a:pt x="363" y="494"/>
                  </a:lnTo>
                  <a:lnTo>
                    <a:pt x="363" y="494"/>
                  </a:lnTo>
                  <a:lnTo>
                    <a:pt x="365" y="490"/>
                  </a:lnTo>
                  <a:lnTo>
                    <a:pt x="367" y="490"/>
                  </a:lnTo>
                  <a:lnTo>
                    <a:pt x="367" y="488"/>
                  </a:lnTo>
                  <a:lnTo>
                    <a:pt x="369" y="484"/>
                  </a:lnTo>
                  <a:lnTo>
                    <a:pt x="369" y="484"/>
                  </a:lnTo>
                  <a:lnTo>
                    <a:pt x="371" y="484"/>
                  </a:lnTo>
                  <a:lnTo>
                    <a:pt x="372" y="484"/>
                  </a:lnTo>
                  <a:lnTo>
                    <a:pt x="374" y="484"/>
                  </a:lnTo>
                  <a:lnTo>
                    <a:pt x="371" y="486"/>
                  </a:lnTo>
                  <a:lnTo>
                    <a:pt x="371" y="488"/>
                  </a:lnTo>
                  <a:lnTo>
                    <a:pt x="371" y="490"/>
                  </a:lnTo>
                  <a:lnTo>
                    <a:pt x="371" y="490"/>
                  </a:lnTo>
                  <a:lnTo>
                    <a:pt x="372" y="492"/>
                  </a:lnTo>
                  <a:lnTo>
                    <a:pt x="372" y="492"/>
                  </a:lnTo>
                  <a:lnTo>
                    <a:pt x="374" y="495"/>
                  </a:lnTo>
                  <a:lnTo>
                    <a:pt x="371" y="497"/>
                  </a:lnTo>
                  <a:lnTo>
                    <a:pt x="371" y="497"/>
                  </a:lnTo>
                  <a:lnTo>
                    <a:pt x="371" y="499"/>
                  </a:lnTo>
                  <a:lnTo>
                    <a:pt x="371" y="501"/>
                  </a:lnTo>
                  <a:lnTo>
                    <a:pt x="372" y="503"/>
                  </a:lnTo>
                  <a:lnTo>
                    <a:pt x="372" y="501"/>
                  </a:lnTo>
                  <a:lnTo>
                    <a:pt x="374" y="501"/>
                  </a:lnTo>
                  <a:lnTo>
                    <a:pt x="374" y="501"/>
                  </a:lnTo>
                  <a:lnTo>
                    <a:pt x="374" y="499"/>
                  </a:lnTo>
                  <a:lnTo>
                    <a:pt x="376" y="497"/>
                  </a:lnTo>
                  <a:lnTo>
                    <a:pt x="376" y="497"/>
                  </a:lnTo>
                  <a:lnTo>
                    <a:pt x="378" y="497"/>
                  </a:lnTo>
                  <a:lnTo>
                    <a:pt x="380" y="497"/>
                  </a:lnTo>
                  <a:close/>
                  <a:moveTo>
                    <a:pt x="376" y="456"/>
                  </a:moveTo>
                  <a:lnTo>
                    <a:pt x="376" y="456"/>
                  </a:lnTo>
                  <a:lnTo>
                    <a:pt x="376" y="456"/>
                  </a:lnTo>
                  <a:lnTo>
                    <a:pt x="374" y="457"/>
                  </a:lnTo>
                  <a:lnTo>
                    <a:pt x="374" y="459"/>
                  </a:lnTo>
                  <a:lnTo>
                    <a:pt x="374" y="459"/>
                  </a:lnTo>
                  <a:lnTo>
                    <a:pt x="374" y="461"/>
                  </a:lnTo>
                  <a:lnTo>
                    <a:pt x="372" y="461"/>
                  </a:lnTo>
                  <a:lnTo>
                    <a:pt x="374" y="461"/>
                  </a:lnTo>
                  <a:lnTo>
                    <a:pt x="374" y="461"/>
                  </a:lnTo>
                  <a:lnTo>
                    <a:pt x="376" y="461"/>
                  </a:lnTo>
                  <a:lnTo>
                    <a:pt x="378" y="461"/>
                  </a:lnTo>
                  <a:lnTo>
                    <a:pt x="378" y="459"/>
                  </a:lnTo>
                  <a:lnTo>
                    <a:pt x="378" y="457"/>
                  </a:lnTo>
                  <a:lnTo>
                    <a:pt x="380" y="454"/>
                  </a:lnTo>
                  <a:lnTo>
                    <a:pt x="380" y="454"/>
                  </a:lnTo>
                  <a:lnTo>
                    <a:pt x="378" y="454"/>
                  </a:lnTo>
                  <a:lnTo>
                    <a:pt x="378" y="454"/>
                  </a:lnTo>
                  <a:lnTo>
                    <a:pt x="378" y="454"/>
                  </a:lnTo>
                  <a:lnTo>
                    <a:pt x="378" y="454"/>
                  </a:lnTo>
                  <a:lnTo>
                    <a:pt x="378" y="454"/>
                  </a:lnTo>
                  <a:lnTo>
                    <a:pt x="378" y="456"/>
                  </a:lnTo>
                  <a:lnTo>
                    <a:pt x="378" y="456"/>
                  </a:lnTo>
                  <a:lnTo>
                    <a:pt x="376" y="456"/>
                  </a:lnTo>
                  <a:close/>
                  <a:moveTo>
                    <a:pt x="389" y="483"/>
                  </a:moveTo>
                  <a:lnTo>
                    <a:pt x="389" y="481"/>
                  </a:lnTo>
                  <a:lnTo>
                    <a:pt x="389" y="477"/>
                  </a:lnTo>
                  <a:lnTo>
                    <a:pt x="389" y="477"/>
                  </a:lnTo>
                  <a:lnTo>
                    <a:pt x="390" y="475"/>
                  </a:lnTo>
                  <a:lnTo>
                    <a:pt x="390" y="474"/>
                  </a:lnTo>
                  <a:lnTo>
                    <a:pt x="392" y="475"/>
                  </a:lnTo>
                  <a:lnTo>
                    <a:pt x="392" y="472"/>
                  </a:lnTo>
                  <a:lnTo>
                    <a:pt x="398" y="463"/>
                  </a:lnTo>
                  <a:lnTo>
                    <a:pt x="399" y="457"/>
                  </a:lnTo>
                  <a:lnTo>
                    <a:pt x="399" y="457"/>
                  </a:lnTo>
                  <a:lnTo>
                    <a:pt x="401" y="456"/>
                  </a:lnTo>
                  <a:lnTo>
                    <a:pt x="401" y="454"/>
                  </a:lnTo>
                  <a:lnTo>
                    <a:pt x="401" y="454"/>
                  </a:lnTo>
                  <a:lnTo>
                    <a:pt x="401" y="452"/>
                  </a:lnTo>
                  <a:lnTo>
                    <a:pt x="401" y="452"/>
                  </a:lnTo>
                  <a:lnTo>
                    <a:pt x="399" y="450"/>
                  </a:lnTo>
                  <a:lnTo>
                    <a:pt x="399" y="452"/>
                  </a:lnTo>
                  <a:lnTo>
                    <a:pt x="396" y="454"/>
                  </a:lnTo>
                  <a:lnTo>
                    <a:pt x="392" y="457"/>
                  </a:lnTo>
                  <a:lnTo>
                    <a:pt x="390" y="459"/>
                  </a:lnTo>
                  <a:lnTo>
                    <a:pt x="390" y="459"/>
                  </a:lnTo>
                  <a:lnTo>
                    <a:pt x="389" y="461"/>
                  </a:lnTo>
                  <a:lnTo>
                    <a:pt x="387" y="465"/>
                  </a:lnTo>
                  <a:lnTo>
                    <a:pt x="387" y="466"/>
                  </a:lnTo>
                  <a:lnTo>
                    <a:pt x="387" y="466"/>
                  </a:lnTo>
                  <a:lnTo>
                    <a:pt x="389" y="466"/>
                  </a:lnTo>
                  <a:lnTo>
                    <a:pt x="390" y="466"/>
                  </a:lnTo>
                  <a:lnTo>
                    <a:pt x="392" y="466"/>
                  </a:lnTo>
                  <a:lnTo>
                    <a:pt x="390" y="468"/>
                  </a:lnTo>
                  <a:lnTo>
                    <a:pt x="387" y="468"/>
                  </a:lnTo>
                  <a:lnTo>
                    <a:pt x="385" y="470"/>
                  </a:lnTo>
                  <a:lnTo>
                    <a:pt x="383" y="472"/>
                  </a:lnTo>
                  <a:lnTo>
                    <a:pt x="383" y="472"/>
                  </a:lnTo>
                  <a:lnTo>
                    <a:pt x="381" y="472"/>
                  </a:lnTo>
                  <a:lnTo>
                    <a:pt x="381" y="474"/>
                  </a:lnTo>
                  <a:lnTo>
                    <a:pt x="381" y="475"/>
                  </a:lnTo>
                  <a:lnTo>
                    <a:pt x="381" y="479"/>
                  </a:lnTo>
                  <a:lnTo>
                    <a:pt x="383" y="481"/>
                  </a:lnTo>
                  <a:lnTo>
                    <a:pt x="385" y="483"/>
                  </a:lnTo>
                  <a:lnTo>
                    <a:pt x="387" y="483"/>
                  </a:lnTo>
                  <a:lnTo>
                    <a:pt x="389" y="483"/>
                  </a:lnTo>
                  <a:close/>
                  <a:moveTo>
                    <a:pt x="401" y="447"/>
                  </a:moveTo>
                  <a:lnTo>
                    <a:pt x="401" y="447"/>
                  </a:lnTo>
                  <a:lnTo>
                    <a:pt x="399" y="448"/>
                  </a:lnTo>
                  <a:lnTo>
                    <a:pt x="399" y="448"/>
                  </a:lnTo>
                  <a:lnTo>
                    <a:pt x="399" y="450"/>
                  </a:lnTo>
                  <a:lnTo>
                    <a:pt x="399" y="450"/>
                  </a:lnTo>
                  <a:lnTo>
                    <a:pt x="401" y="450"/>
                  </a:lnTo>
                  <a:lnTo>
                    <a:pt x="403" y="448"/>
                  </a:lnTo>
                  <a:lnTo>
                    <a:pt x="401" y="447"/>
                  </a:lnTo>
                  <a:close/>
                  <a:moveTo>
                    <a:pt x="403" y="445"/>
                  </a:moveTo>
                  <a:lnTo>
                    <a:pt x="403" y="447"/>
                  </a:lnTo>
                  <a:lnTo>
                    <a:pt x="405" y="448"/>
                  </a:lnTo>
                  <a:lnTo>
                    <a:pt x="405" y="445"/>
                  </a:lnTo>
                  <a:lnTo>
                    <a:pt x="405" y="443"/>
                  </a:lnTo>
                  <a:lnTo>
                    <a:pt x="405" y="443"/>
                  </a:lnTo>
                  <a:lnTo>
                    <a:pt x="405" y="441"/>
                  </a:lnTo>
                  <a:lnTo>
                    <a:pt x="405" y="441"/>
                  </a:lnTo>
                  <a:lnTo>
                    <a:pt x="405" y="441"/>
                  </a:lnTo>
                  <a:lnTo>
                    <a:pt x="405" y="441"/>
                  </a:lnTo>
                  <a:lnTo>
                    <a:pt x="405" y="441"/>
                  </a:lnTo>
                  <a:lnTo>
                    <a:pt x="403" y="441"/>
                  </a:lnTo>
                  <a:lnTo>
                    <a:pt x="403" y="443"/>
                  </a:lnTo>
                  <a:lnTo>
                    <a:pt x="403" y="445"/>
                  </a:lnTo>
                  <a:close/>
                  <a:moveTo>
                    <a:pt x="407" y="436"/>
                  </a:moveTo>
                  <a:lnTo>
                    <a:pt x="407" y="436"/>
                  </a:lnTo>
                  <a:lnTo>
                    <a:pt x="407" y="436"/>
                  </a:lnTo>
                  <a:lnTo>
                    <a:pt x="405" y="436"/>
                  </a:lnTo>
                  <a:lnTo>
                    <a:pt x="405" y="436"/>
                  </a:lnTo>
                  <a:lnTo>
                    <a:pt x="403" y="438"/>
                  </a:lnTo>
                  <a:lnTo>
                    <a:pt x="405" y="439"/>
                  </a:lnTo>
                  <a:lnTo>
                    <a:pt x="405" y="439"/>
                  </a:lnTo>
                  <a:lnTo>
                    <a:pt x="407" y="439"/>
                  </a:lnTo>
                  <a:lnTo>
                    <a:pt x="407" y="438"/>
                  </a:lnTo>
                  <a:lnTo>
                    <a:pt x="407" y="438"/>
                  </a:lnTo>
                  <a:lnTo>
                    <a:pt x="407" y="436"/>
                  </a:lnTo>
                  <a:close/>
                  <a:moveTo>
                    <a:pt x="408" y="429"/>
                  </a:moveTo>
                  <a:lnTo>
                    <a:pt x="410" y="429"/>
                  </a:lnTo>
                  <a:lnTo>
                    <a:pt x="410" y="427"/>
                  </a:lnTo>
                  <a:lnTo>
                    <a:pt x="410" y="427"/>
                  </a:lnTo>
                  <a:lnTo>
                    <a:pt x="410" y="427"/>
                  </a:lnTo>
                  <a:lnTo>
                    <a:pt x="408" y="427"/>
                  </a:lnTo>
                  <a:lnTo>
                    <a:pt x="407" y="429"/>
                  </a:lnTo>
                  <a:lnTo>
                    <a:pt x="407" y="429"/>
                  </a:lnTo>
                  <a:lnTo>
                    <a:pt x="407" y="430"/>
                  </a:lnTo>
                  <a:lnTo>
                    <a:pt x="408" y="430"/>
                  </a:lnTo>
                  <a:lnTo>
                    <a:pt x="408" y="429"/>
                  </a:lnTo>
                  <a:close/>
                  <a:moveTo>
                    <a:pt x="376" y="423"/>
                  </a:moveTo>
                  <a:lnTo>
                    <a:pt x="378" y="423"/>
                  </a:lnTo>
                  <a:lnTo>
                    <a:pt x="378" y="421"/>
                  </a:lnTo>
                  <a:lnTo>
                    <a:pt x="376" y="419"/>
                  </a:lnTo>
                  <a:lnTo>
                    <a:pt x="376" y="419"/>
                  </a:lnTo>
                  <a:lnTo>
                    <a:pt x="374" y="419"/>
                  </a:lnTo>
                  <a:lnTo>
                    <a:pt x="374" y="419"/>
                  </a:lnTo>
                  <a:lnTo>
                    <a:pt x="374" y="419"/>
                  </a:lnTo>
                  <a:lnTo>
                    <a:pt x="372" y="421"/>
                  </a:lnTo>
                  <a:lnTo>
                    <a:pt x="374" y="423"/>
                  </a:lnTo>
                  <a:lnTo>
                    <a:pt x="376" y="423"/>
                  </a:lnTo>
                  <a:close/>
                  <a:moveTo>
                    <a:pt x="343" y="421"/>
                  </a:moveTo>
                  <a:lnTo>
                    <a:pt x="345" y="421"/>
                  </a:lnTo>
                  <a:lnTo>
                    <a:pt x="345" y="419"/>
                  </a:lnTo>
                  <a:lnTo>
                    <a:pt x="345" y="418"/>
                  </a:lnTo>
                  <a:lnTo>
                    <a:pt x="349" y="418"/>
                  </a:lnTo>
                  <a:lnTo>
                    <a:pt x="349" y="418"/>
                  </a:lnTo>
                  <a:lnTo>
                    <a:pt x="349" y="416"/>
                  </a:lnTo>
                  <a:lnTo>
                    <a:pt x="347" y="416"/>
                  </a:lnTo>
                  <a:lnTo>
                    <a:pt x="345" y="416"/>
                  </a:lnTo>
                  <a:lnTo>
                    <a:pt x="343" y="416"/>
                  </a:lnTo>
                  <a:lnTo>
                    <a:pt x="342" y="418"/>
                  </a:lnTo>
                  <a:lnTo>
                    <a:pt x="342" y="418"/>
                  </a:lnTo>
                  <a:lnTo>
                    <a:pt x="338" y="419"/>
                  </a:lnTo>
                  <a:lnTo>
                    <a:pt x="336" y="419"/>
                  </a:lnTo>
                  <a:lnTo>
                    <a:pt x="336" y="421"/>
                  </a:lnTo>
                  <a:lnTo>
                    <a:pt x="338" y="421"/>
                  </a:lnTo>
                  <a:lnTo>
                    <a:pt x="338" y="423"/>
                  </a:lnTo>
                  <a:lnTo>
                    <a:pt x="342" y="425"/>
                  </a:lnTo>
                  <a:lnTo>
                    <a:pt x="342" y="425"/>
                  </a:lnTo>
                  <a:lnTo>
                    <a:pt x="342" y="423"/>
                  </a:lnTo>
                  <a:lnTo>
                    <a:pt x="342" y="421"/>
                  </a:lnTo>
                  <a:lnTo>
                    <a:pt x="343" y="421"/>
                  </a:lnTo>
                  <a:close/>
                  <a:moveTo>
                    <a:pt x="383" y="407"/>
                  </a:moveTo>
                  <a:lnTo>
                    <a:pt x="383" y="407"/>
                  </a:lnTo>
                  <a:lnTo>
                    <a:pt x="381" y="407"/>
                  </a:lnTo>
                  <a:lnTo>
                    <a:pt x="380" y="405"/>
                  </a:lnTo>
                  <a:lnTo>
                    <a:pt x="378" y="405"/>
                  </a:lnTo>
                  <a:lnTo>
                    <a:pt x="376" y="407"/>
                  </a:lnTo>
                  <a:lnTo>
                    <a:pt x="374" y="407"/>
                  </a:lnTo>
                  <a:lnTo>
                    <a:pt x="374" y="409"/>
                  </a:lnTo>
                  <a:lnTo>
                    <a:pt x="374" y="410"/>
                  </a:lnTo>
                  <a:lnTo>
                    <a:pt x="374" y="410"/>
                  </a:lnTo>
                  <a:lnTo>
                    <a:pt x="374" y="409"/>
                  </a:lnTo>
                  <a:lnTo>
                    <a:pt x="372" y="409"/>
                  </a:lnTo>
                  <a:lnTo>
                    <a:pt x="372" y="409"/>
                  </a:lnTo>
                  <a:lnTo>
                    <a:pt x="372" y="410"/>
                  </a:lnTo>
                  <a:lnTo>
                    <a:pt x="371" y="410"/>
                  </a:lnTo>
                  <a:lnTo>
                    <a:pt x="371" y="410"/>
                  </a:lnTo>
                  <a:lnTo>
                    <a:pt x="371" y="412"/>
                  </a:lnTo>
                  <a:lnTo>
                    <a:pt x="372" y="412"/>
                  </a:lnTo>
                  <a:lnTo>
                    <a:pt x="369" y="414"/>
                  </a:lnTo>
                  <a:lnTo>
                    <a:pt x="371" y="416"/>
                  </a:lnTo>
                  <a:lnTo>
                    <a:pt x="371" y="416"/>
                  </a:lnTo>
                  <a:lnTo>
                    <a:pt x="372" y="416"/>
                  </a:lnTo>
                  <a:lnTo>
                    <a:pt x="376" y="418"/>
                  </a:lnTo>
                  <a:lnTo>
                    <a:pt x="378" y="418"/>
                  </a:lnTo>
                  <a:lnTo>
                    <a:pt x="378" y="419"/>
                  </a:lnTo>
                  <a:lnTo>
                    <a:pt x="378" y="419"/>
                  </a:lnTo>
                  <a:lnTo>
                    <a:pt x="380" y="421"/>
                  </a:lnTo>
                  <a:lnTo>
                    <a:pt x="380" y="421"/>
                  </a:lnTo>
                  <a:lnTo>
                    <a:pt x="380" y="421"/>
                  </a:lnTo>
                  <a:lnTo>
                    <a:pt x="381" y="421"/>
                  </a:lnTo>
                  <a:lnTo>
                    <a:pt x="381" y="421"/>
                  </a:lnTo>
                  <a:lnTo>
                    <a:pt x="381" y="421"/>
                  </a:lnTo>
                  <a:lnTo>
                    <a:pt x="385" y="419"/>
                  </a:lnTo>
                  <a:lnTo>
                    <a:pt x="385" y="419"/>
                  </a:lnTo>
                  <a:lnTo>
                    <a:pt x="385" y="421"/>
                  </a:lnTo>
                  <a:lnTo>
                    <a:pt x="385" y="421"/>
                  </a:lnTo>
                  <a:lnTo>
                    <a:pt x="385" y="423"/>
                  </a:lnTo>
                  <a:lnTo>
                    <a:pt x="385" y="423"/>
                  </a:lnTo>
                  <a:lnTo>
                    <a:pt x="381" y="425"/>
                  </a:lnTo>
                  <a:lnTo>
                    <a:pt x="380" y="425"/>
                  </a:lnTo>
                  <a:lnTo>
                    <a:pt x="380" y="425"/>
                  </a:lnTo>
                  <a:lnTo>
                    <a:pt x="380" y="425"/>
                  </a:lnTo>
                  <a:lnTo>
                    <a:pt x="380" y="425"/>
                  </a:lnTo>
                  <a:lnTo>
                    <a:pt x="380" y="427"/>
                  </a:lnTo>
                  <a:lnTo>
                    <a:pt x="378" y="429"/>
                  </a:lnTo>
                  <a:lnTo>
                    <a:pt x="378" y="429"/>
                  </a:lnTo>
                  <a:lnTo>
                    <a:pt x="378" y="429"/>
                  </a:lnTo>
                  <a:lnTo>
                    <a:pt x="376" y="429"/>
                  </a:lnTo>
                  <a:lnTo>
                    <a:pt x="376" y="430"/>
                  </a:lnTo>
                  <a:lnTo>
                    <a:pt x="376" y="430"/>
                  </a:lnTo>
                  <a:lnTo>
                    <a:pt x="376" y="432"/>
                  </a:lnTo>
                  <a:lnTo>
                    <a:pt x="378" y="432"/>
                  </a:lnTo>
                  <a:lnTo>
                    <a:pt x="378" y="432"/>
                  </a:lnTo>
                  <a:lnTo>
                    <a:pt x="381" y="432"/>
                  </a:lnTo>
                  <a:lnTo>
                    <a:pt x="383" y="430"/>
                  </a:lnTo>
                  <a:lnTo>
                    <a:pt x="385" y="430"/>
                  </a:lnTo>
                  <a:lnTo>
                    <a:pt x="385" y="430"/>
                  </a:lnTo>
                  <a:lnTo>
                    <a:pt x="383" y="432"/>
                  </a:lnTo>
                  <a:lnTo>
                    <a:pt x="381" y="432"/>
                  </a:lnTo>
                  <a:lnTo>
                    <a:pt x="378" y="434"/>
                  </a:lnTo>
                  <a:lnTo>
                    <a:pt x="378" y="434"/>
                  </a:lnTo>
                  <a:lnTo>
                    <a:pt x="376" y="434"/>
                  </a:lnTo>
                  <a:lnTo>
                    <a:pt x="374" y="434"/>
                  </a:lnTo>
                  <a:lnTo>
                    <a:pt x="374" y="434"/>
                  </a:lnTo>
                  <a:lnTo>
                    <a:pt x="374" y="436"/>
                  </a:lnTo>
                  <a:lnTo>
                    <a:pt x="374" y="436"/>
                  </a:lnTo>
                  <a:lnTo>
                    <a:pt x="374" y="436"/>
                  </a:lnTo>
                  <a:lnTo>
                    <a:pt x="374" y="436"/>
                  </a:lnTo>
                  <a:lnTo>
                    <a:pt x="374" y="436"/>
                  </a:lnTo>
                  <a:lnTo>
                    <a:pt x="374" y="436"/>
                  </a:lnTo>
                  <a:lnTo>
                    <a:pt x="372" y="436"/>
                  </a:lnTo>
                  <a:lnTo>
                    <a:pt x="372" y="434"/>
                  </a:lnTo>
                  <a:lnTo>
                    <a:pt x="372" y="434"/>
                  </a:lnTo>
                  <a:lnTo>
                    <a:pt x="371" y="434"/>
                  </a:lnTo>
                  <a:lnTo>
                    <a:pt x="369" y="434"/>
                  </a:lnTo>
                  <a:lnTo>
                    <a:pt x="369" y="434"/>
                  </a:lnTo>
                  <a:lnTo>
                    <a:pt x="367" y="436"/>
                  </a:lnTo>
                  <a:lnTo>
                    <a:pt x="369" y="438"/>
                  </a:lnTo>
                  <a:lnTo>
                    <a:pt x="369" y="439"/>
                  </a:lnTo>
                  <a:lnTo>
                    <a:pt x="369" y="439"/>
                  </a:lnTo>
                  <a:lnTo>
                    <a:pt x="371" y="441"/>
                  </a:lnTo>
                  <a:lnTo>
                    <a:pt x="372" y="441"/>
                  </a:lnTo>
                  <a:lnTo>
                    <a:pt x="372" y="441"/>
                  </a:lnTo>
                  <a:lnTo>
                    <a:pt x="372" y="441"/>
                  </a:lnTo>
                  <a:lnTo>
                    <a:pt x="374" y="439"/>
                  </a:lnTo>
                  <a:lnTo>
                    <a:pt x="374" y="439"/>
                  </a:lnTo>
                  <a:lnTo>
                    <a:pt x="374" y="439"/>
                  </a:lnTo>
                  <a:lnTo>
                    <a:pt x="380" y="439"/>
                  </a:lnTo>
                  <a:lnTo>
                    <a:pt x="380" y="439"/>
                  </a:lnTo>
                  <a:lnTo>
                    <a:pt x="380" y="438"/>
                  </a:lnTo>
                  <a:lnTo>
                    <a:pt x="381" y="438"/>
                  </a:lnTo>
                  <a:lnTo>
                    <a:pt x="381" y="438"/>
                  </a:lnTo>
                  <a:lnTo>
                    <a:pt x="381" y="438"/>
                  </a:lnTo>
                  <a:lnTo>
                    <a:pt x="383" y="439"/>
                  </a:lnTo>
                  <a:lnTo>
                    <a:pt x="383" y="438"/>
                  </a:lnTo>
                  <a:lnTo>
                    <a:pt x="385" y="438"/>
                  </a:lnTo>
                  <a:lnTo>
                    <a:pt x="389" y="436"/>
                  </a:lnTo>
                  <a:lnTo>
                    <a:pt x="390" y="434"/>
                  </a:lnTo>
                  <a:lnTo>
                    <a:pt x="390" y="434"/>
                  </a:lnTo>
                  <a:lnTo>
                    <a:pt x="390" y="434"/>
                  </a:lnTo>
                  <a:lnTo>
                    <a:pt x="390" y="434"/>
                  </a:lnTo>
                  <a:lnTo>
                    <a:pt x="390" y="432"/>
                  </a:lnTo>
                  <a:lnTo>
                    <a:pt x="392" y="432"/>
                  </a:lnTo>
                  <a:lnTo>
                    <a:pt x="392" y="432"/>
                  </a:lnTo>
                  <a:lnTo>
                    <a:pt x="394" y="432"/>
                  </a:lnTo>
                  <a:lnTo>
                    <a:pt x="394" y="434"/>
                  </a:lnTo>
                  <a:lnTo>
                    <a:pt x="392" y="434"/>
                  </a:lnTo>
                  <a:lnTo>
                    <a:pt x="392" y="436"/>
                  </a:lnTo>
                  <a:lnTo>
                    <a:pt x="392" y="436"/>
                  </a:lnTo>
                  <a:lnTo>
                    <a:pt x="394" y="436"/>
                  </a:lnTo>
                  <a:lnTo>
                    <a:pt x="396" y="436"/>
                  </a:lnTo>
                  <a:lnTo>
                    <a:pt x="399" y="432"/>
                  </a:lnTo>
                  <a:lnTo>
                    <a:pt x="401" y="432"/>
                  </a:lnTo>
                  <a:lnTo>
                    <a:pt x="401" y="430"/>
                  </a:lnTo>
                  <a:lnTo>
                    <a:pt x="401" y="430"/>
                  </a:lnTo>
                  <a:lnTo>
                    <a:pt x="399" y="430"/>
                  </a:lnTo>
                  <a:lnTo>
                    <a:pt x="398" y="430"/>
                  </a:lnTo>
                  <a:lnTo>
                    <a:pt x="398" y="432"/>
                  </a:lnTo>
                  <a:lnTo>
                    <a:pt x="398" y="430"/>
                  </a:lnTo>
                  <a:lnTo>
                    <a:pt x="398" y="430"/>
                  </a:lnTo>
                  <a:lnTo>
                    <a:pt x="399" y="429"/>
                  </a:lnTo>
                  <a:lnTo>
                    <a:pt x="399" y="427"/>
                  </a:lnTo>
                  <a:lnTo>
                    <a:pt x="399" y="427"/>
                  </a:lnTo>
                  <a:lnTo>
                    <a:pt x="399" y="427"/>
                  </a:lnTo>
                  <a:lnTo>
                    <a:pt x="399" y="427"/>
                  </a:lnTo>
                  <a:lnTo>
                    <a:pt x="399" y="429"/>
                  </a:lnTo>
                  <a:lnTo>
                    <a:pt x="399" y="429"/>
                  </a:lnTo>
                  <a:lnTo>
                    <a:pt x="401" y="429"/>
                  </a:lnTo>
                  <a:lnTo>
                    <a:pt x="403" y="429"/>
                  </a:lnTo>
                  <a:lnTo>
                    <a:pt x="403" y="429"/>
                  </a:lnTo>
                  <a:lnTo>
                    <a:pt x="403" y="427"/>
                  </a:lnTo>
                  <a:lnTo>
                    <a:pt x="401" y="427"/>
                  </a:lnTo>
                  <a:lnTo>
                    <a:pt x="401" y="425"/>
                  </a:lnTo>
                  <a:lnTo>
                    <a:pt x="403" y="425"/>
                  </a:lnTo>
                  <a:lnTo>
                    <a:pt x="403" y="425"/>
                  </a:lnTo>
                  <a:lnTo>
                    <a:pt x="403" y="427"/>
                  </a:lnTo>
                  <a:lnTo>
                    <a:pt x="403" y="425"/>
                  </a:lnTo>
                  <a:lnTo>
                    <a:pt x="403" y="423"/>
                  </a:lnTo>
                  <a:lnTo>
                    <a:pt x="403" y="425"/>
                  </a:lnTo>
                  <a:lnTo>
                    <a:pt x="401" y="423"/>
                  </a:lnTo>
                  <a:lnTo>
                    <a:pt x="401" y="423"/>
                  </a:lnTo>
                  <a:lnTo>
                    <a:pt x="401" y="421"/>
                  </a:lnTo>
                  <a:lnTo>
                    <a:pt x="401" y="421"/>
                  </a:lnTo>
                  <a:lnTo>
                    <a:pt x="399" y="421"/>
                  </a:lnTo>
                  <a:lnTo>
                    <a:pt x="399" y="421"/>
                  </a:lnTo>
                  <a:lnTo>
                    <a:pt x="399" y="421"/>
                  </a:lnTo>
                  <a:lnTo>
                    <a:pt x="398" y="421"/>
                  </a:lnTo>
                  <a:lnTo>
                    <a:pt x="398" y="419"/>
                  </a:lnTo>
                  <a:lnTo>
                    <a:pt x="396" y="418"/>
                  </a:lnTo>
                  <a:lnTo>
                    <a:pt x="396" y="418"/>
                  </a:lnTo>
                  <a:lnTo>
                    <a:pt x="396" y="418"/>
                  </a:lnTo>
                  <a:lnTo>
                    <a:pt x="396" y="418"/>
                  </a:lnTo>
                  <a:lnTo>
                    <a:pt x="394" y="419"/>
                  </a:lnTo>
                  <a:lnTo>
                    <a:pt x="394" y="418"/>
                  </a:lnTo>
                  <a:lnTo>
                    <a:pt x="394" y="418"/>
                  </a:lnTo>
                  <a:lnTo>
                    <a:pt x="394" y="418"/>
                  </a:lnTo>
                  <a:lnTo>
                    <a:pt x="389" y="418"/>
                  </a:lnTo>
                  <a:lnTo>
                    <a:pt x="389" y="418"/>
                  </a:lnTo>
                  <a:lnTo>
                    <a:pt x="389" y="416"/>
                  </a:lnTo>
                  <a:lnTo>
                    <a:pt x="389" y="416"/>
                  </a:lnTo>
                  <a:lnTo>
                    <a:pt x="387" y="416"/>
                  </a:lnTo>
                  <a:lnTo>
                    <a:pt x="385" y="410"/>
                  </a:lnTo>
                  <a:lnTo>
                    <a:pt x="385" y="409"/>
                  </a:lnTo>
                  <a:lnTo>
                    <a:pt x="383" y="409"/>
                  </a:lnTo>
                  <a:lnTo>
                    <a:pt x="383" y="409"/>
                  </a:lnTo>
                  <a:lnTo>
                    <a:pt x="383" y="407"/>
                  </a:lnTo>
                  <a:close/>
                  <a:moveTo>
                    <a:pt x="352" y="412"/>
                  </a:moveTo>
                  <a:lnTo>
                    <a:pt x="351" y="412"/>
                  </a:lnTo>
                  <a:lnTo>
                    <a:pt x="351" y="412"/>
                  </a:lnTo>
                  <a:lnTo>
                    <a:pt x="352" y="414"/>
                  </a:lnTo>
                  <a:lnTo>
                    <a:pt x="352" y="414"/>
                  </a:lnTo>
                  <a:lnTo>
                    <a:pt x="352" y="414"/>
                  </a:lnTo>
                  <a:lnTo>
                    <a:pt x="352" y="412"/>
                  </a:lnTo>
                  <a:lnTo>
                    <a:pt x="352" y="412"/>
                  </a:lnTo>
                  <a:lnTo>
                    <a:pt x="354" y="412"/>
                  </a:lnTo>
                  <a:lnTo>
                    <a:pt x="354" y="412"/>
                  </a:lnTo>
                  <a:lnTo>
                    <a:pt x="358" y="410"/>
                  </a:lnTo>
                  <a:lnTo>
                    <a:pt x="360" y="409"/>
                  </a:lnTo>
                  <a:lnTo>
                    <a:pt x="360" y="409"/>
                  </a:lnTo>
                  <a:lnTo>
                    <a:pt x="361" y="409"/>
                  </a:lnTo>
                  <a:lnTo>
                    <a:pt x="361" y="407"/>
                  </a:lnTo>
                  <a:lnTo>
                    <a:pt x="361" y="407"/>
                  </a:lnTo>
                  <a:lnTo>
                    <a:pt x="361" y="407"/>
                  </a:lnTo>
                  <a:lnTo>
                    <a:pt x="363" y="405"/>
                  </a:lnTo>
                  <a:lnTo>
                    <a:pt x="363" y="403"/>
                  </a:lnTo>
                  <a:lnTo>
                    <a:pt x="363" y="403"/>
                  </a:lnTo>
                  <a:lnTo>
                    <a:pt x="363" y="401"/>
                  </a:lnTo>
                  <a:lnTo>
                    <a:pt x="361" y="403"/>
                  </a:lnTo>
                  <a:lnTo>
                    <a:pt x="361" y="403"/>
                  </a:lnTo>
                  <a:lnTo>
                    <a:pt x="360" y="403"/>
                  </a:lnTo>
                  <a:lnTo>
                    <a:pt x="358" y="405"/>
                  </a:lnTo>
                  <a:lnTo>
                    <a:pt x="356" y="405"/>
                  </a:lnTo>
                  <a:lnTo>
                    <a:pt x="356" y="407"/>
                  </a:lnTo>
                  <a:lnTo>
                    <a:pt x="354" y="410"/>
                  </a:lnTo>
                  <a:lnTo>
                    <a:pt x="352" y="412"/>
                  </a:lnTo>
                  <a:close/>
                  <a:moveTo>
                    <a:pt x="313" y="380"/>
                  </a:moveTo>
                  <a:lnTo>
                    <a:pt x="313" y="380"/>
                  </a:lnTo>
                  <a:lnTo>
                    <a:pt x="315" y="380"/>
                  </a:lnTo>
                  <a:lnTo>
                    <a:pt x="315" y="378"/>
                  </a:lnTo>
                  <a:lnTo>
                    <a:pt x="315" y="378"/>
                  </a:lnTo>
                  <a:lnTo>
                    <a:pt x="315" y="378"/>
                  </a:lnTo>
                  <a:lnTo>
                    <a:pt x="315" y="376"/>
                  </a:lnTo>
                  <a:lnTo>
                    <a:pt x="315" y="376"/>
                  </a:lnTo>
                  <a:lnTo>
                    <a:pt x="315" y="376"/>
                  </a:lnTo>
                  <a:lnTo>
                    <a:pt x="316" y="376"/>
                  </a:lnTo>
                  <a:lnTo>
                    <a:pt x="318" y="376"/>
                  </a:lnTo>
                  <a:lnTo>
                    <a:pt x="316" y="374"/>
                  </a:lnTo>
                  <a:lnTo>
                    <a:pt x="316" y="374"/>
                  </a:lnTo>
                  <a:lnTo>
                    <a:pt x="316" y="374"/>
                  </a:lnTo>
                  <a:lnTo>
                    <a:pt x="316" y="373"/>
                  </a:lnTo>
                  <a:lnTo>
                    <a:pt x="316" y="373"/>
                  </a:lnTo>
                  <a:lnTo>
                    <a:pt x="315" y="373"/>
                  </a:lnTo>
                  <a:lnTo>
                    <a:pt x="315" y="371"/>
                  </a:lnTo>
                  <a:lnTo>
                    <a:pt x="315" y="371"/>
                  </a:lnTo>
                  <a:lnTo>
                    <a:pt x="315" y="369"/>
                  </a:lnTo>
                  <a:lnTo>
                    <a:pt x="315" y="369"/>
                  </a:lnTo>
                  <a:lnTo>
                    <a:pt x="315" y="369"/>
                  </a:lnTo>
                  <a:lnTo>
                    <a:pt x="315" y="369"/>
                  </a:lnTo>
                  <a:lnTo>
                    <a:pt x="315" y="369"/>
                  </a:lnTo>
                  <a:lnTo>
                    <a:pt x="315" y="369"/>
                  </a:lnTo>
                  <a:lnTo>
                    <a:pt x="313" y="369"/>
                  </a:lnTo>
                  <a:lnTo>
                    <a:pt x="313" y="371"/>
                  </a:lnTo>
                  <a:lnTo>
                    <a:pt x="313" y="373"/>
                  </a:lnTo>
                  <a:lnTo>
                    <a:pt x="311" y="373"/>
                  </a:lnTo>
                  <a:lnTo>
                    <a:pt x="309" y="373"/>
                  </a:lnTo>
                  <a:lnTo>
                    <a:pt x="311" y="374"/>
                  </a:lnTo>
                  <a:lnTo>
                    <a:pt x="311" y="374"/>
                  </a:lnTo>
                  <a:lnTo>
                    <a:pt x="311" y="376"/>
                  </a:lnTo>
                  <a:lnTo>
                    <a:pt x="309" y="376"/>
                  </a:lnTo>
                  <a:lnTo>
                    <a:pt x="309" y="376"/>
                  </a:lnTo>
                  <a:lnTo>
                    <a:pt x="307" y="378"/>
                  </a:lnTo>
                  <a:lnTo>
                    <a:pt x="307" y="378"/>
                  </a:lnTo>
                  <a:lnTo>
                    <a:pt x="309" y="378"/>
                  </a:lnTo>
                  <a:lnTo>
                    <a:pt x="313" y="380"/>
                  </a:lnTo>
                  <a:close/>
                  <a:moveTo>
                    <a:pt x="374" y="371"/>
                  </a:moveTo>
                  <a:lnTo>
                    <a:pt x="372" y="371"/>
                  </a:lnTo>
                  <a:lnTo>
                    <a:pt x="371" y="369"/>
                  </a:lnTo>
                  <a:lnTo>
                    <a:pt x="367" y="369"/>
                  </a:lnTo>
                  <a:lnTo>
                    <a:pt x="367" y="371"/>
                  </a:lnTo>
                  <a:lnTo>
                    <a:pt x="363" y="374"/>
                  </a:lnTo>
                  <a:lnTo>
                    <a:pt x="363" y="374"/>
                  </a:lnTo>
                  <a:lnTo>
                    <a:pt x="365" y="376"/>
                  </a:lnTo>
                  <a:lnTo>
                    <a:pt x="367" y="376"/>
                  </a:lnTo>
                  <a:lnTo>
                    <a:pt x="367" y="376"/>
                  </a:lnTo>
                  <a:lnTo>
                    <a:pt x="369" y="378"/>
                  </a:lnTo>
                  <a:lnTo>
                    <a:pt x="369" y="380"/>
                  </a:lnTo>
                  <a:lnTo>
                    <a:pt x="371" y="380"/>
                  </a:lnTo>
                  <a:lnTo>
                    <a:pt x="372" y="378"/>
                  </a:lnTo>
                  <a:lnTo>
                    <a:pt x="372" y="376"/>
                  </a:lnTo>
                  <a:lnTo>
                    <a:pt x="374" y="373"/>
                  </a:lnTo>
                  <a:lnTo>
                    <a:pt x="372" y="373"/>
                  </a:lnTo>
                  <a:lnTo>
                    <a:pt x="372" y="373"/>
                  </a:lnTo>
                  <a:lnTo>
                    <a:pt x="374" y="371"/>
                  </a:lnTo>
                  <a:close/>
                  <a:moveTo>
                    <a:pt x="358" y="369"/>
                  </a:moveTo>
                  <a:lnTo>
                    <a:pt x="360" y="369"/>
                  </a:lnTo>
                  <a:lnTo>
                    <a:pt x="361" y="369"/>
                  </a:lnTo>
                  <a:lnTo>
                    <a:pt x="361" y="369"/>
                  </a:lnTo>
                  <a:lnTo>
                    <a:pt x="360" y="367"/>
                  </a:lnTo>
                  <a:lnTo>
                    <a:pt x="360" y="367"/>
                  </a:lnTo>
                  <a:lnTo>
                    <a:pt x="358" y="367"/>
                  </a:lnTo>
                  <a:lnTo>
                    <a:pt x="356" y="369"/>
                  </a:lnTo>
                  <a:lnTo>
                    <a:pt x="356" y="369"/>
                  </a:lnTo>
                  <a:lnTo>
                    <a:pt x="356" y="369"/>
                  </a:lnTo>
                  <a:lnTo>
                    <a:pt x="358" y="369"/>
                  </a:lnTo>
                  <a:close/>
                  <a:moveTo>
                    <a:pt x="387" y="344"/>
                  </a:moveTo>
                  <a:lnTo>
                    <a:pt x="385" y="345"/>
                  </a:lnTo>
                  <a:lnTo>
                    <a:pt x="385" y="345"/>
                  </a:lnTo>
                  <a:lnTo>
                    <a:pt x="387" y="347"/>
                  </a:lnTo>
                  <a:lnTo>
                    <a:pt x="389" y="347"/>
                  </a:lnTo>
                  <a:lnTo>
                    <a:pt x="390" y="347"/>
                  </a:lnTo>
                  <a:lnTo>
                    <a:pt x="390" y="345"/>
                  </a:lnTo>
                  <a:lnTo>
                    <a:pt x="389" y="344"/>
                  </a:lnTo>
                  <a:lnTo>
                    <a:pt x="387" y="344"/>
                  </a:lnTo>
                  <a:close/>
                  <a:moveTo>
                    <a:pt x="322" y="353"/>
                  </a:moveTo>
                  <a:lnTo>
                    <a:pt x="324" y="353"/>
                  </a:lnTo>
                  <a:lnTo>
                    <a:pt x="324" y="351"/>
                  </a:lnTo>
                  <a:lnTo>
                    <a:pt x="324" y="349"/>
                  </a:lnTo>
                  <a:lnTo>
                    <a:pt x="324" y="349"/>
                  </a:lnTo>
                  <a:lnTo>
                    <a:pt x="325" y="347"/>
                  </a:lnTo>
                  <a:lnTo>
                    <a:pt x="325" y="347"/>
                  </a:lnTo>
                  <a:lnTo>
                    <a:pt x="325" y="347"/>
                  </a:lnTo>
                  <a:lnTo>
                    <a:pt x="325" y="345"/>
                  </a:lnTo>
                  <a:lnTo>
                    <a:pt x="325" y="345"/>
                  </a:lnTo>
                  <a:lnTo>
                    <a:pt x="325" y="345"/>
                  </a:lnTo>
                  <a:lnTo>
                    <a:pt x="324" y="345"/>
                  </a:lnTo>
                  <a:lnTo>
                    <a:pt x="324" y="344"/>
                  </a:lnTo>
                  <a:lnTo>
                    <a:pt x="324" y="344"/>
                  </a:lnTo>
                  <a:lnTo>
                    <a:pt x="322" y="344"/>
                  </a:lnTo>
                  <a:lnTo>
                    <a:pt x="320" y="344"/>
                  </a:lnTo>
                  <a:lnTo>
                    <a:pt x="320" y="342"/>
                  </a:lnTo>
                  <a:lnTo>
                    <a:pt x="320" y="342"/>
                  </a:lnTo>
                  <a:lnTo>
                    <a:pt x="318" y="342"/>
                  </a:lnTo>
                  <a:lnTo>
                    <a:pt x="318" y="342"/>
                  </a:lnTo>
                  <a:lnTo>
                    <a:pt x="318" y="342"/>
                  </a:lnTo>
                  <a:lnTo>
                    <a:pt x="318" y="342"/>
                  </a:lnTo>
                  <a:lnTo>
                    <a:pt x="318" y="340"/>
                  </a:lnTo>
                  <a:lnTo>
                    <a:pt x="316" y="340"/>
                  </a:lnTo>
                  <a:lnTo>
                    <a:pt x="316" y="340"/>
                  </a:lnTo>
                  <a:lnTo>
                    <a:pt x="316" y="340"/>
                  </a:lnTo>
                  <a:lnTo>
                    <a:pt x="316" y="338"/>
                  </a:lnTo>
                  <a:lnTo>
                    <a:pt x="318" y="338"/>
                  </a:lnTo>
                  <a:lnTo>
                    <a:pt x="318" y="340"/>
                  </a:lnTo>
                  <a:lnTo>
                    <a:pt x="320" y="340"/>
                  </a:lnTo>
                  <a:lnTo>
                    <a:pt x="322" y="342"/>
                  </a:lnTo>
                  <a:lnTo>
                    <a:pt x="322" y="344"/>
                  </a:lnTo>
                  <a:lnTo>
                    <a:pt x="324" y="344"/>
                  </a:lnTo>
                  <a:lnTo>
                    <a:pt x="325" y="342"/>
                  </a:lnTo>
                  <a:lnTo>
                    <a:pt x="325" y="342"/>
                  </a:lnTo>
                  <a:lnTo>
                    <a:pt x="324" y="342"/>
                  </a:lnTo>
                  <a:lnTo>
                    <a:pt x="322" y="340"/>
                  </a:lnTo>
                  <a:lnTo>
                    <a:pt x="322" y="340"/>
                  </a:lnTo>
                  <a:lnTo>
                    <a:pt x="322" y="340"/>
                  </a:lnTo>
                  <a:lnTo>
                    <a:pt x="322" y="340"/>
                  </a:lnTo>
                  <a:lnTo>
                    <a:pt x="322" y="340"/>
                  </a:lnTo>
                  <a:lnTo>
                    <a:pt x="324" y="340"/>
                  </a:lnTo>
                  <a:lnTo>
                    <a:pt x="318" y="336"/>
                  </a:lnTo>
                  <a:lnTo>
                    <a:pt x="318" y="336"/>
                  </a:lnTo>
                  <a:lnTo>
                    <a:pt x="316" y="338"/>
                  </a:lnTo>
                  <a:lnTo>
                    <a:pt x="315" y="338"/>
                  </a:lnTo>
                  <a:lnTo>
                    <a:pt x="316" y="342"/>
                  </a:lnTo>
                  <a:lnTo>
                    <a:pt x="316" y="345"/>
                  </a:lnTo>
                  <a:lnTo>
                    <a:pt x="316" y="347"/>
                  </a:lnTo>
                  <a:lnTo>
                    <a:pt x="315" y="347"/>
                  </a:lnTo>
                  <a:lnTo>
                    <a:pt x="315" y="347"/>
                  </a:lnTo>
                  <a:lnTo>
                    <a:pt x="315" y="347"/>
                  </a:lnTo>
                  <a:lnTo>
                    <a:pt x="315" y="349"/>
                  </a:lnTo>
                  <a:lnTo>
                    <a:pt x="315" y="351"/>
                  </a:lnTo>
                  <a:lnTo>
                    <a:pt x="315" y="351"/>
                  </a:lnTo>
                  <a:lnTo>
                    <a:pt x="313" y="353"/>
                  </a:lnTo>
                  <a:lnTo>
                    <a:pt x="315" y="353"/>
                  </a:lnTo>
                  <a:lnTo>
                    <a:pt x="315" y="353"/>
                  </a:lnTo>
                  <a:lnTo>
                    <a:pt x="315" y="354"/>
                  </a:lnTo>
                  <a:lnTo>
                    <a:pt x="315" y="354"/>
                  </a:lnTo>
                  <a:lnTo>
                    <a:pt x="315" y="356"/>
                  </a:lnTo>
                  <a:lnTo>
                    <a:pt x="315" y="358"/>
                  </a:lnTo>
                  <a:lnTo>
                    <a:pt x="316" y="362"/>
                  </a:lnTo>
                  <a:lnTo>
                    <a:pt x="316" y="363"/>
                  </a:lnTo>
                  <a:lnTo>
                    <a:pt x="318" y="365"/>
                  </a:lnTo>
                  <a:lnTo>
                    <a:pt x="320" y="363"/>
                  </a:lnTo>
                  <a:lnTo>
                    <a:pt x="324" y="365"/>
                  </a:lnTo>
                  <a:lnTo>
                    <a:pt x="325" y="363"/>
                  </a:lnTo>
                  <a:lnTo>
                    <a:pt x="325" y="363"/>
                  </a:lnTo>
                  <a:lnTo>
                    <a:pt x="324" y="363"/>
                  </a:lnTo>
                  <a:lnTo>
                    <a:pt x="324" y="362"/>
                  </a:lnTo>
                  <a:lnTo>
                    <a:pt x="324" y="362"/>
                  </a:lnTo>
                  <a:lnTo>
                    <a:pt x="322" y="360"/>
                  </a:lnTo>
                  <a:lnTo>
                    <a:pt x="322" y="360"/>
                  </a:lnTo>
                  <a:lnTo>
                    <a:pt x="320" y="360"/>
                  </a:lnTo>
                  <a:lnTo>
                    <a:pt x="318" y="360"/>
                  </a:lnTo>
                  <a:lnTo>
                    <a:pt x="318" y="360"/>
                  </a:lnTo>
                  <a:lnTo>
                    <a:pt x="320" y="360"/>
                  </a:lnTo>
                  <a:lnTo>
                    <a:pt x="322" y="360"/>
                  </a:lnTo>
                  <a:lnTo>
                    <a:pt x="322" y="360"/>
                  </a:lnTo>
                  <a:lnTo>
                    <a:pt x="324" y="360"/>
                  </a:lnTo>
                  <a:lnTo>
                    <a:pt x="324" y="358"/>
                  </a:lnTo>
                  <a:lnTo>
                    <a:pt x="324" y="356"/>
                  </a:lnTo>
                  <a:lnTo>
                    <a:pt x="322" y="354"/>
                  </a:lnTo>
                  <a:lnTo>
                    <a:pt x="322" y="353"/>
                  </a:lnTo>
                  <a:lnTo>
                    <a:pt x="318" y="353"/>
                  </a:lnTo>
                  <a:lnTo>
                    <a:pt x="318" y="351"/>
                  </a:lnTo>
                  <a:lnTo>
                    <a:pt x="322" y="353"/>
                  </a:lnTo>
                  <a:close/>
                  <a:moveTo>
                    <a:pt x="322" y="329"/>
                  </a:moveTo>
                  <a:lnTo>
                    <a:pt x="324" y="329"/>
                  </a:lnTo>
                  <a:lnTo>
                    <a:pt x="324" y="329"/>
                  </a:lnTo>
                  <a:lnTo>
                    <a:pt x="322" y="329"/>
                  </a:lnTo>
                  <a:lnTo>
                    <a:pt x="322" y="329"/>
                  </a:lnTo>
                  <a:lnTo>
                    <a:pt x="322" y="329"/>
                  </a:lnTo>
                  <a:lnTo>
                    <a:pt x="322" y="329"/>
                  </a:lnTo>
                  <a:lnTo>
                    <a:pt x="320" y="329"/>
                  </a:lnTo>
                  <a:lnTo>
                    <a:pt x="320" y="329"/>
                  </a:lnTo>
                  <a:lnTo>
                    <a:pt x="320" y="329"/>
                  </a:lnTo>
                  <a:lnTo>
                    <a:pt x="318" y="329"/>
                  </a:lnTo>
                  <a:lnTo>
                    <a:pt x="318" y="329"/>
                  </a:lnTo>
                  <a:lnTo>
                    <a:pt x="316" y="329"/>
                  </a:lnTo>
                  <a:lnTo>
                    <a:pt x="316" y="331"/>
                  </a:lnTo>
                  <a:lnTo>
                    <a:pt x="316" y="333"/>
                  </a:lnTo>
                  <a:lnTo>
                    <a:pt x="316" y="335"/>
                  </a:lnTo>
                  <a:lnTo>
                    <a:pt x="320" y="336"/>
                  </a:lnTo>
                  <a:lnTo>
                    <a:pt x="322" y="336"/>
                  </a:lnTo>
                  <a:lnTo>
                    <a:pt x="325" y="335"/>
                  </a:lnTo>
                  <a:lnTo>
                    <a:pt x="325" y="335"/>
                  </a:lnTo>
                  <a:lnTo>
                    <a:pt x="325" y="335"/>
                  </a:lnTo>
                  <a:lnTo>
                    <a:pt x="325" y="335"/>
                  </a:lnTo>
                  <a:lnTo>
                    <a:pt x="324" y="335"/>
                  </a:lnTo>
                  <a:lnTo>
                    <a:pt x="324" y="333"/>
                  </a:lnTo>
                  <a:lnTo>
                    <a:pt x="324" y="333"/>
                  </a:lnTo>
                  <a:lnTo>
                    <a:pt x="324" y="333"/>
                  </a:lnTo>
                  <a:lnTo>
                    <a:pt x="325" y="331"/>
                  </a:lnTo>
                  <a:lnTo>
                    <a:pt x="325" y="331"/>
                  </a:lnTo>
                  <a:lnTo>
                    <a:pt x="325" y="331"/>
                  </a:lnTo>
                  <a:lnTo>
                    <a:pt x="324" y="331"/>
                  </a:lnTo>
                  <a:lnTo>
                    <a:pt x="324" y="329"/>
                  </a:lnTo>
                  <a:lnTo>
                    <a:pt x="324" y="331"/>
                  </a:lnTo>
                  <a:lnTo>
                    <a:pt x="324" y="331"/>
                  </a:lnTo>
                  <a:lnTo>
                    <a:pt x="324" y="331"/>
                  </a:lnTo>
                  <a:lnTo>
                    <a:pt x="322" y="329"/>
                  </a:lnTo>
                  <a:lnTo>
                    <a:pt x="322" y="329"/>
                  </a:lnTo>
                  <a:lnTo>
                    <a:pt x="322" y="329"/>
                  </a:lnTo>
                  <a:close/>
                  <a:moveTo>
                    <a:pt x="383" y="342"/>
                  </a:moveTo>
                  <a:lnTo>
                    <a:pt x="383" y="342"/>
                  </a:lnTo>
                  <a:lnTo>
                    <a:pt x="383" y="342"/>
                  </a:lnTo>
                  <a:lnTo>
                    <a:pt x="383" y="344"/>
                  </a:lnTo>
                  <a:lnTo>
                    <a:pt x="383" y="344"/>
                  </a:lnTo>
                  <a:lnTo>
                    <a:pt x="385" y="344"/>
                  </a:lnTo>
                  <a:lnTo>
                    <a:pt x="385" y="344"/>
                  </a:lnTo>
                  <a:lnTo>
                    <a:pt x="385" y="342"/>
                  </a:lnTo>
                  <a:lnTo>
                    <a:pt x="387" y="342"/>
                  </a:lnTo>
                  <a:lnTo>
                    <a:pt x="387" y="340"/>
                  </a:lnTo>
                  <a:lnTo>
                    <a:pt x="385" y="338"/>
                  </a:lnTo>
                  <a:lnTo>
                    <a:pt x="385" y="338"/>
                  </a:lnTo>
                  <a:lnTo>
                    <a:pt x="385" y="335"/>
                  </a:lnTo>
                  <a:lnTo>
                    <a:pt x="385" y="333"/>
                  </a:lnTo>
                  <a:lnTo>
                    <a:pt x="387" y="329"/>
                  </a:lnTo>
                  <a:lnTo>
                    <a:pt x="387" y="327"/>
                  </a:lnTo>
                  <a:lnTo>
                    <a:pt x="387" y="327"/>
                  </a:lnTo>
                  <a:lnTo>
                    <a:pt x="387" y="327"/>
                  </a:lnTo>
                  <a:lnTo>
                    <a:pt x="387" y="327"/>
                  </a:lnTo>
                  <a:lnTo>
                    <a:pt x="385" y="327"/>
                  </a:lnTo>
                  <a:lnTo>
                    <a:pt x="387" y="327"/>
                  </a:lnTo>
                  <a:lnTo>
                    <a:pt x="387" y="329"/>
                  </a:lnTo>
                  <a:lnTo>
                    <a:pt x="385" y="327"/>
                  </a:lnTo>
                  <a:lnTo>
                    <a:pt x="385" y="327"/>
                  </a:lnTo>
                  <a:lnTo>
                    <a:pt x="385" y="329"/>
                  </a:lnTo>
                  <a:lnTo>
                    <a:pt x="385" y="329"/>
                  </a:lnTo>
                  <a:lnTo>
                    <a:pt x="385" y="331"/>
                  </a:lnTo>
                  <a:lnTo>
                    <a:pt x="385" y="331"/>
                  </a:lnTo>
                  <a:lnTo>
                    <a:pt x="385" y="331"/>
                  </a:lnTo>
                  <a:lnTo>
                    <a:pt x="383" y="331"/>
                  </a:lnTo>
                  <a:lnTo>
                    <a:pt x="383" y="333"/>
                  </a:lnTo>
                  <a:lnTo>
                    <a:pt x="383" y="335"/>
                  </a:lnTo>
                  <a:lnTo>
                    <a:pt x="381" y="340"/>
                  </a:lnTo>
                  <a:lnTo>
                    <a:pt x="381" y="342"/>
                  </a:lnTo>
                  <a:lnTo>
                    <a:pt x="383" y="342"/>
                  </a:lnTo>
                  <a:close/>
                  <a:moveTo>
                    <a:pt x="387" y="326"/>
                  </a:moveTo>
                  <a:lnTo>
                    <a:pt x="387" y="326"/>
                  </a:lnTo>
                  <a:lnTo>
                    <a:pt x="389" y="322"/>
                  </a:lnTo>
                  <a:lnTo>
                    <a:pt x="389" y="320"/>
                  </a:lnTo>
                  <a:lnTo>
                    <a:pt x="387" y="320"/>
                  </a:lnTo>
                  <a:lnTo>
                    <a:pt x="387" y="322"/>
                  </a:lnTo>
                  <a:lnTo>
                    <a:pt x="387" y="322"/>
                  </a:lnTo>
                  <a:lnTo>
                    <a:pt x="387" y="322"/>
                  </a:lnTo>
                  <a:lnTo>
                    <a:pt x="387" y="322"/>
                  </a:lnTo>
                  <a:lnTo>
                    <a:pt x="387" y="322"/>
                  </a:lnTo>
                  <a:lnTo>
                    <a:pt x="387" y="324"/>
                  </a:lnTo>
                  <a:lnTo>
                    <a:pt x="387" y="326"/>
                  </a:lnTo>
                  <a:lnTo>
                    <a:pt x="387" y="326"/>
                  </a:lnTo>
                  <a:lnTo>
                    <a:pt x="387" y="326"/>
                  </a:lnTo>
                  <a:close/>
                  <a:moveTo>
                    <a:pt x="0" y="318"/>
                  </a:moveTo>
                  <a:lnTo>
                    <a:pt x="0" y="318"/>
                  </a:lnTo>
                  <a:lnTo>
                    <a:pt x="0" y="318"/>
                  </a:lnTo>
                  <a:lnTo>
                    <a:pt x="0" y="318"/>
                  </a:lnTo>
                  <a:lnTo>
                    <a:pt x="0" y="318"/>
                  </a:lnTo>
                  <a:lnTo>
                    <a:pt x="0" y="318"/>
                  </a:lnTo>
                  <a:lnTo>
                    <a:pt x="0" y="318"/>
                  </a:lnTo>
                  <a:lnTo>
                    <a:pt x="0" y="318"/>
                  </a:lnTo>
                  <a:lnTo>
                    <a:pt x="0" y="318"/>
                  </a:lnTo>
                  <a:close/>
                  <a:moveTo>
                    <a:pt x="311" y="322"/>
                  </a:moveTo>
                  <a:lnTo>
                    <a:pt x="313" y="322"/>
                  </a:lnTo>
                  <a:lnTo>
                    <a:pt x="313" y="322"/>
                  </a:lnTo>
                  <a:lnTo>
                    <a:pt x="313" y="322"/>
                  </a:lnTo>
                  <a:lnTo>
                    <a:pt x="313" y="320"/>
                  </a:lnTo>
                  <a:lnTo>
                    <a:pt x="315" y="320"/>
                  </a:lnTo>
                  <a:lnTo>
                    <a:pt x="315" y="320"/>
                  </a:lnTo>
                  <a:lnTo>
                    <a:pt x="318" y="322"/>
                  </a:lnTo>
                  <a:lnTo>
                    <a:pt x="320" y="324"/>
                  </a:lnTo>
                  <a:lnTo>
                    <a:pt x="320" y="324"/>
                  </a:lnTo>
                  <a:lnTo>
                    <a:pt x="318" y="324"/>
                  </a:lnTo>
                  <a:lnTo>
                    <a:pt x="318" y="324"/>
                  </a:lnTo>
                  <a:lnTo>
                    <a:pt x="320" y="324"/>
                  </a:lnTo>
                  <a:lnTo>
                    <a:pt x="320" y="326"/>
                  </a:lnTo>
                  <a:lnTo>
                    <a:pt x="320" y="326"/>
                  </a:lnTo>
                  <a:lnTo>
                    <a:pt x="320" y="327"/>
                  </a:lnTo>
                  <a:lnTo>
                    <a:pt x="320" y="327"/>
                  </a:lnTo>
                  <a:lnTo>
                    <a:pt x="322" y="327"/>
                  </a:lnTo>
                  <a:lnTo>
                    <a:pt x="324" y="327"/>
                  </a:lnTo>
                  <a:lnTo>
                    <a:pt x="324" y="327"/>
                  </a:lnTo>
                  <a:lnTo>
                    <a:pt x="325" y="327"/>
                  </a:lnTo>
                  <a:lnTo>
                    <a:pt x="325" y="327"/>
                  </a:lnTo>
                  <a:lnTo>
                    <a:pt x="327" y="327"/>
                  </a:lnTo>
                  <a:lnTo>
                    <a:pt x="329" y="326"/>
                  </a:lnTo>
                  <a:lnTo>
                    <a:pt x="329" y="324"/>
                  </a:lnTo>
                  <a:lnTo>
                    <a:pt x="329" y="324"/>
                  </a:lnTo>
                  <a:lnTo>
                    <a:pt x="329" y="324"/>
                  </a:lnTo>
                  <a:lnTo>
                    <a:pt x="327" y="324"/>
                  </a:lnTo>
                  <a:lnTo>
                    <a:pt x="327" y="322"/>
                  </a:lnTo>
                  <a:lnTo>
                    <a:pt x="324" y="324"/>
                  </a:lnTo>
                  <a:lnTo>
                    <a:pt x="320" y="324"/>
                  </a:lnTo>
                  <a:lnTo>
                    <a:pt x="320" y="324"/>
                  </a:lnTo>
                  <a:lnTo>
                    <a:pt x="322" y="322"/>
                  </a:lnTo>
                  <a:lnTo>
                    <a:pt x="324" y="322"/>
                  </a:lnTo>
                  <a:lnTo>
                    <a:pt x="324" y="322"/>
                  </a:lnTo>
                  <a:lnTo>
                    <a:pt x="324" y="322"/>
                  </a:lnTo>
                  <a:lnTo>
                    <a:pt x="324" y="324"/>
                  </a:lnTo>
                  <a:lnTo>
                    <a:pt x="324" y="324"/>
                  </a:lnTo>
                  <a:lnTo>
                    <a:pt x="325" y="322"/>
                  </a:lnTo>
                  <a:lnTo>
                    <a:pt x="325" y="322"/>
                  </a:lnTo>
                  <a:lnTo>
                    <a:pt x="329" y="322"/>
                  </a:lnTo>
                  <a:lnTo>
                    <a:pt x="329" y="322"/>
                  </a:lnTo>
                  <a:lnTo>
                    <a:pt x="331" y="318"/>
                  </a:lnTo>
                  <a:lnTo>
                    <a:pt x="329" y="320"/>
                  </a:lnTo>
                  <a:lnTo>
                    <a:pt x="329" y="320"/>
                  </a:lnTo>
                  <a:lnTo>
                    <a:pt x="327" y="318"/>
                  </a:lnTo>
                  <a:lnTo>
                    <a:pt x="327" y="318"/>
                  </a:lnTo>
                  <a:lnTo>
                    <a:pt x="327" y="317"/>
                  </a:lnTo>
                  <a:lnTo>
                    <a:pt x="325" y="317"/>
                  </a:lnTo>
                  <a:lnTo>
                    <a:pt x="325" y="317"/>
                  </a:lnTo>
                  <a:lnTo>
                    <a:pt x="325" y="317"/>
                  </a:lnTo>
                  <a:lnTo>
                    <a:pt x="325" y="315"/>
                  </a:lnTo>
                  <a:lnTo>
                    <a:pt x="325" y="315"/>
                  </a:lnTo>
                  <a:lnTo>
                    <a:pt x="325" y="315"/>
                  </a:lnTo>
                  <a:lnTo>
                    <a:pt x="325" y="315"/>
                  </a:lnTo>
                  <a:lnTo>
                    <a:pt x="327" y="315"/>
                  </a:lnTo>
                  <a:lnTo>
                    <a:pt x="329" y="317"/>
                  </a:lnTo>
                  <a:lnTo>
                    <a:pt x="329" y="317"/>
                  </a:lnTo>
                  <a:lnTo>
                    <a:pt x="329" y="317"/>
                  </a:lnTo>
                  <a:lnTo>
                    <a:pt x="329" y="317"/>
                  </a:lnTo>
                  <a:lnTo>
                    <a:pt x="331" y="318"/>
                  </a:lnTo>
                  <a:lnTo>
                    <a:pt x="331" y="318"/>
                  </a:lnTo>
                  <a:lnTo>
                    <a:pt x="331" y="318"/>
                  </a:lnTo>
                  <a:lnTo>
                    <a:pt x="333" y="317"/>
                  </a:lnTo>
                  <a:lnTo>
                    <a:pt x="333" y="315"/>
                  </a:lnTo>
                  <a:lnTo>
                    <a:pt x="333" y="315"/>
                  </a:lnTo>
                  <a:lnTo>
                    <a:pt x="331" y="313"/>
                  </a:lnTo>
                  <a:lnTo>
                    <a:pt x="331" y="313"/>
                  </a:lnTo>
                  <a:lnTo>
                    <a:pt x="329" y="313"/>
                  </a:lnTo>
                  <a:lnTo>
                    <a:pt x="329" y="313"/>
                  </a:lnTo>
                  <a:lnTo>
                    <a:pt x="327" y="315"/>
                  </a:lnTo>
                  <a:lnTo>
                    <a:pt x="327" y="313"/>
                  </a:lnTo>
                  <a:lnTo>
                    <a:pt x="327" y="313"/>
                  </a:lnTo>
                  <a:lnTo>
                    <a:pt x="327" y="311"/>
                  </a:lnTo>
                  <a:lnTo>
                    <a:pt x="327" y="311"/>
                  </a:lnTo>
                  <a:lnTo>
                    <a:pt x="327" y="311"/>
                  </a:lnTo>
                  <a:lnTo>
                    <a:pt x="325" y="311"/>
                  </a:lnTo>
                  <a:lnTo>
                    <a:pt x="324" y="313"/>
                  </a:lnTo>
                  <a:lnTo>
                    <a:pt x="322" y="313"/>
                  </a:lnTo>
                  <a:lnTo>
                    <a:pt x="324" y="313"/>
                  </a:lnTo>
                  <a:lnTo>
                    <a:pt x="324" y="313"/>
                  </a:lnTo>
                  <a:lnTo>
                    <a:pt x="324" y="315"/>
                  </a:lnTo>
                  <a:lnTo>
                    <a:pt x="322" y="315"/>
                  </a:lnTo>
                  <a:lnTo>
                    <a:pt x="320" y="313"/>
                  </a:lnTo>
                  <a:lnTo>
                    <a:pt x="320" y="311"/>
                  </a:lnTo>
                  <a:lnTo>
                    <a:pt x="320" y="311"/>
                  </a:lnTo>
                  <a:lnTo>
                    <a:pt x="320" y="311"/>
                  </a:lnTo>
                  <a:lnTo>
                    <a:pt x="320" y="311"/>
                  </a:lnTo>
                  <a:lnTo>
                    <a:pt x="320" y="311"/>
                  </a:lnTo>
                  <a:lnTo>
                    <a:pt x="318" y="313"/>
                  </a:lnTo>
                  <a:lnTo>
                    <a:pt x="316" y="315"/>
                  </a:lnTo>
                  <a:lnTo>
                    <a:pt x="315" y="315"/>
                  </a:lnTo>
                  <a:lnTo>
                    <a:pt x="316" y="313"/>
                  </a:lnTo>
                  <a:lnTo>
                    <a:pt x="316" y="313"/>
                  </a:lnTo>
                  <a:lnTo>
                    <a:pt x="316" y="313"/>
                  </a:lnTo>
                  <a:lnTo>
                    <a:pt x="313" y="313"/>
                  </a:lnTo>
                  <a:lnTo>
                    <a:pt x="313" y="313"/>
                  </a:lnTo>
                  <a:lnTo>
                    <a:pt x="311" y="315"/>
                  </a:lnTo>
                  <a:lnTo>
                    <a:pt x="311" y="317"/>
                  </a:lnTo>
                  <a:lnTo>
                    <a:pt x="309" y="318"/>
                  </a:lnTo>
                  <a:lnTo>
                    <a:pt x="309" y="318"/>
                  </a:lnTo>
                  <a:lnTo>
                    <a:pt x="309" y="318"/>
                  </a:lnTo>
                  <a:lnTo>
                    <a:pt x="311" y="320"/>
                  </a:lnTo>
                  <a:lnTo>
                    <a:pt x="311" y="322"/>
                  </a:lnTo>
                  <a:close/>
                  <a:moveTo>
                    <a:pt x="378" y="318"/>
                  </a:moveTo>
                  <a:lnTo>
                    <a:pt x="378" y="318"/>
                  </a:lnTo>
                  <a:lnTo>
                    <a:pt x="376" y="317"/>
                  </a:lnTo>
                  <a:lnTo>
                    <a:pt x="374" y="315"/>
                  </a:lnTo>
                  <a:lnTo>
                    <a:pt x="374" y="315"/>
                  </a:lnTo>
                  <a:lnTo>
                    <a:pt x="372" y="313"/>
                  </a:lnTo>
                  <a:lnTo>
                    <a:pt x="372" y="311"/>
                  </a:lnTo>
                  <a:lnTo>
                    <a:pt x="371" y="311"/>
                  </a:lnTo>
                  <a:lnTo>
                    <a:pt x="371" y="309"/>
                  </a:lnTo>
                  <a:lnTo>
                    <a:pt x="371" y="309"/>
                  </a:lnTo>
                  <a:lnTo>
                    <a:pt x="371" y="309"/>
                  </a:lnTo>
                  <a:lnTo>
                    <a:pt x="371" y="309"/>
                  </a:lnTo>
                  <a:lnTo>
                    <a:pt x="371" y="309"/>
                  </a:lnTo>
                  <a:lnTo>
                    <a:pt x="369" y="309"/>
                  </a:lnTo>
                  <a:lnTo>
                    <a:pt x="369" y="309"/>
                  </a:lnTo>
                  <a:lnTo>
                    <a:pt x="369" y="311"/>
                  </a:lnTo>
                  <a:lnTo>
                    <a:pt x="369" y="313"/>
                  </a:lnTo>
                  <a:lnTo>
                    <a:pt x="367" y="313"/>
                  </a:lnTo>
                  <a:lnTo>
                    <a:pt x="365" y="313"/>
                  </a:lnTo>
                  <a:lnTo>
                    <a:pt x="365" y="315"/>
                  </a:lnTo>
                  <a:lnTo>
                    <a:pt x="365" y="315"/>
                  </a:lnTo>
                  <a:lnTo>
                    <a:pt x="365" y="315"/>
                  </a:lnTo>
                  <a:lnTo>
                    <a:pt x="365" y="317"/>
                  </a:lnTo>
                  <a:lnTo>
                    <a:pt x="365" y="317"/>
                  </a:lnTo>
                  <a:lnTo>
                    <a:pt x="367" y="317"/>
                  </a:lnTo>
                  <a:lnTo>
                    <a:pt x="365" y="318"/>
                  </a:lnTo>
                  <a:lnTo>
                    <a:pt x="367" y="318"/>
                  </a:lnTo>
                  <a:lnTo>
                    <a:pt x="367" y="318"/>
                  </a:lnTo>
                  <a:lnTo>
                    <a:pt x="367" y="320"/>
                  </a:lnTo>
                  <a:lnTo>
                    <a:pt x="369" y="318"/>
                  </a:lnTo>
                  <a:lnTo>
                    <a:pt x="367" y="322"/>
                  </a:lnTo>
                  <a:lnTo>
                    <a:pt x="367" y="322"/>
                  </a:lnTo>
                  <a:lnTo>
                    <a:pt x="367" y="324"/>
                  </a:lnTo>
                  <a:lnTo>
                    <a:pt x="367" y="326"/>
                  </a:lnTo>
                  <a:lnTo>
                    <a:pt x="369" y="327"/>
                  </a:lnTo>
                  <a:lnTo>
                    <a:pt x="371" y="327"/>
                  </a:lnTo>
                  <a:lnTo>
                    <a:pt x="371" y="329"/>
                  </a:lnTo>
                  <a:lnTo>
                    <a:pt x="371" y="329"/>
                  </a:lnTo>
                  <a:lnTo>
                    <a:pt x="371" y="331"/>
                  </a:lnTo>
                  <a:lnTo>
                    <a:pt x="371" y="331"/>
                  </a:lnTo>
                  <a:lnTo>
                    <a:pt x="371" y="331"/>
                  </a:lnTo>
                  <a:lnTo>
                    <a:pt x="367" y="326"/>
                  </a:lnTo>
                  <a:lnTo>
                    <a:pt x="365" y="326"/>
                  </a:lnTo>
                  <a:lnTo>
                    <a:pt x="365" y="327"/>
                  </a:lnTo>
                  <a:lnTo>
                    <a:pt x="365" y="329"/>
                  </a:lnTo>
                  <a:lnTo>
                    <a:pt x="363" y="329"/>
                  </a:lnTo>
                  <a:lnTo>
                    <a:pt x="365" y="326"/>
                  </a:lnTo>
                  <a:lnTo>
                    <a:pt x="363" y="326"/>
                  </a:lnTo>
                  <a:lnTo>
                    <a:pt x="363" y="327"/>
                  </a:lnTo>
                  <a:lnTo>
                    <a:pt x="363" y="327"/>
                  </a:lnTo>
                  <a:lnTo>
                    <a:pt x="361" y="326"/>
                  </a:lnTo>
                  <a:lnTo>
                    <a:pt x="361" y="326"/>
                  </a:lnTo>
                  <a:lnTo>
                    <a:pt x="361" y="324"/>
                  </a:lnTo>
                  <a:lnTo>
                    <a:pt x="358" y="324"/>
                  </a:lnTo>
                  <a:lnTo>
                    <a:pt x="358" y="324"/>
                  </a:lnTo>
                  <a:lnTo>
                    <a:pt x="358" y="322"/>
                  </a:lnTo>
                  <a:lnTo>
                    <a:pt x="358" y="322"/>
                  </a:lnTo>
                  <a:lnTo>
                    <a:pt x="358" y="320"/>
                  </a:lnTo>
                  <a:lnTo>
                    <a:pt x="358" y="320"/>
                  </a:lnTo>
                  <a:lnTo>
                    <a:pt x="356" y="320"/>
                  </a:lnTo>
                  <a:lnTo>
                    <a:pt x="356" y="318"/>
                  </a:lnTo>
                  <a:lnTo>
                    <a:pt x="354" y="318"/>
                  </a:lnTo>
                  <a:lnTo>
                    <a:pt x="354" y="318"/>
                  </a:lnTo>
                  <a:lnTo>
                    <a:pt x="354" y="318"/>
                  </a:lnTo>
                  <a:lnTo>
                    <a:pt x="354" y="320"/>
                  </a:lnTo>
                  <a:lnTo>
                    <a:pt x="354" y="320"/>
                  </a:lnTo>
                  <a:lnTo>
                    <a:pt x="354" y="322"/>
                  </a:lnTo>
                  <a:lnTo>
                    <a:pt x="352" y="324"/>
                  </a:lnTo>
                  <a:lnTo>
                    <a:pt x="354" y="324"/>
                  </a:lnTo>
                  <a:lnTo>
                    <a:pt x="356" y="324"/>
                  </a:lnTo>
                  <a:lnTo>
                    <a:pt x="358" y="326"/>
                  </a:lnTo>
                  <a:lnTo>
                    <a:pt x="358" y="327"/>
                  </a:lnTo>
                  <a:lnTo>
                    <a:pt x="356" y="327"/>
                  </a:lnTo>
                  <a:lnTo>
                    <a:pt x="356" y="327"/>
                  </a:lnTo>
                  <a:lnTo>
                    <a:pt x="354" y="327"/>
                  </a:lnTo>
                  <a:lnTo>
                    <a:pt x="354" y="327"/>
                  </a:lnTo>
                  <a:lnTo>
                    <a:pt x="354" y="327"/>
                  </a:lnTo>
                  <a:lnTo>
                    <a:pt x="354" y="327"/>
                  </a:lnTo>
                  <a:lnTo>
                    <a:pt x="354" y="329"/>
                  </a:lnTo>
                  <a:lnTo>
                    <a:pt x="354" y="329"/>
                  </a:lnTo>
                  <a:lnTo>
                    <a:pt x="354" y="329"/>
                  </a:lnTo>
                  <a:lnTo>
                    <a:pt x="354" y="329"/>
                  </a:lnTo>
                  <a:lnTo>
                    <a:pt x="356" y="331"/>
                  </a:lnTo>
                  <a:lnTo>
                    <a:pt x="356" y="331"/>
                  </a:lnTo>
                  <a:lnTo>
                    <a:pt x="356" y="331"/>
                  </a:lnTo>
                  <a:lnTo>
                    <a:pt x="356" y="331"/>
                  </a:lnTo>
                  <a:lnTo>
                    <a:pt x="356" y="331"/>
                  </a:lnTo>
                  <a:lnTo>
                    <a:pt x="356" y="333"/>
                  </a:lnTo>
                  <a:lnTo>
                    <a:pt x="354" y="333"/>
                  </a:lnTo>
                  <a:lnTo>
                    <a:pt x="354" y="333"/>
                  </a:lnTo>
                  <a:lnTo>
                    <a:pt x="354" y="331"/>
                  </a:lnTo>
                  <a:lnTo>
                    <a:pt x="352" y="331"/>
                  </a:lnTo>
                  <a:lnTo>
                    <a:pt x="351" y="327"/>
                  </a:lnTo>
                  <a:lnTo>
                    <a:pt x="351" y="327"/>
                  </a:lnTo>
                  <a:lnTo>
                    <a:pt x="349" y="327"/>
                  </a:lnTo>
                  <a:lnTo>
                    <a:pt x="349" y="327"/>
                  </a:lnTo>
                  <a:lnTo>
                    <a:pt x="349" y="329"/>
                  </a:lnTo>
                  <a:lnTo>
                    <a:pt x="349" y="329"/>
                  </a:lnTo>
                  <a:lnTo>
                    <a:pt x="349" y="331"/>
                  </a:lnTo>
                  <a:lnTo>
                    <a:pt x="351" y="331"/>
                  </a:lnTo>
                  <a:lnTo>
                    <a:pt x="347" y="331"/>
                  </a:lnTo>
                  <a:lnTo>
                    <a:pt x="347" y="335"/>
                  </a:lnTo>
                  <a:lnTo>
                    <a:pt x="349" y="336"/>
                  </a:lnTo>
                  <a:lnTo>
                    <a:pt x="351" y="338"/>
                  </a:lnTo>
                  <a:lnTo>
                    <a:pt x="351" y="340"/>
                  </a:lnTo>
                  <a:lnTo>
                    <a:pt x="351" y="340"/>
                  </a:lnTo>
                  <a:lnTo>
                    <a:pt x="352" y="342"/>
                  </a:lnTo>
                  <a:lnTo>
                    <a:pt x="356" y="344"/>
                  </a:lnTo>
                  <a:lnTo>
                    <a:pt x="358" y="342"/>
                  </a:lnTo>
                  <a:lnTo>
                    <a:pt x="358" y="342"/>
                  </a:lnTo>
                  <a:lnTo>
                    <a:pt x="358" y="340"/>
                  </a:lnTo>
                  <a:lnTo>
                    <a:pt x="358" y="338"/>
                  </a:lnTo>
                  <a:lnTo>
                    <a:pt x="358" y="338"/>
                  </a:lnTo>
                  <a:lnTo>
                    <a:pt x="358" y="336"/>
                  </a:lnTo>
                  <a:lnTo>
                    <a:pt x="360" y="336"/>
                  </a:lnTo>
                  <a:lnTo>
                    <a:pt x="360" y="336"/>
                  </a:lnTo>
                  <a:lnTo>
                    <a:pt x="360" y="336"/>
                  </a:lnTo>
                  <a:lnTo>
                    <a:pt x="360" y="336"/>
                  </a:lnTo>
                  <a:lnTo>
                    <a:pt x="360" y="338"/>
                  </a:lnTo>
                  <a:lnTo>
                    <a:pt x="360" y="338"/>
                  </a:lnTo>
                  <a:lnTo>
                    <a:pt x="360" y="338"/>
                  </a:lnTo>
                  <a:lnTo>
                    <a:pt x="361" y="336"/>
                  </a:lnTo>
                  <a:lnTo>
                    <a:pt x="361" y="336"/>
                  </a:lnTo>
                  <a:lnTo>
                    <a:pt x="361" y="338"/>
                  </a:lnTo>
                  <a:lnTo>
                    <a:pt x="361" y="338"/>
                  </a:lnTo>
                  <a:lnTo>
                    <a:pt x="361" y="340"/>
                  </a:lnTo>
                  <a:lnTo>
                    <a:pt x="363" y="340"/>
                  </a:lnTo>
                  <a:lnTo>
                    <a:pt x="363" y="340"/>
                  </a:lnTo>
                  <a:lnTo>
                    <a:pt x="363" y="340"/>
                  </a:lnTo>
                  <a:lnTo>
                    <a:pt x="361" y="340"/>
                  </a:lnTo>
                  <a:lnTo>
                    <a:pt x="363" y="340"/>
                  </a:lnTo>
                  <a:lnTo>
                    <a:pt x="363" y="340"/>
                  </a:lnTo>
                  <a:lnTo>
                    <a:pt x="363" y="342"/>
                  </a:lnTo>
                  <a:lnTo>
                    <a:pt x="363" y="342"/>
                  </a:lnTo>
                  <a:lnTo>
                    <a:pt x="363" y="342"/>
                  </a:lnTo>
                  <a:lnTo>
                    <a:pt x="365" y="342"/>
                  </a:lnTo>
                  <a:lnTo>
                    <a:pt x="365" y="342"/>
                  </a:lnTo>
                  <a:lnTo>
                    <a:pt x="365" y="342"/>
                  </a:lnTo>
                  <a:lnTo>
                    <a:pt x="367" y="342"/>
                  </a:lnTo>
                  <a:lnTo>
                    <a:pt x="367" y="342"/>
                  </a:lnTo>
                  <a:lnTo>
                    <a:pt x="371" y="345"/>
                  </a:lnTo>
                  <a:lnTo>
                    <a:pt x="371" y="347"/>
                  </a:lnTo>
                  <a:lnTo>
                    <a:pt x="369" y="345"/>
                  </a:lnTo>
                  <a:lnTo>
                    <a:pt x="369" y="345"/>
                  </a:lnTo>
                  <a:lnTo>
                    <a:pt x="367" y="344"/>
                  </a:lnTo>
                  <a:lnTo>
                    <a:pt x="367" y="344"/>
                  </a:lnTo>
                  <a:lnTo>
                    <a:pt x="365" y="344"/>
                  </a:lnTo>
                  <a:lnTo>
                    <a:pt x="363" y="344"/>
                  </a:lnTo>
                  <a:lnTo>
                    <a:pt x="361" y="345"/>
                  </a:lnTo>
                  <a:lnTo>
                    <a:pt x="361" y="345"/>
                  </a:lnTo>
                  <a:lnTo>
                    <a:pt x="361" y="345"/>
                  </a:lnTo>
                  <a:lnTo>
                    <a:pt x="363" y="347"/>
                  </a:lnTo>
                  <a:lnTo>
                    <a:pt x="363" y="347"/>
                  </a:lnTo>
                  <a:lnTo>
                    <a:pt x="363" y="347"/>
                  </a:lnTo>
                  <a:lnTo>
                    <a:pt x="363" y="347"/>
                  </a:lnTo>
                  <a:lnTo>
                    <a:pt x="363" y="349"/>
                  </a:lnTo>
                  <a:lnTo>
                    <a:pt x="365" y="351"/>
                  </a:lnTo>
                  <a:lnTo>
                    <a:pt x="367" y="353"/>
                  </a:lnTo>
                  <a:lnTo>
                    <a:pt x="369" y="351"/>
                  </a:lnTo>
                  <a:lnTo>
                    <a:pt x="369" y="353"/>
                  </a:lnTo>
                  <a:lnTo>
                    <a:pt x="369" y="353"/>
                  </a:lnTo>
                  <a:lnTo>
                    <a:pt x="367" y="353"/>
                  </a:lnTo>
                  <a:lnTo>
                    <a:pt x="367" y="353"/>
                  </a:lnTo>
                  <a:lnTo>
                    <a:pt x="367" y="354"/>
                  </a:lnTo>
                  <a:lnTo>
                    <a:pt x="369" y="356"/>
                  </a:lnTo>
                  <a:lnTo>
                    <a:pt x="369" y="356"/>
                  </a:lnTo>
                  <a:lnTo>
                    <a:pt x="371" y="356"/>
                  </a:lnTo>
                  <a:lnTo>
                    <a:pt x="371" y="356"/>
                  </a:lnTo>
                  <a:lnTo>
                    <a:pt x="372" y="356"/>
                  </a:lnTo>
                  <a:lnTo>
                    <a:pt x="372" y="356"/>
                  </a:lnTo>
                  <a:lnTo>
                    <a:pt x="371" y="358"/>
                  </a:lnTo>
                  <a:lnTo>
                    <a:pt x="371" y="358"/>
                  </a:lnTo>
                  <a:lnTo>
                    <a:pt x="371" y="360"/>
                  </a:lnTo>
                  <a:lnTo>
                    <a:pt x="378" y="358"/>
                  </a:lnTo>
                  <a:lnTo>
                    <a:pt x="378" y="356"/>
                  </a:lnTo>
                  <a:lnTo>
                    <a:pt x="378" y="356"/>
                  </a:lnTo>
                  <a:lnTo>
                    <a:pt x="378" y="356"/>
                  </a:lnTo>
                  <a:lnTo>
                    <a:pt x="378" y="356"/>
                  </a:lnTo>
                  <a:lnTo>
                    <a:pt x="378" y="356"/>
                  </a:lnTo>
                  <a:lnTo>
                    <a:pt x="378" y="356"/>
                  </a:lnTo>
                  <a:lnTo>
                    <a:pt x="380" y="356"/>
                  </a:lnTo>
                  <a:lnTo>
                    <a:pt x="380" y="356"/>
                  </a:lnTo>
                  <a:lnTo>
                    <a:pt x="380" y="356"/>
                  </a:lnTo>
                  <a:lnTo>
                    <a:pt x="380" y="356"/>
                  </a:lnTo>
                  <a:lnTo>
                    <a:pt x="380" y="356"/>
                  </a:lnTo>
                  <a:lnTo>
                    <a:pt x="380" y="358"/>
                  </a:lnTo>
                  <a:lnTo>
                    <a:pt x="381" y="360"/>
                  </a:lnTo>
                  <a:lnTo>
                    <a:pt x="381" y="362"/>
                  </a:lnTo>
                  <a:lnTo>
                    <a:pt x="381" y="362"/>
                  </a:lnTo>
                  <a:lnTo>
                    <a:pt x="383" y="362"/>
                  </a:lnTo>
                  <a:lnTo>
                    <a:pt x="383" y="362"/>
                  </a:lnTo>
                  <a:lnTo>
                    <a:pt x="383" y="360"/>
                  </a:lnTo>
                  <a:lnTo>
                    <a:pt x="383" y="360"/>
                  </a:lnTo>
                  <a:lnTo>
                    <a:pt x="383" y="358"/>
                  </a:lnTo>
                  <a:lnTo>
                    <a:pt x="383" y="358"/>
                  </a:lnTo>
                  <a:lnTo>
                    <a:pt x="385" y="358"/>
                  </a:lnTo>
                  <a:lnTo>
                    <a:pt x="385" y="356"/>
                  </a:lnTo>
                  <a:lnTo>
                    <a:pt x="385" y="354"/>
                  </a:lnTo>
                  <a:lnTo>
                    <a:pt x="383" y="354"/>
                  </a:lnTo>
                  <a:lnTo>
                    <a:pt x="383" y="353"/>
                  </a:lnTo>
                  <a:lnTo>
                    <a:pt x="385" y="353"/>
                  </a:lnTo>
                  <a:lnTo>
                    <a:pt x="385" y="354"/>
                  </a:lnTo>
                  <a:lnTo>
                    <a:pt x="387" y="356"/>
                  </a:lnTo>
                  <a:lnTo>
                    <a:pt x="387" y="356"/>
                  </a:lnTo>
                  <a:lnTo>
                    <a:pt x="387" y="356"/>
                  </a:lnTo>
                  <a:lnTo>
                    <a:pt x="387" y="358"/>
                  </a:lnTo>
                  <a:lnTo>
                    <a:pt x="387" y="358"/>
                  </a:lnTo>
                  <a:lnTo>
                    <a:pt x="390" y="358"/>
                  </a:lnTo>
                  <a:lnTo>
                    <a:pt x="392" y="358"/>
                  </a:lnTo>
                  <a:lnTo>
                    <a:pt x="394" y="356"/>
                  </a:lnTo>
                  <a:lnTo>
                    <a:pt x="394" y="358"/>
                  </a:lnTo>
                  <a:lnTo>
                    <a:pt x="389" y="360"/>
                  </a:lnTo>
                  <a:lnTo>
                    <a:pt x="389" y="360"/>
                  </a:lnTo>
                  <a:lnTo>
                    <a:pt x="389" y="362"/>
                  </a:lnTo>
                  <a:lnTo>
                    <a:pt x="387" y="363"/>
                  </a:lnTo>
                  <a:lnTo>
                    <a:pt x="387" y="363"/>
                  </a:lnTo>
                  <a:lnTo>
                    <a:pt x="387" y="363"/>
                  </a:lnTo>
                  <a:lnTo>
                    <a:pt x="387" y="365"/>
                  </a:lnTo>
                  <a:lnTo>
                    <a:pt x="387" y="365"/>
                  </a:lnTo>
                  <a:lnTo>
                    <a:pt x="385" y="365"/>
                  </a:lnTo>
                  <a:lnTo>
                    <a:pt x="385" y="365"/>
                  </a:lnTo>
                  <a:lnTo>
                    <a:pt x="387" y="367"/>
                  </a:lnTo>
                  <a:lnTo>
                    <a:pt x="385" y="369"/>
                  </a:lnTo>
                  <a:lnTo>
                    <a:pt x="385" y="371"/>
                  </a:lnTo>
                  <a:lnTo>
                    <a:pt x="385" y="371"/>
                  </a:lnTo>
                  <a:lnTo>
                    <a:pt x="385" y="371"/>
                  </a:lnTo>
                  <a:lnTo>
                    <a:pt x="389" y="371"/>
                  </a:lnTo>
                  <a:lnTo>
                    <a:pt x="389" y="371"/>
                  </a:lnTo>
                  <a:lnTo>
                    <a:pt x="390" y="369"/>
                  </a:lnTo>
                  <a:lnTo>
                    <a:pt x="392" y="365"/>
                  </a:lnTo>
                  <a:lnTo>
                    <a:pt x="394" y="365"/>
                  </a:lnTo>
                  <a:lnTo>
                    <a:pt x="394" y="363"/>
                  </a:lnTo>
                  <a:lnTo>
                    <a:pt x="396" y="363"/>
                  </a:lnTo>
                  <a:lnTo>
                    <a:pt x="396" y="363"/>
                  </a:lnTo>
                  <a:lnTo>
                    <a:pt x="396" y="362"/>
                  </a:lnTo>
                  <a:lnTo>
                    <a:pt x="396" y="360"/>
                  </a:lnTo>
                  <a:lnTo>
                    <a:pt x="398" y="358"/>
                  </a:lnTo>
                  <a:lnTo>
                    <a:pt x="399" y="358"/>
                  </a:lnTo>
                  <a:lnTo>
                    <a:pt x="399" y="358"/>
                  </a:lnTo>
                  <a:lnTo>
                    <a:pt x="401" y="356"/>
                  </a:lnTo>
                  <a:lnTo>
                    <a:pt x="403" y="354"/>
                  </a:lnTo>
                  <a:lnTo>
                    <a:pt x="403" y="354"/>
                  </a:lnTo>
                  <a:lnTo>
                    <a:pt x="403" y="353"/>
                  </a:lnTo>
                  <a:lnTo>
                    <a:pt x="403" y="353"/>
                  </a:lnTo>
                  <a:lnTo>
                    <a:pt x="403" y="353"/>
                  </a:lnTo>
                  <a:lnTo>
                    <a:pt x="403" y="349"/>
                  </a:lnTo>
                  <a:lnTo>
                    <a:pt x="399" y="349"/>
                  </a:lnTo>
                  <a:lnTo>
                    <a:pt x="399" y="349"/>
                  </a:lnTo>
                  <a:lnTo>
                    <a:pt x="398" y="349"/>
                  </a:lnTo>
                  <a:lnTo>
                    <a:pt x="396" y="349"/>
                  </a:lnTo>
                  <a:lnTo>
                    <a:pt x="394" y="351"/>
                  </a:lnTo>
                  <a:lnTo>
                    <a:pt x="392" y="351"/>
                  </a:lnTo>
                  <a:lnTo>
                    <a:pt x="392" y="351"/>
                  </a:lnTo>
                  <a:lnTo>
                    <a:pt x="392" y="351"/>
                  </a:lnTo>
                  <a:lnTo>
                    <a:pt x="392" y="351"/>
                  </a:lnTo>
                  <a:lnTo>
                    <a:pt x="390" y="351"/>
                  </a:lnTo>
                  <a:lnTo>
                    <a:pt x="390" y="351"/>
                  </a:lnTo>
                  <a:lnTo>
                    <a:pt x="390" y="351"/>
                  </a:lnTo>
                  <a:lnTo>
                    <a:pt x="390" y="349"/>
                  </a:lnTo>
                  <a:lnTo>
                    <a:pt x="389" y="349"/>
                  </a:lnTo>
                  <a:lnTo>
                    <a:pt x="389" y="349"/>
                  </a:lnTo>
                  <a:lnTo>
                    <a:pt x="387" y="349"/>
                  </a:lnTo>
                  <a:lnTo>
                    <a:pt x="387" y="349"/>
                  </a:lnTo>
                  <a:lnTo>
                    <a:pt x="385" y="347"/>
                  </a:lnTo>
                  <a:lnTo>
                    <a:pt x="385" y="347"/>
                  </a:lnTo>
                  <a:lnTo>
                    <a:pt x="383" y="349"/>
                  </a:lnTo>
                  <a:lnTo>
                    <a:pt x="381" y="349"/>
                  </a:lnTo>
                  <a:lnTo>
                    <a:pt x="381" y="347"/>
                  </a:lnTo>
                  <a:lnTo>
                    <a:pt x="383" y="347"/>
                  </a:lnTo>
                  <a:lnTo>
                    <a:pt x="383" y="347"/>
                  </a:lnTo>
                  <a:lnTo>
                    <a:pt x="383" y="345"/>
                  </a:lnTo>
                  <a:lnTo>
                    <a:pt x="383" y="345"/>
                  </a:lnTo>
                  <a:lnTo>
                    <a:pt x="378" y="345"/>
                  </a:lnTo>
                  <a:lnTo>
                    <a:pt x="380" y="345"/>
                  </a:lnTo>
                  <a:lnTo>
                    <a:pt x="381" y="344"/>
                  </a:lnTo>
                  <a:lnTo>
                    <a:pt x="381" y="344"/>
                  </a:lnTo>
                  <a:lnTo>
                    <a:pt x="381" y="342"/>
                  </a:lnTo>
                  <a:lnTo>
                    <a:pt x="380" y="342"/>
                  </a:lnTo>
                  <a:lnTo>
                    <a:pt x="380" y="342"/>
                  </a:lnTo>
                  <a:lnTo>
                    <a:pt x="380" y="340"/>
                  </a:lnTo>
                  <a:lnTo>
                    <a:pt x="380" y="338"/>
                  </a:lnTo>
                  <a:lnTo>
                    <a:pt x="380" y="338"/>
                  </a:lnTo>
                  <a:lnTo>
                    <a:pt x="380" y="338"/>
                  </a:lnTo>
                  <a:lnTo>
                    <a:pt x="380" y="336"/>
                  </a:lnTo>
                  <a:lnTo>
                    <a:pt x="380" y="336"/>
                  </a:lnTo>
                  <a:lnTo>
                    <a:pt x="378" y="336"/>
                  </a:lnTo>
                  <a:lnTo>
                    <a:pt x="378" y="336"/>
                  </a:lnTo>
                  <a:lnTo>
                    <a:pt x="376" y="338"/>
                  </a:lnTo>
                  <a:lnTo>
                    <a:pt x="378" y="336"/>
                  </a:lnTo>
                  <a:lnTo>
                    <a:pt x="378" y="335"/>
                  </a:lnTo>
                  <a:lnTo>
                    <a:pt x="380" y="335"/>
                  </a:lnTo>
                  <a:lnTo>
                    <a:pt x="380" y="333"/>
                  </a:lnTo>
                  <a:lnTo>
                    <a:pt x="380" y="331"/>
                  </a:lnTo>
                  <a:lnTo>
                    <a:pt x="380" y="329"/>
                  </a:lnTo>
                  <a:lnTo>
                    <a:pt x="380" y="329"/>
                  </a:lnTo>
                  <a:lnTo>
                    <a:pt x="380" y="326"/>
                  </a:lnTo>
                  <a:lnTo>
                    <a:pt x="378" y="320"/>
                  </a:lnTo>
                  <a:lnTo>
                    <a:pt x="378" y="318"/>
                  </a:lnTo>
                  <a:close/>
                  <a:moveTo>
                    <a:pt x="327" y="307"/>
                  </a:moveTo>
                  <a:lnTo>
                    <a:pt x="329" y="307"/>
                  </a:lnTo>
                  <a:lnTo>
                    <a:pt x="327" y="306"/>
                  </a:lnTo>
                  <a:lnTo>
                    <a:pt x="327" y="306"/>
                  </a:lnTo>
                  <a:lnTo>
                    <a:pt x="325" y="307"/>
                  </a:lnTo>
                  <a:lnTo>
                    <a:pt x="325" y="309"/>
                  </a:lnTo>
                  <a:lnTo>
                    <a:pt x="327" y="307"/>
                  </a:lnTo>
                  <a:close/>
                  <a:moveTo>
                    <a:pt x="255" y="297"/>
                  </a:moveTo>
                  <a:lnTo>
                    <a:pt x="255" y="297"/>
                  </a:lnTo>
                  <a:lnTo>
                    <a:pt x="255" y="298"/>
                  </a:lnTo>
                  <a:lnTo>
                    <a:pt x="257" y="298"/>
                  </a:lnTo>
                  <a:lnTo>
                    <a:pt x="257" y="298"/>
                  </a:lnTo>
                  <a:lnTo>
                    <a:pt x="259" y="298"/>
                  </a:lnTo>
                  <a:lnTo>
                    <a:pt x="257" y="298"/>
                  </a:lnTo>
                  <a:lnTo>
                    <a:pt x="255" y="297"/>
                  </a:lnTo>
                  <a:close/>
                  <a:moveTo>
                    <a:pt x="333" y="293"/>
                  </a:moveTo>
                  <a:lnTo>
                    <a:pt x="333" y="293"/>
                  </a:lnTo>
                  <a:lnTo>
                    <a:pt x="333" y="291"/>
                  </a:lnTo>
                  <a:lnTo>
                    <a:pt x="334" y="291"/>
                  </a:lnTo>
                  <a:lnTo>
                    <a:pt x="334" y="289"/>
                  </a:lnTo>
                  <a:lnTo>
                    <a:pt x="336" y="291"/>
                  </a:lnTo>
                  <a:lnTo>
                    <a:pt x="336" y="291"/>
                  </a:lnTo>
                  <a:lnTo>
                    <a:pt x="336" y="289"/>
                  </a:lnTo>
                  <a:lnTo>
                    <a:pt x="334" y="288"/>
                  </a:lnTo>
                  <a:lnTo>
                    <a:pt x="334" y="289"/>
                  </a:lnTo>
                  <a:lnTo>
                    <a:pt x="333" y="291"/>
                  </a:lnTo>
                  <a:lnTo>
                    <a:pt x="333" y="291"/>
                  </a:lnTo>
                  <a:lnTo>
                    <a:pt x="333" y="291"/>
                  </a:lnTo>
                  <a:lnTo>
                    <a:pt x="333" y="291"/>
                  </a:lnTo>
                  <a:lnTo>
                    <a:pt x="333" y="293"/>
                  </a:lnTo>
                  <a:close/>
                  <a:moveTo>
                    <a:pt x="342" y="259"/>
                  </a:moveTo>
                  <a:lnTo>
                    <a:pt x="343" y="261"/>
                  </a:lnTo>
                  <a:lnTo>
                    <a:pt x="343" y="261"/>
                  </a:lnTo>
                  <a:lnTo>
                    <a:pt x="343" y="261"/>
                  </a:lnTo>
                  <a:lnTo>
                    <a:pt x="342" y="261"/>
                  </a:lnTo>
                  <a:lnTo>
                    <a:pt x="342" y="261"/>
                  </a:lnTo>
                  <a:lnTo>
                    <a:pt x="347" y="261"/>
                  </a:lnTo>
                  <a:lnTo>
                    <a:pt x="347" y="261"/>
                  </a:lnTo>
                  <a:lnTo>
                    <a:pt x="345" y="259"/>
                  </a:lnTo>
                  <a:lnTo>
                    <a:pt x="345" y="259"/>
                  </a:lnTo>
                  <a:lnTo>
                    <a:pt x="345" y="259"/>
                  </a:lnTo>
                  <a:lnTo>
                    <a:pt x="345" y="259"/>
                  </a:lnTo>
                  <a:lnTo>
                    <a:pt x="343" y="257"/>
                  </a:lnTo>
                  <a:lnTo>
                    <a:pt x="342" y="257"/>
                  </a:lnTo>
                  <a:lnTo>
                    <a:pt x="342" y="257"/>
                  </a:lnTo>
                  <a:lnTo>
                    <a:pt x="342" y="259"/>
                  </a:lnTo>
                  <a:lnTo>
                    <a:pt x="342" y="259"/>
                  </a:lnTo>
                  <a:close/>
                  <a:moveTo>
                    <a:pt x="331" y="270"/>
                  </a:moveTo>
                  <a:lnTo>
                    <a:pt x="331" y="270"/>
                  </a:lnTo>
                  <a:lnTo>
                    <a:pt x="331" y="271"/>
                  </a:lnTo>
                  <a:lnTo>
                    <a:pt x="331" y="271"/>
                  </a:lnTo>
                  <a:lnTo>
                    <a:pt x="333" y="275"/>
                  </a:lnTo>
                  <a:lnTo>
                    <a:pt x="333" y="275"/>
                  </a:lnTo>
                  <a:lnTo>
                    <a:pt x="334" y="273"/>
                  </a:lnTo>
                  <a:lnTo>
                    <a:pt x="334" y="275"/>
                  </a:lnTo>
                  <a:lnTo>
                    <a:pt x="334" y="275"/>
                  </a:lnTo>
                  <a:lnTo>
                    <a:pt x="334" y="275"/>
                  </a:lnTo>
                  <a:lnTo>
                    <a:pt x="333" y="275"/>
                  </a:lnTo>
                  <a:lnTo>
                    <a:pt x="334" y="275"/>
                  </a:lnTo>
                  <a:lnTo>
                    <a:pt x="334" y="277"/>
                  </a:lnTo>
                  <a:lnTo>
                    <a:pt x="334" y="277"/>
                  </a:lnTo>
                  <a:lnTo>
                    <a:pt x="334" y="277"/>
                  </a:lnTo>
                  <a:lnTo>
                    <a:pt x="333" y="277"/>
                  </a:lnTo>
                  <a:lnTo>
                    <a:pt x="333" y="277"/>
                  </a:lnTo>
                  <a:lnTo>
                    <a:pt x="334" y="277"/>
                  </a:lnTo>
                  <a:lnTo>
                    <a:pt x="340" y="277"/>
                  </a:lnTo>
                  <a:lnTo>
                    <a:pt x="336" y="279"/>
                  </a:lnTo>
                  <a:lnTo>
                    <a:pt x="334" y="279"/>
                  </a:lnTo>
                  <a:lnTo>
                    <a:pt x="333" y="279"/>
                  </a:lnTo>
                  <a:lnTo>
                    <a:pt x="333" y="279"/>
                  </a:lnTo>
                  <a:lnTo>
                    <a:pt x="333" y="279"/>
                  </a:lnTo>
                  <a:lnTo>
                    <a:pt x="333" y="279"/>
                  </a:lnTo>
                  <a:lnTo>
                    <a:pt x="333" y="279"/>
                  </a:lnTo>
                  <a:lnTo>
                    <a:pt x="333" y="280"/>
                  </a:lnTo>
                  <a:lnTo>
                    <a:pt x="333" y="280"/>
                  </a:lnTo>
                  <a:lnTo>
                    <a:pt x="333" y="280"/>
                  </a:lnTo>
                  <a:lnTo>
                    <a:pt x="331" y="280"/>
                  </a:lnTo>
                  <a:lnTo>
                    <a:pt x="331" y="282"/>
                  </a:lnTo>
                  <a:lnTo>
                    <a:pt x="333" y="284"/>
                  </a:lnTo>
                  <a:lnTo>
                    <a:pt x="333" y="284"/>
                  </a:lnTo>
                  <a:lnTo>
                    <a:pt x="334" y="284"/>
                  </a:lnTo>
                  <a:lnTo>
                    <a:pt x="334" y="284"/>
                  </a:lnTo>
                  <a:lnTo>
                    <a:pt x="336" y="286"/>
                  </a:lnTo>
                  <a:lnTo>
                    <a:pt x="338" y="286"/>
                  </a:lnTo>
                  <a:lnTo>
                    <a:pt x="340" y="286"/>
                  </a:lnTo>
                  <a:lnTo>
                    <a:pt x="340" y="288"/>
                  </a:lnTo>
                  <a:lnTo>
                    <a:pt x="342" y="288"/>
                  </a:lnTo>
                  <a:lnTo>
                    <a:pt x="343" y="288"/>
                  </a:lnTo>
                  <a:lnTo>
                    <a:pt x="343" y="288"/>
                  </a:lnTo>
                  <a:lnTo>
                    <a:pt x="343" y="288"/>
                  </a:lnTo>
                  <a:lnTo>
                    <a:pt x="343" y="288"/>
                  </a:lnTo>
                  <a:lnTo>
                    <a:pt x="343" y="289"/>
                  </a:lnTo>
                  <a:lnTo>
                    <a:pt x="343" y="289"/>
                  </a:lnTo>
                  <a:lnTo>
                    <a:pt x="343" y="289"/>
                  </a:lnTo>
                  <a:lnTo>
                    <a:pt x="343" y="289"/>
                  </a:lnTo>
                  <a:lnTo>
                    <a:pt x="345" y="289"/>
                  </a:lnTo>
                  <a:lnTo>
                    <a:pt x="343" y="289"/>
                  </a:lnTo>
                  <a:lnTo>
                    <a:pt x="342" y="289"/>
                  </a:lnTo>
                  <a:lnTo>
                    <a:pt x="340" y="289"/>
                  </a:lnTo>
                  <a:lnTo>
                    <a:pt x="338" y="291"/>
                  </a:lnTo>
                  <a:lnTo>
                    <a:pt x="338" y="291"/>
                  </a:lnTo>
                  <a:lnTo>
                    <a:pt x="340" y="293"/>
                  </a:lnTo>
                  <a:lnTo>
                    <a:pt x="338" y="293"/>
                  </a:lnTo>
                  <a:lnTo>
                    <a:pt x="336" y="293"/>
                  </a:lnTo>
                  <a:lnTo>
                    <a:pt x="336" y="295"/>
                  </a:lnTo>
                  <a:lnTo>
                    <a:pt x="333" y="298"/>
                  </a:lnTo>
                  <a:lnTo>
                    <a:pt x="333" y="297"/>
                  </a:lnTo>
                  <a:lnTo>
                    <a:pt x="331" y="297"/>
                  </a:lnTo>
                  <a:lnTo>
                    <a:pt x="331" y="297"/>
                  </a:lnTo>
                  <a:lnTo>
                    <a:pt x="331" y="297"/>
                  </a:lnTo>
                  <a:lnTo>
                    <a:pt x="329" y="297"/>
                  </a:lnTo>
                  <a:lnTo>
                    <a:pt x="329" y="297"/>
                  </a:lnTo>
                  <a:lnTo>
                    <a:pt x="331" y="298"/>
                  </a:lnTo>
                  <a:lnTo>
                    <a:pt x="331" y="298"/>
                  </a:lnTo>
                  <a:lnTo>
                    <a:pt x="331" y="298"/>
                  </a:lnTo>
                  <a:lnTo>
                    <a:pt x="334" y="302"/>
                  </a:lnTo>
                  <a:lnTo>
                    <a:pt x="334" y="302"/>
                  </a:lnTo>
                  <a:lnTo>
                    <a:pt x="336" y="306"/>
                  </a:lnTo>
                  <a:lnTo>
                    <a:pt x="338" y="306"/>
                  </a:lnTo>
                  <a:lnTo>
                    <a:pt x="338" y="306"/>
                  </a:lnTo>
                  <a:lnTo>
                    <a:pt x="342" y="302"/>
                  </a:lnTo>
                  <a:lnTo>
                    <a:pt x="342" y="302"/>
                  </a:lnTo>
                  <a:lnTo>
                    <a:pt x="342" y="302"/>
                  </a:lnTo>
                  <a:lnTo>
                    <a:pt x="342" y="302"/>
                  </a:lnTo>
                  <a:lnTo>
                    <a:pt x="342" y="302"/>
                  </a:lnTo>
                  <a:lnTo>
                    <a:pt x="343" y="300"/>
                  </a:lnTo>
                  <a:lnTo>
                    <a:pt x="343" y="300"/>
                  </a:lnTo>
                  <a:lnTo>
                    <a:pt x="343" y="298"/>
                  </a:lnTo>
                  <a:lnTo>
                    <a:pt x="343" y="298"/>
                  </a:lnTo>
                  <a:lnTo>
                    <a:pt x="343" y="298"/>
                  </a:lnTo>
                  <a:lnTo>
                    <a:pt x="343" y="297"/>
                  </a:lnTo>
                  <a:lnTo>
                    <a:pt x="343" y="297"/>
                  </a:lnTo>
                  <a:lnTo>
                    <a:pt x="345" y="298"/>
                  </a:lnTo>
                  <a:lnTo>
                    <a:pt x="347" y="298"/>
                  </a:lnTo>
                  <a:lnTo>
                    <a:pt x="347" y="298"/>
                  </a:lnTo>
                  <a:lnTo>
                    <a:pt x="347" y="298"/>
                  </a:lnTo>
                  <a:lnTo>
                    <a:pt x="347" y="297"/>
                  </a:lnTo>
                  <a:lnTo>
                    <a:pt x="347" y="297"/>
                  </a:lnTo>
                  <a:lnTo>
                    <a:pt x="349" y="297"/>
                  </a:lnTo>
                  <a:lnTo>
                    <a:pt x="349" y="297"/>
                  </a:lnTo>
                  <a:lnTo>
                    <a:pt x="349" y="297"/>
                  </a:lnTo>
                  <a:lnTo>
                    <a:pt x="349" y="295"/>
                  </a:lnTo>
                  <a:lnTo>
                    <a:pt x="347" y="293"/>
                  </a:lnTo>
                  <a:lnTo>
                    <a:pt x="347" y="293"/>
                  </a:lnTo>
                  <a:lnTo>
                    <a:pt x="347" y="293"/>
                  </a:lnTo>
                  <a:lnTo>
                    <a:pt x="345" y="293"/>
                  </a:lnTo>
                  <a:lnTo>
                    <a:pt x="345" y="291"/>
                  </a:lnTo>
                  <a:lnTo>
                    <a:pt x="347" y="291"/>
                  </a:lnTo>
                  <a:lnTo>
                    <a:pt x="347" y="291"/>
                  </a:lnTo>
                  <a:lnTo>
                    <a:pt x="347" y="289"/>
                  </a:lnTo>
                  <a:lnTo>
                    <a:pt x="349" y="291"/>
                  </a:lnTo>
                  <a:lnTo>
                    <a:pt x="352" y="293"/>
                  </a:lnTo>
                  <a:lnTo>
                    <a:pt x="352" y="289"/>
                  </a:lnTo>
                  <a:lnTo>
                    <a:pt x="352" y="289"/>
                  </a:lnTo>
                  <a:lnTo>
                    <a:pt x="352" y="289"/>
                  </a:lnTo>
                  <a:lnTo>
                    <a:pt x="352" y="289"/>
                  </a:lnTo>
                  <a:lnTo>
                    <a:pt x="351" y="289"/>
                  </a:lnTo>
                  <a:lnTo>
                    <a:pt x="351" y="288"/>
                  </a:lnTo>
                  <a:lnTo>
                    <a:pt x="351" y="288"/>
                  </a:lnTo>
                  <a:lnTo>
                    <a:pt x="352" y="288"/>
                  </a:lnTo>
                  <a:lnTo>
                    <a:pt x="352" y="288"/>
                  </a:lnTo>
                  <a:lnTo>
                    <a:pt x="352" y="288"/>
                  </a:lnTo>
                  <a:lnTo>
                    <a:pt x="352" y="288"/>
                  </a:lnTo>
                  <a:lnTo>
                    <a:pt x="351" y="286"/>
                  </a:lnTo>
                  <a:lnTo>
                    <a:pt x="351" y="286"/>
                  </a:lnTo>
                  <a:lnTo>
                    <a:pt x="351" y="286"/>
                  </a:lnTo>
                  <a:lnTo>
                    <a:pt x="349" y="284"/>
                  </a:lnTo>
                  <a:lnTo>
                    <a:pt x="349" y="282"/>
                  </a:lnTo>
                  <a:lnTo>
                    <a:pt x="347" y="280"/>
                  </a:lnTo>
                  <a:lnTo>
                    <a:pt x="349" y="280"/>
                  </a:lnTo>
                  <a:lnTo>
                    <a:pt x="351" y="279"/>
                  </a:lnTo>
                  <a:lnTo>
                    <a:pt x="351" y="277"/>
                  </a:lnTo>
                  <a:lnTo>
                    <a:pt x="351" y="277"/>
                  </a:lnTo>
                  <a:lnTo>
                    <a:pt x="351" y="275"/>
                  </a:lnTo>
                  <a:lnTo>
                    <a:pt x="356" y="275"/>
                  </a:lnTo>
                  <a:lnTo>
                    <a:pt x="356" y="277"/>
                  </a:lnTo>
                  <a:lnTo>
                    <a:pt x="354" y="277"/>
                  </a:lnTo>
                  <a:lnTo>
                    <a:pt x="352" y="277"/>
                  </a:lnTo>
                  <a:lnTo>
                    <a:pt x="351" y="279"/>
                  </a:lnTo>
                  <a:lnTo>
                    <a:pt x="351" y="280"/>
                  </a:lnTo>
                  <a:lnTo>
                    <a:pt x="351" y="282"/>
                  </a:lnTo>
                  <a:lnTo>
                    <a:pt x="351" y="284"/>
                  </a:lnTo>
                  <a:lnTo>
                    <a:pt x="352" y="286"/>
                  </a:lnTo>
                  <a:lnTo>
                    <a:pt x="352" y="288"/>
                  </a:lnTo>
                  <a:lnTo>
                    <a:pt x="352" y="288"/>
                  </a:lnTo>
                  <a:lnTo>
                    <a:pt x="354" y="288"/>
                  </a:lnTo>
                  <a:lnTo>
                    <a:pt x="354" y="289"/>
                  </a:lnTo>
                  <a:lnTo>
                    <a:pt x="356" y="288"/>
                  </a:lnTo>
                  <a:lnTo>
                    <a:pt x="354" y="288"/>
                  </a:lnTo>
                  <a:lnTo>
                    <a:pt x="354" y="286"/>
                  </a:lnTo>
                  <a:lnTo>
                    <a:pt x="354" y="286"/>
                  </a:lnTo>
                  <a:lnTo>
                    <a:pt x="354" y="286"/>
                  </a:lnTo>
                  <a:lnTo>
                    <a:pt x="354" y="286"/>
                  </a:lnTo>
                  <a:lnTo>
                    <a:pt x="356" y="286"/>
                  </a:lnTo>
                  <a:lnTo>
                    <a:pt x="356" y="288"/>
                  </a:lnTo>
                  <a:lnTo>
                    <a:pt x="356" y="288"/>
                  </a:lnTo>
                  <a:lnTo>
                    <a:pt x="358" y="289"/>
                  </a:lnTo>
                  <a:lnTo>
                    <a:pt x="358" y="289"/>
                  </a:lnTo>
                  <a:lnTo>
                    <a:pt x="360" y="288"/>
                  </a:lnTo>
                  <a:lnTo>
                    <a:pt x="360" y="288"/>
                  </a:lnTo>
                  <a:lnTo>
                    <a:pt x="360" y="288"/>
                  </a:lnTo>
                  <a:lnTo>
                    <a:pt x="358" y="288"/>
                  </a:lnTo>
                  <a:lnTo>
                    <a:pt x="358" y="288"/>
                  </a:lnTo>
                  <a:lnTo>
                    <a:pt x="358" y="286"/>
                  </a:lnTo>
                  <a:lnTo>
                    <a:pt x="360" y="286"/>
                  </a:lnTo>
                  <a:lnTo>
                    <a:pt x="360" y="288"/>
                  </a:lnTo>
                  <a:lnTo>
                    <a:pt x="361" y="288"/>
                  </a:lnTo>
                  <a:lnTo>
                    <a:pt x="361" y="286"/>
                  </a:lnTo>
                  <a:lnTo>
                    <a:pt x="361" y="286"/>
                  </a:lnTo>
                  <a:lnTo>
                    <a:pt x="363" y="284"/>
                  </a:lnTo>
                  <a:lnTo>
                    <a:pt x="363" y="284"/>
                  </a:lnTo>
                  <a:lnTo>
                    <a:pt x="363" y="284"/>
                  </a:lnTo>
                  <a:lnTo>
                    <a:pt x="363" y="282"/>
                  </a:lnTo>
                  <a:lnTo>
                    <a:pt x="361" y="282"/>
                  </a:lnTo>
                  <a:lnTo>
                    <a:pt x="360" y="280"/>
                  </a:lnTo>
                  <a:lnTo>
                    <a:pt x="360" y="280"/>
                  </a:lnTo>
                  <a:lnTo>
                    <a:pt x="358" y="280"/>
                  </a:lnTo>
                  <a:lnTo>
                    <a:pt x="358" y="279"/>
                  </a:lnTo>
                  <a:lnTo>
                    <a:pt x="360" y="279"/>
                  </a:lnTo>
                  <a:lnTo>
                    <a:pt x="360" y="280"/>
                  </a:lnTo>
                  <a:lnTo>
                    <a:pt x="365" y="280"/>
                  </a:lnTo>
                  <a:lnTo>
                    <a:pt x="365" y="280"/>
                  </a:lnTo>
                  <a:lnTo>
                    <a:pt x="367" y="279"/>
                  </a:lnTo>
                  <a:lnTo>
                    <a:pt x="367" y="279"/>
                  </a:lnTo>
                  <a:lnTo>
                    <a:pt x="369" y="277"/>
                  </a:lnTo>
                  <a:lnTo>
                    <a:pt x="367" y="277"/>
                  </a:lnTo>
                  <a:lnTo>
                    <a:pt x="367" y="277"/>
                  </a:lnTo>
                  <a:lnTo>
                    <a:pt x="367" y="277"/>
                  </a:lnTo>
                  <a:lnTo>
                    <a:pt x="365" y="277"/>
                  </a:lnTo>
                  <a:lnTo>
                    <a:pt x="367" y="277"/>
                  </a:lnTo>
                  <a:lnTo>
                    <a:pt x="367" y="277"/>
                  </a:lnTo>
                  <a:lnTo>
                    <a:pt x="367" y="277"/>
                  </a:lnTo>
                  <a:lnTo>
                    <a:pt x="367" y="275"/>
                  </a:lnTo>
                  <a:lnTo>
                    <a:pt x="367" y="275"/>
                  </a:lnTo>
                  <a:lnTo>
                    <a:pt x="367" y="275"/>
                  </a:lnTo>
                  <a:lnTo>
                    <a:pt x="367" y="273"/>
                  </a:lnTo>
                  <a:lnTo>
                    <a:pt x="367" y="273"/>
                  </a:lnTo>
                  <a:lnTo>
                    <a:pt x="367" y="271"/>
                  </a:lnTo>
                  <a:lnTo>
                    <a:pt x="365" y="271"/>
                  </a:lnTo>
                  <a:lnTo>
                    <a:pt x="365" y="271"/>
                  </a:lnTo>
                  <a:lnTo>
                    <a:pt x="363" y="271"/>
                  </a:lnTo>
                  <a:lnTo>
                    <a:pt x="356" y="273"/>
                  </a:lnTo>
                  <a:lnTo>
                    <a:pt x="354" y="273"/>
                  </a:lnTo>
                  <a:lnTo>
                    <a:pt x="354" y="273"/>
                  </a:lnTo>
                  <a:lnTo>
                    <a:pt x="356" y="273"/>
                  </a:lnTo>
                  <a:lnTo>
                    <a:pt x="358" y="271"/>
                  </a:lnTo>
                  <a:lnTo>
                    <a:pt x="360" y="271"/>
                  </a:lnTo>
                  <a:lnTo>
                    <a:pt x="360" y="271"/>
                  </a:lnTo>
                  <a:lnTo>
                    <a:pt x="361" y="271"/>
                  </a:lnTo>
                  <a:lnTo>
                    <a:pt x="361" y="271"/>
                  </a:lnTo>
                  <a:lnTo>
                    <a:pt x="361" y="271"/>
                  </a:lnTo>
                  <a:lnTo>
                    <a:pt x="363" y="270"/>
                  </a:lnTo>
                  <a:lnTo>
                    <a:pt x="367" y="268"/>
                  </a:lnTo>
                  <a:lnTo>
                    <a:pt x="367" y="268"/>
                  </a:lnTo>
                  <a:lnTo>
                    <a:pt x="367" y="268"/>
                  </a:lnTo>
                  <a:lnTo>
                    <a:pt x="367" y="266"/>
                  </a:lnTo>
                  <a:lnTo>
                    <a:pt x="367" y="266"/>
                  </a:lnTo>
                  <a:lnTo>
                    <a:pt x="367" y="266"/>
                  </a:lnTo>
                  <a:lnTo>
                    <a:pt x="367" y="264"/>
                  </a:lnTo>
                  <a:lnTo>
                    <a:pt x="365" y="261"/>
                  </a:lnTo>
                  <a:lnTo>
                    <a:pt x="367" y="261"/>
                  </a:lnTo>
                  <a:lnTo>
                    <a:pt x="369" y="262"/>
                  </a:lnTo>
                  <a:lnTo>
                    <a:pt x="369" y="262"/>
                  </a:lnTo>
                  <a:lnTo>
                    <a:pt x="371" y="262"/>
                  </a:lnTo>
                  <a:lnTo>
                    <a:pt x="372" y="262"/>
                  </a:lnTo>
                  <a:lnTo>
                    <a:pt x="374" y="264"/>
                  </a:lnTo>
                  <a:lnTo>
                    <a:pt x="374" y="264"/>
                  </a:lnTo>
                  <a:lnTo>
                    <a:pt x="376" y="262"/>
                  </a:lnTo>
                  <a:lnTo>
                    <a:pt x="376" y="262"/>
                  </a:lnTo>
                  <a:lnTo>
                    <a:pt x="376" y="262"/>
                  </a:lnTo>
                  <a:lnTo>
                    <a:pt x="376" y="262"/>
                  </a:lnTo>
                  <a:lnTo>
                    <a:pt x="376" y="261"/>
                  </a:lnTo>
                  <a:lnTo>
                    <a:pt x="378" y="261"/>
                  </a:lnTo>
                  <a:lnTo>
                    <a:pt x="378" y="259"/>
                  </a:lnTo>
                  <a:lnTo>
                    <a:pt x="378" y="259"/>
                  </a:lnTo>
                  <a:lnTo>
                    <a:pt x="378" y="259"/>
                  </a:lnTo>
                  <a:lnTo>
                    <a:pt x="378" y="259"/>
                  </a:lnTo>
                  <a:lnTo>
                    <a:pt x="378" y="259"/>
                  </a:lnTo>
                  <a:lnTo>
                    <a:pt x="378" y="259"/>
                  </a:lnTo>
                  <a:lnTo>
                    <a:pt x="378" y="257"/>
                  </a:lnTo>
                  <a:lnTo>
                    <a:pt x="378" y="257"/>
                  </a:lnTo>
                  <a:lnTo>
                    <a:pt x="378" y="257"/>
                  </a:lnTo>
                  <a:lnTo>
                    <a:pt x="378" y="257"/>
                  </a:lnTo>
                  <a:lnTo>
                    <a:pt x="376" y="257"/>
                  </a:lnTo>
                  <a:lnTo>
                    <a:pt x="374" y="261"/>
                  </a:lnTo>
                  <a:lnTo>
                    <a:pt x="372" y="261"/>
                  </a:lnTo>
                  <a:lnTo>
                    <a:pt x="371" y="261"/>
                  </a:lnTo>
                  <a:lnTo>
                    <a:pt x="369" y="261"/>
                  </a:lnTo>
                  <a:lnTo>
                    <a:pt x="367" y="259"/>
                  </a:lnTo>
                  <a:lnTo>
                    <a:pt x="369" y="259"/>
                  </a:lnTo>
                  <a:lnTo>
                    <a:pt x="369" y="259"/>
                  </a:lnTo>
                  <a:lnTo>
                    <a:pt x="371" y="259"/>
                  </a:lnTo>
                  <a:lnTo>
                    <a:pt x="371" y="257"/>
                  </a:lnTo>
                  <a:lnTo>
                    <a:pt x="371" y="257"/>
                  </a:lnTo>
                  <a:lnTo>
                    <a:pt x="371" y="255"/>
                  </a:lnTo>
                  <a:lnTo>
                    <a:pt x="372" y="255"/>
                  </a:lnTo>
                  <a:lnTo>
                    <a:pt x="372" y="253"/>
                  </a:lnTo>
                  <a:lnTo>
                    <a:pt x="372" y="253"/>
                  </a:lnTo>
                  <a:lnTo>
                    <a:pt x="374" y="253"/>
                  </a:lnTo>
                  <a:lnTo>
                    <a:pt x="374" y="253"/>
                  </a:lnTo>
                  <a:lnTo>
                    <a:pt x="374" y="251"/>
                  </a:lnTo>
                  <a:lnTo>
                    <a:pt x="374" y="251"/>
                  </a:lnTo>
                  <a:lnTo>
                    <a:pt x="374" y="250"/>
                  </a:lnTo>
                  <a:lnTo>
                    <a:pt x="376" y="248"/>
                  </a:lnTo>
                  <a:lnTo>
                    <a:pt x="378" y="248"/>
                  </a:lnTo>
                  <a:lnTo>
                    <a:pt x="378" y="248"/>
                  </a:lnTo>
                  <a:lnTo>
                    <a:pt x="378" y="248"/>
                  </a:lnTo>
                  <a:lnTo>
                    <a:pt x="376" y="248"/>
                  </a:lnTo>
                  <a:lnTo>
                    <a:pt x="376" y="246"/>
                  </a:lnTo>
                  <a:lnTo>
                    <a:pt x="376" y="246"/>
                  </a:lnTo>
                  <a:lnTo>
                    <a:pt x="376" y="242"/>
                  </a:lnTo>
                  <a:lnTo>
                    <a:pt x="376" y="242"/>
                  </a:lnTo>
                  <a:lnTo>
                    <a:pt x="378" y="241"/>
                  </a:lnTo>
                  <a:lnTo>
                    <a:pt x="378" y="241"/>
                  </a:lnTo>
                  <a:lnTo>
                    <a:pt x="376" y="239"/>
                  </a:lnTo>
                  <a:lnTo>
                    <a:pt x="376" y="237"/>
                  </a:lnTo>
                  <a:lnTo>
                    <a:pt x="376" y="235"/>
                  </a:lnTo>
                  <a:lnTo>
                    <a:pt x="374" y="233"/>
                  </a:lnTo>
                  <a:lnTo>
                    <a:pt x="374" y="232"/>
                  </a:lnTo>
                  <a:lnTo>
                    <a:pt x="372" y="232"/>
                  </a:lnTo>
                  <a:lnTo>
                    <a:pt x="371" y="233"/>
                  </a:lnTo>
                  <a:lnTo>
                    <a:pt x="369" y="237"/>
                  </a:lnTo>
                  <a:lnTo>
                    <a:pt x="360" y="244"/>
                  </a:lnTo>
                  <a:lnTo>
                    <a:pt x="358" y="246"/>
                  </a:lnTo>
                  <a:lnTo>
                    <a:pt x="358" y="246"/>
                  </a:lnTo>
                  <a:lnTo>
                    <a:pt x="354" y="248"/>
                  </a:lnTo>
                  <a:lnTo>
                    <a:pt x="354" y="248"/>
                  </a:lnTo>
                  <a:lnTo>
                    <a:pt x="352" y="248"/>
                  </a:lnTo>
                  <a:lnTo>
                    <a:pt x="351" y="248"/>
                  </a:lnTo>
                  <a:lnTo>
                    <a:pt x="351" y="250"/>
                  </a:lnTo>
                  <a:lnTo>
                    <a:pt x="351" y="250"/>
                  </a:lnTo>
                  <a:lnTo>
                    <a:pt x="351" y="250"/>
                  </a:lnTo>
                  <a:lnTo>
                    <a:pt x="349" y="250"/>
                  </a:lnTo>
                  <a:lnTo>
                    <a:pt x="345" y="253"/>
                  </a:lnTo>
                  <a:lnTo>
                    <a:pt x="345" y="253"/>
                  </a:lnTo>
                  <a:lnTo>
                    <a:pt x="345" y="253"/>
                  </a:lnTo>
                  <a:lnTo>
                    <a:pt x="345" y="255"/>
                  </a:lnTo>
                  <a:lnTo>
                    <a:pt x="347" y="255"/>
                  </a:lnTo>
                  <a:lnTo>
                    <a:pt x="345" y="255"/>
                  </a:lnTo>
                  <a:lnTo>
                    <a:pt x="345" y="255"/>
                  </a:lnTo>
                  <a:lnTo>
                    <a:pt x="345" y="255"/>
                  </a:lnTo>
                  <a:lnTo>
                    <a:pt x="345" y="255"/>
                  </a:lnTo>
                  <a:lnTo>
                    <a:pt x="345" y="257"/>
                  </a:lnTo>
                  <a:lnTo>
                    <a:pt x="345" y="257"/>
                  </a:lnTo>
                  <a:lnTo>
                    <a:pt x="347" y="259"/>
                  </a:lnTo>
                  <a:lnTo>
                    <a:pt x="347" y="259"/>
                  </a:lnTo>
                  <a:lnTo>
                    <a:pt x="347" y="259"/>
                  </a:lnTo>
                  <a:lnTo>
                    <a:pt x="347" y="259"/>
                  </a:lnTo>
                  <a:lnTo>
                    <a:pt x="347" y="259"/>
                  </a:lnTo>
                  <a:lnTo>
                    <a:pt x="347" y="259"/>
                  </a:lnTo>
                  <a:lnTo>
                    <a:pt x="349" y="259"/>
                  </a:lnTo>
                  <a:lnTo>
                    <a:pt x="349" y="261"/>
                  </a:lnTo>
                  <a:lnTo>
                    <a:pt x="349" y="261"/>
                  </a:lnTo>
                  <a:lnTo>
                    <a:pt x="349" y="262"/>
                  </a:lnTo>
                  <a:lnTo>
                    <a:pt x="349" y="262"/>
                  </a:lnTo>
                  <a:lnTo>
                    <a:pt x="351" y="262"/>
                  </a:lnTo>
                  <a:lnTo>
                    <a:pt x="349" y="266"/>
                  </a:lnTo>
                  <a:lnTo>
                    <a:pt x="349" y="264"/>
                  </a:lnTo>
                  <a:lnTo>
                    <a:pt x="347" y="262"/>
                  </a:lnTo>
                  <a:lnTo>
                    <a:pt x="345" y="262"/>
                  </a:lnTo>
                  <a:lnTo>
                    <a:pt x="345" y="262"/>
                  </a:lnTo>
                  <a:lnTo>
                    <a:pt x="345" y="262"/>
                  </a:lnTo>
                  <a:lnTo>
                    <a:pt x="342" y="262"/>
                  </a:lnTo>
                  <a:lnTo>
                    <a:pt x="342" y="264"/>
                  </a:lnTo>
                  <a:lnTo>
                    <a:pt x="342" y="264"/>
                  </a:lnTo>
                  <a:lnTo>
                    <a:pt x="342" y="264"/>
                  </a:lnTo>
                  <a:lnTo>
                    <a:pt x="342" y="266"/>
                  </a:lnTo>
                  <a:lnTo>
                    <a:pt x="342" y="266"/>
                  </a:lnTo>
                  <a:lnTo>
                    <a:pt x="343" y="268"/>
                  </a:lnTo>
                  <a:lnTo>
                    <a:pt x="343" y="268"/>
                  </a:lnTo>
                  <a:lnTo>
                    <a:pt x="343" y="270"/>
                  </a:lnTo>
                  <a:lnTo>
                    <a:pt x="343" y="270"/>
                  </a:lnTo>
                  <a:lnTo>
                    <a:pt x="343" y="271"/>
                  </a:lnTo>
                  <a:lnTo>
                    <a:pt x="342" y="270"/>
                  </a:lnTo>
                  <a:lnTo>
                    <a:pt x="342" y="268"/>
                  </a:lnTo>
                  <a:lnTo>
                    <a:pt x="342" y="266"/>
                  </a:lnTo>
                  <a:lnTo>
                    <a:pt x="342" y="264"/>
                  </a:lnTo>
                  <a:lnTo>
                    <a:pt x="340" y="264"/>
                  </a:lnTo>
                  <a:lnTo>
                    <a:pt x="340" y="262"/>
                  </a:lnTo>
                  <a:lnTo>
                    <a:pt x="340" y="261"/>
                  </a:lnTo>
                  <a:lnTo>
                    <a:pt x="340" y="261"/>
                  </a:lnTo>
                  <a:lnTo>
                    <a:pt x="340" y="261"/>
                  </a:lnTo>
                  <a:lnTo>
                    <a:pt x="338" y="259"/>
                  </a:lnTo>
                  <a:lnTo>
                    <a:pt x="338" y="259"/>
                  </a:lnTo>
                  <a:lnTo>
                    <a:pt x="336" y="259"/>
                  </a:lnTo>
                  <a:lnTo>
                    <a:pt x="334" y="259"/>
                  </a:lnTo>
                  <a:lnTo>
                    <a:pt x="334" y="259"/>
                  </a:lnTo>
                  <a:lnTo>
                    <a:pt x="333" y="259"/>
                  </a:lnTo>
                  <a:lnTo>
                    <a:pt x="333" y="261"/>
                  </a:lnTo>
                  <a:lnTo>
                    <a:pt x="333" y="261"/>
                  </a:lnTo>
                  <a:lnTo>
                    <a:pt x="333" y="262"/>
                  </a:lnTo>
                  <a:lnTo>
                    <a:pt x="334" y="262"/>
                  </a:lnTo>
                  <a:lnTo>
                    <a:pt x="334" y="262"/>
                  </a:lnTo>
                  <a:lnTo>
                    <a:pt x="334" y="264"/>
                  </a:lnTo>
                  <a:lnTo>
                    <a:pt x="331" y="264"/>
                  </a:lnTo>
                  <a:lnTo>
                    <a:pt x="331" y="264"/>
                  </a:lnTo>
                  <a:lnTo>
                    <a:pt x="331" y="264"/>
                  </a:lnTo>
                  <a:lnTo>
                    <a:pt x="331" y="264"/>
                  </a:lnTo>
                  <a:lnTo>
                    <a:pt x="331" y="266"/>
                  </a:lnTo>
                  <a:lnTo>
                    <a:pt x="331" y="266"/>
                  </a:lnTo>
                  <a:lnTo>
                    <a:pt x="331" y="266"/>
                  </a:lnTo>
                  <a:lnTo>
                    <a:pt x="331" y="266"/>
                  </a:lnTo>
                  <a:lnTo>
                    <a:pt x="331" y="266"/>
                  </a:lnTo>
                  <a:lnTo>
                    <a:pt x="331" y="268"/>
                  </a:lnTo>
                  <a:lnTo>
                    <a:pt x="329" y="268"/>
                  </a:lnTo>
                  <a:lnTo>
                    <a:pt x="329" y="270"/>
                  </a:lnTo>
                  <a:lnTo>
                    <a:pt x="329" y="270"/>
                  </a:lnTo>
                  <a:lnTo>
                    <a:pt x="331" y="270"/>
                  </a:lnTo>
                  <a:close/>
                  <a:moveTo>
                    <a:pt x="773" y="761"/>
                  </a:moveTo>
                  <a:lnTo>
                    <a:pt x="773" y="759"/>
                  </a:lnTo>
                  <a:lnTo>
                    <a:pt x="773" y="757"/>
                  </a:lnTo>
                  <a:lnTo>
                    <a:pt x="773" y="755"/>
                  </a:lnTo>
                  <a:lnTo>
                    <a:pt x="773" y="754"/>
                  </a:lnTo>
                  <a:lnTo>
                    <a:pt x="773" y="752"/>
                  </a:lnTo>
                  <a:lnTo>
                    <a:pt x="771" y="748"/>
                  </a:lnTo>
                  <a:lnTo>
                    <a:pt x="771" y="745"/>
                  </a:lnTo>
                  <a:lnTo>
                    <a:pt x="770" y="743"/>
                  </a:lnTo>
                  <a:lnTo>
                    <a:pt x="768" y="741"/>
                  </a:lnTo>
                  <a:lnTo>
                    <a:pt x="757" y="732"/>
                  </a:lnTo>
                  <a:lnTo>
                    <a:pt x="750" y="728"/>
                  </a:lnTo>
                  <a:lnTo>
                    <a:pt x="735" y="725"/>
                  </a:lnTo>
                  <a:lnTo>
                    <a:pt x="735" y="725"/>
                  </a:lnTo>
                  <a:lnTo>
                    <a:pt x="735" y="725"/>
                  </a:lnTo>
                  <a:lnTo>
                    <a:pt x="735" y="725"/>
                  </a:lnTo>
                  <a:lnTo>
                    <a:pt x="737" y="727"/>
                  </a:lnTo>
                  <a:lnTo>
                    <a:pt x="737" y="727"/>
                  </a:lnTo>
                  <a:lnTo>
                    <a:pt x="735" y="727"/>
                  </a:lnTo>
                  <a:lnTo>
                    <a:pt x="732" y="727"/>
                  </a:lnTo>
                  <a:lnTo>
                    <a:pt x="730" y="725"/>
                  </a:lnTo>
                  <a:lnTo>
                    <a:pt x="728" y="725"/>
                  </a:lnTo>
                  <a:lnTo>
                    <a:pt x="724" y="725"/>
                  </a:lnTo>
                  <a:lnTo>
                    <a:pt x="723" y="725"/>
                  </a:lnTo>
                  <a:lnTo>
                    <a:pt x="721" y="725"/>
                  </a:lnTo>
                  <a:lnTo>
                    <a:pt x="721" y="725"/>
                  </a:lnTo>
                  <a:lnTo>
                    <a:pt x="719" y="725"/>
                  </a:lnTo>
                  <a:lnTo>
                    <a:pt x="721" y="725"/>
                  </a:lnTo>
                  <a:lnTo>
                    <a:pt x="717" y="725"/>
                  </a:lnTo>
                  <a:lnTo>
                    <a:pt x="715" y="725"/>
                  </a:lnTo>
                  <a:lnTo>
                    <a:pt x="712" y="727"/>
                  </a:lnTo>
                  <a:lnTo>
                    <a:pt x="710" y="728"/>
                  </a:lnTo>
                  <a:lnTo>
                    <a:pt x="710" y="730"/>
                  </a:lnTo>
                  <a:lnTo>
                    <a:pt x="710" y="732"/>
                  </a:lnTo>
                  <a:lnTo>
                    <a:pt x="708" y="734"/>
                  </a:lnTo>
                  <a:lnTo>
                    <a:pt x="708" y="736"/>
                  </a:lnTo>
                  <a:lnTo>
                    <a:pt x="708" y="737"/>
                  </a:lnTo>
                  <a:lnTo>
                    <a:pt x="706" y="739"/>
                  </a:lnTo>
                  <a:lnTo>
                    <a:pt x="705" y="739"/>
                  </a:lnTo>
                  <a:lnTo>
                    <a:pt x="706" y="741"/>
                  </a:lnTo>
                  <a:lnTo>
                    <a:pt x="706" y="743"/>
                  </a:lnTo>
                  <a:lnTo>
                    <a:pt x="705" y="741"/>
                  </a:lnTo>
                  <a:lnTo>
                    <a:pt x="703" y="739"/>
                  </a:lnTo>
                  <a:lnTo>
                    <a:pt x="703" y="739"/>
                  </a:lnTo>
                  <a:lnTo>
                    <a:pt x="701" y="739"/>
                  </a:lnTo>
                  <a:lnTo>
                    <a:pt x="699" y="739"/>
                  </a:lnTo>
                  <a:lnTo>
                    <a:pt x="699" y="739"/>
                  </a:lnTo>
                  <a:lnTo>
                    <a:pt x="697" y="737"/>
                  </a:lnTo>
                  <a:lnTo>
                    <a:pt x="696" y="734"/>
                  </a:lnTo>
                  <a:lnTo>
                    <a:pt x="694" y="734"/>
                  </a:lnTo>
                  <a:lnTo>
                    <a:pt x="694" y="734"/>
                  </a:lnTo>
                  <a:lnTo>
                    <a:pt x="692" y="732"/>
                  </a:lnTo>
                  <a:lnTo>
                    <a:pt x="690" y="732"/>
                  </a:lnTo>
                  <a:lnTo>
                    <a:pt x="688" y="732"/>
                  </a:lnTo>
                  <a:lnTo>
                    <a:pt x="687" y="732"/>
                  </a:lnTo>
                  <a:lnTo>
                    <a:pt x="687" y="732"/>
                  </a:lnTo>
                  <a:lnTo>
                    <a:pt x="688" y="730"/>
                  </a:lnTo>
                  <a:lnTo>
                    <a:pt x="688" y="730"/>
                  </a:lnTo>
                  <a:lnTo>
                    <a:pt x="690" y="728"/>
                  </a:lnTo>
                  <a:lnTo>
                    <a:pt x="690" y="728"/>
                  </a:lnTo>
                  <a:lnTo>
                    <a:pt x="694" y="721"/>
                  </a:lnTo>
                  <a:lnTo>
                    <a:pt x="696" y="721"/>
                  </a:lnTo>
                  <a:lnTo>
                    <a:pt x="696" y="721"/>
                  </a:lnTo>
                  <a:lnTo>
                    <a:pt x="701" y="716"/>
                  </a:lnTo>
                  <a:lnTo>
                    <a:pt x="701" y="716"/>
                  </a:lnTo>
                  <a:lnTo>
                    <a:pt x="703" y="716"/>
                  </a:lnTo>
                  <a:lnTo>
                    <a:pt x="703" y="716"/>
                  </a:lnTo>
                  <a:lnTo>
                    <a:pt x="703" y="716"/>
                  </a:lnTo>
                  <a:lnTo>
                    <a:pt x="705" y="710"/>
                  </a:lnTo>
                  <a:lnTo>
                    <a:pt x="705" y="707"/>
                  </a:lnTo>
                  <a:lnTo>
                    <a:pt x="703" y="703"/>
                  </a:lnTo>
                  <a:lnTo>
                    <a:pt x="699" y="692"/>
                  </a:lnTo>
                  <a:lnTo>
                    <a:pt x="699" y="692"/>
                  </a:lnTo>
                  <a:lnTo>
                    <a:pt x="699" y="690"/>
                  </a:lnTo>
                  <a:lnTo>
                    <a:pt x="697" y="689"/>
                  </a:lnTo>
                  <a:lnTo>
                    <a:pt x="697" y="689"/>
                  </a:lnTo>
                  <a:lnTo>
                    <a:pt x="697" y="689"/>
                  </a:lnTo>
                  <a:lnTo>
                    <a:pt x="696" y="687"/>
                  </a:lnTo>
                  <a:lnTo>
                    <a:pt x="696" y="687"/>
                  </a:lnTo>
                  <a:lnTo>
                    <a:pt x="696" y="687"/>
                  </a:lnTo>
                  <a:lnTo>
                    <a:pt x="696" y="685"/>
                  </a:lnTo>
                  <a:lnTo>
                    <a:pt x="696" y="685"/>
                  </a:lnTo>
                  <a:lnTo>
                    <a:pt x="696" y="683"/>
                  </a:lnTo>
                  <a:lnTo>
                    <a:pt x="694" y="683"/>
                  </a:lnTo>
                  <a:lnTo>
                    <a:pt x="694" y="683"/>
                  </a:lnTo>
                  <a:lnTo>
                    <a:pt x="692" y="683"/>
                  </a:lnTo>
                  <a:lnTo>
                    <a:pt x="692" y="681"/>
                  </a:lnTo>
                  <a:lnTo>
                    <a:pt x="687" y="678"/>
                  </a:lnTo>
                  <a:lnTo>
                    <a:pt x="685" y="676"/>
                  </a:lnTo>
                  <a:lnTo>
                    <a:pt x="683" y="674"/>
                  </a:lnTo>
                  <a:lnTo>
                    <a:pt x="681" y="674"/>
                  </a:lnTo>
                  <a:lnTo>
                    <a:pt x="681" y="674"/>
                  </a:lnTo>
                  <a:lnTo>
                    <a:pt x="679" y="672"/>
                  </a:lnTo>
                  <a:lnTo>
                    <a:pt x="678" y="671"/>
                  </a:lnTo>
                  <a:lnTo>
                    <a:pt x="674" y="665"/>
                  </a:lnTo>
                  <a:lnTo>
                    <a:pt x="672" y="663"/>
                  </a:lnTo>
                  <a:lnTo>
                    <a:pt x="670" y="663"/>
                  </a:lnTo>
                  <a:lnTo>
                    <a:pt x="661" y="665"/>
                  </a:lnTo>
                  <a:lnTo>
                    <a:pt x="661" y="665"/>
                  </a:lnTo>
                  <a:lnTo>
                    <a:pt x="659" y="667"/>
                  </a:lnTo>
                  <a:lnTo>
                    <a:pt x="659" y="665"/>
                  </a:lnTo>
                  <a:lnTo>
                    <a:pt x="658" y="665"/>
                  </a:lnTo>
                  <a:lnTo>
                    <a:pt x="656" y="663"/>
                  </a:lnTo>
                  <a:lnTo>
                    <a:pt x="656" y="663"/>
                  </a:lnTo>
                  <a:lnTo>
                    <a:pt x="654" y="663"/>
                  </a:lnTo>
                  <a:lnTo>
                    <a:pt x="652" y="663"/>
                  </a:lnTo>
                  <a:lnTo>
                    <a:pt x="652" y="665"/>
                  </a:lnTo>
                  <a:lnTo>
                    <a:pt x="650" y="665"/>
                  </a:lnTo>
                  <a:lnTo>
                    <a:pt x="650" y="665"/>
                  </a:lnTo>
                  <a:lnTo>
                    <a:pt x="650" y="665"/>
                  </a:lnTo>
                  <a:lnTo>
                    <a:pt x="650" y="663"/>
                  </a:lnTo>
                  <a:lnTo>
                    <a:pt x="654" y="662"/>
                  </a:lnTo>
                  <a:lnTo>
                    <a:pt x="654" y="662"/>
                  </a:lnTo>
                  <a:lnTo>
                    <a:pt x="658" y="662"/>
                  </a:lnTo>
                  <a:lnTo>
                    <a:pt x="658" y="662"/>
                  </a:lnTo>
                  <a:lnTo>
                    <a:pt x="659" y="663"/>
                  </a:lnTo>
                  <a:lnTo>
                    <a:pt x="659" y="663"/>
                  </a:lnTo>
                  <a:lnTo>
                    <a:pt x="661" y="663"/>
                  </a:lnTo>
                  <a:lnTo>
                    <a:pt x="665" y="663"/>
                  </a:lnTo>
                  <a:lnTo>
                    <a:pt x="670" y="662"/>
                  </a:lnTo>
                  <a:lnTo>
                    <a:pt x="672" y="662"/>
                  </a:lnTo>
                  <a:lnTo>
                    <a:pt x="674" y="662"/>
                  </a:lnTo>
                  <a:lnTo>
                    <a:pt x="676" y="663"/>
                  </a:lnTo>
                  <a:lnTo>
                    <a:pt x="679" y="669"/>
                  </a:lnTo>
                  <a:lnTo>
                    <a:pt x="681" y="669"/>
                  </a:lnTo>
                  <a:lnTo>
                    <a:pt x="681" y="671"/>
                  </a:lnTo>
                  <a:lnTo>
                    <a:pt x="683" y="671"/>
                  </a:lnTo>
                  <a:lnTo>
                    <a:pt x="685" y="671"/>
                  </a:lnTo>
                  <a:lnTo>
                    <a:pt x="685" y="671"/>
                  </a:lnTo>
                  <a:lnTo>
                    <a:pt x="687" y="669"/>
                  </a:lnTo>
                  <a:lnTo>
                    <a:pt x="688" y="669"/>
                  </a:lnTo>
                  <a:lnTo>
                    <a:pt x="688" y="669"/>
                  </a:lnTo>
                  <a:lnTo>
                    <a:pt x="692" y="671"/>
                  </a:lnTo>
                  <a:lnTo>
                    <a:pt x="692" y="671"/>
                  </a:lnTo>
                  <a:lnTo>
                    <a:pt x="694" y="672"/>
                  </a:lnTo>
                  <a:lnTo>
                    <a:pt x="694" y="672"/>
                  </a:lnTo>
                  <a:lnTo>
                    <a:pt x="692" y="676"/>
                  </a:lnTo>
                  <a:lnTo>
                    <a:pt x="694" y="674"/>
                  </a:lnTo>
                  <a:lnTo>
                    <a:pt x="694" y="674"/>
                  </a:lnTo>
                  <a:lnTo>
                    <a:pt x="694" y="672"/>
                  </a:lnTo>
                  <a:lnTo>
                    <a:pt x="694" y="669"/>
                  </a:lnTo>
                  <a:lnTo>
                    <a:pt x="685" y="656"/>
                  </a:lnTo>
                  <a:lnTo>
                    <a:pt x="679" y="647"/>
                  </a:lnTo>
                  <a:lnTo>
                    <a:pt x="678" y="645"/>
                  </a:lnTo>
                  <a:lnTo>
                    <a:pt x="676" y="640"/>
                  </a:lnTo>
                  <a:lnTo>
                    <a:pt x="676" y="636"/>
                  </a:lnTo>
                  <a:lnTo>
                    <a:pt x="676" y="633"/>
                  </a:lnTo>
                  <a:lnTo>
                    <a:pt x="678" y="631"/>
                  </a:lnTo>
                  <a:lnTo>
                    <a:pt x="683" y="629"/>
                  </a:lnTo>
                  <a:lnTo>
                    <a:pt x="681" y="627"/>
                  </a:lnTo>
                  <a:lnTo>
                    <a:pt x="674" y="625"/>
                  </a:lnTo>
                  <a:lnTo>
                    <a:pt x="674" y="624"/>
                  </a:lnTo>
                  <a:lnTo>
                    <a:pt x="674" y="624"/>
                  </a:lnTo>
                  <a:lnTo>
                    <a:pt x="672" y="622"/>
                  </a:lnTo>
                  <a:lnTo>
                    <a:pt x="672" y="620"/>
                  </a:lnTo>
                  <a:lnTo>
                    <a:pt x="672" y="620"/>
                  </a:lnTo>
                  <a:lnTo>
                    <a:pt x="670" y="618"/>
                  </a:lnTo>
                  <a:lnTo>
                    <a:pt x="670" y="618"/>
                  </a:lnTo>
                  <a:lnTo>
                    <a:pt x="668" y="618"/>
                  </a:lnTo>
                  <a:lnTo>
                    <a:pt x="668" y="618"/>
                  </a:lnTo>
                  <a:lnTo>
                    <a:pt x="667" y="616"/>
                  </a:lnTo>
                  <a:lnTo>
                    <a:pt x="667" y="616"/>
                  </a:lnTo>
                  <a:lnTo>
                    <a:pt x="667" y="616"/>
                  </a:lnTo>
                  <a:lnTo>
                    <a:pt x="667" y="615"/>
                  </a:lnTo>
                  <a:lnTo>
                    <a:pt x="667" y="615"/>
                  </a:lnTo>
                  <a:lnTo>
                    <a:pt x="667" y="615"/>
                  </a:lnTo>
                  <a:lnTo>
                    <a:pt x="665" y="613"/>
                  </a:lnTo>
                  <a:lnTo>
                    <a:pt x="665" y="613"/>
                  </a:lnTo>
                  <a:lnTo>
                    <a:pt x="665" y="611"/>
                  </a:lnTo>
                  <a:lnTo>
                    <a:pt x="665" y="609"/>
                  </a:lnTo>
                  <a:lnTo>
                    <a:pt x="663" y="607"/>
                  </a:lnTo>
                  <a:lnTo>
                    <a:pt x="663" y="606"/>
                  </a:lnTo>
                  <a:lnTo>
                    <a:pt x="663" y="606"/>
                  </a:lnTo>
                  <a:lnTo>
                    <a:pt x="661" y="604"/>
                  </a:lnTo>
                  <a:lnTo>
                    <a:pt x="659" y="604"/>
                  </a:lnTo>
                  <a:lnTo>
                    <a:pt x="659" y="602"/>
                  </a:lnTo>
                  <a:lnTo>
                    <a:pt x="659" y="602"/>
                  </a:lnTo>
                  <a:lnTo>
                    <a:pt x="659" y="600"/>
                  </a:lnTo>
                  <a:lnTo>
                    <a:pt x="659" y="600"/>
                  </a:lnTo>
                  <a:lnTo>
                    <a:pt x="658" y="598"/>
                  </a:lnTo>
                  <a:lnTo>
                    <a:pt x="647" y="591"/>
                  </a:lnTo>
                  <a:lnTo>
                    <a:pt x="636" y="587"/>
                  </a:lnTo>
                  <a:lnTo>
                    <a:pt x="634" y="586"/>
                  </a:lnTo>
                  <a:lnTo>
                    <a:pt x="632" y="586"/>
                  </a:lnTo>
                  <a:lnTo>
                    <a:pt x="631" y="586"/>
                  </a:lnTo>
                  <a:lnTo>
                    <a:pt x="631" y="584"/>
                  </a:lnTo>
                  <a:lnTo>
                    <a:pt x="629" y="584"/>
                  </a:lnTo>
                  <a:lnTo>
                    <a:pt x="629" y="586"/>
                  </a:lnTo>
                  <a:lnTo>
                    <a:pt x="629" y="586"/>
                  </a:lnTo>
                  <a:lnTo>
                    <a:pt x="629" y="586"/>
                  </a:lnTo>
                  <a:lnTo>
                    <a:pt x="629" y="586"/>
                  </a:lnTo>
                  <a:lnTo>
                    <a:pt x="629" y="586"/>
                  </a:lnTo>
                  <a:lnTo>
                    <a:pt x="627" y="586"/>
                  </a:lnTo>
                  <a:lnTo>
                    <a:pt x="627" y="586"/>
                  </a:lnTo>
                  <a:lnTo>
                    <a:pt x="627" y="586"/>
                  </a:lnTo>
                  <a:lnTo>
                    <a:pt x="627" y="586"/>
                  </a:lnTo>
                  <a:lnTo>
                    <a:pt x="627" y="586"/>
                  </a:lnTo>
                  <a:lnTo>
                    <a:pt x="627" y="586"/>
                  </a:lnTo>
                  <a:lnTo>
                    <a:pt x="627" y="586"/>
                  </a:lnTo>
                  <a:lnTo>
                    <a:pt x="627" y="586"/>
                  </a:lnTo>
                  <a:lnTo>
                    <a:pt x="627" y="586"/>
                  </a:lnTo>
                  <a:lnTo>
                    <a:pt x="625" y="584"/>
                  </a:lnTo>
                  <a:lnTo>
                    <a:pt x="627" y="584"/>
                  </a:lnTo>
                  <a:lnTo>
                    <a:pt x="627" y="584"/>
                  </a:lnTo>
                  <a:lnTo>
                    <a:pt x="629" y="582"/>
                  </a:lnTo>
                  <a:lnTo>
                    <a:pt x="627" y="582"/>
                  </a:lnTo>
                  <a:lnTo>
                    <a:pt x="627" y="582"/>
                  </a:lnTo>
                  <a:lnTo>
                    <a:pt x="627" y="582"/>
                  </a:lnTo>
                  <a:lnTo>
                    <a:pt x="627" y="580"/>
                  </a:lnTo>
                  <a:lnTo>
                    <a:pt x="627" y="580"/>
                  </a:lnTo>
                  <a:lnTo>
                    <a:pt x="627" y="580"/>
                  </a:lnTo>
                  <a:lnTo>
                    <a:pt x="627" y="578"/>
                  </a:lnTo>
                  <a:lnTo>
                    <a:pt x="627" y="578"/>
                  </a:lnTo>
                  <a:lnTo>
                    <a:pt x="627" y="578"/>
                  </a:lnTo>
                  <a:lnTo>
                    <a:pt x="625" y="577"/>
                  </a:lnTo>
                  <a:lnTo>
                    <a:pt x="625" y="577"/>
                  </a:lnTo>
                  <a:lnTo>
                    <a:pt x="623" y="575"/>
                  </a:lnTo>
                  <a:lnTo>
                    <a:pt x="622" y="571"/>
                  </a:lnTo>
                  <a:lnTo>
                    <a:pt x="618" y="560"/>
                  </a:lnTo>
                  <a:lnTo>
                    <a:pt x="618" y="560"/>
                  </a:lnTo>
                  <a:lnTo>
                    <a:pt x="618" y="560"/>
                  </a:lnTo>
                  <a:lnTo>
                    <a:pt x="618" y="559"/>
                  </a:lnTo>
                  <a:lnTo>
                    <a:pt x="618" y="557"/>
                  </a:lnTo>
                  <a:lnTo>
                    <a:pt x="618" y="557"/>
                  </a:lnTo>
                  <a:lnTo>
                    <a:pt x="618" y="557"/>
                  </a:lnTo>
                  <a:lnTo>
                    <a:pt x="618" y="555"/>
                  </a:lnTo>
                  <a:lnTo>
                    <a:pt x="618" y="555"/>
                  </a:lnTo>
                  <a:lnTo>
                    <a:pt x="616" y="553"/>
                  </a:lnTo>
                  <a:lnTo>
                    <a:pt x="616" y="553"/>
                  </a:lnTo>
                  <a:lnTo>
                    <a:pt x="616" y="553"/>
                  </a:lnTo>
                  <a:lnTo>
                    <a:pt x="616" y="551"/>
                  </a:lnTo>
                  <a:lnTo>
                    <a:pt x="614" y="551"/>
                  </a:lnTo>
                  <a:lnTo>
                    <a:pt x="614" y="550"/>
                  </a:lnTo>
                  <a:lnTo>
                    <a:pt x="614" y="550"/>
                  </a:lnTo>
                  <a:lnTo>
                    <a:pt x="614" y="548"/>
                  </a:lnTo>
                  <a:lnTo>
                    <a:pt x="612" y="546"/>
                  </a:lnTo>
                  <a:lnTo>
                    <a:pt x="612" y="546"/>
                  </a:lnTo>
                  <a:lnTo>
                    <a:pt x="612" y="546"/>
                  </a:lnTo>
                  <a:lnTo>
                    <a:pt x="612" y="546"/>
                  </a:lnTo>
                  <a:lnTo>
                    <a:pt x="612" y="546"/>
                  </a:lnTo>
                  <a:lnTo>
                    <a:pt x="612" y="544"/>
                  </a:lnTo>
                  <a:lnTo>
                    <a:pt x="612" y="542"/>
                  </a:lnTo>
                  <a:lnTo>
                    <a:pt x="611" y="540"/>
                  </a:lnTo>
                  <a:lnTo>
                    <a:pt x="611" y="540"/>
                  </a:lnTo>
                  <a:lnTo>
                    <a:pt x="611" y="539"/>
                  </a:lnTo>
                  <a:lnTo>
                    <a:pt x="611" y="539"/>
                  </a:lnTo>
                  <a:lnTo>
                    <a:pt x="611" y="537"/>
                  </a:lnTo>
                  <a:lnTo>
                    <a:pt x="611" y="537"/>
                  </a:lnTo>
                  <a:lnTo>
                    <a:pt x="611" y="535"/>
                  </a:lnTo>
                  <a:lnTo>
                    <a:pt x="611" y="535"/>
                  </a:lnTo>
                  <a:lnTo>
                    <a:pt x="611" y="535"/>
                  </a:lnTo>
                  <a:lnTo>
                    <a:pt x="611" y="533"/>
                  </a:lnTo>
                  <a:lnTo>
                    <a:pt x="611" y="533"/>
                  </a:lnTo>
                  <a:lnTo>
                    <a:pt x="609" y="531"/>
                  </a:lnTo>
                  <a:lnTo>
                    <a:pt x="609" y="530"/>
                  </a:lnTo>
                  <a:lnTo>
                    <a:pt x="609" y="530"/>
                  </a:lnTo>
                  <a:lnTo>
                    <a:pt x="609" y="530"/>
                  </a:lnTo>
                  <a:lnTo>
                    <a:pt x="607" y="528"/>
                  </a:lnTo>
                  <a:lnTo>
                    <a:pt x="607" y="528"/>
                  </a:lnTo>
                  <a:lnTo>
                    <a:pt x="607" y="528"/>
                  </a:lnTo>
                  <a:lnTo>
                    <a:pt x="609" y="526"/>
                  </a:lnTo>
                  <a:lnTo>
                    <a:pt x="609" y="526"/>
                  </a:lnTo>
                  <a:lnTo>
                    <a:pt x="609" y="526"/>
                  </a:lnTo>
                  <a:lnTo>
                    <a:pt x="609" y="526"/>
                  </a:lnTo>
                  <a:lnTo>
                    <a:pt x="609" y="524"/>
                  </a:lnTo>
                  <a:lnTo>
                    <a:pt x="607" y="522"/>
                  </a:lnTo>
                  <a:lnTo>
                    <a:pt x="607" y="521"/>
                  </a:lnTo>
                  <a:lnTo>
                    <a:pt x="607" y="519"/>
                  </a:lnTo>
                  <a:lnTo>
                    <a:pt x="607" y="519"/>
                  </a:lnTo>
                  <a:lnTo>
                    <a:pt x="607" y="517"/>
                  </a:lnTo>
                  <a:lnTo>
                    <a:pt x="607" y="517"/>
                  </a:lnTo>
                  <a:lnTo>
                    <a:pt x="607" y="510"/>
                  </a:lnTo>
                  <a:lnTo>
                    <a:pt x="607" y="510"/>
                  </a:lnTo>
                  <a:lnTo>
                    <a:pt x="607" y="510"/>
                  </a:lnTo>
                  <a:lnTo>
                    <a:pt x="605" y="508"/>
                  </a:lnTo>
                  <a:lnTo>
                    <a:pt x="605" y="508"/>
                  </a:lnTo>
                  <a:lnTo>
                    <a:pt x="605" y="508"/>
                  </a:lnTo>
                  <a:lnTo>
                    <a:pt x="605" y="506"/>
                  </a:lnTo>
                  <a:lnTo>
                    <a:pt x="605" y="506"/>
                  </a:lnTo>
                  <a:lnTo>
                    <a:pt x="605" y="506"/>
                  </a:lnTo>
                  <a:lnTo>
                    <a:pt x="605" y="504"/>
                  </a:lnTo>
                  <a:lnTo>
                    <a:pt x="605" y="504"/>
                  </a:lnTo>
                  <a:lnTo>
                    <a:pt x="605" y="504"/>
                  </a:lnTo>
                  <a:lnTo>
                    <a:pt x="605" y="503"/>
                  </a:lnTo>
                  <a:lnTo>
                    <a:pt x="605" y="503"/>
                  </a:lnTo>
                  <a:lnTo>
                    <a:pt x="605" y="503"/>
                  </a:lnTo>
                  <a:lnTo>
                    <a:pt x="605" y="501"/>
                  </a:lnTo>
                  <a:lnTo>
                    <a:pt x="602" y="499"/>
                  </a:lnTo>
                  <a:lnTo>
                    <a:pt x="600" y="499"/>
                  </a:lnTo>
                  <a:lnTo>
                    <a:pt x="598" y="499"/>
                  </a:lnTo>
                  <a:lnTo>
                    <a:pt x="598" y="499"/>
                  </a:lnTo>
                  <a:lnTo>
                    <a:pt x="598" y="499"/>
                  </a:lnTo>
                  <a:lnTo>
                    <a:pt x="598" y="499"/>
                  </a:lnTo>
                  <a:lnTo>
                    <a:pt x="598" y="497"/>
                  </a:lnTo>
                  <a:lnTo>
                    <a:pt x="598" y="497"/>
                  </a:lnTo>
                  <a:lnTo>
                    <a:pt x="598" y="495"/>
                  </a:lnTo>
                  <a:lnTo>
                    <a:pt x="596" y="495"/>
                  </a:lnTo>
                  <a:lnTo>
                    <a:pt x="596" y="495"/>
                  </a:lnTo>
                  <a:lnTo>
                    <a:pt x="596" y="497"/>
                  </a:lnTo>
                  <a:lnTo>
                    <a:pt x="596" y="497"/>
                  </a:lnTo>
                  <a:lnTo>
                    <a:pt x="596" y="497"/>
                  </a:lnTo>
                  <a:lnTo>
                    <a:pt x="594" y="497"/>
                  </a:lnTo>
                  <a:lnTo>
                    <a:pt x="594" y="495"/>
                  </a:lnTo>
                  <a:lnTo>
                    <a:pt x="594" y="495"/>
                  </a:lnTo>
                  <a:lnTo>
                    <a:pt x="594" y="495"/>
                  </a:lnTo>
                  <a:lnTo>
                    <a:pt x="593" y="494"/>
                  </a:lnTo>
                  <a:lnTo>
                    <a:pt x="593" y="492"/>
                  </a:lnTo>
                  <a:lnTo>
                    <a:pt x="585" y="483"/>
                  </a:lnTo>
                  <a:lnTo>
                    <a:pt x="585" y="483"/>
                  </a:lnTo>
                  <a:lnTo>
                    <a:pt x="582" y="475"/>
                  </a:lnTo>
                  <a:lnTo>
                    <a:pt x="582" y="475"/>
                  </a:lnTo>
                  <a:lnTo>
                    <a:pt x="580" y="475"/>
                  </a:lnTo>
                  <a:lnTo>
                    <a:pt x="580" y="474"/>
                  </a:lnTo>
                  <a:lnTo>
                    <a:pt x="580" y="474"/>
                  </a:lnTo>
                  <a:lnTo>
                    <a:pt x="580" y="474"/>
                  </a:lnTo>
                  <a:lnTo>
                    <a:pt x="580" y="472"/>
                  </a:lnTo>
                  <a:lnTo>
                    <a:pt x="578" y="472"/>
                  </a:lnTo>
                  <a:lnTo>
                    <a:pt x="571" y="470"/>
                  </a:lnTo>
                  <a:lnTo>
                    <a:pt x="569" y="470"/>
                  </a:lnTo>
                  <a:lnTo>
                    <a:pt x="566" y="466"/>
                  </a:lnTo>
                  <a:lnTo>
                    <a:pt x="564" y="466"/>
                  </a:lnTo>
                  <a:lnTo>
                    <a:pt x="562" y="465"/>
                  </a:lnTo>
                  <a:lnTo>
                    <a:pt x="560" y="463"/>
                  </a:lnTo>
                  <a:lnTo>
                    <a:pt x="560" y="465"/>
                  </a:lnTo>
                  <a:lnTo>
                    <a:pt x="560" y="465"/>
                  </a:lnTo>
                  <a:lnTo>
                    <a:pt x="560" y="465"/>
                  </a:lnTo>
                  <a:lnTo>
                    <a:pt x="558" y="465"/>
                  </a:lnTo>
                  <a:lnTo>
                    <a:pt x="558" y="465"/>
                  </a:lnTo>
                  <a:lnTo>
                    <a:pt x="557" y="465"/>
                  </a:lnTo>
                  <a:lnTo>
                    <a:pt x="557" y="465"/>
                  </a:lnTo>
                  <a:lnTo>
                    <a:pt x="558" y="463"/>
                  </a:lnTo>
                  <a:lnTo>
                    <a:pt x="557" y="461"/>
                  </a:lnTo>
                  <a:lnTo>
                    <a:pt x="555" y="459"/>
                  </a:lnTo>
                  <a:lnTo>
                    <a:pt x="555" y="459"/>
                  </a:lnTo>
                  <a:lnTo>
                    <a:pt x="546" y="459"/>
                  </a:lnTo>
                  <a:lnTo>
                    <a:pt x="546" y="459"/>
                  </a:lnTo>
                  <a:lnTo>
                    <a:pt x="544" y="461"/>
                  </a:lnTo>
                  <a:lnTo>
                    <a:pt x="542" y="461"/>
                  </a:lnTo>
                  <a:lnTo>
                    <a:pt x="542" y="463"/>
                  </a:lnTo>
                  <a:lnTo>
                    <a:pt x="544" y="463"/>
                  </a:lnTo>
                  <a:lnTo>
                    <a:pt x="544" y="463"/>
                  </a:lnTo>
                  <a:lnTo>
                    <a:pt x="542" y="465"/>
                  </a:lnTo>
                  <a:lnTo>
                    <a:pt x="542" y="465"/>
                  </a:lnTo>
                  <a:lnTo>
                    <a:pt x="540" y="466"/>
                  </a:lnTo>
                  <a:lnTo>
                    <a:pt x="538" y="466"/>
                  </a:lnTo>
                  <a:lnTo>
                    <a:pt x="535" y="468"/>
                  </a:lnTo>
                  <a:lnTo>
                    <a:pt x="533" y="470"/>
                  </a:lnTo>
                  <a:lnTo>
                    <a:pt x="531" y="470"/>
                  </a:lnTo>
                  <a:lnTo>
                    <a:pt x="531" y="468"/>
                  </a:lnTo>
                  <a:lnTo>
                    <a:pt x="531" y="468"/>
                  </a:lnTo>
                  <a:lnTo>
                    <a:pt x="529" y="466"/>
                  </a:lnTo>
                  <a:lnTo>
                    <a:pt x="520" y="466"/>
                  </a:lnTo>
                  <a:lnTo>
                    <a:pt x="520" y="466"/>
                  </a:lnTo>
                  <a:lnTo>
                    <a:pt x="520" y="465"/>
                  </a:lnTo>
                  <a:lnTo>
                    <a:pt x="519" y="465"/>
                  </a:lnTo>
                  <a:lnTo>
                    <a:pt x="519" y="465"/>
                  </a:lnTo>
                  <a:lnTo>
                    <a:pt x="515" y="465"/>
                  </a:lnTo>
                  <a:lnTo>
                    <a:pt x="508" y="463"/>
                  </a:lnTo>
                  <a:lnTo>
                    <a:pt x="506" y="463"/>
                  </a:lnTo>
                  <a:lnTo>
                    <a:pt x="504" y="463"/>
                  </a:lnTo>
                  <a:lnTo>
                    <a:pt x="502" y="463"/>
                  </a:lnTo>
                  <a:lnTo>
                    <a:pt x="502" y="463"/>
                  </a:lnTo>
                  <a:lnTo>
                    <a:pt x="502" y="463"/>
                  </a:lnTo>
                  <a:lnTo>
                    <a:pt x="502" y="461"/>
                  </a:lnTo>
                  <a:lnTo>
                    <a:pt x="502" y="461"/>
                  </a:lnTo>
                  <a:lnTo>
                    <a:pt x="501" y="463"/>
                  </a:lnTo>
                  <a:lnTo>
                    <a:pt x="501" y="461"/>
                  </a:lnTo>
                  <a:lnTo>
                    <a:pt x="501" y="461"/>
                  </a:lnTo>
                  <a:lnTo>
                    <a:pt x="499" y="457"/>
                  </a:lnTo>
                  <a:lnTo>
                    <a:pt x="497" y="457"/>
                  </a:lnTo>
                  <a:lnTo>
                    <a:pt x="497" y="457"/>
                  </a:lnTo>
                  <a:lnTo>
                    <a:pt x="495" y="456"/>
                  </a:lnTo>
                  <a:lnTo>
                    <a:pt x="495" y="454"/>
                  </a:lnTo>
                  <a:lnTo>
                    <a:pt x="495" y="454"/>
                  </a:lnTo>
                  <a:lnTo>
                    <a:pt x="495" y="456"/>
                  </a:lnTo>
                  <a:lnTo>
                    <a:pt x="497" y="456"/>
                  </a:lnTo>
                  <a:lnTo>
                    <a:pt x="499" y="457"/>
                  </a:lnTo>
                  <a:lnTo>
                    <a:pt x="499" y="457"/>
                  </a:lnTo>
                  <a:lnTo>
                    <a:pt x="501" y="459"/>
                  </a:lnTo>
                  <a:lnTo>
                    <a:pt x="502" y="459"/>
                  </a:lnTo>
                  <a:lnTo>
                    <a:pt x="508" y="459"/>
                  </a:lnTo>
                  <a:lnTo>
                    <a:pt x="515" y="463"/>
                  </a:lnTo>
                  <a:lnTo>
                    <a:pt x="517" y="463"/>
                  </a:lnTo>
                  <a:lnTo>
                    <a:pt x="519" y="463"/>
                  </a:lnTo>
                  <a:lnTo>
                    <a:pt x="520" y="461"/>
                  </a:lnTo>
                  <a:lnTo>
                    <a:pt x="522" y="459"/>
                  </a:lnTo>
                  <a:lnTo>
                    <a:pt x="524" y="459"/>
                  </a:lnTo>
                  <a:lnTo>
                    <a:pt x="528" y="459"/>
                  </a:lnTo>
                  <a:lnTo>
                    <a:pt x="528" y="459"/>
                  </a:lnTo>
                  <a:lnTo>
                    <a:pt x="529" y="457"/>
                  </a:lnTo>
                  <a:lnTo>
                    <a:pt x="529" y="454"/>
                  </a:lnTo>
                  <a:lnTo>
                    <a:pt x="529" y="454"/>
                  </a:lnTo>
                  <a:lnTo>
                    <a:pt x="531" y="454"/>
                  </a:lnTo>
                  <a:lnTo>
                    <a:pt x="531" y="452"/>
                  </a:lnTo>
                  <a:lnTo>
                    <a:pt x="535" y="450"/>
                  </a:lnTo>
                  <a:lnTo>
                    <a:pt x="537" y="448"/>
                  </a:lnTo>
                  <a:lnTo>
                    <a:pt x="537" y="447"/>
                  </a:lnTo>
                  <a:lnTo>
                    <a:pt x="538" y="447"/>
                  </a:lnTo>
                  <a:lnTo>
                    <a:pt x="538" y="447"/>
                  </a:lnTo>
                  <a:lnTo>
                    <a:pt x="542" y="447"/>
                  </a:lnTo>
                  <a:lnTo>
                    <a:pt x="544" y="447"/>
                  </a:lnTo>
                  <a:lnTo>
                    <a:pt x="546" y="448"/>
                  </a:lnTo>
                  <a:lnTo>
                    <a:pt x="547" y="447"/>
                  </a:lnTo>
                  <a:lnTo>
                    <a:pt x="549" y="445"/>
                  </a:lnTo>
                  <a:lnTo>
                    <a:pt x="553" y="445"/>
                  </a:lnTo>
                  <a:lnTo>
                    <a:pt x="553" y="445"/>
                  </a:lnTo>
                  <a:lnTo>
                    <a:pt x="555" y="443"/>
                  </a:lnTo>
                  <a:lnTo>
                    <a:pt x="557" y="439"/>
                  </a:lnTo>
                  <a:lnTo>
                    <a:pt x="557" y="439"/>
                  </a:lnTo>
                  <a:lnTo>
                    <a:pt x="555" y="438"/>
                  </a:lnTo>
                  <a:lnTo>
                    <a:pt x="555" y="438"/>
                  </a:lnTo>
                  <a:lnTo>
                    <a:pt x="553" y="436"/>
                  </a:lnTo>
                  <a:lnTo>
                    <a:pt x="553" y="436"/>
                  </a:lnTo>
                  <a:lnTo>
                    <a:pt x="547" y="434"/>
                  </a:lnTo>
                  <a:lnTo>
                    <a:pt x="547" y="434"/>
                  </a:lnTo>
                  <a:lnTo>
                    <a:pt x="547" y="434"/>
                  </a:lnTo>
                  <a:lnTo>
                    <a:pt x="547" y="434"/>
                  </a:lnTo>
                  <a:lnTo>
                    <a:pt x="546" y="434"/>
                  </a:lnTo>
                  <a:lnTo>
                    <a:pt x="546" y="434"/>
                  </a:lnTo>
                  <a:lnTo>
                    <a:pt x="546" y="432"/>
                  </a:lnTo>
                  <a:lnTo>
                    <a:pt x="546" y="432"/>
                  </a:lnTo>
                  <a:lnTo>
                    <a:pt x="544" y="432"/>
                  </a:lnTo>
                  <a:lnTo>
                    <a:pt x="546" y="430"/>
                  </a:lnTo>
                  <a:lnTo>
                    <a:pt x="546" y="430"/>
                  </a:lnTo>
                  <a:lnTo>
                    <a:pt x="546" y="429"/>
                  </a:lnTo>
                  <a:lnTo>
                    <a:pt x="546" y="427"/>
                  </a:lnTo>
                  <a:lnTo>
                    <a:pt x="546" y="425"/>
                  </a:lnTo>
                  <a:lnTo>
                    <a:pt x="544" y="425"/>
                  </a:lnTo>
                  <a:lnTo>
                    <a:pt x="542" y="423"/>
                  </a:lnTo>
                  <a:lnTo>
                    <a:pt x="542" y="423"/>
                  </a:lnTo>
                  <a:lnTo>
                    <a:pt x="540" y="423"/>
                  </a:lnTo>
                  <a:lnTo>
                    <a:pt x="540" y="425"/>
                  </a:lnTo>
                  <a:lnTo>
                    <a:pt x="538" y="425"/>
                  </a:lnTo>
                  <a:lnTo>
                    <a:pt x="538" y="425"/>
                  </a:lnTo>
                  <a:lnTo>
                    <a:pt x="529" y="430"/>
                  </a:lnTo>
                  <a:lnTo>
                    <a:pt x="528" y="432"/>
                  </a:lnTo>
                  <a:lnTo>
                    <a:pt x="524" y="432"/>
                  </a:lnTo>
                  <a:lnTo>
                    <a:pt x="524" y="432"/>
                  </a:lnTo>
                  <a:lnTo>
                    <a:pt x="522" y="432"/>
                  </a:lnTo>
                  <a:lnTo>
                    <a:pt x="520" y="432"/>
                  </a:lnTo>
                  <a:lnTo>
                    <a:pt x="520" y="432"/>
                  </a:lnTo>
                  <a:lnTo>
                    <a:pt x="522" y="432"/>
                  </a:lnTo>
                  <a:lnTo>
                    <a:pt x="524" y="432"/>
                  </a:lnTo>
                  <a:lnTo>
                    <a:pt x="529" y="427"/>
                  </a:lnTo>
                  <a:lnTo>
                    <a:pt x="531" y="425"/>
                  </a:lnTo>
                  <a:lnTo>
                    <a:pt x="533" y="423"/>
                  </a:lnTo>
                  <a:lnTo>
                    <a:pt x="533" y="423"/>
                  </a:lnTo>
                  <a:lnTo>
                    <a:pt x="546" y="421"/>
                  </a:lnTo>
                  <a:lnTo>
                    <a:pt x="547" y="421"/>
                  </a:lnTo>
                  <a:lnTo>
                    <a:pt x="549" y="421"/>
                  </a:lnTo>
                  <a:lnTo>
                    <a:pt x="549" y="423"/>
                  </a:lnTo>
                  <a:lnTo>
                    <a:pt x="549" y="423"/>
                  </a:lnTo>
                  <a:lnTo>
                    <a:pt x="549" y="423"/>
                  </a:lnTo>
                  <a:lnTo>
                    <a:pt x="551" y="419"/>
                  </a:lnTo>
                  <a:lnTo>
                    <a:pt x="551" y="419"/>
                  </a:lnTo>
                  <a:lnTo>
                    <a:pt x="553" y="418"/>
                  </a:lnTo>
                  <a:lnTo>
                    <a:pt x="555" y="418"/>
                  </a:lnTo>
                  <a:lnTo>
                    <a:pt x="555" y="416"/>
                  </a:lnTo>
                  <a:lnTo>
                    <a:pt x="560" y="412"/>
                  </a:lnTo>
                  <a:lnTo>
                    <a:pt x="560" y="410"/>
                  </a:lnTo>
                  <a:lnTo>
                    <a:pt x="560" y="410"/>
                  </a:lnTo>
                  <a:lnTo>
                    <a:pt x="562" y="409"/>
                  </a:lnTo>
                  <a:lnTo>
                    <a:pt x="562" y="409"/>
                  </a:lnTo>
                  <a:lnTo>
                    <a:pt x="562" y="407"/>
                  </a:lnTo>
                  <a:lnTo>
                    <a:pt x="562" y="407"/>
                  </a:lnTo>
                  <a:lnTo>
                    <a:pt x="562" y="405"/>
                  </a:lnTo>
                  <a:lnTo>
                    <a:pt x="562" y="405"/>
                  </a:lnTo>
                  <a:lnTo>
                    <a:pt x="564" y="403"/>
                  </a:lnTo>
                  <a:lnTo>
                    <a:pt x="564" y="401"/>
                  </a:lnTo>
                  <a:lnTo>
                    <a:pt x="564" y="398"/>
                  </a:lnTo>
                  <a:lnTo>
                    <a:pt x="564" y="398"/>
                  </a:lnTo>
                  <a:lnTo>
                    <a:pt x="566" y="396"/>
                  </a:lnTo>
                  <a:lnTo>
                    <a:pt x="566" y="396"/>
                  </a:lnTo>
                  <a:lnTo>
                    <a:pt x="567" y="394"/>
                  </a:lnTo>
                  <a:lnTo>
                    <a:pt x="569" y="392"/>
                  </a:lnTo>
                  <a:lnTo>
                    <a:pt x="571" y="392"/>
                  </a:lnTo>
                  <a:lnTo>
                    <a:pt x="571" y="391"/>
                  </a:lnTo>
                  <a:lnTo>
                    <a:pt x="573" y="389"/>
                  </a:lnTo>
                  <a:lnTo>
                    <a:pt x="575" y="387"/>
                  </a:lnTo>
                  <a:lnTo>
                    <a:pt x="575" y="385"/>
                  </a:lnTo>
                  <a:lnTo>
                    <a:pt x="576" y="383"/>
                  </a:lnTo>
                  <a:lnTo>
                    <a:pt x="576" y="383"/>
                  </a:lnTo>
                  <a:lnTo>
                    <a:pt x="576" y="382"/>
                  </a:lnTo>
                  <a:lnTo>
                    <a:pt x="576" y="382"/>
                  </a:lnTo>
                  <a:lnTo>
                    <a:pt x="576" y="382"/>
                  </a:lnTo>
                  <a:lnTo>
                    <a:pt x="576" y="380"/>
                  </a:lnTo>
                  <a:lnTo>
                    <a:pt x="576" y="380"/>
                  </a:lnTo>
                  <a:lnTo>
                    <a:pt x="576" y="378"/>
                  </a:lnTo>
                  <a:lnTo>
                    <a:pt x="576" y="376"/>
                  </a:lnTo>
                  <a:lnTo>
                    <a:pt x="578" y="373"/>
                  </a:lnTo>
                  <a:lnTo>
                    <a:pt x="584" y="365"/>
                  </a:lnTo>
                  <a:lnTo>
                    <a:pt x="584" y="365"/>
                  </a:lnTo>
                  <a:lnTo>
                    <a:pt x="584" y="363"/>
                  </a:lnTo>
                  <a:lnTo>
                    <a:pt x="584" y="362"/>
                  </a:lnTo>
                  <a:lnTo>
                    <a:pt x="582" y="362"/>
                  </a:lnTo>
                  <a:lnTo>
                    <a:pt x="582" y="360"/>
                  </a:lnTo>
                  <a:lnTo>
                    <a:pt x="584" y="358"/>
                  </a:lnTo>
                  <a:lnTo>
                    <a:pt x="584" y="353"/>
                  </a:lnTo>
                  <a:lnTo>
                    <a:pt x="587" y="345"/>
                  </a:lnTo>
                  <a:lnTo>
                    <a:pt x="589" y="342"/>
                  </a:lnTo>
                  <a:lnTo>
                    <a:pt x="594" y="338"/>
                  </a:lnTo>
                  <a:lnTo>
                    <a:pt x="594" y="336"/>
                  </a:lnTo>
                  <a:lnTo>
                    <a:pt x="594" y="335"/>
                  </a:lnTo>
                  <a:lnTo>
                    <a:pt x="596" y="331"/>
                  </a:lnTo>
                  <a:lnTo>
                    <a:pt x="598" y="331"/>
                  </a:lnTo>
                  <a:lnTo>
                    <a:pt x="598" y="331"/>
                  </a:lnTo>
                  <a:lnTo>
                    <a:pt x="598" y="329"/>
                  </a:lnTo>
                  <a:lnTo>
                    <a:pt x="598" y="329"/>
                  </a:lnTo>
                  <a:lnTo>
                    <a:pt x="596" y="329"/>
                  </a:lnTo>
                  <a:lnTo>
                    <a:pt x="598" y="327"/>
                  </a:lnTo>
                  <a:lnTo>
                    <a:pt x="598" y="327"/>
                  </a:lnTo>
                  <a:lnTo>
                    <a:pt x="596" y="326"/>
                  </a:lnTo>
                  <a:lnTo>
                    <a:pt x="596" y="326"/>
                  </a:lnTo>
                  <a:lnTo>
                    <a:pt x="596" y="324"/>
                  </a:lnTo>
                  <a:lnTo>
                    <a:pt x="596" y="324"/>
                  </a:lnTo>
                  <a:lnTo>
                    <a:pt x="596" y="322"/>
                  </a:lnTo>
                  <a:lnTo>
                    <a:pt x="596" y="320"/>
                  </a:lnTo>
                  <a:lnTo>
                    <a:pt x="594" y="318"/>
                  </a:lnTo>
                  <a:lnTo>
                    <a:pt x="594" y="317"/>
                  </a:lnTo>
                  <a:lnTo>
                    <a:pt x="591" y="313"/>
                  </a:lnTo>
                  <a:lnTo>
                    <a:pt x="591" y="311"/>
                  </a:lnTo>
                  <a:lnTo>
                    <a:pt x="589" y="311"/>
                  </a:lnTo>
                  <a:lnTo>
                    <a:pt x="589" y="311"/>
                  </a:lnTo>
                  <a:lnTo>
                    <a:pt x="589" y="311"/>
                  </a:lnTo>
                  <a:lnTo>
                    <a:pt x="587" y="311"/>
                  </a:lnTo>
                  <a:lnTo>
                    <a:pt x="587" y="311"/>
                  </a:lnTo>
                  <a:lnTo>
                    <a:pt x="587" y="309"/>
                  </a:lnTo>
                  <a:lnTo>
                    <a:pt x="587" y="309"/>
                  </a:lnTo>
                  <a:lnTo>
                    <a:pt x="587" y="309"/>
                  </a:lnTo>
                  <a:lnTo>
                    <a:pt x="580" y="309"/>
                  </a:lnTo>
                  <a:lnTo>
                    <a:pt x="580" y="309"/>
                  </a:lnTo>
                  <a:lnTo>
                    <a:pt x="576" y="311"/>
                  </a:lnTo>
                  <a:lnTo>
                    <a:pt x="576" y="311"/>
                  </a:lnTo>
                  <a:lnTo>
                    <a:pt x="575" y="311"/>
                  </a:lnTo>
                  <a:lnTo>
                    <a:pt x="573" y="309"/>
                  </a:lnTo>
                  <a:lnTo>
                    <a:pt x="571" y="309"/>
                  </a:lnTo>
                  <a:lnTo>
                    <a:pt x="571" y="309"/>
                  </a:lnTo>
                  <a:lnTo>
                    <a:pt x="571" y="309"/>
                  </a:lnTo>
                  <a:lnTo>
                    <a:pt x="571" y="311"/>
                  </a:lnTo>
                  <a:lnTo>
                    <a:pt x="569" y="311"/>
                  </a:lnTo>
                  <a:lnTo>
                    <a:pt x="569" y="311"/>
                  </a:lnTo>
                  <a:lnTo>
                    <a:pt x="569" y="311"/>
                  </a:lnTo>
                  <a:lnTo>
                    <a:pt x="567" y="311"/>
                  </a:lnTo>
                  <a:lnTo>
                    <a:pt x="567" y="311"/>
                  </a:lnTo>
                  <a:lnTo>
                    <a:pt x="567" y="311"/>
                  </a:lnTo>
                  <a:lnTo>
                    <a:pt x="566" y="313"/>
                  </a:lnTo>
                  <a:lnTo>
                    <a:pt x="566" y="313"/>
                  </a:lnTo>
                  <a:lnTo>
                    <a:pt x="566" y="311"/>
                  </a:lnTo>
                  <a:lnTo>
                    <a:pt x="566" y="311"/>
                  </a:lnTo>
                  <a:lnTo>
                    <a:pt x="564" y="313"/>
                  </a:lnTo>
                  <a:lnTo>
                    <a:pt x="562" y="311"/>
                  </a:lnTo>
                  <a:lnTo>
                    <a:pt x="562" y="311"/>
                  </a:lnTo>
                  <a:lnTo>
                    <a:pt x="560" y="311"/>
                  </a:lnTo>
                  <a:lnTo>
                    <a:pt x="560" y="311"/>
                  </a:lnTo>
                  <a:lnTo>
                    <a:pt x="560" y="313"/>
                  </a:lnTo>
                  <a:lnTo>
                    <a:pt x="558" y="311"/>
                  </a:lnTo>
                  <a:lnTo>
                    <a:pt x="558" y="311"/>
                  </a:lnTo>
                  <a:lnTo>
                    <a:pt x="553" y="309"/>
                  </a:lnTo>
                  <a:lnTo>
                    <a:pt x="551" y="311"/>
                  </a:lnTo>
                  <a:lnTo>
                    <a:pt x="551" y="309"/>
                  </a:lnTo>
                  <a:lnTo>
                    <a:pt x="551" y="309"/>
                  </a:lnTo>
                  <a:lnTo>
                    <a:pt x="549" y="309"/>
                  </a:lnTo>
                  <a:lnTo>
                    <a:pt x="549" y="311"/>
                  </a:lnTo>
                  <a:lnTo>
                    <a:pt x="549" y="309"/>
                  </a:lnTo>
                  <a:lnTo>
                    <a:pt x="549" y="309"/>
                  </a:lnTo>
                  <a:lnTo>
                    <a:pt x="547" y="309"/>
                  </a:lnTo>
                  <a:lnTo>
                    <a:pt x="540" y="309"/>
                  </a:lnTo>
                  <a:lnTo>
                    <a:pt x="540" y="309"/>
                  </a:lnTo>
                  <a:lnTo>
                    <a:pt x="537" y="311"/>
                  </a:lnTo>
                  <a:lnTo>
                    <a:pt x="535" y="313"/>
                  </a:lnTo>
                  <a:lnTo>
                    <a:pt x="533" y="313"/>
                  </a:lnTo>
                  <a:lnTo>
                    <a:pt x="526" y="309"/>
                  </a:lnTo>
                  <a:lnTo>
                    <a:pt x="522" y="307"/>
                  </a:lnTo>
                  <a:lnTo>
                    <a:pt x="515" y="307"/>
                  </a:lnTo>
                  <a:lnTo>
                    <a:pt x="515" y="307"/>
                  </a:lnTo>
                  <a:lnTo>
                    <a:pt x="513" y="307"/>
                  </a:lnTo>
                  <a:lnTo>
                    <a:pt x="513" y="307"/>
                  </a:lnTo>
                  <a:lnTo>
                    <a:pt x="513" y="307"/>
                  </a:lnTo>
                  <a:lnTo>
                    <a:pt x="511" y="307"/>
                  </a:lnTo>
                  <a:lnTo>
                    <a:pt x="511" y="307"/>
                  </a:lnTo>
                  <a:lnTo>
                    <a:pt x="511" y="309"/>
                  </a:lnTo>
                  <a:lnTo>
                    <a:pt x="511" y="309"/>
                  </a:lnTo>
                  <a:lnTo>
                    <a:pt x="511" y="311"/>
                  </a:lnTo>
                  <a:lnTo>
                    <a:pt x="510" y="313"/>
                  </a:lnTo>
                  <a:lnTo>
                    <a:pt x="510" y="313"/>
                  </a:lnTo>
                  <a:lnTo>
                    <a:pt x="508" y="313"/>
                  </a:lnTo>
                  <a:lnTo>
                    <a:pt x="508" y="313"/>
                  </a:lnTo>
                  <a:lnTo>
                    <a:pt x="506" y="313"/>
                  </a:lnTo>
                  <a:lnTo>
                    <a:pt x="506" y="315"/>
                  </a:lnTo>
                  <a:lnTo>
                    <a:pt x="506" y="315"/>
                  </a:lnTo>
                  <a:lnTo>
                    <a:pt x="506" y="315"/>
                  </a:lnTo>
                  <a:lnTo>
                    <a:pt x="504" y="315"/>
                  </a:lnTo>
                  <a:lnTo>
                    <a:pt x="504" y="315"/>
                  </a:lnTo>
                  <a:lnTo>
                    <a:pt x="504" y="315"/>
                  </a:lnTo>
                  <a:lnTo>
                    <a:pt x="504" y="313"/>
                  </a:lnTo>
                  <a:lnTo>
                    <a:pt x="504" y="313"/>
                  </a:lnTo>
                  <a:lnTo>
                    <a:pt x="502" y="313"/>
                  </a:lnTo>
                  <a:lnTo>
                    <a:pt x="495" y="318"/>
                  </a:lnTo>
                  <a:lnTo>
                    <a:pt x="493" y="320"/>
                  </a:lnTo>
                  <a:lnTo>
                    <a:pt x="488" y="318"/>
                  </a:lnTo>
                  <a:lnTo>
                    <a:pt x="482" y="320"/>
                  </a:lnTo>
                  <a:lnTo>
                    <a:pt x="482" y="320"/>
                  </a:lnTo>
                  <a:lnTo>
                    <a:pt x="484" y="322"/>
                  </a:lnTo>
                  <a:lnTo>
                    <a:pt x="484" y="322"/>
                  </a:lnTo>
                  <a:lnTo>
                    <a:pt x="484" y="324"/>
                  </a:lnTo>
                  <a:lnTo>
                    <a:pt x="482" y="324"/>
                  </a:lnTo>
                  <a:lnTo>
                    <a:pt x="482" y="324"/>
                  </a:lnTo>
                  <a:lnTo>
                    <a:pt x="481" y="324"/>
                  </a:lnTo>
                  <a:lnTo>
                    <a:pt x="481" y="326"/>
                  </a:lnTo>
                  <a:lnTo>
                    <a:pt x="479" y="326"/>
                  </a:lnTo>
                  <a:lnTo>
                    <a:pt x="479" y="326"/>
                  </a:lnTo>
                  <a:lnTo>
                    <a:pt x="479" y="326"/>
                  </a:lnTo>
                  <a:lnTo>
                    <a:pt x="479" y="327"/>
                  </a:lnTo>
                  <a:lnTo>
                    <a:pt x="477" y="327"/>
                  </a:lnTo>
                  <a:lnTo>
                    <a:pt x="477" y="329"/>
                  </a:lnTo>
                  <a:lnTo>
                    <a:pt x="475" y="329"/>
                  </a:lnTo>
                  <a:lnTo>
                    <a:pt x="473" y="327"/>
                  </a:lnTo>
                  <a:lnTo>
                    <a:pt x="473" y="327"/>
                  </a:lnTo>
                  <a:lnTo>
                    <a:pt x="475" y="326"/>
                  </a:lnTo>
                  <a:lnTo>
                    <a:pt x="475" y="324"/>
                  </a:lnTo>
                  <a:lnTo>
                    <a:pt x="475" y="324"/>
                  </a:lnTo>
                  <a:lnTo>
                    <a:pt x="475" y="324"/>
                  </a:lnTo>
                  <a:lnTo>
                    <a:pt x="473" y="324"/>
                  </a:lnTo>
                  <a:lnTo>
                    <a:pt x="473" y="324"/>
                  </a:lnTo>
                  <a:lnTo>
                    <a:pt x="475" y="324"/>
                  </a:lnTo>
                  <a:lnTo>
                    <a:pt x="477" y="324"/>
                  </a:lnTo>
                  <a:lnTo>
                    <a:pt x="477" y="324"/>
                  </a:lnTo>
                  <a:lnTo>
                    <a:pt x="477" y="322"/>
                  </a:lnTo>
                  <a:lnTo>
                    <a:pt x="477" y="322"/>
                  </a:lnTo>
                  <a:lnTo>
                    <a:pt x="479" y="320"/>
                  </a:lnTo>
                  <a:lnTo>
                    <a:pt x="481" y="320"/>
                  </a:lnTo>
                  <a:lnTo>
                    <a:pt x="481" y="320"/>
                  </a:lnTo>
                  <a:lnTo>
                    <a:pt x="481" y="320"/>
                  </a:lnTo>
                  <a:lnTo>
                    <a:pt x="481" y="320"/>
                  </a:lnTo>
                  <a:lnTo>
                    <a:pt x="481" y="318"/>
                  </a:lnTo>
                  <a:lnTo>
                    <a:pt x="482" y="317"/>
                  </a:lnTo>
                  <a:lnTo>
                    <a:pt x="484" y="315"/>
                  </a:lnTo>
                  <a:lnTo>
                    <a:pt x="484" y="313"/>
                  </a:lnTo>
                  <a:lnTo>
                    <a:pt x="486" y="311"/>
                  </a:lnTo>
                  <a:lnTo>
                    <a:pt x="486" y="311"/>
                  </a:lnTo>
                  <a:lnTo>
                    <a:pt x="484" y="311"/>
                  </a:lnTo>
                  <a:lnTo>
                    <a:pt x="482" y="311"/>
                  </a:lnTo>
                  <a:lnTo>
                    <a:pt x="482" y="313"/>
                  </a:lnTo>
                  <a:lnTo>
                    <a:pt x="481" y="313"/>
                  </a:lnTo>
                  <a:lnTo>
                    <a:pt x="481" y="313"/>
                  </a:lnTo>
                  <a:lnTo>
                    <a:pt x="477" y="313"/>
                  </a:lnTo>
                  <a:lnTo>
                    <a:pt x="477" y="311"/>
                  </a:lnTo>
                  <a:lnTo>
                    <a:pt x="477" y="311"/>
                  </a:lnTo>
                  <a:lnTo>
                    <a:pt x="475" y="311"/>
                  </a:lnTo>
                  <a:lnTo>
                    <a:pt x="473" y="313"/>
                  </a:lnTo>
                  <a:lnTo>
                    <a:pt x="472" y="315"/>
                  </a:lnTo>
                  <a:lnTo>
                    <a:pt x="470" y="317"/>
                  </a:lnTo>
                  <a:lnTo>
                    <a:pt x="470" y="317"/>
                  </a:lnTo>
                  <a:lnTo>
                    <a:pt x="468" y="318"/>
                  </a:lnTo>
                  <a:lnTo>
                    <a:pt x="468" y="318"/>
                  </a:lnTo>
                  <a:lnTo>
                    <a:pt x="466" y="320"/>
                  </a:lnTo>
                  <a:lnTo>
                    <a:pt x="466" y="320"/>
                  </a:lnTo>
                  <a:lnTo>
                    <a:pt x="464" y="320"/>
                  </a:lnTo>
                  <a:lnTo>
                    <a:pt x="464" y="320"/>
                  </a:lnTo>
                  <a:lnTo>
                    <a:pt x="464" y="318"/>
                  </a:lnTo>
                  <a:lnTo>
                    <a:pt x="466" y="318"/>
                  </a:lnTo>
                  <a:lnTo>
                    <a:pt x="466" y="318"/>
                  </a:lnTo>
                  <a:lnTo>
                    <a:pt x="470" y="315"/>
                  </a:lnTo>
                  <a:lnTo>
                    <a:pt x="470" y="315"/>
                  </a:lnTo>
                  <a:lnTo>
                    <a:pt x="470" y="313"/>
                  </a:lnTo>
                  <a:lnTo>
                    <a:pt x="472" y="313"/>
                  </a:lnTo>
                  <a:lnTo>
                    <a:pt x="472" y="311"/>
                  </a:lnTo>
                  <a:lnTo>
                    <a:pt x="472" y="311"/>
                  </a:lnTo>
                  <a:lnTo>
                    <a:pt x="473" y="311"/>
                  </a:lnTo>
                  <a:lnTo>
                    <a:pt x="477" y="311"/>
                  </a:lnTo>
                  <a:lnTo>
                    <a:pt x="477" y="309"/>
                  </a:lnTo>
                  <a:lnTo>
                    <a:pt x="479" y="309"/>
                  </a:lnTo>
                  <a:lnTo>
                    <a:pt x="482" y="306"/>
                  </a:lnTo>
                  <a:lnTo>
                    <a:pt x="484" y="306"/>
                  </a:lnTo>
                  <a:lnTo>
                    <a:pt x="486" y="307"/>
                  </a:lnTo>
                  <a:lnTo>
                    <a:pt x="484" y="309"/>
                  </a:lnTo>
                  <a:lnTo>
                    <a:pt x="484" y="309"/>
                  </a:lnTo>
                  <a:lnTo>
                    <a:pt x="486" y="309"/>
                  </a:lnTo>
                  <a:lnTo>
                    <a:pt x="486" y="309"/>
                  </a:lnTo>
                  <a:lnTo>
                    <a:pt x="488" y="309"/>
                  </a:lnTo>
                  <a:lnTo>
                    <a:pt x="488" y="307"/>
                  </a:lnTo>
                  <a:lnTo>
                    <a:pt x="490" y="306"/>
                  </a:lnTo>
                  <a:lnTo>
                    <a:pt x="497" y="297"/>
                  </a:lnTo>
                  <a:lnTo>
                    <a:pt x="497" y="297"/>
                  </a:lnTo>
                  <a:lnTo>
                    <a:pt x="497" y="295"/>
                  </a:lnTo>
                  <a:lnTo>
                    <a:pt x="497" y="293"/>
                  </a:lnTo>
                  <a:lnTo>
                    <a:pt x="497" y="293"/>
                  </a:lnTo>
                  <a:lnTo>
                    <a:pt x="495" y="295"/>
                  </a:lnTo>
                  <a:lnTo>
                    <a:pt x="493" y="297"/>
                  </a:lnTo>
                  <a:lnTo>
                    <a:pt x="492" y="298"/>
                  </a:lnTo>
                  <a:lnTo>
                    <a:pt x="490" y="298"/>
                  </a:lnTo>
                  <a:lnTo>
                    <a:pt x="488" y="298"/>
                  </a:lnTo>
                  <a:lnTo>
                    <a:pt x="490" y="297"/>
                  </a:lnTo>
                  <a:lnTo>
                    <a:pt x="488" y="297"/>
                  </a:lnTo>
                  <a:lnTo>
                    <a:pt x="486" y="297"/>
                  </a:lnTo>
                  <a:lnTo>
                    <a:pt x="484" y="298"/>
                  </a:lnTo>
                  <a:lnTo>
                    <a:pt x="482" y="298"/>
                  </a:lnTo>
                  <a:lnTo>
                    <a:pt x="479" y="295"/>
                  </a:lnTo>
                  <a:lnTo>
                    <a:pt x="479" y="297"/>
                  </a:lnTo>
                  <a:lnTo>
                    <a:pt x="479" y="297"/>
                  </a:lnTo>
                  <a:lnTo>
                    <a:pt x="477" y="297"/>
                  </a:lnTo>
                  <a:lnTo>
                    <a:pt x="477" y="295"/>
                  </a:lnTo>
                  <a:lnTo>
                    <a:pt x="475" y="295"/>
                  </a:lnTo>
                  <a:lnTo>
                    <a:pt x="475" y="295"/>
                  </a:lnTo>
                  <a:lnTo>
                    <a:pt x="473" y="295"/>
                  </a:lnTo>
                  <a:lnTo>
                    <a:pt x="470" y="295"/>
                  </a:lnTo>
                  <a:lnTo>
                    <a:pt x="470" y="293"/>
                  </a:lnTo>
                  <a:lnTo>
                    <a:pt x="466" y="289"/>
                  </a:lnTo>
                  <a:lnTo>
                    <a:pt x="468" y="289"/>
                  </a:lnTo>
                  <a:lnTo>
                    <a:pt x="468" y="291"/>
                  </a:lnTo>
                  <a:lnTo>
                    <a:pt x="470" y="293"/>
                  </a:lnTo>
                  <a:lnTo>
                    <a:pt x="472" y="293"/>
                  </a:lnTo>
                  <a:lnTo>
                    <a:pt x="475" y="293"/>
                  </a:lnTo>
                  <a:lnTo>
                    <a:pt x="477" y="293"/>
                  </a:lnTo>
                  <a:lnTo>
                    <a:pt x="479" y="295"/>
                  </a:lnTo>
                  <a:lnTo>
                    <a:pt x="481" y="295"/>
                  </a:lnTo>
                  <a:lnTo>
                    <a:pt x="481" y="295"/>
                  </a:lnTo>
                  <a:lnTo>
                    <a:pt x="482" y="293"/>
                  </a:lnTo>
                  <a:lnTo>
                    <a:pt x="482" y="293"/>
                  </a:lnTo>
                  <a:lnTo>
                    <a:pt x="482" y="293"/>
                  </a:lnTo>
                  <a:lnTo>
                    <a:pt x="484" y="293"/>
                  </a:lnTo>
                  <a:lnTo>
                    <a:pt x="486" y="293"/>
                  </a:lnTo>
                  <a:lnTo>
                    <a:pt x="486" y="293"/>
                  </a:lnTo>
                  <a:lnTo>
                    <a:pt x="486" y="291"/>
                  </a:lnTo>
                  <a:lnTo>
                    <a:pt x="486" y="289"/>
                  </a:lnTo>
                  <a:lnTo>
                    <a:pt x="486" y="288"/>
                  </a:lnTo>
                  <a:lnTo>
                    <a:pt x="486" y="288"/>
                  </a:lnTo>
                  <a:lnTo>
                    <a:pt x="484" y="288"/>
                  </a:lnTo>
                  <a:lnTo>
                    <a:pt x="482" y="288"/>
                  </a:lnTo>
                  <a:lnTo>
                    <a:pt x="482" y="286"/>
                  </a:lnTo>
                  <a:lnTo>
                    <a:pt x="482" y="286"/>
                  </a:lnTo>
                  <a:lnTo>
                    <a:pt x="482" y="284"/>
                  </a:lnTo>
                  <a:lnTo>
                    <a:pt x="482" y="284"/>
                  </a:lnTo>
                  <a:lnTo>
                    <a:pt x="482" y="286"/>
                  </a:lnTo>
                  <a:lnTo>
                    <a:pt x="484" y="286"/>
                  </a:lnTo>
                  <a:lnTo>
                    <a:pt x="486" y="286"/>
                  </a:lnTo>
                  <a:lnTo>
                    <a:pt x="484" y="286"/>
                  </a:lnTo>
                  <a:lnTo>
                    <a:pt x="486" y="286"/>
                  </a:lnTo>
                  <a:lnTo>
                    <a:pt x="486" y="288"/>
                  </a:lnTo>
                  <a:lnTo>
                    <a:pt x="486" y="286"/>
                  </a:lnTo>
                  <a:lnTo>
                    <a:pt x="486" y="286"/>
                  </a:lnTo>
                  <a:lnTo>
                    <a:pt x="486" y="284"/>
                  </a:lnTo>
                  <a:lnTo>
                    <a:pt x="488" y="284"/>
                  </a:lnTo>
                  <a:lnTo>
                    <a:pt x="490" y="282"/>
                  </a:lnTo>
                  <a:lnTo>
                    <a:pt x="492" y="282"/>
                  </a:lnTo>
                  <a:lnTo>
                    <a:pt x="493" y="280"/>
                  </a:lnTo>
                  <a:lnTo>
                    <a:pt x="493" y="280"/>
                  </a:lnTo>
                  <a:lnTo>
                    <a:pt x="493" y="280"/>
                  </a:lnTo>
                  <a:lnTo>
                    <a:pt x="495" y="279"/>
                  </a:lnTo>
                  <a:lnTo>
                    <a:pt x="495" y="277"/>
                  </a:lnTo>
                  <a:lnTo>
                    <a:pt x="495" y="277"/>
                  </a:lnTo>
                  <a:lnTo>
                    <a:pt x="499" y="275"/>
                  </a:lnTo>
                  <a:lnTo>
                    <a:pt x="510" y="266"/>
                  </a:lnTo>
                  <a:lnTo>
                    <a:pt x="513" y="262"/>
                  </a:lnTo>
                  <a:lnTo>
                    <a:pt x="513" y="261"/>
                  </a:lnTo>
                  <a:lnTo>
                    <a:pt x="513" y="259"/>
                  </a:lnTo>
                  <a:lnTo>
                    <a:pt x="515" y="259"/>
                  </a:lnTo>
                  <a:lnTo>
                    <a:pt x="517" y="255"/>
                  </a:lnTo>
                  <a:lnTo>
                    <a:pt x="519" y="255"/>
                  </a:lnTo>
                  <a:lnTo>
                    <a:pt x="522" y="253"/>
                  </a:lnTo>
                  <a:lnTo>
                    <a:pt x="526" y="251"/>
                  </a:lnTo>
                  <a:lnTo>
                    <a:pt x="528" y="250"/>
                  </a:lnTo>
                  <a:lnTo>
                    <a:pt x="529" y="246"/>
                  </a:lnTo>
                  <a:lnTo>
                    <a:pt x="531" y="242"/>
                  </a:lnTo>
                  <a:lnTo>
                    <a:pt x="533" y="239"/>
                  </a:lnTo>
                  <a:lnTo>
                    <a:pt x="533" y="239"/>
                  </a:lnTo>
                  <a:lnTo>
                    <a:pt x="533" y="237"/>
                  </a:lnTo>
                  <a:lnTo>
                    <a:pt x="533" y="237"/>
                  </a:lnTo>
                  <a:lnTo>
                    <a:pt x="533" y="235"/>
                  </a:lnTo>
                  <a:lnTo>
                    <a:pt x="533" y="235"/>
                  </a:lnTo>
                  <a:lnTo>
                    <a:pt x="533" y="235"/>
                  </a:lnTo>
                  <a:lnTo>
                    <a:pt x="531" y="235"/>
                  </a:lnTo>
                  <a:lnTo>
                    <a:pt x="531" y="235"/>
                  </a:lnTo>
                  <a:lnTo>
                    <a:pt x="529" y="235"/>
                  </a:lnTo>
                  <a:lnTo>
                    <a:pt x="529" y="233"/>
                  </a:lnTo>
                  <a:lnTo>
                    <a:pt x="529" y="232"/>
                  </a:lnTo>
                  <a:lnTo>
                    <a:pt x="529" y="230"/>
                  </a:lnTo>
                  <a:lnTo>
                    <a:pt x="531" y="230"/>
                  </a:lnTo>
                  <a:lnTo>
                    <a:pt x="531" y="228"/>
                  </a:lnTo>
                  <a:lnTo>
                    <a:pt x="533" y="228"/>
                  </a:lnTo>
                  <a:lnTo>
                    <a:pt x="533" y="226"/>
                  </a:lnTo>
                  <a:lnTo>
                    <a:pt x="533" y="224"/>
                  </a:lnTo>
                  <a:lnTo>
                    <a:pt x="533" y="224"/>
                  </a:lnTo>
                  <a:lnTo>
                    <a:pt x="535" y="223"/>
                  </a:lnTo>
                  <a:lnTo>
                    <a:pt x="535" y="221"/>
                  </a:lnTo>
                  <a:lnTo>
                    <a:pt x="533" y="219"/>
                  </a:lnTo>
                  <a:lnTo>
                    <a:pt x="529" y="221"/>
                  </a:lnTo>
                  <a:lnTo>
                    <a:pt x="529" y="221"/>
                  </a:lnTo>
                  <a:lnTo>
                    <a:pt x="526" y="217"/>
                  </a:lnTo>
                  <a:lnTo>
                    <a:pt x="524" y="219"/>
                  </a:lnTo>
                  <a:lnTo>
                    <a:pt x="520" y="219"/>
                  </a:lnTo>
                  <a:lnTo>
                    <a:pt x="519" y="219"/>
                  </a:lnTo>
                  <a:lnTo>
                    <a:pt x="519" y="219"/>
                  </a:lnTo>
                  <a:lnTo>
                    <a:pt x="519" y="219"/>
                  </a:lnTo>
                  <a:lnTo>
                    <a:pt x="519" y="217"/>
                  </a:lnTo>
                  <a:lnTo>
                    <a:pt x="519" y="217"/>
                  </a:lnTo>
                  <a:lnTo>
                    <a:pt x="517" y="217"/>
                  </a:lnTo>
                  <a:lnTo>
                    <a:pt x="517" y="217"/>
                  </a:lnTo>
                  <a:lnTo>
                    <a:pt x="515" y="219"/>
                  </a:lnTo>
                  <a:lnTo>
                    <a:pt x="517" y="221"/>
                  </a:lnTo>
                  <a:lnTo>
                    <a:pt x="517" y="221"/>
                  </a:lnTo>
                  <a:lnTo>
                    <a:pt x="519" y="221"/>
                  </a:lnTo>
                  <a:lnTo>
                    <a:pt x="519" y="223"/>
                  </a:lnTo>
                  <a:lnTo>
                    <a:pt x="519" y="224"/>
                  </a:lnTo>
                  <a:lnTo>
                    <a:pt x="517" y="224"/>
                  </a:lnTo>
                  <a:lnTo>
                    <a:pt x="513" y="223"/>
                  </a:lnTo>
                  <a:lnTo>
                    <a:pt x="511" y="224"/>
                  </a:lnTo>
                  <a:lnTo>
                    <a:pt x="510" y="224"/>
                  </a:lnTo>
                  <a:lnTo>
                    <a:pt x="508" y="223"/>
                  </a:lnTo>
                  <a:lnTo>
                    <a:pt x="508" y="223"/>
                  </a:lnTo>
                  <a:lnTo>
                    <a:pt x="510" y="223"/>
                  </a:lnTo>
                  <a:lnTo>
                    <a:pt x="508" y="221"/>
                  </a:lnTo>
                  <a:lnTo>
                    <a:pt x="506" y="221"/>
                  </a:lnTo>
                  <a:lnTo>
                    <a:pt x="502" y="223"/>
                  </a:lnTo>
                  <a:lnTo>
                    <a:pt x="501" y="223"/>
                  </a:lnTo>
                  <a:lnTo>
                    <a:pt x="497" y="226"/>
                  </a:lnTo>
                  <a:lnTo>
                    <a:pt x="495" y="226"/>
                  </a:lnTo>
                  <a:lnTo>
                    <a:pt x="492" y="228"/>
                  </a:lnTo>
                  <a:lnTo>
                    <a:pt x="488" y="226"/>
                  </a:lnTo>
                  <a:lnTo>
                    <a:pt x="486" y="226"/>
                  </a:lnTo>
                  <a:lnTo>
                    <a:pt x="486" y="226"/>
                  </a:lnTo>
                  <a:lnTo>
                    <a:pt x="484" y="224"/>
                  </a:lnTo>
                  <a:lnTo>
                    <a:pt x="484" y="224"/>
                  </a:lnTo>
                  <a:lnTo>
                    <a:pt x="484" y="224"/>
                  </a:lnTo>
                  <a:lnTo>
                    <a:pt x="484" y="224"/>
                  </a:lnTo>
                  <a:lnTo>
                    <a:pt x="484" y="224"/>
                  </a:lnTo>
                  <a:lnTo>
                    <a:pt x="482" y="226"/>
                  </a:lnTo>
                  <a:lnTo>
                    <a:pt x="482" y="228"/>
                  </a:lnTo>
                  <a:lnTo>
                    <a:pt x="482" y="228"/>
                  </a:lnTo>
                  <a:lnTo>
                    <a:pt x="482" y="228"/>
                  </a:lnTo>
                  <a:lnTo>
                    <a:pt x="481" y="228"/>
                  </a:lnTo>
                  <a:lnTo>
                    <a:pt x="479" y="228"/>
                  </a:lnTo>
                  <a:lnTo>
                    <a:pt x="479" y="228"/>
                  </a:lnTo>
                  <a:lnTo>
                    <a:pt x="477" y="228"/>
                  </a:lnTo>
                  <a:lnTo>
                    <a:pt x="477" y="230"/>
                  </a:lnTo>
                  <a:lnTo>
                    <a:pt x="477" y="230"/>
                  </a:lnTo>
                  <a:lnTo>
                    <a:pt x="475" y="228"/>
                  </a:lnTo>
                  <a:lnTo>
                    <a:pt x="475" y="228"/>
                  </a:lnTo>
                  <a:lnTo>
                    <a:pt x="475" y="228"/>
                  </a:lnTo>
                  <a:lnTo>
                    <a:pt x="475" y="230"/>
                  </a:lnTo>
                  <a:lnTo>
                    <a:pt x="473" y="230"/>
                  </a:lnTo>
                  <a:lnTo>
                    <a:pt x="473" y="230"/>
                  </a:lnTo>
                  <a:lnTo>
                    <a:pt x="475" y="232"/>
                  </a:lnTo>
                  <a:lnTo>
                    <a:pt x="473" y="232"/>
                  </a:lnTo>
                  <a:lnTo>
                    <a:pt x="472" y="230"/>
                  </a:lnTo>
                  <a:lnTo>
                    <a:pt x="472" y="230"/>
                  </a:lnTo>
                  <a:lnTo>
                    <a:pt x="470" y="230"/>
                  </a:lnTo>
                  <a:lnTo>
                    <a:pt x="468" y="230"/>
                  </a:lnTo>
                  <a:lnTo>
                    <a:pt x="466" y="232"/>
                  </a:lnTo>
                  <a:lnTo>
                    <a:pt x="466" y="232"/>
                  </a:lnTo>
                  <a:lnTo>
                    <a:pt x="464" y="233"/>
                  </a:lnTo>
                  <a:lnTo>
                    <a:pt x="464" y="233"/>
                  </a:lnTo>
                  <a:lnTo>
                    <a:pt x="464" y="233"/>
                  </a:lnTo>
                  <a:lnTo>
                    <a:pt x="464" y="233"/>
                  </a:lnTo>
                  <a:lnTo>
                    <a:pt x="464" y="235"/>
                  </a:lnTo>
                  <a:lnTo>
                    <a:pt x="464" y="235"/>
                  </a:lnTo>
                  <a:lnTo>
                    <a:pt x="463" y="237"/>
                  </a:lnTo>
                  <a:lnTo>
                    <a:pt x="463" y="237"/>
                  </a:lnTo>
                  <a:lnTo>
                    <a:pt x="461" y="239"/>
                  </a:lnTo>
                  <a:lnTo>
                    <a:pt x="463" y="237"/>
                  </a:lnTo>
                  <a:lnTo>
                    <a:pt x="463" y="233"/>
                  </a:lnTo>
                  <a:lnTo>
                    <a:pt x="464" y="233"/>
                  </a:lnTo>
                  <a:lnTo>
                    <a:pt x="464" y="232"/>
                  </a:lnTo>
                  <a:lnTo>
                    <a:pt x="464" y="230"/>
                  </a:lnTo>
                  <a:lnTo>
                    <a:pt x="464" y="230"/>
                  </a:lnTo>
                  <a:lnTo>
                    <a:pt x="464" y="230"/>
                  </a:lnTo>
                  <a:lnTo>
                    <a:pt x="464" y="230"/>
                  </a:lnTo>
                  <a:lnTo>
                    <a:pt x="463" y="228"/>
                  </a:lnTo>
                  <a:lnTo>
                    <a:pt x="461" y="226"/>
                  </a:lnTo>
                  <a:lnTo>
                    <a:pt x="457" y="226"/>
                  </a:lnTo>
                  <a:lnTo>
                    <a:pt x="457" y="226"/>
                  </a:lnTo>
                  <a:lnTo>
                    <a:pt x="457" y="228"/>
                  </a:lnTo>
                  <a:lnTo>
                    <a:pt x="455" y="230"/>
                  </a:lnTo>
                  <a:lnTo>
                    <a:pt x="455" y="232"/>
                  </a:lnTo>
                  <a:lnTo>
                    <a:pt x="455" y="232"/>
                  </a:lnTo>
                  <a:lnTo>
                    <a:pt x="454" y="233"/>
                  </a:lnTo>
                  <a:lnTo>
                    <a:pt x="454" y="233"/>
                  </a:lnTo>
                  <a:lnTo>
                    <a:pt x="452" y="235"/>
                  </a:lnTo>
                  <a:lnTo>
                    <a:pt x="452" y="235"/>
                  </a:lnTo>
                  <a:lnTo>
                    <a:pt x="448" y="239"/>
                  </a:lnTo>
                  <a:lnTo>
                    <a:pt x="448" y="239"/>
                  </a:lnTo>
                  <a:lnTo>
                    <a:pt x="448" y="237"/>
                  </a:lnTo>
                  <a:lnTo>
                    <a:pt x="450" y="235"/>
                  </a:lnTo>
                  <a:lnTo>
                    <a:pt x="450" y="233"/>
                  </a:lnTo>
                  <a:lnTo>
                    <a:pt x="452" y="232"/>
                  </a:lnTo>
                  <a:lnTo>
                    <a:pt x="454" y="230"/>
                  </a:lnTo>
                  <a:lnTo>
                    <a:pt x="454" y="230"/>
                  </a:lnTo>
                  <a:lnTo>
                    <a:pt x="454" y="230"/>
                  </a:lnTo>
                  <a:lnTo>
                    <a:pt x="454" y="228"/>
                  </a:lnTo>
                  <a:lnTo>
                    <a:pt x="452" y="228"/>
                  </a:lnTo>
                  <a:lnTo>
                    <a:pt x="452" y="228"/>
                  </a:lnTo>
                  <a:lnTo>
                    <a:pt x="450" y="226"/>
                  </a:lnTo>
                  <a:lnTo>
                    <a:pt x="450" y="226"/>
                  </a:lnTo>
                  <a:lnTo>
                    <a:pt x="448" y="224"/>
                  </a:lnTo>
                  <a:lnTo>
                    <a:pt x="446" y="223"/>
                  </a:lnTo>
                  <a:lnTo>
                    <a:pt x="448" y="224"/>
                  </a:lnTo>
                  <a:lnTo>
                    <a:pt x="446" y="226"/>
                  </a:lnTo>
                  <a:lnTo>
                    <a:pt x="446" y="226"/>
                  </a:lnTo>
                  <a:lnTo>
                    <a:pt x="446" y="228"/>
                  </a:lnTo>
                  <a:lnTo>
                    <a:pt x="446" y="228"/>
                  </a:lnTo>
                  <a:lnTo>
                    <a:pt x="446" y="230"/>
                  </a:lnTo>
                  <a:lnTo>
                    <a:pt x="446" y="230"/>
                  </a:lnTo>
                  <a:lnTo>
                    <a:pt x="445" y="232"/>
                  </a:lnTo>
                  <a:lnTo>
                    <a:pt x="446" y="230"/>
                  </a:lnTo>
                  <a:lnTo>
                    <a:pt x="446" y="230"/>
                  </a:lnTo>
                  <a:lnTo>
                    <a:pt x="446" y="228"/>
                  </a:lnTo>
                  <a:lnTo>
                    <a:pt x="446" y="228"/>
                  </a:lnTo>
                  <a:lnTo>
                    <a:pt x="446" y="228"/>
                  </a:lnTo>
                  <a:lnTo>
                    <a:pt x="445" y="226"/>
                  </a:lnTo>
                  <a:lnTo>
                    <a:pt x="445" y="224"/>
                  </a:lnTo>
                  <a:lnTo>
                    <a:pt x="445" y="224"/>
                  </a:lnTo>
                  <a:lnTo>
                    <a:pt x="445" y="223"/>
                  </a:lnTo>
                  <a:lnTo>
                    <a:pt x="443" y="223"/>
                  </a:lnTo>
                  <a:lnTo>
                    <a:pt x="437" y="221"/>
                  </a:lnTo>
                  <a:lnTo>
                    <a:pt x="436" y="223"/>
                  </a:lnTo>
                  <a:lnTo>
                    <a:pt x="436" y="224"/>
                  </a:lnTo>
                  <a:lnTo>
                    <a:pt x="436" y="226"/>
                  </a:lnTo>
                  <a:lnTo>
                    <a:pt x="436" y="228"/>
                  </a:lnTo>
                  <a:lnTo>
                    <a:pt x="436" y="228"/>
                  </a:lnTo>
                  <a:lnTo>
                    <a:pt x="436" y="230"/>
                  </a:lnTo>
                  <a:lnTo>
                    <a:pt x="434" y="230"/>
                  </a:lnTo>
                  <a:lnTo>
                    <a:pt x="432" y="232"/>
                  </a:lnTo>
                  <a:lnTo>
                    <a:pt x="430" y="232"/>
                  </a:lnTo>
                  <a:lnTo>
                    <a:pt x="430" y="233"/>
                  </a:lnTo>
                  <a:lnTo>
                    <a:pt x="430" y="235"/>
                  </a:lnTo>
                  <a:lnTo>
                    <a:pt x="436" y="239"/>
                  </a:lnTo>
                  <a:lnTo>
                    <a:pt x="436" y="239"/>
                  </a:lnTo>
                  <a:lnTo>
                    <a:pt x="434" y="237"/>
                  </a:lnTo>
                  <a:lnTo>
                    <a:pt x="430" y="239"/>
                  </a:lnTo>
                  <a:lnTo>
                    <a:pt x="432" y="241"/>
                  </a:lnTo>
                  <a:lnTo>
                    <a:pt x="432" y="241"/>
                  </a:lnTo>
                  <a:lnTo>
                    <a:pt x="432" y="241"/>
                  </a:lnTo>
                  <a:lnTo>
                    <a:pt x="432" y="241"/>
                  </a:lnTo>
                  <a:lnTo>
                    <a:pt x="432" y="241"/>
                  </a:lnTo>
                  <a:lnTo>
                    <a:pt x="432" y="241"/>
                  </a:lnTo>
                  <a:lnTo>
                    <a:pt x="432" y="242"/>
                  </a:lnTo>
                  <a:lnTo>
                    <a:pt x="432" y="242"/>
                  </a:lnTo>
                  <a:lnTo>
                    <a:pt x="432" y="242"/>
                  </a:lnTo>
                  <a:lnTo>
                    <a:pt x="432" y="241"/>
                  </a:lnTo>
                  <a:lnTo>
                    <a:pt x="434" y="241"/>
                  </a:lnTo>
                  <a:lnTo>
                    <a:pt x="434" y="242"/>
                  </a:lnTo>
                  <a:lnTo>
                    <a:pt x="434" y="242"/>
                  </a:lnTo>
                  <a:lnTo>
                    <a:pt x="434" y="242"/>
                  </a:lnTo>
                  <a:lnTo>
                    <a:pt x="436" y="244"/>
                  </a:lnTo>
                  <a:lnTo>
                    <a:pt x="434" y="244"/>
                  </a:lnTo>
                  <a:lnTo>
                    <a:pt x="430" y="242"/>
                  </a:lnTo>
                  <a:lnTo>
                    <a:pt x="430" y="242"/>
                  </a:lnTo>
                  <a:lnTo>
                    <a:pt x="430" y="242"/>
                  </a:lnTo>
                  <a:lnTo>
                    <a:pt x="428" y="242"/>
                  </a:lnTo>
                  <a:lnTo>
                    <a:pt x="428" y="242"/>
                  </a:lnTo>
                  <a:lnTo>
                    <a:pt x="428" y="242"/>
                  </a:lnTo>
                  <a:lnTo>
                    <a:pt x="428" y="242"/>
                  </a:lnTo>
                  <a:lnTo>
                    <a:pt x="428" y="244"/>
                  </a:lnTo>
                  <a:lnTo>
                    <a:pt x="428" y="244"/>
                  </a:lnTo>
                  <a:lnTo>
                    <a:pt x="428" y="246"/>
                  </a:lnTo>
                  <a:lnTo>
                    <a:pt x="428" y="246"/>
                  </a:lnTo>
                  <a:lnTo>
                    <a:pt x="428" y="248"/>
                  </a:lnTo>
                  <a:lnTo>
                    <a:pt x="426" y="248"/>
                  </a:lnTo>
                  <a:lnTo>
                    <a:pt x="428" y="248"/>
                  </a:lnTo>
                  <a:lnTo>
                    <a:pt x="428" y="250"/>
                  </a:lnTo>
                  <a:lnTo>
                    <a:pt x="428" y="250"/>
                  </a:lnTo>
                  <a:lnTo>
                    <a:pt x="428" y="250"/>
                  </a:lnTo>
                  <a:lnTo>
                    <a:pt x="428" y="251"/>
                  </a:lnTo>
                  <a:lnTo>
                    <a:pt x="430" y="251"/>
                  </a:lnTo>
                  <a:lnTo>
                    <a:pt x="430" y="253"/>
                  </a:lnTo>
                  <a:lnTo>
                    <a:pt x="432" y="255"/>
                  </a:lnTo>
                  <a:lnTo>
                    <a:pt x="432" y="255"/>
                  </a:lnTo>
                  <a:lnTo>
                    <a:pt x="432" y="255"/>
                  </a:lnTo>
                  <a:lnTo>
                    <a:pt x="434" y="257"/>
                  </a:lnTo>
                  <a:lnTo>
                    <a:pt x="434" y="257"/>
                  </a:lnTo>
                  <a:lnTo>
                    <a:pt x="434" y="257"/>
                  </a:lnTo>
                  <a:lnTo>
                    <a:pt x="436" y="255"/>
                  </a:lnTo>
                  <a:lnTo>
                    <a:pt x="436" y="255"/>
                  </a:lnTo>
                  <a:lnTo>
                    <a:pt x="437" y="255"/>
                  </a:lnTo>
                  <a:lnTo>
                    <a:pt x="439" y="255"/>
                  </a:lnTo>
                  <a:lnTo>
                    <a:pt x="439" y="257"/>
                  </a:lnTo>
                  <a:lnTo>
                    <a:pt x="437" y="257"/>
                  </a:lnTo>
                  <a:lnTo>
                    <a:pt x="437" y="257"/>
                  </a:lnTo>
                  <a:lnTo>
                    <a:pt x="439" y="259"/>
                  </a:lnTo>
                  <a:lnTo>
                    <a:pt x="439" y="259"/>
                  </a:lnTo>
                  <a:lnTo>
                    <a:pt x="439" y="261"/>
                  </a:lnTo>
                  <a:lnTo>
                    <a:pt x="436" y="257"/>
                  </a:lnTo>
                  <a:lnTo>
                    <a:pt x="436" y="257"/>
                  </a:lnTo>
                  <a:lnTo>
                    <a:pt x="432" y="257"/>
                  </a:lnTo>
                  <a:lnTo>
                    <a:pt x="432" y="257"/>
                  </a:lnTo>
                  <a:lnTo>
                    <a:pt x="430" y="255"/>
                  </a:lnTo>
                  <a:lnTo>
                    <a:pt x="430" y="255"/>
                  </a:lnTo>
                  <a:lnTo>
                    <a:pt x="428" y="255"/>
                  </a:lnTo>
                  <a:lnTo>
                    <a:pt x="428" y="255"/>
                  </a:lnTo>
                  <a:lnTo>
                    <a:pt x="428" y="257"/>
                  </a:lnTo>
                  <a:lnTo>
                    <a:pt x="426" y="257"/>
                  </a:lnTo>
                  <a:lnTo>
                    <a:pt x="426" y="257"/>
                  </a:lnTo>
                  <a:lnTo>
                    <a:pt x="425" y="257"/>
                  </a:lnTo>
                  <a:lnTo>
                    <a:pt x="425" y="257"/>
                  </a:lnTo>
                  <a:lnTo>
                    <a:pt x="423" y="259"/>
                  </a:lnTo>
                  <a:lnTo>
                    <a:pt x="421" y="259"/>
                  </a:lnTo>
                  <a:lnTo>
                    <a:pt x="421" y="259"/>
                  </a:lnTo>
                  <a:lnTo>
                    <a:pt x="419" y="257"/>
                  </a:lnTo>
                  <a:lnTo>
                    <a:pt x="417" y="255"/>
                  </a:lnTo>
                  <a:lnTo>
                    <a:pt x="416" y="257"/>
                  </a:lnTo>
                  <a:lnTo>
                    <a:pt x="416" y="259"/>
                  </a:lnTo>
                  <a:lnTo>
                    <a:pt x="419" y="262"/>
                  </a:lnTo>
                  <a:lnTo>
                    <a:pt x="419" y="262"/>
                  </a:lnTo>
                  <a:lnTo>
                    <a:pt x="419" y="262"/>
                  </a:lnTo>
                  <a:lnTo>
                    <a:pt x="419" y="262"/>
                  </a:lnTo>
                  <a:lnTo>
                    <a:pt x="419" y="264"/>
                  </a:lnTo>
                  <a:lnTo>
                    <a:pt x="419" y="264"/>
                  </a:lnTo>
                  <a:lnTo>
                    <a:pt x="419" y="264"/>
                  </a:lnTo>
                  <a:lnTo>
                    <a:pt x="421" y="264"/>
                  </a:lnTo>
                  <a:lnTo>
                    <a:pt x="421" y="264"/>
                  </a:lnTo>
                  <a:lnTo>
                    <a:pt x="421" y="266"/>
                  </a:lnTo>
                  <a:lnTo>
                    <a:pt x="421" y="266"/>
                  </a:lnTo>
                  <a:lnTo>
                    <a:pt x="421" y="266"/>
                  </a:lnTo>
                  <a:lnTo>
                    <a:pt x="423" y="266"/>
                  </a:lnTo>
                  <a:lnTo>
                    <a:pt x="425" y="266"/>
                  </a:lnTo>
                  <a:lnTo>
                    <a:pt x="425" y="268"/>
                  </a:lnTo>
                  <a:lnTo>
                    <a:pt x="423" y="268"/>
                  </a:lnTo>
                  <a:lnTo>
                    <a:pt x="421" y="268"/>
                  </a:lnTo>
                  <a:lnTo>
                    <a:pt x="421" y="268"/>
                  </a:lnTo>
                  <a:lnTo>
                    <a:pt x="423" y="270"/>
                  </a:lnTo>
                  <a:lnTo>
                    <a:pt x="423" y="270"/>
                  </a:lnTo>
                  <a:lnTo>
                    <a:pt x="421" y="270"/>
                  </a:lnTo>
                  <a:lnTo>
                    <a:pt x="421" y="270"/>
                  </a:lnTo>
                  <a:lnTo>
                    <a:pt x="423" y="271"/>
                  </a:lnTo>
                  <a:lnTo>
                    <a:pt x="423" y="271"/>
                  </a:lnTo>
                  <a:lnTo>
                    <a:pt x="421" y="273"/>
                  </a:lnTo>
                  <a:lnTo>
                    <a:pt x="423" y="273"/>
                  </a:lnTo>
                  <a:lnTo>
                    <a:pt x="421" y="275"/>
                  </a:lnTo>
                  <a:lnTo>
                    <a:pt x="419" y="275"/>
                  </a:lnTo>
                  <a:lnTo>
                    <a:pt x="419" y="273"/>
                  </a:lnTo>
                  <a:lnTo>
                    <a:pt x="417" y="275"/>
                  </a:lnTo>
                  <a:lnTo>
                    <a:pt x="416" y="273"/>
                  </a:lnTo>
                  <a:lnTo>
                    <a:pt x="414" y="271"/>
                  </a:lnTo>
                  <a:lnTo>
                    <a:pt x="414" y="273"/>
                  </a:lnTo>
                  <a:lnTo>
                    <a:pt x="416" y="277"/>
                  </a:lnTo>
                  <a:lnTo>
                    <a:pt x="416" y="277"/>
                  </a:lnTo>
                  <a:lnTo>
                    <a:pt x="416" y="277"/>
                  </a:lnTo>
                  <a:lnTo>
                    <a:pt x="416" y="277"/>
                  </a:lnTo>
                  <a:lnTo>
                    <a:pt x="416" y="277"/>
                  </a:lnTo>
                  <a:lnTo>
                    <a:pt x="414" y="279"/>
                  </a:lnTo>
                  <a:lnTo>
                    <a:pt x="417" y="279"/>
                  </a:lnTo>
                  <a:lnTo>
                    <a:pt x="417" y="279"/>
                  </a:lnTo>
                  <a:lnTo>
                    <a:pt x="419" y="279"/>
                  </a:lnTo>
                  <a:lnTo>
                    <a:pt x="417" y="280"/>
                  </a:lnTo>
                  <a:lnTo>
                    <a:pt x="417" y="280"/>
                  </a:lnTo>
                  <a:lnTo>
                    <a:pt x="417" y="280"/>
                  </a:lnTo>
                  <a:lnTo>
                    <a:pt x="419" y="280"/>
                  </a:lnTo>
                  <a:lnTo>
                    <a:pt x="421" y="282"/>
                  </a:lnTo>
                  <a:lnTo>
                    <a:pt x="423" y="284"/>
                  </a:lnTo>
                  <a:lnTo>
                    <a:pt x="423" y="284"/>
                  </a:lnTo>
                  <a:lnTo>
                    <a:pt x="425" y="284"/>
                  </a:lnTo>
                  <a:lnTo>
                    <a:pt x="426" y="284"/>
                  </a:lnTo>
                  <a:lnTo>
                    <a:pt x="426" y="286"/>
                  </a:lnTo>
                  <a:lnTo>
                    <a:pt x="426" y="288"/>
                  </a:lnTo>
                  <a:lnTo>
                    <a:pt x="426" y="288"/>
                  </a:lnTo>
                  <a:lnTo>
                    <a:pt x="425" y="288"/>
                  </a:lnTo>
                  <a:lnTo>
                    <a:pt x="425" y="288"/>
                  </a:lnTo>
                  <a:lnTo>
                    <a:pt x="426" y="289"/>
                  </a:lnTo>
                  <a:lnTo>
                    <a:pt x="432" y="293"/>
                  </a:lnTo>
                  <a:lnTo>
                    <a:pt x="432" y="293"/>
                  </a:lnTo>
                  <a:lnTo>
                    <a:pt x="432" y="295"/>
                  </a:lnTo>
                  <a:lnTo>
                    <a:pt x="432" y="295"/>
                  </a:lnTo>
                  <a:lnTo>
                    <a:pt x="432" y="297"/>
                  </a:lnTo>
                  <a:lnTo>
                    <a:pt x="432" y="297"/>
                  </a:lnTo>
                  <a:lnTo>
                    <a:pt x="432" y="297"/>
                  </a:lnTo>
                  <a:lnTo>
                    <a:pt x="430" y="293"/>
                  </a:lnTo>
                  <a:lnTo>
                    <a:pt x="428" y="293"/>
                  </a:lnTo>
                  <a:lnTo>
                    <a:pt x="426" y="291"/>
                  </a:lnTo>
                  <a:lnTo>
                    <a:pt x="425" y="289"/>
                  </a:lnTo>
                  <a:lnTo>
                    <a:pt x="425" y="289"/>
                  </a:lnTo>
                  <a:lnTo>
                    <a:pt x="425" y="289"/>
                  </a:lnTo>
                  <a:lnTo>
                    <a:pt x="423" y="289"/>
                  </a:lnTo>
                  <a:lnTo>
                    <a:pt x="423" y="289"/>
                  </a:lnTo>
                  <a:lnTo>
                    <a:pt x="421" y="289"/>
                  </a:lnTo>
                  <a:lnTo>
                    <a:pt x="421" y="289"/>
                  </a:lnTo>
                  <a:lnTo>
                    <a:pt x="419" y="289"/>
                  </a:lnTo>
                  <a:lnTo>
                    <a:pt x="419" y="288"/>
                  </a:lnTo>
                  <a:lnTo>
                    <a:pt x="417" y="286"/>
                  </a:lnTo>
                  <a:lnTo>
                    <a:pt x="417" y="288"/>
                  </a:lnTo>
                  <a:lnTo>
                    <a:pt x="417" y="288"/>
                  </a:lnTo>
                  <a:lnTo>
                    <a:pt x="417" y="288"/>
                  </a:lnTo>
                  <a:lnTo>
                    <a:pt x="416" y="288"/>
                  </a:lnTo>
                  <a:lnTo>
                    <a:pt x="416" y="288"/>
                  </a:lnTo>
                  <a:lnTo>
                    <a:pt x="416" y="288"/>
                  </a:lnTo>
                  <a:lnTo>
                    <a:pt x="416" y="288"/>
                  </a:lnTo>
                  <a:lnTo>
                    <a:pt x="416" y="289"/>
                  </a:lnTo>
                  <a:lnTo>
                    <a:pt x="417" y="289"/>
                  </a:lnTo>
                  <a:lnTo>
                    <a:pt x="419" y="291"/>
                  </a:lnTo>
                  <a:lnTo>
                    <a:pt x="423" y="293"/>
                  </a:lnTo>
                  <a:lnTo>
                    <a:pt x="423" y="293"/>
                  </a:lnTo>
                  <a:lnTo>
                    <a:pt x="425" y="295"/>
                  </a:lnTo>
                  <a:lnTo>
                    <a:pt x="425" y="295"/>
                  </a:lnTo>
                  <a:lnTo>
                    <a:pt x="421" y="295"/>
                  </a:lnTo>
                  <a:lnTo>
                    <a:pt x="419" y="293"/>
                  </a:lnTo>
                  <a:lnTo>
                    <a:pt x="417" y="291"/>
                  </a:lnTo>
                  <a:lnTo>
                    <a:pt x="417" y="291"/>
                  </a:lnTo>
                  <a:lnTo>
                    <a:pt x="416" y="289"/>
                  </a:lnTo>
                  <a:lnTo>
                    <a:pt x="414" y="289"/>
                  </a:lnTo>
                  <a:lnTo>
                    <a:pt x="414" y="291"/>
                  </a:lnTo>
                  <a:lnTo>
                    <a:pt x="414" y="293"/>
                  </a:lnTo>
                  <a:lnTo>
                    <a:pt x="414" y="295"/>
                  </a:lnTo>
                  <a:lnTo>
                    <a:pt x="414" y="295"/>
                  </a:lnTo>
                  <a:lnTo>
                    <a:pt x="412" y="295"/>
                  </a:lnTo>
                  <a:lnTo>
                    <a:pt x="410" y="293"/>
                  </a:lnTo>
                  <a:lnTo>
                    <a:pt x="408" y="291"/>
                  </a:lnTo>
                  <a:lnTo>
                    <a:pt x="408" y="289"/>
                  </a:lnTo>
                  <a:lnTo>
                    <a:pt x="407" y="289"/>
                  </a:lnTo>
                  <a:lnTo>
                    <a:pt x="407" y="289"/>
                  </a:lnTo>
                  <a:lnTo>
                    <a:pt x="405" y="288"/>
                  </a:lnTo>
                  <a:lnTo>
                    <a:pt x="405" y="288"/>
                  </a:lnTo>
                  <a:lnTo>
                    <a:pt x="403" y="289"/>
                  </a:lnTo>
                  <a:lnTo>
                    <a:pt x="403" y="291"/>
                  </a:lnTo>
                  <a:lnTo>
                    <a:pt x="403" y="291"/>
                  </a:lnTo>
                  <a:lnTo>
                    <a:pt x="403" y="291"/>
                  </a:lnTo>
                  <a:lnTo>
                    <a:pt x="405" y="291"/>
                  </a:lnTo>
                  <a:lnTo>
                    <a:pt x="403" y="293"/>
                  </a:lnTo>
                  <a:lnTo>
                    <a:pt x="405" y="293"/>
                  </a:lnTo>
                  <a:lnTo>
                    <a:pt x="407" y="295"/>
                  </a:lnTo>
                  <a:lnTo>
                    <a:pt x="407" y="297"/>
                  </a:lnTo>
                  <a:lnTo>
                    <a:pt x="407" y="298"/>
                  </a:lnTo>
                  <a:lnTo>
                    <a:pt x="407" y="300"/>
                  </a:lnTo>
                  <a:lnTo>
                    <a:pt x="407" y="302"/>
                  </a:lnTo>
                  <a:lnTo>
                    <a:pt x="407" y="300"/>
                  </a:lnTo>
                  <a:lnTo>
                    <a:pt x="405" y="300"/>
                  </a:lnTo>
                  <a:lnTo>
                    <a:pt x="405" y="300"/>
                  </a:lnTo>
                  <a:lnTo>
                    <a:pt x="405" y="302"/>
                  </a:lnTo>
                  <a:lnTo>
                    <a:pt x="405" y="302"/>
                  </a:lnTo>
                  <a:lnTo>
                    <a:pt x="407" y="302"/>
                  </a:lnTo>
                  <a:lnTo>
                    <a:pt x="405" y="302"/>
                  </a:lnTo>
                  <a:lnTo>
                    <a:pt x="405" y="302"/>
                  </a:lnTo>
                  <a:lnTo>
                    <a:pt x="403" y="302"/>
                  </a:lnTo>
                  <a:lnTo>
                    <a:pt x="403" y="300"/>
                  </a:lnTo>
                  <a:lnTo>
                    <a:pt x="403" y="298"/>
                  </a:lnTo>
                  <a:lnTo>
                    <a:pt x="403" y="297"/>
                  </a:lnTo>
                  <a:lnTo>
                    <a:pt x="403" y="295"/>
                  </a:lnTo>
                  <a:lnTo>
                    <a:pt x="403" y="295"/>
                  </a:lnTo>
                  <a:lnTo>
                    <a:pt x="401" y="293"/>
                  </a:lnTo>
                  <a:lnTo>
                    <a:pt x="399" y="293"/>
                  </a:lnTo>
                  <a:lnTo>
                    <a:pt x="398" y="293"/>
                  </a:lnTo>
                  <a:lnTo>
                    <a:pt x="398" y="293"/>
                  </a:lnTo>
                  <a:lnTo>
                    <a:pt x="396" y="295"/>
                  </a:lnTo>
                  <a:lnTo>
                    <a:pt x="396" y="295"/>
                  </a:lnTo>
                  <a:lnTo>
                    <a:pt x="396" y="295"/>
                  </a:lnTo>
                  <a:lnTo>
                    <a:pt x="396" y="297"/>
                  </a:lnTo>
                  <a:lnTo>
                    <a:pt x="396" y="298"/>
                  </a:lnTo>
                  <a:lnTo>
                    <a:pt x="396" y="300"/>
                  </a:lnTo>
                  <a:lnTo>
                    <a:pt x="396" y="300"/>
                  </a:lnTo>
                  <a:lnTo>
                    <a:pt x="396" y="302"/>
                  </a:lnTo>
                  <a:lnTo>
                    <a:pt x="396" y="304"/>
                  </a:lnTo>
                  <a:lnTo>
                    <a:pt x="396" y="306"/>
                  </a:lnTo>
                  <a:lnTo>
                    <a:pt x="399" y="306"/>
                  </a:lnTo>
                  <a:lnTo>
                    <a:pt x="401" y="306"/>
                  </a:lnTo>
                  <a:lnTo>
                    <a:pt x="401" y="307"/>
                  </a:lnTo>
                  <a:lnTo>
                    <a:pt x="401" y="307"/>
                  </a:lnTo>
                  <a:lnTo>
                    <a:pt x="401" y="307"/>
                  </a:lnTo>
                  <a:lnTo>
                    <a:pt x="403" y="307"/>
                  </a:lnTo>
                  <a:lnTo>
                    <a:pt x="401" y="309"/>
                  </a:lnTo>
                  <a:lnTo>
                    <a:pt x="401" y="309"/>
                  </a:lnTo>
                  <a:lnTo>
                    <a:pt x="401" y="309"/>
                  </a:lnTo>
                  <a:lnTo>
                    <a:pt x="399" y="309"/>
                  </a:lnTo>
                  <a:lnTo>
                    <a:pt x="398" y="309"/>
                  </a:lnTo>
                  <a:lnTo>
                    <a:pt x="396" y="309"/>
                  </a:lnTo>
                  <a:lnTo>
                    <a:pt x="396" y="311"/>
                  </a:lnTo>
                  <a:lnTo>
                    <a:pt x="398" y="311"/>
                  </a:lnTo>
                  <a:lnTo>
                    <a:pt x="396" y="313"/>
                  </a:lnTo>
                  <a:lnTo>
                    <a:pt x="396" y="313"/>
                  </a:lnTo>
                  <a:lnTo>
                    <a:pt x="396" y="315"/>
                  </a:lnTo>
                  <a:lnTo>
                    <a:pt x="396" y="315"/>
                  </a:lnTo>
                  <a:lnTo>
                    <a:pt x="398" y="315"/>
                  </a:lnTo>
                  <a:lnTo>
                    <a:pt x="398" y="315"/>
                  </a:lnTo>
                  <a:lnTo>
                    <a:pt x="399" y="317"/>
                  </a:lnTo>
                  <a:lnTo>
                    <a:pt x="399" y="318"/>
                  </a:lnTo>
                  <a:lnTo>
                    <a:pt x="399" y="320"/>
                  </a:lnTo>
                  <a:lnTo>
                    <a:pt x="401" y="320"/>
                  </a:lnTo>
                  <a:lnTo>
                    <a:pt x="401" y="322"/>
                  </a:lnTo>
                  <a:lnTo>
                    <a:pt x="401" y="322"/>
                  </a:lnTo>
                  <a:lnTo>
                    <a:pt x="403" y="324"/>
                  </a:lnTo>
                  <a:lnTo>
                    <a:pt x="405" y="322"/>
                  </a:lnTo>
                  <a:lnTo>
                    <a:pt x="407" y="322"/>
                  </a:lnTo>
                  <a:lnTo>
                    <a:pt x="408" y="322"/>
                  </a:lnTo>
                  <a:lnTo>
                    <a:pt x="410" y="324"/>
                  </a:lnTo>
                  <a:lnTo>
                    <a:pt x="410" y="324"/>
                  </a:lnTo>
                  <a:lnTo>
                    <a:pt x="408" y="324"/>
                  </a:lnTo>
                  <a:lnTo>
                    <a:pt x="407" y="324"/>
                  </a:lnTo>
                  <a:lnTo>
                    <a:pt x="403" y="326"/>
                  </a:lnTo>
                  <a:lnTo>
                    <a:pt x="403" y="326"/>
                  </a:lnTo>
                  <a:lnTo>
                    <a:pt x="403" y="326"/>
                  </a:lnTo>
                  <a:lnTo>
                    <a:pt x="403" y="326"/>
                  </a:lnTo>
                  <a:lnTo>
                    <a:pt x="405" y="327"/>
                  </a:lnTo>
                  <a:lnTo>
                    <a:pt x="403" y="327"/>
                  </a:lnTo>
                  <a:lnTo>
                    <a:pt x="401" y="326"/>
                  </a:lnTo>
                  <a:lnTo>
                    <a:pt x="401" y="326"/>
                  </a:lnTo>
                  <a:lnTo>
                    <a:pt x="401" y="324"/>
                  </a:lnTo>
                  <a:lnTo>
                    <a:pt x="399" y="324"/>
                  </a:lnTo>
                  <a:lnTo>
                    <a:pt x="399" y="324"/>
                  </a:lnTo>
                  <a:lnTo>
                    <a:pt x="396" y="320"/>
                  </a:lnTo>
                  <a:lnTo>
                    <a:pt x="396" y="320"/>
                  </a:lnTo>
                  <a:lnTo>
                    <a:pt x="396" y="320"/>
                  </a:lnTo>
                  <a:lnTo>
                    <a:pt x="394" y="320"/>
                  </a:lnTo>
                  <a:lnTo>
                    <a:pt x="394" y="320"/>
                  </a:lnTo>
                  <a:lnTo>
                    <a:pt x="394" y="322"/>
                  </a:lnTo>
                  <a:lnTo>
                    <a:pt x="394" y="322"/>
                  </a:lnTo>
                  <a:lnTo>
                    <a:pt x="394" y="322"/>
                  </a:lnTo>
                  <a:lnTo>
                    <a:pt x="394" y="324"/>
                  </a:lnTo>
                  <a:lnTo>
                    <a:pt x="394" y="324"/>
                  </a:lnTo>
                  <a:lnTo>
                    <a:pt x="394" y="326"/>
                  </a:lnTo>
                  <a:lnTo>
                    <a:pt x="394" y="326"/>
                  </a:lnTo>
                  <a:lnTo>
                    <a:pt x="392" y="327"/>
                  </a:lnTo>
                  <a:lnTo>
                    <a:pt x="392" y="329"/>
                  </a:lnTo>
                  <a:lnTo>
                    <a:pt x="392" y="329"/>
                  </a:lnTo>
                  <a:lnTo>
                    <a:pt x="392" y="331"/>
                  </a:lnTo>
                  <a:lnTo>
                    <a:pt x="392" y="333"/>
                  </a:lnTo>
                  <a:lnTo>
                    <a:pt x="394" y="333"/>
                  </a:lnTo>
                  <a:lnTo>
                    <a:pt x="396" y="333"/>
                  </a:lnTo>
                  <a:lnTo>
                    <a:pt x="396" y="333"/>
                  </a:lnTo>
                  <a:lnTo>
                    <a:pt x="396" y="335"/>
                  </a:lnTo>
                  <a:lnTo>
                    <a:pt x="394" y="335"/>
                  </a:lnTo>
                  <a:lnTo>
                    <a:pt x="394" y="336"/>
                  </a:lnTo>
                  <a:lnTo>
                    <a:pt x="394" y="336"/>
                  </a:lnTo>
                  <a:lnTo>
                    <a:pt x="396" y="336"/>
                  </a:lnTo>
                  <a:lnTo>
                    <a:pt x="396" y="336"/>
                  </a:lnTo>
                  <a:lnTo>
                    <a:pt x="396" y="336"/>
                  </a:lnTo>
                  <a:lnTo>
                    <a:pt x="396" y="338"/>
                  </a:lnTo>
                  <a:lnTo>
                    <a:pt x="396" y="338"/>
                  </a:lnTo>
                  <a:lnTo>
                    <a:pt x="394" y="338"/>
                  </a:lnTo>
                  <a:lnTo>
                    <a:pt x="396" y="342"/>
                  </a:lnTo>
                  <a:lnTo>
                    <a:pt x="398" y="342"/>
                  </a:lnTo>
                  <a:lnTo>
                    <a:pt x="399" y="342"/>
                  </a:lnTo>
                  <a:lnTo>
                    <a:pt x="401" y="340"/>
                  </a:lnTo>
                  <a:lnTo>
                    <a:pt x="405" y="336"/>
                  </a:lnTo>
                  <a:lnTo>
                    <a:pt x="405" y="336"/>
                  </a:lnTo>
                  <a:lnTo>
                    <a:pt x="405" y="336"/>
                  </a:lnTo>
                  <a:lnTo>
                    <a:pt x="405" y="336"/>
                  </a:lnTo>
                  <a:lnTo>
                    <a:pt x="405" y="338"/>
                  </a:lnTo>
                  <a:lnTo>
                    <a:pt x="405" y="338"/>
                  </a:lnTo>
                  <a:lnTo>
                    <a:pt x="405" y="338"/>
                  </a:lnTo>
                  <a:lnTo>
                    <a:pt x="405" y="340"/>
                  </a:lnTo>
                  <a:lnTo>
                    <a:pt x="405" y="340"/>
                  </a:lnTo>
                  <a:lnTo>
                    <a:pt x="407" y="340"/>
                  </a:lnTo>
                  <a:lnTo>
                    <a:pt x="408" y="340"/>
                  </a:lnTo>
                  <a:lnTo>
                    <a:pt x="408" y="340"/>
                  </a:lnTo>
                  <a:lnTo>
                    <a:pt x="412" y="336"/>
                  </a:lnTo>
                  <a:lnTo>
                    <a:pt x="412" y="335"/>
                  </a:lnTo>
                  <a:lnTo>
                    <a:pt x="414" y="335"/>
                  </a:lnTo>
                  <a:lnTo>
                    <a:pt x="414" y="338"/>
                  </a:lnTo>
                  <a:lnTo>
                    <a:pt x="410" y="340"/>
                  </a:lnTo>
                  <a:lnTo>
                    <a:pt x="405" y="342"/>
                  </a:lnTo>
                  <a:lnTo>
                    <a:pt x="405" y="342"/>
                  </a:lnTo>
                  <a:lnTo>
                    <a:pt x="405" y="342"/>
                  </a:lnTo>
                  <a:lnTo>
                    <a:pt x="403" y="342"/>
                  </a:lnTo>
                  <a:lnTo>
                    <a:pt x="403" y="342"/>
                  </a:lnTo>
                  <a:lnTo>
                    <a:pt x="403" y="342"/>
                  </a:lnTo>
                  <a:lnTo>
                    <a:pt x="403" y="342"/>
                  </a:lnTo>
                  <a:lnTo>
                    <a:pt x="401" y="344"/>
                  </a:lnTo>
                  <a:lnTo>
                    <a:pt x="401" y="344"/>
                  </a:lnTo>
                  <a:lnTo>
                    <a:pt x="399" y="345"/>
                  </a:lnTo>
                  <a:lnTo>
                    <a:pt x="399" y="347"/>
                  </a:lnTo>
                  <a:lnTo>
                    <a:pt x="399" y="347"/>
                  </a:lnTo>
                  <a:lnTo>
                    <a:pt x="401" y="347"/>
                  </a:lnTo>
                  <a:lnTo>
                    <a:pt x="403" y="347"/>
                  </a:lnTo>
                  <a:lnTo>
                    <a:pt x="405" y="347"/>
                  </a:lnTo>
                  <a:lnTo>
                    <a:pt x="407" y="349"/>
                  </a:lnTo>
                  <a:lnTo>
                    <a:pt x="407" y="349"/>
                  </a:lnTo>
                  <a:lnTo>
                    <a:pt x="408" y="347"/>
                  </a:lnTo>
                  <a:lnTo>
                    <a:pt x="410" y="347"/>
                  </a:lnTo>
                  <a:lnTo>
                    <a:pt x="410" y="347"/>
                  </a:lnTo>
                  <a:lnTo>
                    <a:pt x="412" y="345"/>
                  </a:lnTo>
                  <a:lnTo>
                    <a:pt x="412" y="345"/>
                  </a:lnTo>
                  <a:lnTo>
                    <a:pt x="412" y="344"/>
                  </a:lnTo>
                  <a:lnTo>
                    <a:pt x="414" y="345"/>
                  </a:lnTo>
                  <a:lnTo>
                    <a:pt x="414" y="345"/>
                  </a:lnTo>
                  <a:lnTo>
                    <a:pt x="412" y="345"/>
                  </a:lnTo>
                  <a:lnTo>
                    <a:pt x="412" y="347"/>
                  </a:lnTo>
                  <a:lnTo>
                    <a:pt x="410" y="349"/>
                  </a:lnTo>
                  <a:lnTo>
                    <a:pt x="412" y="349"/>
                  </a:lnTo>
                  <a:lnTo>
                    <a:pt x="412" y="349"/>
                  </a:lnTo>
                  <a:lnTo>
                    <a:pt x="412" y="351"/>
                  </a:lnTo>
                  <a:lnTo>
                    <a:pt x="414" y="351"/>
                  </a:lnTo>
                  <a:lnTo>
                    <a:pt x="414" y="351"/>
                  </a:lnTo>
                  <a:lnTo>
                    <a:pt x="416" y="353"/>
                  </a:lnTo>
                  <a:lnTo>
                    <a:pt x="416" y="353"/>
                  </a:lnTo>
                  <a:lnTo>
                    <a:pt x="414" y="353"/>
                  </a:lnTo>
                  <a:lnTo>
                    <a:pt x="412" y="353"/>
                  </a:lnTo>
                  <a:lnTo>
                    <a:pt x="410" y="351"/>
                  </a:lnTo>
                  <a:lnTo>
                    <a:pt x="408" y="349"/>
                  </a:lnTo>
                  <a:lnTo>
                    <a:pt x="407" y="349"/>
                  </a:lnTo>
                  <a:lnTo>
                    <a:pt x="405" y="351"/>
                  </a:lnTo>
                  <a:lnTo>
                    <a:pt x="403" y="353"/>
                  </a:lnTo>
                  <a:lnTo>
                    <a:pt x="405" y="354"/>
                  </a:lnTo>
                  <a:lnTo>
                    <a:pt x="405" y="356"/>
                  </a:lnTo>
                  <a:lnTo>
                    <a:pt x="403" y="358"/>
                  </a:lnTo>
                  <a:lnTo>
                    <a:pt x="401" y="360"/>
                  </a:lnTo>
                  <a:lnTo>
                    <a:pt x="403" y="360"/>
                  </a:lnTo>
                  <a:lnTo>
                    <a:pt x="407" y="362"/>
                  </a:lnTo>
                  <a:lnTo>
                    <a:pt x="407" y="362"/>
                  </a:lnTo>
                  <a:lnTo>
                    <a:pt x="408" y="363"/>
                  </a:lnTo>
                  <a:lnTo>
                    <a:pt x="408" y="363"/>
                  </a:lnTo>
                  <a:lnTo>
                    <a:pt x="410" y="363"/>
                  </a:lnTo>
                  <a:lnTo>
                    <a:pt x="410" y="363"/>
                  </a:lnTo>
                  <a:lnTo>
                    <a:pt x="416" y="363"/>
                  </a:lnTo>
                  <a:lnTo>
                    <a:pt x="416" y="363"/>
                  </a:lnTo>
                  <a:lnTo>
                    <a:pt x="416" y="363"/>
                  </a:lnTo>
                  <a:lnTo>
                    <a:pt x="416" y="363"/>
                  </a:lnTo>
                  <a:lnTo>
                    <a:pt x="416" y="363"/>
                  </a:lnTo>
                  <a:lnTo>
                    <a:pt x="414" y="363"/>
                  </a:lnTo>
                  <a:lnTo>
                    <a:pt x="414" y="363"/>
                  </a:lnTo>
                  <a:lnTo>
                    <a:pt x="414" y="365"/>
                  </a:lnTo>
                  <a:lnTo>
                    <a:pt x="414" y="365"/>
                  </a:lnTo>
                  <a:lnTo>
                    <a:pt x="408" y="365"/>
                  </a:lnTo>
                  <a:lnTo>
                    <a:pt x="407" y="363"/>
                  </a:lnTo>
                  <a:lnTo>
                    <a:pt x="405" y="363"/>
                  </a:lnTo>
                  <a:lnTo>
                    <a:pt x="403" y="362"/>
                  </a:lnTo>
                  <a:lnTo>
                    <a:pt x="403" y="363"/>
                  </a:lnTo>
                  <a:lnTo>
                    <a:pt x="403" y="363"/>
                  </a:lnTo>
                  <a:lnTo>
                    <a:pt x="401" y="363"/>
                  </a:lnTo>
                  <a:lnTo>
                    <a:pt x="399" y="363"/>
                  </a:lnTo>
                  <a:lnTo>
                    <a:pt x="399" y="363"/>
                  </a:lnTo>
                  <a:lnTo>
                    <a:pt x="399" y="363"/>
                  </a:lnTo>
                  <a:lnTo>
                    <a:pt x="398" y="367"/>
                  </a:lnTo>
                  <a:lnTo>
                    <a:pt x="396" y="369"/>
                  </a:lnTo>
                  <a:lnTo>
                    <a:pt x="398" y="369"/>
                  </a:lnTo>
                  <a:lnTo>
                    <a:pt x="398" y="369"/>
                  </a:lnTo>
                  <a:lnTo>
                    <a:pt x="398" y="371"/>
                  </a:lnTo>
                  <a:lnTo>
                    <a:pt x="399" y="371"/>
                  </a:lnTo>
                  <a:lnTo>
                    <a:pt x="399" y="371"/>
                  </a:lnTo>
                  <a:lnTo>
                    <a:pt x="401" y="371"/>
                  </a:lnTo>
                  <a:lnTo>
                    <a:pt x="401" y="371"/>
                  </a:lnTo>
                  <a:lnTo>
                    <a:pt x="401" y="371"/>
                  </a:lnTo>
                  <a:lnTo>
                    <a:pt x="401" y="373"/>
                  </a:lnTo>
                  <a:lnTo>
                    <a:pt x="401" y="373"/>
                  </a:lnTo>
                  <a:lnTo>
                    <a:pt x="403" y="374"/>
                  </a:lnTo>
                  <a:lnTo>
                    <a:pt x="403" y="374"/>
                  </a:lnTo>
                  <a:lnTo>
                    <a:pt x="405" y="374"/>
                  </a:lnTo>
                  <a:lnTo>
                    <a:pt x="405" y="374"/>
                  </a:lnTo>
                  <a:lnTo>
                    <a:pt x="407" y="374"/>
                  </a:lnTo>
                  <a:lnTo>
                    <a:pt x="407" y="374"/>
                  </a:lnTo>
                  <a:lnTo>
                    <a:pt x="408" y="374"/>
                  </a:lnTo>
                  <a:lnTo>
                    <a:pt x="408" y="374"/>
                  </a:lnTo>
                  <a:lnTo>
                    <a:pt x="410" y="374"/>
                  </a:lnTo>
                  <a:lnTo>
                    <a:pt x="410" y="374"/>
                  </a:lnTo>
                  <a:lnTo>
                    <a:pt x="407" y="376"/>
                  </a:lnTo>
                  <a:lnTo>
                    <a:pt x="405" y="376"/>
                  </a:lnTo>
                  <a:lnTo>
                    <a:pt x="403" y="376"/>
                  </a:lnTo>
                  <a:lnTo>
                    <a:pt x="403" y="376"/>
                  </a:lnTo>
                  <a:lnTo>
                    <a:pt x="401" y="374"/>
                  </a:lnTo>
                  <a:lnTo>
                    <a:pt x="401" y="374"/>
                  </a:lnTo>
                  <a:lnTo>
                    <a:pt x="399" y="373"/>
                  </a:lnTo>
                  <a:lnTo>
                    <a:pt x="399" y="373"/>
                  </a:lnTo>
                  <a:lnTo>
                    <a:pt x="398" y="371"/>
                  </a:lnTo>
                  <a:lnTo>
                    <a:pt x="398" y="373"/>
                  </a:lnTo>
                  <a:lnTo>
                    <a:pt x="396" y="373"/>
                  </a:lnTo>
                  <a:lnTo>
                    <a:pt x="394" y="374"/>
                  </a:lnTo>
                  <a:lnTo>
                    <a:pt x="394" y="376"/>
                  </a:lnTo>
                  <a:lnTo>
                    <a:pt x="394" y="378"/>
                  </a:lnTo>
                  <a:lnTo>
                    <a:pt x="392" y="380"/>
                  </a:lnTo>
                  <a:lnTo>
                    <a:pt x="392" y="382"/>
                  </a:lnTo>
                  <a:lnTo>
                    <a:pt x="392" y="382"/>
                  </a:lnTo>
                  <a:lnTo>
                    <a:pt x="394" y="383"/>
                  </a:lnTo>
                  <a:lnTo>
                    <a:pt x="394" y="383"/>
                  </a:lnTo>
                  <a:lnTo>
                    <a:pt x="392" y="383"/>
                  </a:lnTo>
                  <a:lnTo>
                    <a:pt x="390" y="383"/>
                  </a:lnTo>
                  <a:lnTo>
                    <a:pt x="392" y="385"/>
                  </a:lnTo>
                  <a:lnTo>
                    <a:pt x="398" y="383"/>
                  </a:lnTo>
                  <a:lnTo>
                    <a:pt x="399" y="383"/>
                  </a:lnTo>
                  <a:lnTo>
                    <a:pt x="398" y="385"/>
                  </a:lnTo>
                  <a:lnTo>
                    <a:pt x="398" y="387"/>
                  </a:lnTo>
                  <a:lnTo>
                    <a:pt x="399" y="387"/>
                  </a:lnTo>
                  <a:lnTo>
                    <a:pt x="399" y="387"/>
                  </a:lnTo>
                  <a:lnTo>
                    <a:pt x="401" y="385"/>
                  </a:lnTo>
                  <a:lnTo>
                    <a:pt x="401" y="385"/>
                  </a:lnTo>
                  <a:lnTo>
                    <a:pt x="403" y="385"/>
                  </a:lnTo>
                  <a:lnTo>
                    <a:pt x="403" y="385"/>
                  </a:lnTo>
                  <a:lnTo>
                    <a:pt x="401" y="387"/>
                  </a:lnTo>
                  <a:lnTo>
                    <a:pt x="399" y="389"/>
                  </a:lnTo>
                  <a:lnTo>
                    <a:pt x="394" y="389"/>
                  </a:lnTo>
                  <a:lnTo>
                    <a:pt x="394" y="389"/>
                  </a:lnTo>
                  <a:lnTo>
                    <a:pt x="394" y="391"/>
                  </a:lnTo>
                  <a:lnTo>
                    <a:pt x="394" y="392"/>
                  </a:lnTo>
                  <a:lnTo>
                    <a:pt x="398" y="394"/>
                  </a:lnTo>
                  <a:lnTo>
                    <a:pt x="398" y="394"/>
                  </a:lnTo>
                  <a:lnTo>
                    <a:pt x="396" y="392"/>
                  </a:lnTo>
                  <a:lnTo>
                    <a:pt x="394" y="394"/>
                  </a:lnTo>
                  <a:lnTo>
                    <a:pt x="394" y="394"/>
                  </a:lnTo>
                  <a:lnTo>
                    <a:pt x="394" y="394"/>
                  </a:lnTo>
                  <a:lnTo>
                    <a:pt x="392" y="394"/>
                  </a:lnTo>
                  <a:lnTo>
                    <a:pt x="392" y="394"/>
                  </a:lnTo>
                  <a:lnTo>
                    <a:pt x="392" y="394"/>
                  </a:lnTo>
                  <a:lnTo>
                    <a:pt x="392" y="394"/>
                  </a:lnTo>
                  <a:lnTo>
                    <a:pt x="392" y="394"/>
                  </a:lnTo>
                  <a:lnTo>
                    <a:pt x="394" y="396"/>
                  </a:lnTo>
                  <a:lnTo>
                    <a:pt x="394" y="396"/>
                  </a:lnTo>
                  <a:lnTo>
                    <a:pt x="394" y="398"/>
                  </a:lnTo>
                  <a:lnTo>
                    <a:pt x="392" y="396"/>
                  </a:lnTo>
                  <a:lnTo>
                    <a:pt x="390" y="396"/>
                  </a:lnTo>
                  <a:lnTo>
                    <a:pt x="390" y="394"/>
                  </a:lnTo>
                  <a:lnTo>
                    <a:pt x="389" y="394"/>
                  </a:lnTo>
                  <a:lnTo>
                    <a:pt x="389" y="394"/>
                  </a:lnTo>
                  <a:lnTo>
                    <a:pt x="389" y="394"/>
                  </a:lnTo>
                  <a:lnTo>
                    <a:pt x="387" y="394"/>
                  </a:lnTo>
                  <a:lnTo>
                    <a:pt x="385" y="396"/>
                  </a:lnTo>
                  <a:lnTo>
                    <a:pt x="385" y="396"/>
                  </a:lnTo>
                  <a:lnTo>
                    <a:pt x="378" y="396"/>
                  </a:lnTo>
                  <a:lnTo>
                    <a:pt x="376" y="398"/>
                  </a:lnTo>
                  <a:lnTo>
                    <a:pt x="376" y="400"/>
                  </a:lnTo>
                  <a:lnTo>
                    <a:pt x="374" y="400"/>
                  </a:lnTo>
                  <a:lnTo>
                    <a:pt x="374" y="400"/>
                  </a:lnTo>
                  <a:lnTo>
                    <a:pt x="374" y="400"/>
                  </a:lnTo>
                  <a:lnTo>
                    <a:pt x="374" y="400"/>
                  </a:lnTo>
                  <a:lnTo>
                    <a:pt x="374" y="400"/>
                  </a:lnTo>
                  <a:lnTo>
                    <a:pt x="374" y="401"/>
                  </a:lnTo>
                  <a:lnTo>
                    <a:pt x="374" y="401"/>
                  </a:lnTo>
                  <a:lnTo>
                    <a:pt x="374" y="401"/>
                  </a:lnTo>
                  <a:lnTo>
                    <a:pt x="376" y="403"/>
                  </a:lnTo>
                  <a:lnTo>
                    <a:pt x="376" y="403"/>
                  </a:lnTo>
                  <a:lnTo>
                    <a:pt x="378" y="403"/>
                  </a:lnTo>
                  <a:lnTo>
                    <a:pt x="380" y="403"/>
                  </a:lnTo>
                  <a:lnTo>
                    <a:pt x="380" y="401"/>
                  </a:lnTo>
                  <a:lnTo>
                    <a:pt x="381" y="401"/>
                  </a:lnTo>
                  <a:lnTo>
                    <a:pt x="385" y="403"/>
                  </a:lnTo>
                  <a:lnTo>
                    <a:pt x="389" y="403"/>
                  </a:lnTo>
                  <a:lnTo>
                    <a:pt x="389" y="403"/>
                  </a:lnTo>
                  <a:lnTo>
                    <a:pt x="390" y="403"/>
                  </a:lnTo>
                  <a:lnTo>
                    <a:pt x="390" y="403"/>
                  </a:lnTo>
                  <a:lnTo>
                    <a:pt x="390" y="403"/>
                  </a:lnTo>
                  <a:lnTo>
                    <a:pt x="392" y="403"/>
                  </a:lnTo>
                  <a:lnTo>
                    <a:pt x="399" y="400"/>
                  </a:lnTo>
                  <a:lnTo>
                    <a:pt x="401" y="401"/>
                  </a:lnTo>
                  <a:lnTo>
                    <a:pt x="403" y="401"/>
                  </a:lnTo>
                  <a:lnTo>
                    <a:pt x="405" y="403"/>
                  </a:lnTo>
                  <a:lnTo>
                    <a:pt x="408" y="401"/>
                  </a:lnTo>
                  <a:lnTo>
                    <a:pt x="408" y="403"/>
                  </a:lnTo>
                  <a:lnTo>
                    <a:pt x="407" y="403"/>
                  </a:lnTo>
                  <a:lnTo>
                    <a:pt x="403" y="403"/>
                  </a:lnTo>
                  <a:lnTo>
                    <a:pt x="403" y="403"/>
                  </a:lnTo>
                  <a:lnTo>
                    <a:pt x="399" y="401"/>
                  </a:lnTo>
                  <a:lnTo>
                    <a:pt x="398" y="401"/>
                  </a:lnTo>
                  <a:lnTo>
                    <a:pt x="392" y="405"/>
                  </a:lnTo>
                  <a:lnTo>
                    <a:pt x="392" y="405"/>
                  </a:lnTo>
                  <a:lnTo>
                    <a:pt x="394" y="407"/>
                  </a:lnTo>
                  <a:lnTo>
                    <a:pt x="394" y="407"/>
                  </a:lnTo>
                  <a:lnTo>
                    <a:pt x="394" y="409"/>
                  </a:lnTo>
                  <a:lnTo>
                    <a:pt x="392" y="407"/>
                  </a:lnTo>
                  <a:lnTo>
                    <a:pt x="390" y="405"/>
                  </a:lnTo>
                  <a:lnTo>
                    <a:pt x="389" y="405"/>
                  </a:lnTo>
                  <a:lnTo>
                    <a:pt x="387" y="405"/>
                  </a:lnTo>
                  <a:lnTo>
                    <a:pt x="387" y="407"/>
                  </a:lnTo>
                  <a:lnTo>
                    <a:pt x="385" y="407"/>
                  </a:lnTo>
                  <a:lnTo>
                    <a:pt x="385" y="409"/>
                  </a:lnTo>
                  <a:lnTo>
                    <a:pt x="385" y="409"/>
                  </a:lnTo>
                  <a:lnTo>
                    <a:pt x="394" y="416"/>
                  </a:lnTo>
                  <a:lnTo>
                    <a:pt x="396" y="416"/>
                  </a:lnTo>
                  <a:lnTo>
                    <a:pt x="398" y="412"/>
                  </a:lnTo>
                  <a:lnTo>
                    <a:pt x="399" y="412"/>
                  </a:lnTo>
                  <a:lnTo>
                    <a:pt x="398" y="414"/>
                  </a:lnTo>
                  <a:lnTo>
                    <a:pt x="398" y="414"/>
                  </a:lnTo>
                  <a:lnTo>
                    <a:pt x="398" y="416"/>
                  </a:lnTo>
                  <a:lnTo>
                    <a:pt x="398" y="418"/>
                  </a:lnTo>
                  <a:lnTo>
                    <a:pt x="399" y="418"/>
                  </a:lnTo>
                  <a:lnTo>
                    <a:pt x="399" y="418"/>
                  </a:lnTo>
                  <a:lnTo>
                    <a:pt x="401" y="418"/>
                  </a:lnTo>
                  <a:lnTo>
                    <a:pt x="401" y="418"/>
                  </a:lnTo>
                  <a:lnTo>
                    <a:pt x="401" y="419"/>
                  </a:lnTo>
                  <a:lnTo>
                    <a:pt x="403" y="419"/>
                  </a:lnTo>
                  <a:lnTo>
                    <a:pt x="403" y="419"/>
                  </a:lnTo>
                  <a:lnTo>
                    <a:pt x="407" y="418"/>
                  </a:lnTo>
                  <a:lnTo>
                    <a:pt x="410" y="412"/>
                  </a:lnTo>
                  <a:lnTo>
                    <a:pt x="412" y="410"/>
                  </a:lnTo>
                  <a:lnTo>
                    <a:pt x="412" y="409"/>
                  </a:lnTo>
                  <a:lnTo>
                    <a:pt x="412" y="409"/>
                  </a:lnTo>
                  <a:lnTo>
                    <a:pt x="414" y="409"/>
                  </a:lnTo>
                  <a:lnTo>
                    <a:pt x="414" y="409"/>
                  </a:lnTo>
                  <a:lnTo>
                    <a:pt x="414" y="407"/>
                  </a:lnTo>
                  <a:lnTo>
                    <a:pt x="416" y="407"/>
                  </a:lnTo>
                  <a:lnTo>
                    <a:pt x="416" y="407"/>
                  </a:lnTo>
                  <a:lnTo>
                    <a:pt x="417" y="405"/>
                  </a:lnTo>
                  <a:lnTo>
                    <a:pt x="417" y="403"/>
                  </a:lnTo>
                  <a:lnTo>
                    <a:pt x="419" y="403"/>
                  </a:lnTo>
                  <a:lnTo>
                    <a:pt x="419" y="401"/>
                  </a:lnTo>
                  <a:lnTo>
                    <a:pt x="419" y="401"/>
                  </a:lnTo>
                  <a:lnTo>
                    <a:pt x="421" y="401"/>
                  </a:lnTo>
                  <a:lnTo>
                    <a:pt x="421" y="401"/>
                  </a:lnTo>
                  <a:lnTo>
                    <a:pt x="421" y="401"/>
                  </a:lnTo>
                  <a:lnTo>
                    <a:pt x="423" y="400"/>
                  </a:lnTo>
                  <a:lnTo>
                    <a:pt x="423" y="400"/>
                  </a:lnTo>
                  <a:lnTo>
                    <a:pt x="425" y="398"/>
                  </a:lnTo>
                  <a:lnTo>
                    <a:pt x="425" y="398"/>
                  </a:lnTo>
                  <a:lnTo>
                    <a:pt x="425" y="396"/>
                  </a:lnTo>
                  <a:lnTo>
                    <a:pt x="425" y="396"/>
                  </a:lnTo>
                  <a:lnTo>
                    <a:pt x="425" y="396"/>
                  </a:lnTo>
                  <a:lnTo>
                    <a:pt x="425" y="396"/>
                  </a:lnTo>
                  <a:lnTo>
                    <a:pt x="426" y="396"/>
                  </a:lnTo>
                  <a:lnTo>
                    <a:pt x="426" y="394"/>
                  </a:lnTo>
                  <a:lnTo>
                    <a:pt x="426" y="394"/>
                  </a:lnTo>
                  <a:lnTo>
                    <a:pt x="426" y="392"/>
                  </a:lnTo>
                  <a:lnTo>
                    <a:pt x="430" y="391"/>
                  </a:lnTo>
                  <a:lnTo>
                    <a:pt x="430" y="392"/>
                  </a:lnTo>
                  <a:lnTo>
                    <a:pt x="428" y="394"/>
                  </a:lnTo>
                  <a:lnTo>
                    <a:pt x="425" y="398"/>
                  </a:lnTo>
                  <a:lnTo>
                    <a:pt x="425" y="398"/>
                  </a:lnTo>
                  <a:lnTo>
                    <a:pt x="425" y="400"/>
                  </a:lnTo>
                  <a:lnTo>
                    <a:pt x="425" y="400"/>
                  </a:lnTo>
                  <a:lnTo>
                    <a:pt x="428" y="401"/>
                  </a:lnTo>
                  <a:lnTo>
                    <a:pt x="436" y="400"/>
                  </a:lnTo>
                  <a:lnTo>
                    <a:pt x="436" y="401"/>
                  </a:lnTo>
                  <a:lnTo>
                    <a:pt x="432" y="401"/>
                  </a:lnTo>
                  <a:lnTo>
                    <a:pt x="430" y="403"/>
                  </a:lnTo>
                  <a:lnTo>
                    <a:pt x="428" y="403"/>
                  </a:lnTo>
                  <a:lnTo>
                    <a:pt x="426" y="403"/>
                  </a:lnTo>
                  <a:lnTo>
                    <a:pt x="425" y="403"/>
                  </a:lnTo>
                  <a:lnTo>
                    <a:pt x="423" y="403"/>
                  </a:lnTo>
                  <a:lnTo>
                    <a:pt x="423" y="403"/>
                  </a:lnTo>
                  <a:lnTo>
                    <a:pt x="421" y="403"/>
                  </a:lnTo>
                  <a:lnTo>
                    <a:pt x="421" y="405"/>
                  </a:lnTo>
                  <a:lnTo>
                    <a:pt x="419" y="405"/>
                  </a:lnTo>
                  <a:lnTo>
                    <a:pt x="419" y="405"/>
                  </a:lnTo>
                  <a:lnTo>
                    <a:pt x="421" y="407"/>
                  </a:lnTo>
                  <a:lnTo>
                    <a:pt x="421" y="407"/>
                  </a:lnTo>
                  <a:lnTo>
                    <a:pt x="421" y="407"/>
                  </a:lnTo>
                  <a:lnTo>
                    <a:pt x="419" y="409"/>
                  </a:lnTo>
                  <a:lnTo>
                    <a:pt x="417" y="410"/>
                  </a:lnTo>
                  <a:lnTo>
                    <a:pt x="417" y="412"/>
                  </a:lnTo>
                  <a:lnTo>
                    <a:pt x="417" y="412"/>
                  </a:lnTo>
                  <a:lnTo>
                    <a:pt x="416" y="414"/>
                  </a:lnTo>
                  <a:lnTo>
                    <a:pt x="416" y="414"/>
                  </a:lnTo>
                  <a:lnTo>
                    <a:pt x="416" y="414"/>
                  </a:lnTo>
                  <a:lnTo>
                    <a:pt x="416" y="414"/>
                  </a:lnTo>
                  <a:lnTo>
                    <a:pt x="416" y="414"/>
                  </a:lnTo>
                  <a:lnTo>
                    <a:pt x="416" y="416"/>
                  </a:lnTo>
                  <a:lnTo>
                    <a:pt x="416" y="416"/>
                  </a:lnTo>
                  <a:lnTo>
                    <a:pt x="417" y="416"/>
                  </a:lnTo>
                  <a:lnTo>
                    <a:pt x="417" y="418"/>
                  </a:lnTo>
                  <a:lnTo>
                    <a:pt x="417" y="416"/>
                  </a:lnTo>
                  <a:lnTo>
                    <a:pt x="419" y="416"/>
                  </a:lnTo>
                  <a:lnTo>
                    <a:pt x="419" y="416"/>
                  </a:lnTo>
                  <a:lnTo>
                    <a:pt x="421" y="414"/>
                  </a:lnTo>
                  <a:lnTo>
                    <a:pt x="421" y="414"/>
                  </a:lnTo>
                  <a:lnTo>
                    <a:pt x="421" y="414"/>
                  </a:lnTo>
                  <a:lnTo>
                    <a:pt x="423" y="414"/>
                  </a:lnTo>
                  <a:lnTo>
                    <a:pt x="425" y="414"/>
                  </a:lnTo>
                  <a:lnTo>
                    <a:pt x="423" y="414"/>
                  </a:lnTo>
                  <a:lnTo>
                    <a:pt x="423" y="414"/>
                  </a:lnTo>
                  <a:lnTo>
                    <a:pt x="421" y="416"/>
                  </a:lnTo>
                  <a:lnTo>
                    <a:pt x="419" y="418"/>
                  </a:lnTo>
                  <a:lnTo>
                    <a:pt x="417" y="418"/>
                  </a:lnTo>
                  <a:lnTo>
                    <a:pt x="417" y="418"/>
                  </a:lnTo>
                  <a:lnTo>
                    <a:pt x="416" y="418"/>
                  </a:lnTo>
                  <a:lnTo>
                    <a:pt x="414" y="416"/>
                  </a:lnTo>
                  <a:lnTo>
                    <a:pt x="414" y="418"/>
                  </a:lnTo>
                  <a:lnTo>
                    <a:pt x="412" y="421"/>
                  </a:lnTo>
                  <a:lnTo>
                    <a:pt x="414" y="423"/>
                  </a:lnTo>
                  <a:lnTo>
                    <a:pt x="414" y="419"/>
                  </a:lnTo>
                  <a:lnTo>
                    <a:pt x="416" y="419"/>
                  </a:lnTo>
                  <a:lnTo>
                    <a:pt x="416" y="419"/>
                  </a:lnTo>
                  <a:lnTo>
                    <a:pt x="416" y="423"/>
                  </a:lnTo>
                  <a:lnTo>
                    <a:pt x="417" y="423"/>
                  </a:lnTo>
                  <a:lnTo>
                    <a:pt x="419" y="421"/>
                  </a:lnTo>
                  <a:lnTo>
                    <a:pt x="425" y="423"/>
                  </a:lnTo>
                  <a:lnTo>
                    <a:pt x="426" y="423"/>
                  </a:lnTo>
                  <a:lnTo>
                    <a:pt x="426" y="423"/>
                  </a:lnTo>
                  <a:lnTo>
                    <a:pt x="428" y="421"/>
                  </a:lnTo>
                  <a:lnTo>
                    <a:pt x="430" y="419"/>
                  </a:lnTo>
                  <a:lnTo>
                    <a:pt x="430" y="418"/>
                  </a:lnTo>
                  <a:lnTo>
                    <a:pt x="432" y="416"/>
                  </a:lnTo>
                  <a:lnTo>
                    <a:pt x="432" y="414"/>
                  </a:lnTo>
                  <a:lnTo>
                    <a:pt x="434" y="414"/>
                  </a:lnTo>
                  <a:lnTo>
                    <a:pt x="432" y="416"/>
                  </a:lnTo>
                  <a:lnTo>
                    <a:pt x="430" y="419"/>
                  </a:lnTo>
                  <a:lnTo>
                    <a:pt x="426" y="423"/>
                  </a:lnTo>
                  <a:lnTo>
                    <a:pt x="426" y="425"/>
                  </a:lnTo>
                  <a:lnTo>
                    <a:pt x="425" y="425"/>
                  </a:lnTo>
                  <a:lnTo>
                    <a:pt x="419" y="423"/>
                  </a:lnTo>
                  <a:lnTo>
                    <a:pt x="416" y="425"/>
                  </a:lnTo>
                  <a:lnTo>
                    <a:pt x="414" y="425"/>
                  </a:lnTo>
                  <a:lnTo>
                    <a:pt x="412" y="427"/>
                  </a:lnTo>
                  <a:lnTo>
                    <a:pt x="412" y="427"/>
                  </a:lnTo>
                  <a:lnTo>
                    <a:pt x="412" y="429"/>
                  </a:lnTo>
                  <a:lnTo>
                    <a:pt x="410" y="429"/>
                  </a:lnTo>
                  <a:lnTo>
                    <a:pt x="410" y="429"/>
                  </a:lnTo>
                  <a:lnTo>
                    <a:pt x="410" y="429"/>
                  </a:lnTo>
                  <a:lnTo>
                    <a:pt x="408" y="432"/>
                  </a:lnTo>
                  <a:lnTo>
                    <a:pt x="410" y="432"/>
                  </a:lnTo>
                  <a:lnTo>
                    <a:pt x="412" y="432"/>
                  </a:lnTo>
                  <a:lnTo>
                    <a:pt x="414" y="432"/>
                  </a:lnTo>
                  <a:lnTo>
                    <a:pt x="414" y="432"/>
                  </a:lnTo>
                  <a:lnTo>
                    <a:pt x="410" y="434"/>
                  </a:lnTo>
                  <a:lnTo>
                    <a:pt x="410" y="434"/>
                  </a:lnTo>
                  <a:lnTo>
                    <a:pt x="408" y="432"/>
                  </a:lnTo>
                  <a:lnTo>
                    <a:pt x="408" y="434"/>
                  </a:lnTo>
                  <a:lnTo>
                    <a:pt x="407" y="436"/>
                  </a:lnTo>
                  <a:lnTo>
                    <a:pt x="407" y="439"/>
                  </a:lnTo>
                  <a:lnTo>
                    <a:pt x="407" y="441"/>
                  </a:lnTo>
                  <a:lnTo>
                    <a:pt x="407" y="441"/>
                  </a:lnTo>
                  <a:lnTo>
                    <a:pt x="407" y="443"/>
                  </a:lnTo>
                  <a:lnTo>
                    <a:pt x="407" y="443"/>
                  </a:lnTo>
                  <a:lnTo>
                    <a:pt x="407" y="441"/>
                  </a:lnTo>
                  <a:lnTo>
                    <a:pt x="408" y="441"/>
                  </a:lnTo>
                  <a:lnTo>
                    <a:pt x="408" y="441"/>
                  </a:lnTo>
                  <a:lnTo>
                    <a:pt x="410" y="439"/>
                  </a:lnTo>
                  <a:lnTo>
                    <a:pt x="410" y="441"/>
                  </a:lnTo>
                  <a:lnTo>
                    <a:pt x="412" y="441"/>
                  </a:lnTo>
                  <a:lnTo>
                    <a:pt x="412" y="441"/>
                  </a:lnTo>
                  <a:lnTo>
                    <a:pt x="410" y="443"/>
                  </a:lnTo>
                  <a:lnTo>
                    <a:pt x="410" y="443"/>
                  </a:lnTo>
                  <a:lnTo>
                    <a:pt x="408" y="443"/>
                  </a:lnTo>
                  <a:lnTo>
                    <a:pt x="408" y="445"/>
                  </a:lnTo>
                  <a:lnTo>
                    <a:pt x="408" y="445"/>
                  </a:lnTo>
                  <a:lnTo>
                    <a:pt x="408" y="447"/>
                  </a:lnTo>
                  <a:lnTo>
                    <a:pt x="407" y="448"/>
                  </a:lnTo>
                  <a:lnTo>
                    <a:pt x="407" y="450"/>
                  </a:lnTo>
                  <a:lnTo>
                    <a:pt x="407" y="452"/>
                  </a:lnTo>
                  <a:lnTo>
                    <a:pt x="407" y="450"/>
                  </a:lnTo>
                  <a:lnTo>
                    <a:pt x="408" y="450"/>
                  </a:lnTo>
                  <a:lnTo>
                    <a:pt x="408" y="448"/>
                  </a:lnTo>
                  <a:lnTo>
                    <a:pt x="410" y="448"/>
                  </a:lnTo>
                  <a:lnTo>
                    <a:pt x="410" y="448"/>
                  </a:lnTo>
                  <a:lnTo>
                    <a:pt x="410" y="450"/>
                  </a:lnTo>
                  <a:lnTo>
                    <a:pt x="408" y="452"/>
                  </a:lnTo>
                  <a:lnTo>
                    <a:pt x="408" y="452"/>
                  </a:lnTo>
                  <a:lnTo>
                    <a:pt x="408" y="454"/>
                  </a:lnTo>
                  <a:lnTo>
                    <a:pt x="408" y="456"/>
                  </a:lnTo>
                  <a:lnTo>
                    <a:pt x="408" y="456"/>
                  </a:lnTo>
                  <a:lnTo>
                    <a:pt x="408" y="456"/>
                  </a:lnTo>
                  <a:lnTo>
                    <a:pt x="408" y="456"/>
                  </a:lnTo>
                  <a:lnTo>
                    <a:pt x="410" y="456"/>
                  </a:lnTo>
                  <a:lnTo>
                    <a:pt x="410" y="457"/>
                  </a:lnTo>
                  <a:lnTo>
                    <a:pt x="408" y="457"/>
                  </a:lnTo>
                  <a:lnTo>
                    <a:pt x="408" y="456"/>
                  </a:lnTo>
                  <a:lnTo>
                    <a:pt x="408" y="456"/>
                  </a:lnTo>
                  <a:lnTo>
                    <a:pt x="408" y="456"/>
                  </a:lnTo>
                  <a:lnTo>
                    <a:pt x="408" y="456"/>
                  </a:lnTo>
                  <a:lnTo>
                    <a:pt x="408" y="456"/>
                  </a:lnTo>
                  <a:lnTo>
                    <a:pt x="407" y="456"/>
                  </a:lnTo>
                  <a:lnTo>
                    <a:pt x="407" y="456"/>
                  </a:lnTo>
                  <a:lnTo>
                    <a:pt x="407" y="456"/>
                  </a:lnTo>
                  <a:lnTo>
                    <a:pt x="407" y="457"/>
                  </a:lnTo>
                  <a:lnTo>
                    <a:pt x="407" y="457"/>
                  </a:lnTo>
                  <a:lnTo>
                    <a:pt x="403" y="463"/>
                  </a:lnTo>
                  <a:lnTo>
                    <a:pt x="401" y="466"/>
                  </a:lnTo>
                  <a:lnTo>
                    <a:pt x="401" y="468"/>
                  </a:lnTo>
                  <a:lnTo>
                    <a:pt x="401" y="468"/>
                  </a:lnTo>
                  <a:lnTo>
                    <a:pt x="401" y="470"/>
                  </a:lnTo>
                  <a:lnTo>
                    <a:pt x="401" y="470"/>
                  </a:lnTo>
                  <a:lnTo>
                    <a:pt x="401" y="470"/>
                  </a:lnTo>
                  <a:lnTo>
                    <a:pt x="401" y="470"/>
                  </a:lnTo>
                  <a:lnTo>
                    <a:pt x="403" y="468"/>
                  </a:lnTo>
                  <a:lnTo>
                    <a:pt x="403" y="466"/>
                  </a:lnTo>
                  <a:lnTo>
                    <a:pt x="405" y="465"/>
                  </a:lnTo>
                  <a:lnTo>
                    <a:pt x="405" y="463"/>
                  </a:lnTo>
                  <a:lnTo>
                    <a:pt x="405" y="461"/>
                  </a:lnTo>
                  <a:lnTo>
                    <a:pt x="407" y="461"/>
                  </a:lnTo>
                  <a:lnTo>
                    <a:pt x="407" y="461"/>
                  </a:lnTo>
                  <a:lnTo>
                    <a:pt x="407" y="461"/>
                  </a:lnTo>
                  <a:lnTo>
                    <a:pt x="407" y="461"/>
                  </a:lnTo>
                  <a:lnTo>
                    <a:pt x="407" y="463"/>
                  </a:lnTo>
                  <a:lnTo>
                    <a:pt x="407" y="463"/>
                  </a:lnTo>
                  <a:lnTo>
                    <a:pt x="407" y="463"/>
                  </a:lnTo>
                  <a:lnTo>
                    <a:pt x="401" y="472"/>
                  </a:lnTo>
                  <a:lnTo>
                    <a:pt x="401" y="474"/>
                  </a:lnTo>
                  <a:lnTo>
                    <a:pt x="401" y="474"/>
                  </a:lnTo>
                  <a:lnTo>
                    <a:pt x="401" y="475"/>
                  </a:lnTo>
                  <a:lnTo>
                    <a:pt x="403" y="475"/>
                  </a:lnTo>
                  <a:lnTo>
                    <a:pt x="403" y="474"/>
                  </a:lnTo>
                  <a:lnTo>
                    <a:pt x="405" y="474"/>
                  </a:lnTo>
                  <a:lnTo>
                    <a:pt x="407" y="472"/>
                  </a:lnTo>
                  <a:lnTo>
                    <a:pt x="407" y="470"/>
                  </a:lnTo>
                  <a:lnTo>
                    <a:pt x="407" y="472"/>
                  </a:lnTo>
                  <a:lnTo>
                    <a:pt x="407" y="472"/>
                  </a:lnTo>
                  <a:lnTo>
                    <a:pt x="405" y="474"/>
                  </a:lnTo>
                  <a:lnTo>
                    <a:pt x="405" y="474"/>
                  </a:lnTo>
                  <a:lnTo>
                    <a:pt x="405" y="475"/>
                  </a:lnTo>
                  <a:lnTo>
                    <a:pt x="403" y="479"/>
                  </a:lnTo>
                  <a:lnTo>
                    <a:pt x="403" y="479"/>
                  </a:lnTo>
                  <a:lnTo>
                    <a:pt x="403" y="481"/>
                  </a:lnTo>
                  <a:lnTo>
                    <a:pt x="403" y="483"/>
                  </a:lnTo>
                  <a:lnTo>
                    <a:pt x="403" y="483"/>
                  </a:lnTo>
                  <a:lnTo>
                    <a:pt x="405" y="484"/>
                  </a:lnTo>
                  <a:lnTo>
                    <a:pt x="407" y="484"/>
                  </a:lnTo>
                  <a:lnTo>
                    <a:pt x="405" y="486"/>
                  </a:lnTo>
                  <a:lnTo>
                    <a:pt x="407" y="486"/>
                  </a:lnTo>
                  <a:lnTo>
                    <a:pt x="407" y="484"/>
                  </a:lnTo>
                  <a:lnTo>
                    <a:pt x="408" y="484"/>
                  </a:lnTo>
                  <a:lnTo>
                    <a:pt x="414" y="479"/>
                  </a:lnTo>
                  <a:lnTo>
                    <a:pt x="412" y="481"/>
                  </a:lnTo>
                  <a:lnTo>
                    <a:pt x="410" y="483"/>
                  </a:lnTo>
                  <a:lnTo>
                    <a:pt x="408" y="484"/>
                  </a:lnTo>
                  <a:lnTo>
                    <a:pt x="408" y="486"/>
                  </a:lnTo>
                  <a:lnTo>
                    <a:pt x="407" y="486"/>
                  </a:lnTo>
                  <a:lnTo>
                    <a:pt x="407" y="488"/>
                  </a:lnTo>
                  <a:lnTo>
                    <a:pt x="405" y="488"/>
                  </a:lnTo>
                  <a:lnTo>
                    <a:pt x="405" y="490"/>
                  </a:lnTo>
                  <a:lnTo>
                    <a:pt x="405" y="492"/>
                  </a:lnTo>
                  <a:lnTo>
                    <a:pt x="401" y="494"/>
                  </a:lnTo>
                  <a:lnTo>
                    <a:pt x="403" y="495"/>
                  </a:lnTo>
                  <a:lnTo>
                    <a:pt x="403" y="497"/>
                  </a:lnTo>
                  <a:lnTo>
                    <a:pt x="401" y="499"/>
                  </a:lnTo>
                  <a:lnTo>
                    <a:pt x="399" y="503"/>
                  </a:lnTo>
                  <a:lnTo>
                    <a:pt x="399" y="503"/>
                  </a:lnTo>
                  <a:lnTo>
                    <a:pt x="399" y="504"/>
                  </a:lnTo>
                  <a:lnTo>
                    <a:pt x="401" y="504"/>
                  </a:lnTo>
                  <a:lnTo>
                    <a:pt x="401" y="504"/>
                  </a:lnTo>
                  <a:lnTo>
                    <a:pt x="399" y="508"/>
                  </a:lnTo>
                  <a:lnTo>
                    <a:pt x="399" y="510"/>
                  </a:lnTo>
                  <a:lnTo>
                    <a:pt x="399" y="512"/>
                  </a:lnTo>
                  <a:lnTo>
                    <a:pt x="399" y="513"/>
                  </a:lnTo>
                  <a:lnTo>
                    <a:pt x="399" y="515"/>
                  </a:lnTo>
                  <a:lnTo>
                    <a:pt x="398" y="517"/>
                  </a:lnTo>
                  <a:lnTo>
                    <a:pt x="396" y="517"/>
                  </a:lnTo>
                  <a:lnTo>
                    <a:pt x="396" y="519"/>
                  </a:lnTo>
                  <a:lnTo>
                    <a:pt x="396" y="522"/>
                  </a:lnTo>
                  <a:lnTo>
                    <a:pt x="398" y="526"/>
                  </a:lnTo>
                  <a:lnTo>
                    <a:pt x="398" y="526"/>
                  </a:lnTo>
                  <a:lnTo>
                    <a:pt x="398" y="526"/>
                  </a:lnTo>
                  <a:lnTo>
                    <a:pt x="399" y="526"/>
                  </a:lnTo>
                  <a:lnTo>
                    <a:pt x="401" y="526"/>
                  </a:lnTo>
                  <a:lnTo>
                    <a:pt x="401" y="526"/>
                  </a:lnTo>
                  <a:lnTo>
                    <a:pt x="401" y="526"/>
                  </a:lnTo>
                  <a:lnTo>
                    <a:pt x="403" y="526"/>
                  </a:lnTo>
                  <a:lnTo>
                    <a:pt x="403" y="526"/>
                  </a:lnTo>
                  <a:lnTo>
                    <a:pt x="405" y="526"/>
                  </a:lnTo>
                  <a:lnTo>
                    <a:pt x="405" y="526"/>
                  </a:lnTo>
                  <a:lnTo>
                    <a:pt x="407" y="526"/>
                  </a:lnTo>
                  <a:lnTo>
                    <a:pt x="407" y="524"/>
                  </a:lnTo>
                  <a:lnTo>
                    <a:pt x="408" y="524"/>
                  </a:lnTo>
                  <a:lnTo>
                    <a:pt x="410" y="521"/>
                  </a:lnTo>
                  <a:lnTo>
                    <a:pt x="410" y="521"/>
                  </a:lnTo>
                  <a:lnTo>
                    <a:pt x="410" y="519"/>
                  </a:lnTo>
                  <a:lnTo>
                    <a:pt x="410" y="519"/>
                  </a:lnTo>
                  <a:lnTo>
                    <a:pt x="408" y="517"/>
                  </a:lnTo>
                  <a:lnTo>
                    <a:pt x="408" y="517"/>
                  </a:lnTo>
                  <a:lnTo>
                    <a:pt x="408" y="515"/>
                  </a:lnTo>
                  <a:lnTo>
                    <a:pt x="407" y="515"/>
                  </a:lnTo>
                  <a:lnTo>
                    <a:pt x="407" y="515"/>
                  </a:lnTo>
                  <a:lnTo>
                    <a:pt x="407" y="515"/>
                  </a:lnTo>
                  <a:lnTo>
                    <a:pt x="408" y="515"/>
                  </a:lnTo>
                  <a:lnTo>
                    <a:pt x="408" y="513"/>
                  </a:lnTo>
                  <a:lnTo>
                    <a:pt x="410" y="510"/>
                  </a:lnTo>
                  <a:lnTo>
                    <a:pt x="410" y="510"/>
                  </a:lnTo>
                  <a:lnTo>
                    <a:pt x="410" y="510"/>
                  </a:lnTo>
                  <a:lnTo>
                    <a:pt x="410" y="510"/>
                  </a:lnTo>
                  <a:lnTo>
                    <a:pt x="410" y="510"/>
                  </a:lnTo>
                  <a:lnTo>
                    <a:pt x="410" y="508"/>
                  </a:lnTo>
                  <a:lnTo>
                    <a:pt x="410" y="508"/>
                  </a:lnTo>
                  <a:lnTo>
                    <a:pt x="410" y="506"/>
                  </a:lnTo>
                  <a:lnTo>
                    <a:pt x="412" y="504"/>
                  </a:lnTo>
                  <a:lnTo>
                    <a:pt x="412" y="503"/>
                  </a:lnTo>
                  <a:lnTo>
                    <a:pt x="412" y="503"/>
                  </a:lnTo>
                  <a:lnTo>
                    <a:pt x="414" y="503"/>
                  </a:lnTo>
                  <a:lnTo>
                    <a:pt x="414" y="501"/>
                  </a:lnTo>
                  <a:lnTo>
                    <a:pt x="412" y="501"/>
                  </a:lnTo>
                  <a:lnTo>
                    <a:pt x="412" y="499"/>
                  </a:lnTo>
                  <a:lnTo>
                    <a:pt x="412" y="499"/>
                  </a:lnTo>
                  <a:lnTo>
                    <a:pt x="412" y="497"/>
                  </a:lnTo>
                  <a:lnTo>
                    <a:pt x="412" y="497"/>
                  </a:lnTo>
                  <a:lnTo>
                    <a:pt x="412" y="497"/>
                  </a:lnTo>
                  <a:lnTo>
                    <a:pt x="412" y="495"/>
                  </a:lnTo>
                  <a:lnTo>
                    <a:pt x="412" y="495"/>
                  </a:lnTo>
                  <a:lnTo>
                    <a:pt x="412" y="495"/>
                  </a:lnTo>
                  <a:lnTo>
                    <a:pt x="412" y="494"/>
                  </a:lnTo>
                  <a:lnTo>
                    <a:pt x="414" y="492"/>
                  </a:lnTo>
                  <a:lnTo>
                    <a:pt x="414" y="492"/>
                  </a:lnTo>
                  <a:lnTo>
                    <a:pt x="414" y="490"/>
                  </a:lnTo>
                  <a:lnTo>
                    <a:pt x="414" y="490"/>
                  </a:lnTo>
                  <a:lnTo>
                    <a:pt x="417" y="486"/>
                  </a:lnTo>
                  <a:lnTo>
                    <a:pt x="417" y="486"/>
                  </a:lnTo>
                  <a:lnTo>
                    <a:pt x="419" y="486"/>
                  </a:lnTo>
                  <a:lnTo>
                    <a:pt x="419" y="484"/>
                  </a:lnTo>
                  <a:lnTo>
                    <a:pt x="419" y="484"/>
                  </a:lnTo>
                  <a:lnTo>
                    <a:pt x="419" y="481"/>
                  </a:lnTo>
                  <a:lnTo>
                    <a:pt x="419" y="479"/>
                  </a:lnTo>
                  <a:lnTo>
                    <a:pt x="416" y="477"/>
                  </a:lnTo>
                  <a:lnTo>
                    <a:pt x="416" y="475"/>
                  </a:lnTo>
                  <a:lnTo>
                    <a:pt x="416" y="475"/>
                  </a:lnTo>
                  <a:lnTo>
                    <a:pt x="416" y="475"/>
                  </a:lnTo>
                  <a:lnTo>
                    <a:pt x="416" y="475"/>
                  </a:lnTo>
                  <a:lnTo>
                    <a:pt x="416" y="475"/>
                  </a:lnTo>
                  <a:lnTo>
                    <a:pt x="416" y="475"/>
                  </a:lnTo>
                  <a:lnTo>
                    <a:pt x="416" y="475"/>
                  </a:lnTo>
                  <a:lnTo>
                    <a:pt x="416" y="474"/>
                  </a:lnTo>
                  <a:lnTo>
                    <a:pt x="416" y="474"/>
                  </a:lnTo>
                  <a:lnTo>
                    <a:pt x="416" y="474"/>
                  </a:lnTo>
                  <a:lnTo>
                    <a:pt x="416" y="472"/>
                  </a:lnTo>
                  <a:lnTo>
                    <a:pt x="416" y="470"/>
                  </a:lnTo>
                  <a:lnTo>
                    <a:pt x="414" y="470"/>
                  </a:lnTo>
                  <a:lnTo>
                    <a:pt x="414" y="468"/>
                  </a:lnTo>
                  <a:lnTo>
                    <a:pt x="414" y="468"/>
                  </a:lnTo>
                  <a:lnTo>
                    <a:pt x="414" y="468"/>
                  </a:lnTo>
                  <a:lnTo>
                    <a:pt x="414" y="463"/>
                  </a:lnTo>
                  <a:lnTo>
                    <a:pt x="414" y="463"/>
                  </a:lnTo>
                  <a:lnTo>
                    <a:pt x="414" y="463"/>
                  </a:lnTo>
                  <a:lnTo>
                    <a:pt x="414" y="463"/>
                  </a:lnTo>
                  <a:lnTo>
                    <a:pt x="414" y="461"/>
                  </a:lnTo>
                  <a:lnTo>
                    <a:pt x="414" y="463"/>
                  </a:lnTo>
                  <a:lnTo>
                    <a:pt x="414" y="463"/>
                  </a:lnTo>
                  <a:lnTo>
                    <a:pt x="414" y="463"/>
                  </a:lnTo>
                  <a:lnTo>
                    <a:pt x="416" y="465"/>
                  </a:lnTo>
                  <a:lnTo>
                    <a:pt x="416" y="465"/>
                  </a:lnTo>
                  <a:lnTo>
                    <a:pt x="417" y="463"/>
                  </a:lnTo>
                  <a:lnTo>
                    <a:pt x="417" y="463"/>
                  </a:lnTo>
                  <a:lnTo>
                    <a:pt x="417" y="463"/>
                  </a:lnTo>
                  <a:lnTo>
                    <a:pt x="419" y="461"/>
                  </a:lnTo>
                  <a:lnTo>
                    <a:pt x="419" y="461"/>
                  </a:lnTo>
                  <a:lnTo>
                    <a:pt x="419" y="459"/>
                  </a:lnTo>
                  <a:lnTo>
                    <a:pt x="419" y="459"/>
                  </a:lnTo>
                  <a:lnTo>
                    <a:pt x="419" y="459"/>
                  </a:lnTo>
                  <a:lnTo>
                    <a:pt x="421" y="459"/>
                  </a:lnTo>
                  <a:lnTo>
                    <a:pt x="425" y="454"/>
                  </a:lnTo>
                  <a:lnTo>
                    <a:pt x="430" y="448"/>
                  </a:lnTo>
                  <a:lnTo>
                    <a:pt x="432" y="448"/>
                  </a:lnTo>
                  <a:lnTo>
                    <a:pt x="432" y="445"/>
                  </a:lnTo>
                  <a:lnTo>
                    <a:pt x="434" y="445"/>
                  </a:lnTo>
                  <a:lnTo>
                    <a:pt x="434" y="443"/>
                  </a:lnTo>
                  <a:lnTo>
                    <a:pt x="434" y="443"/>
                  </a:lnTo>
                  <a:lnTo>
                    <a:pt x="437" y="443"/>
                  </a:lnTo>
                  <a:lnTo>
                    <a:pt x="437" y="443"/>
                  </a:lnTo>
                  <a:lnTo>
                    <a:pt x="439" y="439"/>
                  </a:lnTo>
                  <a:lnTo>
                    <a:pt x="439" y="439"/>
                  </a:lnTo>
                  <a:lnTo>
                    <a:pt x="439" y="441"/>
                  </a:lnTo>
                  <a:lnTo>
                    <a:pt x="437" y="443"/>
                  </a:lnTo>
                  <a:lnTo>
                    <a:pt x="436" y="445"/>
                  </a:lnTo>
                  <a:lnTo>
                    <a:pt x="434" y="445"/>
                  </a:lnTo>
                  <a:lnTo>
                    <a:pt x="434" y="447"/>
                  </a:lnTo>
                  <a:lnTo>
                    <a:pt x="432" y="450"/>
                  </a:lnTo>
                  <a:lnTo>
                    <a:pt x="430" y="450"/>
                  </a:lnTo>
                  <a:lnTo>
                    <a:pt x="428" y="452"/>
                  </a:lnTo>
                  <a:lnTo>
                    <a:pt x="426" y="454"/>
                  </a:lnTo>
                  <a:lnTo>
                    <a:pt x="421" y="463"/>
                  </a:lnTo>
                  <a:lnTo>
                    <a:pt x="419" y="465"/>
                  </a:lnTo>
                  <a:lnTo>
                    <a:pt x="419" y="468"/>
                  </a:lnTo>
                  <a:lnTo>
                    <a:pt x="419" y="468"/>
                  </a:lnTo>
                  <a:lnTo>
                    <a:pt x="419" y="468"/>
                  </a:lnTo>
                  <a:lnTo>
                    <a:pt x="419" y="470"/>
                  </a:lnTo>
                  <a:lnTo>
                    <a:pt x="419" y="470"/>
                  </a:lnTo>
                  <a:lnTo>
                    <a:pt x="419" y="472"/>
                  </a:lnTo>
                  <a:lnTo>
                    <a:pt x="419" y="474"/>
                  </a:lnTo>
                  <a:lnTo>
                    <a:pt x="419" y="474"/>
                  </a:lnTo>
                  <a:lnTo>
                    <a:pt x="419" y="474"/>
                  </a:lnTo>
                  <a:lnTo>
                    <a:pt x="419" y="474"/>
                  </a:lnTo>
                  <a:lnTo>
                    <a:pt x="421" y="475"/>
                  </a:lnTo>
                  <a:lnTo>
                    <a:pt x="421" y="477"/>
                  </a:lnTo>
                  <a:lnTo>
                    <a:pt x="421" y="477"/>
                  </a:lnTo>
                  <a:lnTo>
                    <a:pt x="423" y="479"/>
                  </a:lnTo>
                  <a:lnTo>
                    <a:pt x="425" y="479"/>
                  </a:lnTo>
                  <a:lnTo>
                    <a:pt x="426" y="479"/>
                  </a:lnTo>
                  <a:lnTo>
                    <a:pt x="426" y="477"/>
                  </a:lnTo>
                  <a:lnTo>
                    <a:pt x="425" y="477"/>
                  </a:lnTo>
                  <a:lnTo>
                    <a:pt x="425" y="474"/>
                  </a:lnTo>
                  <a:lnTo>
                    <a:pt x="425" y="472"/>
                  </a:lnTo>
                  <a:lnTo>
                    <a:pt x="426" y="472"/>
                  </a:lnTo>
                  <a:lnTo>
                    <a:pt x="426" y="470"/>
                  </a:lnTo>
                  <a:lnTo>
                    <a:pt x="426" y="468"/>
                  </a:lnTo>
                  <a:lnTo>
                    <a:pt x="426" y="468"/>
                  </a:lnTo>
                  <a:lnTo>
                    <a:pt x="426" y="466"/>
                  </a:lnTo>
                  <a:lnTo>
                    <a:pt x="426" y="468"/>
                  </a:lnTo>
                  <a:lnTo>
                    <a:pt x="428" y="470"/>
                  </a:lnTo>
                  <a:lnTo>
                    <a:pt x="430" y="474"/>
                  </a:lnTo>
                  <a:lnTo>
                    <a:pt x="432" y="474"/>
                  </a:lnTo>
                  <a:lnTo>
                    <a:pt x="432" y="472"/>
                  </a:lnTo>
                  <a:lnTo>
                    <a:pt x="432" y="470"/>
                  </a:lnTo>
                  <a:lnTo>
                    <a:pt x="430" y="466"/>
                  </a:lnTo>
                  <a:lnTo>
                    <a:pt x="428" y="465"/>
                  </a:lnTo>
                  <a:lnTo>
                    <a:pt x="430" y="463"/>
                  </a:lnTo>
                  <a:lnTo>
                    <a:pt x="430" y="465"/>
                  </a:lnTo>
                  <a:lnTo>
                    <a:pt x="430" y="465"/>
                  </a:lnTo>
                  <a:lnTo>
                    <a:pt x="432" y="468"/>
                  </a:lnTo>
                  <a:lnTo>
                    <a:pt x="432" y="470"/>
                  </a:lnTo>
                  <a:lnTo>
                    <a:pt x="434" y="472"/>
                  </a:lnTo>
                  <a:lnTo>
                    <a:pt x="434" y="475"/>
                  </a:lnTo>
                  <a:lnTo>
                    <a:pt x="436" y="475"/>
                  </a:lnTo>
                  <a:lnTo>
                    <a:pt x="436" y="475"/>
                  </a:lnTo>
                  <a:lnTo>
                    <a:pt x="437" y="475"/>
                  </a:lnTo>
                  <a:lnTo>
                    <a:pt x="437" y="475"/>
                  </a:lnTo>
                  <a:lnTo>
                    <a:pt x="437" y="474"/>
                  </a:lnTo>
                  <a:lnTo>
                    <a:pt x="439" y="474"/>
                  </a:lnTo>
                  <a:lnTo>
                    <a:pt x="439" y="472"/>
                  </a:lnTo>
                  <a:lnTo>
                    <a:pt x="439" y="472"/>
                  </a:lnTo>
                  <a:lnTo>
                    <a:pt x="439" y="470"/>
                  </a:lnTo>
                  <a:lnTo>
                    <a:pt x="439" y="470"/>
                  </a:lnTo>
                  <a:lnTo>
                    <a:pt x="441" y="470"/>
                  </a:lnTo>
                  <a:lnTo>
                    <a:pt x="441" y="468"/>
                  </a:lnTo>
                  <a:lnTo>
                    <a:pt x="441" y="466"/>
                  </a:lnTo>
                  <a:lnTo>
                    <a:pt x="439" y="466"/>
                  </a:lnTo>
                  <a:lnTo>
                    <a:pt x="439" y="466"/>
                  </a:lnTo>
                  <a:lnTo>
                    <a:pt x="439" y="465"/>
                  </a:lnTo>
                  <a:lnTo>
                    <a:pt x="439" y="465"/>
                  </a:lnTo>
                  <a:lnTo>
                    <a:pt x="439" y="465"/>
                  </a:lnTo>
                  <a:lnTo>
                    <a:pt x="439" y="466"/>
                  </a:lnTo>
                  <a:lnTo>
                    <a:pt x="441" y="466"/>
                  </a:lnTo>
                  <a:lnTo>
                    <a:pt x="441" y="465"/>
                  </a:lnTo>
                  <a:lnTo>
                    <a:pt x="441" y="465"/>
                  </a:lnTo>
                  <a:lnTo>
                    <a:pt x="441" y="463"/>
                  </a:lnTo>
                  <a:lnTo>
                    <a:pt x="441" y="461"/>
                  </a:lnTo>
                  <a:lnTo>
                    <a:pt x="441" y="459"/>
                  </a:lnTo>
                  <a:lnTo>
                    <a:pt x="441" y="459"/>
                  </a:lnTo>
                  <a:lnTo>
                    <a:pt x="441" y="459"/>
                  </a:lnTo>
                  <a:lnTo>
                    <a:pt x="441" y="457"/>
                  </a:lnTo>
                  <a:lnTo>
                    <a:pt x="441" y="454"/>
                  </a:lnTo>
                  <a:lnTo>
                    <a:pt x="441" y="452"/>
                  </a:lnTo>
                  <a:lnTo>
                    <a:pt x="439" y="450"/>
                  </a:lnTo>
                  <a:lnTo>
                    <a:pt x="441" y="448"/>
                  </a:lnTo>
                  <a:lnTo>
                    <a:pt x="441" y="448"/>
                  </a:lnTo>
                  <a:lnTo>
                    <a:pt x="443" y="450"/>
                  </a:lnTo>
                  <a:lnTo>
                    <a:pt x="443" y="450"/>
                  </a:lnTo>
                  <a:lnTo>
                    <a:pt x="443" y="454"/>
                  </a:lnTo>
                  <a:lnTo>
                    <a:pt x="443" y="454"/>
                  </a:lnTo>
                  <a:lnTo>
                    <a:pt x="443" y="454"/>
                  </a:lnTo>
                  <a:lnTo>
                    <a:pt x="445" y="454"/>
                  </a:lnTo>
                  <a:lnTo>
                    <a:pt x="446" y="447"/>
                  </a:lnTo>
                  <a:lnTo>
                    <a:pt x="448" y="447"/>
                  </a:lnTo>
                  <a:lnTo>
                    <a:pt x="448" y="447"/>
                  </a:lnTo>
                  <a:lnTo>
                    <a:pt x="448" y="447"/>
                  </a:lnTo>
                  <a:lnTo>
                    <a:pt x="448" y="448"/>
                  </a:lnTo>
                  <a:lnTo>
                    <a:pt x="445" y="454"/>
                  </a:lnTo>
                  <a:lnTo>
                    <a:pt x="443" y="459"/>
                  </a:lnTo>
                  <a:lnTo>
                    <a:pt x="443" y="459"/>
                  </a:lnTo>
                  <a:lnTo>
                    <a:pt x="443" y="463"/>
                  </a:lnTo>
                  <a:lnTo>
                    <a:pt x="443" y="465"/>
                  </a:lnTo>
                  <a:lnTo>
                    <a:pt x="443" y="466"/>
                  </a:lnTo>
                  <a:lnTo>
                    <a:pt x="445" y="466"/>
                  </a:lnTo>
                  <a:lnTo>
                    <a:pt x="446" y="466"/>
                  </a:lnTo>
                  <a:lnTo>
                    <a:pt x="446" y="466"/>
                  </a:lnTo>
                  <a:lnTo>
                    <a:pt x="446" y="465"/>
                  </a:lnTo>
                  <a:lnTo>
                    <a:pt x="446" y="463"/>
                  </a:lnTo>
                  <a:lnTo>
                    <a:pt x="445" y="459"/>
                  </a:lnTo>
                  <a:lnTo>
                    <a:pt x="445" y="459"/>
                  </a:lnTo>
                  <a:lnTo>
                    <a:pt x="445" y="457"/>
                  </a:lnTo>
                  <a:lnTo>
                    <a:pt x="445" y="457"/>
                  </a:lnTo>
                  <a:lnTo>
                    <a:pt x="445" y="457"/>
                  </a:lnTo>
                  <a:lnTo>
                    <a:pt x="445" y="457"/>
                  </a:lnTo>
                  <a:lnTo>
                    <a:pt x="446" y="461"/>
                  </a:lnTo>
                  <a:lnTo>
                    <a:pt x="446" y="461"/>
                  </a:lnTo>
                  <a:lnTo>
                    <a:pt x="446" y="463"/>
                  </a:lnTo>
                  <a:lnTo>
                    <a:pt x="448" y="465"/>
                  </a:lnTo>
                  <a:lnTo>
                    <a:pt x="450" y="465"/>
                  </a:lnTo>
                  <a:lnTo>
                    <a:pt x="452" y="468"/>
                  </a:lnTo>
                  <a:lnTo>
                    <a:pt x="455" y="470"/>
                  </a:lnTo>
                  <a:lnTo>
                    <a:pt x="457" y="470"/>
                  </a:lnTo>
                  <a:lnTo>
                    <a:pt x="463" y="470"/>
                  </a:lnTo>
                  <a:lnTo>
                    <a:pt x="461" y="472"/>
                  </a:lnTo>
                  <a:lnTo>
                    <a:pt x="452" y="470"/>
                  </a:lnTo>
                  <a:lnTo>
                    <a:pt x="452" y="470"/>
                  </a:lnTo>
                  <a:lnTo>
                    <a:pt x="450" y="470"/>
                  </a:lnTo>
                  <a:lnTo>
                    <a:pt x="450" y="470"/>
                  </a:lnTo>
                  <a:lnTo>
                    <a:pt x="446" y="468"/>
                  </a:lnTo>
                  <a:lnTo>
                    <a:pt x="446" y="468"/>
                  </a:lnTo>
                  <a:lnTo>
                    <a:pt x="445" y="468"/>
                  </a:lnTo>
                  <a:lnTo>
                    <a:pt x="443" y="470"/>
                  </a:lnTo>
                  <a:lnTo>
                    <a:pt x="443" y="470"/>
                  </a:lnTo>
                  <a:lnTo>
                    <a:pt x="441" y="472"/>
                  </a:lnTo>
                  <a:lnTo>
                    <a:pt x="441" y="474"/>
                  </a:lnTo>
                  <a:lnTo>
                    <a:pt x="441" y="477"/>
                  </a:lnTo>
                  <a:lnTo>
                    <a:pt x="441" y="477"/>
                  </a:lnTo>
                  <a:lnTo>
                    <a:pt x="443" y="481"/>
                  </a:lnTo>
                  <a:lnTo>
                    <a:pt x="443" y="481"/>
                  </a:lnTo>
                  <a:lnTo>
                    <a:pt x="443" y="483"/>
                  </a:lnTo>
                  <a:lnTo>
                    <a:pt x="443" y="483"/>
                  </a:lnTo>
                  <a:lnTo>
                    <a:pt x="443" y="486"/>
                  </a:lnTo>
                  <a:lnTo>
                    <a:pt x="443" y="488"/>
                  </a:lnTo>
                  <a:lnTo>
                    <a:pt x="439" y="490"/>
                  </a:lnTo>
                  <a:lnTo>
                    <a:pt x="441" y="492"/>
                  </a:lnTo>
                  <a:lnTo>
                    <a:pt x="443" y="494"/>
                  </a:lnTo>
                  <a:lnTo>
                    <a:pt x="446" y="495"/>
                  </a:lnTo>
                  <a:lnTo>
                    <a:pt x="446" y="495"/>
                  </a:lnTo>
                  <a:lnTo>
                    <a:pt x="445" y="497"/>
                  </a:lnTo>
                  <a:lnTo>
                    <a:pt x="446" y="497"/>
                  </a:lnTo>
                  <a:lnTo>
                    <a:pt x="446" y="497"/>
                  </a:lnTo>
                  <a:lnTo>
                    <a:pt x="450" y="499"/>
                  </a:lnTo>
                  <a:lnTo>
                    <a:pt x="452" y="499"/>
                  </a:lnTo>
                  <a:lnTo>
                    <a:pt x="452" y="501"/>
                  </a:lnTo>
                  <a:lnTo>
                    <a:pt x="454" y="503"/>
                  </a:lnTo>
                  <a:lnTo>
                    <a:pt x="454" y="503"/>
                  </a:lnTo>
                  <a:lnTo>
                    <a:pt x="452" y="504"/>
                  </a:lnTo>
                  <a:lnTo>
                    <a:pt x="454" y="506"/>
                  </a:lnTo>
                  <a:lnTo>
                    <a:pt x="455" y="508"/>
                  </a:lnTo>
                  <a:lnTo>
                    <a:pt x="455" y="510"/>
                  </a:lnTo>
                  <a:lnTo>
                    <a:pt x="455" y="512"/>
                  </a:lnTo>
                  <a:lnTo>
                    <a:pt x="454" y="513"/>
                  </a:lnTo>
                  <a:lnTo>
                    <a:pt x="450" y="515"/>
                  </a:lnTo>
                  <a:lnTo>
                    <a:pt x="448" y="517"/>
                  </a:lnTo>
                  <a:lnTo>
                    <a:pt x="448" y="517"/>
                  </a:lnTo>
                  <a:lnTo>
                    <a:pt x="448" y="519"/>
                  </a:lnTo>
                  <a:lnTo>
                    <a:pt x="448" y="521"/>
                  </a:lnTo>
                  <a:lnTo>
                    <a:pt x="446" y="521"/>
                  </a:lnTo>
                  <a:lnTo>
                    <a:pt x="446" y="522"/>
                  </a:lnTo>
                  <a:lnTo>
                    <a:pt x="445" y="524"/>
                  </a:lnTo>
                  <a:lnTo>
                    <a:pt x="445" y="524"/>
                  </a:lnTo>
                  <a:lnTo>
                    <a:pt x="445" y="526"/>
                  </a:lnTo>
                  <a:lnTo>
                    <a:pt x="445" y="528"/>
                  </a:lnTo>
                  <a:lnTo>
                    <a:pt x="445" y="528"/>
                  </a:lnTo>
                  <a:lnTo>
                    <a:pt x="445" y="528"/>
                  </a:lnTo>
                  <a:lnTo>
                    <a:pt x="443" y="531"/>
                  </a:lnTo>
                  <a:lnTo>
                    <a:pt x="443" y="531"/>
                  </a:lnTo>
                  <a:lnTo>
                    <a:pt x="443" y="533"/>
                  </a:lnTo>
                  <a:lnTo>
                    <a:pt x="443" y="533"/>
                  </a:lnTo>
                  <a:lnTo>
                    <a:pt x="443" y="533"/>
                  </a:lnTo>
                  <a:lnTo>
                    <a:pt x="443" y="533"/>
                  </a:lnTo>
                  <a:lnTo>
                    <a:pt x="439" y="539"/>
                  </a:lnTo>
                  <a:lnTo>
                    <a:pt x="437" y="539"/>
                  </a:lnTo>
                  <a:lnTo>
                    <a:pt x="436" y="540"/>
                  </a:lnTo>
                  <a:lnTo>
                    <a:pt x="436" y="542"/>
                  </a:lnTo>
                  <a:lnTo>
                    <a:pt x="436" y="544"/>
                  </a:lnTo>
                  <a:lnTo>
                    <a:pt x="436" y="544"/>
                  </a:lnTo>
                  <a:lnTo>
                    <a:pt x="434" y="548"/>
                  </a:lnTo>
                  <a:lnTo>
                    <a:pt x="434" y="548"/>
                  </a:lnTo>
                  <a:lnTo>
                    <a:pt x="434" y="548"/>
                  </a:lnTo>
                  <a:lnTo>
                    <a:pt x="434" y="550"/>
                  </a:lnTo>
                  <a:lnTo>
                    <a:pt x="434" y="551"/>
                  </a:lnTo>
                  <a:lnTo>
                    <a:pt x="434" y="553"/>
                  </a:lnTo>
                  <a:lnTo>
                    <a:pt x="434" y="553"/>
                  </a:lnTo>
                  <a:lnTo>
                    <a:pt x="434" y="553"/>
                  </a:lnTo>
                  <a:lnTo>
                    <a:pt x="436" y="555"/>
                  </a:lnTo>
                  <a:lnTo>
                    <a:pt x="437" y="559"/>
                  </a:lnTo>
                  <a:lnTo>
                    <a:pt x="437" y="559"/>
                  </a:lnTo>
                  <a:lnTo>
                    <a:pt x="437" y="559"/>
                  </a:lnTo>
                  <a:lnTo>
                    <a:pt x="436" y="560"/>
                  </a:lnTo>
                  <a:lnTo>
                    <a:pt x="436" y="560"/>
                  </a:lnTo>
                  <a:lnTo>
                    <a:pt x="434" y="560"/>
                  </a:lnTo>
                  <a:lnTo>
                    <a:pt x="434" y="560"/>
                  </a:lnTo>
                  <a:lnTo>
                    <a:pt x="434" y="559"/>
                  </a:lnTo>
                  <a:lnTo>
                    <a:pt x="432" y="559"/>
                  </a:lnTo>
                  <a:lnTo>
                    <a:pt x="434" y="555"/>
                  </a:lnTo>
                  <a:lnTo>
                    <a:pt x="434" y="555"/>
                  </a:lnTo>
                  <a:lnTo>
                    <a:pt x="432" y="553"/>
                  </a:lnTo>
                  <a:lnTo>
                    <a:pt x="432" y="553"/>
                  </a:lnTo>
                  <a:lnTo>
                    <a:pt x="432" y="551"/>
                  </a:lnTo>
                  <a:lnTo>
                    <a:pt x="432" y="551"/>
                  </a:lnTo>
                  <a:lnTo>
                    <a:pt x="430" y="551"/>
                  </a:lnTo>
                  <a:lnTo>
                    <a:pt x="430" y="550"/>
                  </a:lnTo>
                  <a:lnTo>
                    <a:pt x="430" y="551"/>
                  </a:lnTo>
                  <a:lnTo>
                    <a:pt x="430" y="551"/>
                  </a:lnTo>
                  <a:lnTo>
                    <a:pt x="430" y="551"/>
                  </a:lnTo>
                  <a:lnTo>
                    <a:pt x="428" y="551"/>
                  </a:lnTo>
                  <a:lnTo>
                    <a:pt x="428" y="551"/>
                  </a:lnTo>
                  <a:lnTo>
                    <a:pt x="426" y="553"/>
                  </a:lnTo>
                  <a:lnTo>
                    <a:pt x="426" y="557"/>
                  </a:lnTo>
                  <a:lnTo>
                    <a:pt x="426" y="560"/>
                  </a:lnTo>
                  <a:lnTo>
                    <a:pt x="428" y="564"/>
                  </a:lnTo>
                  <a:lnTo>
                    <a:pt x="430" y="566"/>
                  </a:lnTo>
                  <a:lnTo>
                    <a:pt x="434" y="571"/>
                  </a:lnTo>
                  <a:lnTo>
                    <a:pt x="436" y="573"/>
                  </a:lnTo>
                  <a:lnTo>
                    <a:pt x="436" y="573"/>
                  </a:lnTo>
                  <a:lnTo>
                    <a:pt x="436" y="573"/>
                  </a:lnTo>
                  <a:lnTo>
                    <a:pt x="436" y="575"/>
                  </a:lnTo>
                  <a:lnTo>
                    <a:pt x="437" y="577"/>
                  </a:lnTo>
                  <a:lnTo>
                    <a:pt x="437" y="577"/>
                  </a:lnTo>
                  <a:lnTo>
                    <a:pt x="437" y="577"/>
                  </a:lnTo>
                  <a:lnTo>
                    <a:pt x="439" y="577"/>
                  </a:lnTo>
                  <a:lnTo>
                    <a:pt x="437" y="577"/>
                  </a:lnTo>
                  <a:lnTo>
                    <a:pt x="437" y="578"/>
                  </a:lnTo>
                  <a:lnTo>
                    <a:pt x="439" y="578"/>
                  </a:lnTo>
                  <a:lnTo>
                    <a:pt x="439" y="578"/>
                  </a:lnTo>
                  <a:lnTo>
                    <a:pt x="437" y="580"/>
                  </a:lnTo>
                  <a:lnTo>
                    <a:pt x="437" y="580"/>
                  </a:lnTo>
                  <a:lnTo>
                    <a:pt x="439" y="582"/>
                  </a:lnTo>
                  <a:lnTo>
                    <a:pt x="439" y="582"/>
                  </a:lnTo>
                  <a:lnTo>
                    <a:pt x="439" y="584"/>
                  </a:lnTo>
                  <a:lnTo>
                    <a:pt x="443" y="584"/>
                  </a:lnTo>
                  <a:lnTo>
                    <a:pt x="443" y="584"/>
                  </a:lnTo>
                  <a:lnTo>
                    <a:pt x="443" y="584"/>
                  </a:lnTo>
                  <a:lnTo>
                    <a:pt x="443" y="582"/>
                  </a:lnTo>
                  <a:lnTo>
                    <a:pt x="443" y="582"/>
                  </a:lnTo>
                  <a:lnTo>
                    <a:pt x="443" y="580"/>
                  </a:lnTo>
                  <a:lnTo>
                    <a:pt x="443" y="580"/>
                  </a:lnTo>
                  <a:lnTo>
                    <a:pt x="441" y="578"/>
                  </a:lnTo>
                  <a:lnTo>
                    <a:pt x="441" y="577"/>
                  </a:lnTo>
                  <a:lnTo>
                    <a:pt x="439" y="575"/>
                  </a:lnTo>
                  <a:lnTo>
                    <a:pt x="439" y="573"/>
                  </a:lnTo>
                  <a:lnTo>
                    <a:pt x="439" y="573"/>
                  </a:lnTo>
                  <a:lnTo>
                    <a:pt x="439" y="571"/>
                  </a:lnTo>
                  <a:lnTo>
                    <a:pt x="439" y="571"/>
                  </a:lnTo>
                  <a:lnTo>
                    <a:pt x="439" y="571"/>
                  </a:lnTo>
                  <a:lnTo>
                    <a:pt x="439" y="569"/>
                  </a:lnTo>
                  <a:lnTo>
                    <a:pt x="439" y="569"/>
                  </a:lnTo>
                  <a:lnTo>
                    <a:pt x="439" y="569"/>
                  </a:lnTo>
                  <a:lnTo>
                    <a:pt x="439" y="568"/>
                  </a:lnTo>
                  <a:lnTo>
                    <a:pt x="439" y="568"/>
                  </a:lnTo>
                  <a:lnTo>
                    <a:pt x="441" y="566"/>
                  </a:lnTo>
                  <a:lnTo>
                    <a:pt x="443" y="566"/>
                  </a:lnTo>
                  <a:lnTo>
                    <a:pt x="443" y="564"/>
                  </a:lnTo>
                  <a:lnTo>
                    <a:pt x="445" y="564"/>
                  </a:lnTo>
                  <a:lnTo>
                    <a:pt x="446" y="564"/>
                  </a:lnTo>
                  <a:lnTo>
                    <a:pt x="446" y="568"/>
                  </a:lnTo>
                  <a:lnTo>
                    <a:pt x="448" y="568"/>
                  </a:lnTo>
                  <a:lnTo>
                    <a:pt x="450" y="569"/>
                  </a:lnTo>
                  <a:lnTo>
                    <a:pt x="455" y="573"/>
                  </a:lnTo>
                  <a:lnTo>
                    <a:pt x="457" y="573"/>
                  </a:lnTo>
                  <a:lnTo>
                    <a:pt x="461" y="578"/>
                  </a:lnTo>
                  <a:lnTo>
                    <a:pt x="461" y="578"/>
                  </a:lnTo>
                  <a:lnTo>
                    <a:pt x="463" y="578"/>
                  </a:lnTo>
                  <a:lnTo>
                    <a:pt x="463" y="578"/>
                  </a:lnTo>
                  <a:lnTo>
                    <a:pt x="464" y="580"/>
                  </a:lnTo>
                  <a:lnTo>
                    <a:pt x="466" y="580"/>
                  </a:lnTo>
                  <a:lnTo>
                    <a:pt x="466" y="580"/>
                  </a:lnTo>
                  <a:lnTo>
                    <a:pt x="468" y="580"/>
                  </a:lnTo>
                  <a:lnTo>
                    <a:pt x="468" y="580"/>
                  </a:lnTo>
                  <a:lnTo>
                    <a:pt x="468" y="580"/>
                  </a:lnTo>
                  <a:lnTo>
                    <a:pt x="468" y="578"/>
                  </a:lnTo>
                  <a:lnTo>
                    <a:pt x="468" y="578"/>
                  </a:lnTo>
                  <a:lnTo>
                    <a:pt x="468" y="577"/>
                  </a:lnTo>
                  <a:lnTo>
                    <a:pt x="468" y="575"/>
                  </a:lnTo>
                  <a:lnTo>
                    <a:pt x="468" y="573"/>
                  </a:lnTo>
                  <a:lnTo>
                    <a:pt x="468" y="573"/>
                  </a:lnTo>
                  <a:lnTo>
                    <a:pt x="468" y="571"/>
                  </a:lnTo>
                  <a:lnTo>
                    <a:pt x="468" y="571"/>
                  </a:lnTo>
                  <a:lnTo>
                    <a:pt x="468" y="569"/>
                  </a:lnTo>
                  <a:lnTo>
                    <a:pt x="468" y="569"/>
                  </a:lnTo>
                  <a:lnTo>
                    <a:pt x="468" y="568"/>
                  </a:lnTo>
                  <a:lnTo>
                    <a:pt x="466" y="568"/>
                  </a:lnTo>
                  <a:lnTo>
                    <a:pt x="466" y="568"/>
                  </a:lnTo>
                  <a:lnTo>
                    <a:pt x="466" y="568"/>
                  </a:lnTo>
                  <a:lnTo>
                    <a:pt x="464" y="566"/>
                  </a:lnTo>
                  <a:lnTo>
                    <a:pt x="464" y="564"/>
                  </a:lnTo>
                  <a:lnTo>
                    <a:pt x="464" y="564"/>
                  </a:lnTo>
                  <a:lnTo>
                    <a:pt x="464" y="562"/>
                  </a:lnTo>
                  <a:lnTo>
                    <a:pt x="466" y="560"/>
                  </a:lnTo>
                  <a:lnTo>
                    <a:pt x="466" y="560"/>
                  </a:lnTo>
                  <a:lnTo>
                    <a:pt x="466" y="560"/>
                  </a:lnTo>
                  <a:lnTo>
                    <a:pt x="466" y="562"/>
                  </a:lnTo>
                  <a:lnTo>
                    <a:pt x="468" y="562"/>
                  </a:lnTo>
                  <a:lnTo>
                    <a:pt x="468" y="564"/>
                  </a:lnTo>
                  <a:lnTo>
                    <a:pt x="468" y="564"/>
                  </a:lnTo>
                  <a:lnTo>
                    <a:pt x="468" y="566"/>
                  </a:lnTo>
                  <a:lnTo>
                    <a:pt x="473" y="568"/>
                  </a:lnTo>
                  <a:lnTo>
                    <a:pt x="473" y="568"/>
                  </a:lnTo>
                  <a:lnTo>
                    <a:pt x="473" y="566"/>
                  </a:lnTo>
                  <a:lnTo>
                    <a:pt x="475" y="564"/>
                  </a:lnTo>
                  <a:lnTo>
                    <a:pt x="475" y="564"/>
                  </a:lnTo>
                  <a:lnTo>
                    <a:pt x="475" y="568"/>
                  </a:lnTo>
                  <a:lnTo>
                    <a:pt x="477" y="571"/>
                  </a:lnTo>
                  <a:lnTo>
                    <a:pt x="481" y="573"/>
                  </a:lnTo>
                  <a:lnTo>
                    <a:pt x="482" y="573"/>
                  </a:lnTo>
                  <a:lnTo>
                    <a:pt x="481" y="571"/>
                  </a:lnTo>
                  <a:lnTo>
                    <a:pt x="482" y="569"/>
                  </a:lnTo>
                  <a:lnTo>
                    <a:pt x="482" y="568"/>
                  </a:lnTo>
                  <a:lnTo>
                    <a:pt x="482" y="568"/>
                  </a:lnTo>
                  <a:lnTo>
                    <a:pt x="482" y="568"/>
                  </a:lnTo>
                  <a:lnTo>
                    <a:pt x="484" y="568"/>
                  </a:lnTo>
                  <a:lnTo>
                    <a:pt x="484" y="569"/>
                  </a:lnTo>
                  <a:lnTo>
                    <a:pt x="484" y="569"/>
                  </a:lnTo>
                  <a:lnTo>
                    <a:pt x="484" y="571"/>
                  </a:lnTo>
                  <a:lnTo>
                    <a:pt x="484" y="571"/>
                  </a:lnTo>
                  <a:lnTo>
                    <a:pt x="484" y="571"/>
                  </a:lnTo>
                  <a:lnTo>
                    <a:pt x="482" y="571"/>
                  </a:lnTo>
                  <a:lnTo>
                    <a:pt x="484" y="571"/>
                  </a:lnTo>
                  <a:lnTo>
                    <a:pt x="484" y="571"/>
                  </a:lnTo>
                  <a:lnTo>
                    <a:pt x="484" y="571"/>
                  </a:lnTo>
                  <a:lnTo>
                    <a:pt x="484" y="573"/>
                  </a:lnTo>
                  <a:lnTo>
                    <a:pt x="484" y="573"/>
                  </a:lnTo>
                  <a:lnTo>
                    <a:pt x="486" y="573"/>
                  </a:lnTo>
                  <a:lnTo>
                    <a:pt x="488" y="573"/>
                  </a:lnTo>
                  <a:lnTo>
                    <a:pt x="492" y="569"/>
                  </a:lnTo>
                  <a:lnTo>
                    <a:pt x="495" y="568"/>
                  </a:lnTo>
                  <a:lnTo>
                    <a:pt x="495" y="568"/>
                  </a:lnTo>
                  <a:lnTo>
                    <a:pt x="493" y="566"/>
                  </a:lnTo>
                  <a:lnTo>
                    <a:pt x="493" y="566"/>
                  </a:lnTo>
                  <a:lnTo>
                    <a:pt x="495" y="566"/>
                  </a:lnTo>
                  <a:lnTo>
                    <a:pt x="493" y="566"/>
                  </a:lnTo>
                  <a:lnTo>
                    <a:pt x="493" y="564"/>
                  </a:lnTo>
                  <a:lnTo>
                    <a:pt x="495" y="564"/>
                  </a:lnTo>
                  <a:lnTo>
                    <a:pt x="495" y="562"/>
                  </a:lnTo>
                  <a:lnTo>
                    <a:pt x="495" y="562"/>
                  </a:lnTo>
                  <a:lnTo>
                    <a:pt x="495" y="564"/>
                  </a:lnTo>
                  <a:lnTo>
                    <a:pt x="495" y="564"/>
                  </a:lnTo>
                  <a:lnTo>
                    <a:pt x="495" y="564"/>
                  </a:lnTo>
                  <a:lnTo>
                    <a:pt x="495" y="564"/>
                  </a:lnTo>
                  <a:lnTo>
                    <a:pt x="495" y="564"/>
                  </a:lnTo>
                  <a:lnTo>
                    <a:pt x="495" y="566"/>
                  </a:lnTo>
                  <a:lnTo>
                    <a:pt x="495" y="566"/>
                  </a:lnTo>
                  <a:lnTo>
                    <a:pt x="495" y="566"/>
                  </a:lnTo>
                  <a:lnTo>
                    <a:pt x="495" y="566"/>
                  </a:lnTo>
                  <a:lnTo>
                    <a:pt x="495" y="564"/>
                  </a:lnTo>
                  <a:lnTo>
                    <a:pt x="495" y="564"/>
                  </a:lnTo>
                  <a:lnTo>
                    <a:pt x="495" y="564"/>
                  </a:lnTo>
                  <a:lnTo>
                    <a:pt x="499" y="566"/>
                  </a:lnTo>
                  <a:lnTo>
                    <a:pt x="501" y="564"/>
                  </a:lnTo>
                  <a:lnTo>
                    <a:pt x="502" y="562"/>
                  </a:lnTo>
                  <a:lnTo>
                    <a:pt x="506" y="564"/>
                  </a:lnTo>
                  <a:lnTo>
                    <a:pt x="508" y="562"/>
                  </a:lnTo>
                  <a:lnTo>
                    <a:pt x="508" y="562"/>
                  </a:lnTo>
                  <a:lnTo>
                    <a:pt x="508" y="560"/>
                  </a:lnTo>
                  <a:lnTo>
                    <a:pt x="508" y="559"/>
                  </a:lnTo>
                  <a:lnTo>
                    <a:pt x="508" y="557"/>
                  </a:lnTo>
                  <a:lnTo>
                    <a:pt x="508" y="555"/>
                  </a:lnTo>
                  <a:lnTo>
                    <a:pt x="508" y="553"/>
                  </a:lnTo>
                  <a:lnTo>
                    <a:pt x="510" y="555"/>
                  </a:lnTo>
                  <a:lnTo>
                    <a:pt x="510" y="555"/>
                  </a:lnTo>
                  <a:lnTo>
                    <a:pt x="511" y="555"/>
                  </a:lnTo>
                  <a:lnTo>
                    <a:pt x="511" y="553"/>
                  </a:lnTo>
                  <a:lnTo>
                    <a:pt x="511" y="553"/>
                  </a:lnTo>
                  <a:lnTo>
                    <a:pt x="511" y="553"/>
                  </a:lnTo>
                  <a:lnTo>
                    <a:pt x="510" y="553"/>
                  </a:lnTo>
                  <a:lnTo>
                    <a:pt x="511" y="553"/>
                  </a:lnTo>
                  <a:lnTo>
                    <a:pt x="511" y="553"/>
                  </a:lnTo>
                  <a:lnTo>
                    <a:pt x="513" y="555"/>
                  </a:lnTo>
                  <a:lnTo>
                    <a:pt x="513" y="555"/>
                  </a:lnTo>
                  <a:lnTo>
                    <a:pt x="529" y="555"/>
                  </a:lnTo>
                  <a:lnTo>
                    <a:pt x="533" y="555"/>
                  </a:lnTo>
                  <a:lnTo>
                    <a:pt x="533" y="555"/>
                  </a:lnTo>
                  <a:lnTo>
                    <a:pt x="533" y="555"/>
                  </a:lnTo>
                  <a:lnTo>
                    <a:pt x="535" y="555"/>
                  </a:lnTo>
                  <a:lnTo>
                    <a:pt x="535" y="555"/>
                  </a:lnTo>
                  <a:lnTo>
                    <a:pt x="535" y="555"/>
                  </a:lnTo>
                  <a:lnTo>
                    <a:pt x="533" y="555"/>
                  </a:lnTo>
                  <a:lnTo>
                    <a:pt x="533" y="557"/>
                  </a:lnTo>
                  <a:lnTo>
                    <a:pt x="531" y="557"/>
                  </a:lnTo>
                  <a:lnTo>
                    <a:pt x="531" y="557"/>
                  </a:lnTo>
                  <a:lnTo>
                    <a:pt x="535" y="557"/>
                  </a:lnTo>
                  <a:lnTo>
                    <a:pt x="535" y="557"/>
                  </a:lnTo>
                  <a:lnTo>
                    <a:pt x="529" y="559"/>
                  </a:lnTo>
                  <a:lnTo>
                    <a:pt x="529" y="559"/>
                  </a:lnTo>
                  <a:lnTo>
                    <a:pt x="528" y="559"/>
                  </a:lnTo>
                  <a:lnTo>
                    <a:pt x="528" y="557"/>
                  </a:lnTo>
                  <a:lnTo>
                    <a:pt x="526" y="557"/>
                  </a:lnTo>
                  <a:lnTo>
                    <a:pt x="526" y="557"/>
                  </a:lnTo>
                  <a:lnTo>
                    <a:pt x="526" y="557"/>
                  </a:lnTo>
                  <a:lnTo>
                    <a:pt x="522" y="559"/>
                  </a:lnTo>
                  <a:lnTo>
                    <a:pt x="522" y="559"/>
                  </a:lnTo>
                  <a:lnTo>
                    <a:pt x="520" y="560"/>
                  </a:lnTo>
                  <a:lnTo>
                    <a:pt x="522" y="560"/>
                  </a:lnTo>
                  <a:lnTo>
                    <a:pt x="524" y="562"/>
                  </a:lnTo>
                  <a:lnTo>
                    <a:pt x="522" y="562"/>
                  </a:lnTo>
                  <a:lnTo>
                    <a:pt x="520" y="562"/>
                  </a:lnTo>
                  <a:lnTo>
                    <a:pt x="520" y="562"/>
                  </a:lnTo>
                  <a:lnTo>
                    <a:pt x="519" y="562"/>
                  </a:lnTo>
                  <a:lnTo>
                    <a:pt x="519" y="560"/>
                  </a:lnTo>
                  <a:lnTo>
                    <a:pt x="519" y="562"/>
                  </a:lnTo>
                  <a:lnTo>
                    <a:pt x="517" y="562"/>
                  </a:lnTo>
                  <a:lnTo>
                    <a:pt x="515" y="566"/>
                  </a:lnTo>
                  <a:lnTo>
                    <a:pt x="515" y="571"/>
                  </a:lnTo>
                  <a:lnTo>
                    <a:pt x="515" y="571"/>
                  </a:lnTo>
                  <a:lnTo>
                    <a:pt x="515" y="573"/>
                  </a:lnTo>
                  <a:lnTo>
                    <a:pt x="513" y="575"/>
                  </a:lnTo>
                  <a:lnTo>
                    <a:pt x="513" y="577"/>
                  </a:lnTo>
                  <a:lnTo>
                    <a:pt x="511" y="577"/>
                  </a:lnTo>
                  <a:lnTo>
                    <a:pt x="511" y="577"/>
                  </a:lnTo>
                  <a:lnTo>
                    <a:pt x="511" y="577"/>
                  </a:lnTo>
                  <a:lnTo>
                    <a:pt x="510" y="578"/>
                  </a:lnTo>
                  <a:lnTo>
                    <a:pt x="510" y="580"/>
                  </a:lnTo>
                  <a:lnTo>
                    <a:pt x="508" y="584"/>
                  </a:lnTo>
                  <a:lnTo>
                    <a:pt x="506" y="591"/>
                  </a:lnTo>
                  <a:lnTo>
                    <a:pt x="506" y="593"/>
                  </a:lnTo>
                  <a:lnTo>
                    <a:pt x="506" y="593"/>
                  </a:lnTo>
                  <a:lnTo>
                    <a:pt x="504" y="595"/>
                  </a:lnTo>
                  <a:lnTo>
                    <a:pt x="504" y="595"/>
                  </a:lnTo>
                  <a:lnTo>
                    <a:pt x="504" y="595"/>
                  </a:lnTo>
                  <a:lnTo>
                    <a:pt x="506" y="596"/>
                  </a:lnTo>
                  <a:lnTo>
                    <a:pt x="506" y="596"/>
                  </a:lnTo>
                  <a:lnTo>
                    <a:pt x="506" y="598"/>
                  </a:lnTo>
                  <a:lnTo>
                    <a:pt x="511" y="604"/>
                  </a:lnTo>
                  <a:lnTo>
                    <a:pt x="513" y="606"/>
                  </a:lnTo>
                  <a:lnTo>
                    <a:pt x="515" y="609"/>
                  </a:lnTo>
                  <a:lnTo>
                    <a:pt x="515" y="609"/>
                  </a:lnTo>
                  <a:lnTo>
                    <a:pt x="515" y="609"/>
                  </a:lnTo>
                  <a:lnTo>
                    <a:pt x="515" y="611"/>
                  </a:lnTo>
                  <a:lnTo>
                    <a:pt x="517" y="611"/>
                  </a:lnTo>
                  <a:lnTo>
                    <a:pt x="515" y="613"/>
                  </a:lnTo>
                  <a:lnTo>
                    <a:pt x="515" y="613"/>
                  </a:lnTo>
                  <a:lnTo>
                    <a:pt x="515" y="615"/>
                  </a:lnTo>
                  <a:lnTo>
                    <a:pt x="515" y="615"/>
                  </a:lnTo>
                  <a:lnTo>
                    <a:pt x="517" y="616"/>
                  </a:lnTo>
                  <a:lnTo>
                    <a:pt x="519" y="618"/>
                  </a:lnTo>
                  <a:lnTo>
                    <a:pt x="520" y="622"/>
                  </a:lnTo>
                  <a:lnTo>
                    <a:pt x="520" y="622"/>
                  </a:lnTo>
                  <a:lnTo>
                    <a:pt x="522" y="622"/>
                  </a:lnTo>
                  <a:lnTo>
                    <a:pt x="522" y="622"/>
                  </a:lnTo>
                  <a:lnTo>
                    <a:pt x="524" y="622"/>
                  </a:lnTo>
                  <a:lnTo>
                    <a:pt x="524" y="622"/>
                  </a:lnTo>
                  <a:lnTo>
                    <a:pt x="524" y="620"/>
                  </a:lnTo>
                  <a:lnTo>
                    <a:pt x="524" y="618"/>
                  </a:lnTo>
                  <a:lnTo>
                    <a:pt x="526" y="616"/>
                  </a:lnTo>
                  <a:lnTo>
                    <a:pt x="526" y="616"/>
                  </a:lnTo>
                  <a:lnTo>
                    <a:pt x="526" y="618"/>
                  </a:lnTo>
                  <a:lnTo>
                    <a:pt x="526" y="622"/>
                  </a:lnTo>
                  <a:lnTo>
                    <a:pt x="526" y="624"/>
                  </a:lnTo>
                  <a:lnTo>
                    <a:pt x="524" y="624"/>
                  </a:lnTo>
                  <a:lnTo>
                    <a:pt x="524" y="625"/>
                  </a:lnTo>
                  <a:lnTo>
                    <a:pt x="524" y="625"/>
                  </a:lnTo>
                  <a:lnTo>
                    <a:pt x="524" y="627"/>
                  </a:lnTo>
                  <a:lnTo>
                    <a:pt x="524" y="627"/>
                  </a:lnTo>
                  <a:lnTo>
                    <a:pt x="524" y="629"/>
                  </a:lnTo>
                  <a:lnTo>
                    <a:pt x="524" y="629"/>
                  </a:lnTo>
                  <a:lnTo>
                    <a:pt x="526" y="631"/>
                  </a:lnTo>
                  <a:lnTo>
                    <a:pt x="526" y="631"/>
                  </a:lnTo>
                  <a:lnTo>
                    <a:pt x="526" y="631"/>
                  </a:lnTo>
                  <a:lnTo>
                    <a:pt x="528" y="631"/>
                  </a:lnTo>
                  <a:lnTo>
                    <a:pt x="529" y="633"/>
                  </a:lnTo>
                  <a:lnTo>
                    <a:pt x="529" y="633"/>
                  </a:lnTo>
                  <a:lnTo>
                    <a:pt x="529" y="631"/>
                  </a:lnTo>
                  <a:lnTo>
                    <a:pt x="529" y="631"/>
                  </a:lnTo>
                  <a:lnTo>
                    <a:pt x="529" y="629"/>
                  </a:lnTo>
                  <a:lnTo>
                    <a:pt x="531" y="629"/>
                  </a:lnTo>
                  <a:lnTo>
                    <a:pt x="531" y="627"/>
                  </a:lnTo>
                  <a:lnTo>
                    <a:pt x="533" y="625"/>
                  </a:lnTo>
                  <a:lnTo>
                    <a:pt x="533" y="624"/>
                  </a:lnTo>
                  <a:lnTo>
                    <a:pt x="533" y="624"/>
                  </a:lnTo>
                  <a:lnTo>
                    <a:pt x="533" y="622"/>
                  </a:lnTo>
                  <a:lnTo>
                    <a:pt x="533" y="622"/>
                  </a:lnTo>
                  <a:lnTo>
                    <a:pt x="533" y="620"/>
                  </a:lnTo>
                  <a:lnTo>
                    <a:pt x="535" y="620"/>
                  </a:lnTo>
                  <a:lnTo>
                    <a:pt x="535" y="620"/>
                  </a:lnTo>
                  <a:lnTo>
                    <a:pt x="535" y="620"/>
                  </a:lnTo>
                  <a:lnTo>
                    <a:pt x="537" y="622"/>
                  </a:lnTo>
                  <a:lnTo>
                    <a:pt x="535" y="622"/>
                  </a:lnTo>
                  <a:lnTo>
                    <a:pt x="535" y="624"/>
                  </a:lnTo>
                  <a:lnTo>
                    <a:pt x="537" y="625"/>
                  </a:lnTo>
                  <a:lnTo>
                    <a:pt x="537" y="625"/>
                  </a:lnTo>
                  <a:lnTo>
                    <a:pt x="538" y="625"/>
                  </a:lnTo>
                  <a:lnTo>
                    <a:pt x="540" y="625"/>
                  </a:lnTo>
                  <a:lnTo>
                    <a:pt x="540" y="624"/>
                  </a:lnTo>
                  <a:lnTo>
                    <a:pt x="540" y="624"/>
                  </a:lnTo>
                  <a:lnTo>
                    <a:pt x="542" y="622"/>
                  </a:lnTo>
                  <a:lnTo>
                    <a:pt x="544" y="622"/>
                  </a:lnTo>
                  <a:lnTo>
                    <a:pt x="546" y="620"/>
                  </a:lnTo>
                  <a:lnTo>
                    <a:pt x="546" y="618"/>
                  </a:lnTo>
                  <a:lnTo>
                    <a:pt x="546" y="618"/>
                  </a:lnTo>
                  <a:lnTo>
                    <a:pt x="546" y="618"/>
                  </a:lnTo>
                  <a:lnTo>
                    <a:pt x="546" y="620"/>
                  </a:lnTo>
                  <a:lnTo>
                    <a:pt x="546" y="620"/>
                  </a:lnTo>
                  <a:lnTo>
                    <a:pt x="544" y="622"/>
                  </a:lnTo>
                  <a:lnTo>
                    <a:pt x="544" y="622"/>
                  </a:lnTo>
                  <a:lnTo>
                    <a:pt x="544" y="624"/>
                  </a:lnTo>
                  <a:lnTo>
                    <a:pt x="544" y="625"/>
                  </a:lnTo>
                  <a:lnTo>
                    <a:pt x="546" y="627"/>
                  </a:lnTo>
                  <a:lnTo>
                    <a:pt x="546" y="629"/>
                  </a:lnTo>
                  <a:lnTo>
                    <a:pt x="546" y="631"/>
                  </a:lnTo>
                  <a:lnTo>
                    <a:pt x="546" y="631"/>
                  </a:lnTo>
                  <a:lnTo>
                    <a:pt x="544" y="633"/>
                  </a:lnTo>
                  <a:lnTo>
                    <a:pt x="542" y="633"/>
                  </a:lnTo>
                  <a:lnTo>
                    <a:pt x="542" y="634"/>
                  </a:lnTo>
                  <a:lnTo>
                    <a:pt x="540" y="634"/>
                  </a:lnTo>
                  <a:lnTo>
                    <a:pt x="540" y="636"/>
                  </a:lnTo>
                  <a:lnTo>
                    <a:pt x="540" y="636"/>
                  </a:lnTo>
                  <a:lnTo>
                    <a:pt x="540" y="636"/>
                  </a:lnTo>
                  <a:lnTo>
                    <a:pt x="540" y="638"/>
                  </a:lnTo>
                  <a:lnTo>
                    <a:pt x="542" y="638"/>
                  </a:lnTo>
                  <a:lnTo>
                    <a:pt x="542" y="638"/>
                  </a:lnTo>
                  <a:lnTo>
                    <a:pt x="544" y="638"/>
                  </a:lnTo>
                  <a:lnTo>
                    <a:pt x="544" y="638"/>
                  </a:lnTo>
                  <a:lnTo>
                    <a:pt x="544" y="638"/>
                  </a:lnTo>
                  <a:lnTo>
                    <a:pt x="542" y="640"/>
                  </a:lnTo>
                  <a:lnTo>
                    <a:pt x="544" y="642"/>
                  </a:lnTo>
                  <a:lnTo>
                    <a:pt x="542" y="642"/>
                  </a:lnTo>
                  <a:lnTo>
                    <a:pt x="542" y="642"/>
                  </a:lnTo>
                  <a:lnTo>
                    <a:pt x="542" y="642"/>
                  </a:lnTo>
                  <a:lnTo>
                    <a:pt x="542" y="643"/>
                  </a:lnTo>
                  <a:lnTo>
                    <a:pt x="542" y="643"/>
                  </a:lnTo>
                  <a:lnTo>
                    <a:pt x="542" y="643"/>
                  </a:lnTo>
                  <a:lnTo>
                    <a:pt x="540" y="643"/>
                  </a:lnTo>
                  <a:lnTo>
                    <a:pt x="540" y="643"/>
                  </a:lnTo>
                  <a:lnTo>
                    <a:pt x="535" y="645"/>
                  </a:lnTo>
                  <a:lnTo>
                    <a:pt x="535" y="645"/>
                  </a:lnTo>
                  <a:lnTo>
                    <a:pt x="533" y="647"/>
                  </a:lnTo>
                  <a:lnTo>
                    <a:pt x="533" y="649"/>
                  </a:lnTo>
                  <a:lnTo>
                    <a:pt x="533" y="656"/>
                  </a:lnTo>
                  <a:lnTo>
                    <a:pt x="533" y="658"/>
                  </a:lnTo>
                  <a:lnTo>
                    <a:pt x="535" y="660"/>
                  </a:lnTo>
                  <a:lnTo>
                    <a:pt x="537" y="662"/>
                  </a:lnTo>
                  <a:lnTo>
                    <a:pt x="542" y="662"/>
                  </a:lnTo>
                  <a:lnTo>
                    <a:pt x="540" y="662"/>
                  </a:lnTo>
                  <a:lnTo>
                    <a:pt x="538" y="663"/>
                  </a:lnTo>
                  <a:lnTo>
                    <a:pt x="538" y="665"/>
                  </a:lnTo>
                  <a:lnTo>
                    <a:pt x="538" y="665"/>
                  </a:lnTo>
                  <a:lnTo>
                    <a:pt x="535" y="669"/>
                  </a:lnTo>
                  <a:lnTo>
                    <a:pt x="531" y="674"/>
                  </a:lnTo>
                  <a:lnTo>
                    <a:pt x="531" y="674"/>
                  </a:lnTo>
                  <a:lnTo>
                    <a:pt x="531" y="676"/>
                  </a:lnTo>
                  <a:lnTo>
                    <a:pt x="531" y="678"/>
                  </a:lnTo>
                  <a:lnTo>
                    <a:pt x="537" y="690"/>
                  </a:lnTo>
                  <a:lnTo>
                    <a:pt x="538" y="692"/>
                  </a:lnTo>
                  <a:lnTo>
                    <a:pt x="540" y="694"/>
                  </a:lnTo>
                  <a:lnTo>
                    <a:pt x="542" y="696"/>
                  </a:lnTo>
                  <a:lnTo>
                    <a:pt x="544" y="696"/>
                  </a:lnTo>
                  <a:lnTo>
                    <a:pt x="546" y="696"/>
                  </a:lnTo>
                  <a:lnTo>
                    <a:pt x="546" y="696"/>
                  </a:lnTo>
                  <a:lnTo>
                    <a:pt x="547" y="696"/>
                  </a:lnTo>
                  <a:lnTo>
                    <a:pt x="547" y="694"/>
                  </a:lnTo>
                  <a:lnTo>
                    <a:pt x="547" y="694"/>
                  </a:lnTo>
                  <a:lnTo>
                    <a:pt x="551" y="694"/>
                  </a:lnTo>
                  <a:lnTo>
                    <a:pt x="551" y="694"/>
                  </a:lnTo>
                  <a:lnTo>
                    <a:pt x="551" y="694"/>
                  </a:lnTo>
                  <a:lnTo>
                    <a:pt x="551" y="694"/>
                  </a:lnTo>
                  <a:lnTo>
                    <a:pt x="549" y="694"/>
                  </a:lnTo>
                  <a:lnTo>
                    <a:pt x="549" y="694"/>
                  </a:lnTo>
                  <a:lnTo>
                    <a:pt x="549" y="694"/>
                  </a:lnTo>
                  <a:lnTo>
                    <a:pt x="549" y="696"/>
                  </a:lnTo>
                  <a:lnTo>
                    <a:pt x="549" y="696"/>
                  </a:lnTo>
                  <a:lnTo>
                    <a:pt x="549" y="698"/>
                  </a:lnTo>
                  <a:lnTo>
                    <a:pt x="547" y="698"/>
                  </a:lnTo>
                  <a:lnTo>
                    <a:pt x="547" y="698"/>
                  </a:lnTo>
                  <a:lnTo>
                    <a:pt x="546" y="698"/>
                  </a:lnTo>
                  <a:lnTo>
                    <a:pt x="546" y="698"/>
                  </a:lnTo>
                  <a:lnTo>
                    <a:pt x="544" y="698"/>
                  </a:lnTo>
                  <a:lnTo>
                    <a:pt x="544" y="698"/>
                  </a:lnTo>
                  <a:lnTo>
                    <a:pt x="544" y="698"/>
                  </a:lnTo>
                  <a:lnTo>
                    <a:pt x="544" y="698"/>
                  </a:lnTo>
                  <a:lnTo>
                    <a:pt x="544" y="698"/>
                  </a:lnTo>
                  <a:lnTo>
                    <a:pt x="544" y="699"/>
                  </a:lnTo>
                  <a:lnTo>
                    <a:pt x="542" y="699"/>
                  </a:lnTo>
                  <a:lnTo>
                    <a:pt x="540" y="698"/>
                  </a:lnTo>
                  <a:lnTo>
                    <a:pt x="540" y="698"/>
                  </a:lnTo>
                  <a:lnTo>
                    <a:pt x="538" y="696"/>
                  </a:lnTo>
                  <a:lnTo>
                    <a:pt x="535" y="689"/>
                  </a:lnTo>
                  <a:lnTo>
                    <a:pt x="535" y="687"/>
                  </a:lnTo>
                  <a:lnTo>
                    <a:pt x="533" y="687"/>
                  </a:lnTo>
                  <a:lnTo>
                    <a:pt x="531" y="689"/>
                  </a:lnTo>
                  <a:lnTo>
                    <a:pt x="531" y="689"/>
                  </a:lnTo>
                  <a:lnTo>
                    <a:pt x="528" y="689"/>
                  </a:lnTo>
                  <a:lnTo>
                    <a:pt x="528" y="689"/>
                  </a:lnTo>
                  <a:lnTo>
                    <a:pt x="528" y="690"/>
                  </a:lnTo>
                  <a:lnTo>
                    <a:pt x="528" y="690"/>
                  </a:lnTo>
                  <a:lnTo>
                    <a:pt x="528" y="692"/>
                  </a:lnTo>
                  <a:lnTo>
                    <a:pt x="529" y="696"/>
                  </a:lnTo>
                  <a:lnTo>
                    <a:pt x="531" y="698"/>
                  </a:lnTo>
                  <a:lnTo>
                    <a:pt x="531" y="699"/>
                  </a:lnTo>
                  <a:lnTo>
                    <a:pt x="531" y="699"/>
                  </a:lnTo>
                  <a:lnTo>
                    <a:pt x="531" y="703"/>
                  </a:lnTo>
                  <a:lnTo>
                    <a:pt x="531" y="703"/>
                  </a:lnTo>
                  <a:lnTo>
                    <a:pt x="531" y="703"/>
                  </a:lnTo>
                  <a:lnTo>
                    <a:pt x="531" y="701"/>
                  </a:lnTo>
                  <a:lnTo>
                    <a:pt x="529" y="701"/>
                  </a:lnTo>
                  <a:lnTo>
                    <a:pt x="524" y="696"/>
                  </a:lnTo>
                  <a:lnTo>
                    <a:pt x="522" y="696"/>
                  </a:lnTo>
                  <a:lnTo>
                    <a:pt x="522" y="696"/>
                  </a:lnTo>
                  <a:lnTo>
                    <a:pt x="522" y="694"/>
                  </a:lnTo>
                  <a:lnTo>
                    <a:pt x="520" y="694"/>
                  </a:lnTo>
                  <a:lnTo>
                    <a:pt x="517" y="694"/>
                  </a:lnTo>
                  <a:lnTo>
                    <a:pt x="508" y="698"/>
                  </a:lnTo>
                  <a:lnTo>
                    <a:pt x="506" y="699"/>
                  </a:lnTo>
                  <a:lnTo>
                    <a:pt x="501" y="699"/>
                  </a:lnTo>
                  <a:lnTo>
                    <a:pt x="499" y="698"/>
                  </a:lnTo>
                  <a:lnTo>
                    <a:pt x="499" y="698"/>
                  </a:lnTo>
                  <a:lnTo>
                    <a:pt x="497" y="696"/>
                  </a:lnTo>
                  <a:lnTo>
                    <a:pt x="497" y="696"/>
                  </a:lnTo>
                  <a:lnTo>
                    <a:pt x="495" y="696"/>
                  </a:lnTo>
                  <a:lnTo>
                    <a:pt x="495" y="696"/>
                  </a:lnTo>
                  <a:lnTo>
                    <a:pt x="493" y="696"/>
                  </a:lnTo>
                  <a:lnTo>
                    <a:pt x="493" y="694"/>
                  </a:lnTo>
                  <a:lnTo>
                    <a:pt x="492" y="694"/>
                  </a:lnTo>
                  <a:lnTo>
                    <a:pt x="493" y="696"/>
                  </a:lnTo>
                  <a:lnTo>
                    <a:pt x="493" y="698"/>
                  </a:lnTo>
                  <a:lnTo>
                    <a:pt x="495" y="699"/>
                  </a:lnTo>
                  <a:lnTo>
                    <a:pt x="493" y="699"/>
                  </a:lnTo>
                  <a:lnTo>
                    <a:pt x="488" y="701"/>
                  </a:lnTo>
                  <a:lnTo>
                    <a:pt x="486" y="703"/>
                  </a:lnTo>
                  <a:lnTo>
                    <a:pt x="484" y="703"/>
                  </a:lnTo>
                  <a:lnTo>
                    <a:pt x="484" y="703"/>
                  </a:lnTo>
                  <a:lnTo>
                    <a:pt x="482" y="703"/>
                  </a:lnTo>
                  <a:lnTo>
                    <a:pt x="482" y="703"/>
                  </a:lnTo>
                  <a:lnTo>
                    <a:pt x="482" y="703"/>
                  </a:lnTo>
                  <a:lnTo>
                    <a:pt x="481" y="703"/>
                  </a:lnTo>
                  <a:lnTo>
                    <a:pt x="481" y="703"/>
                  </a:lnTo>
                  <a:lnTo>
                    <a:pt x="479" y="703"/>
                  </a:lnTo>
                  <a:lnTo>
                    <a:pt x="477" y="705"/>
                  </a:lnTo>
                  <a:lnTo>
                    <a:pt x="475" y="707"/>
                  </a:lnTo>
                  <a:lnTo>
                    <a:pt x="475" y="708"/>
                  </a:lnTo>
                  <a:lnTo>
                    <a:pt x="475" y="708"/>
                  </a:lnTo>
                  <a:lnTo>
                    <a:pt x="473" y="710"/>
                  </a:lnTo>
                  <a:lnTo>
                    <a:pt x="473" y="710"/>
                  </a:lnTo>
                  <a:lnTo>
                    <a:pt x="472" y="712"/>
                  </a:lnTo>
                  <a:lnTo>
                    <a:pt x="472" y="712"/>
                  </a:lnTo>
                  <a:lnTo>
                    <a:pt x="470" y="714"/>
                  </a:lnTo>
                  <a:lnTo>
                    <a:pt x="470" y="714"/>
                  </a:lnTo>
                  <a:lnTo>
                    <a:pt x="470" y="714"/>
                  </a:lnTo>
                  <a:lnTo>
                    <a:pt x="470" y="714"/>
                  </a:lnTo>
                  <a:lnTo>
                    <a:pt x="470" y="714"/>
                  </a:lnTo>
                  <a:lnTo>
                    <a:pt x="470" y="714"/>
                  </a:lnTo>
                  <a:lnTo>
                    <a:pt x="468" y="714"/>
                  </a:lnTo>
                  <a:lnTo>
                    <a:pt x="468" y="718"/>
                  </a:lnTo>
                  <a:lnTo>
                    <a:pt x="468" y="719"/>
                  </a:lnTo>
                  <a:lnTo>
                    <a:pt x="468" y="721"/>
                  </a:lnTo>
                  <a:lnTo>
                    <a:pt x="464" y="723"/>
                  </a:lnTo>
                  <a:lnTo>
                    <a:pt x="464" y="725"/>
                  </a:lnTo>
                  <a:lnTo>
                    <a:pt x="459" y="727"/>
                  </a:lnTo>
                  <a:lnTo>
                    <a:pt x="459" y="728"/>
                  </a:lnTo>
                  <a:lnTo>
                    <a:pt x="457" y="728"/>
                  </a:lnTo>
                  <a:lnTo>
                    <a:pt x="457" y="728"/>
                  </a:lnTo>
                  <a:lnTo>
                    <a:pt x="455" y="728"/>
                  </a:lnTo>
                  <a:lnTo>
                    <a:pt x="450" y="737"/>
                  </a:lnTo>
                  <a:lnTo>
                    <a:pt x="448" y="737"/>
                  </a:lnTo>
                  <a:lnTo>
                    <a:pt x="448" y="739"/>
                  </a:lnTo>
                  <a:lnTo>
                    <a:pt x="448" y="739"/>
                  </a:lnTo>
                  <a:lnTo>
                    <a:pt x="448" y="739"/>
                  </a:lnTo>
                  <a:lnTo>
                    <a:pt x="448" y="741"/>
                  </a:lnTo>
                  <a:lnTo>
                    <a:pt x="448" y="741"/>
                  </a:lnTo>
                  <a:lnTo>
                    <a:pt x="450" y="741"/>
                  </a:lnTo>
                  <a:lnTo>
                    <a:pt x="450" y="739"/>
                  </a:lnTo>
                  <a:lnTo>
                    <a:pt x="450" y="739"/>
                  </a:lnTo>
                  <a:lnTo>
                    <a:pt x="454" y="739"/>
                  </a:lnTo>
                  <a:lnTo>
                    <a:pt x="455" y="739"/>
                  </a:lnTo>
                  <a:lnTo>
                    <a:pt x="455" y="739"/>
                  </a:lnTo>
                  <a:lnTo>
                    <a:pt x="455" y="739"/>
                  </a:lnTo>
                  <a:lnTo>
                    <a:pt x="455" y="737"/>
                  </a:lnTo>
                  <a:lnTo>
                    <a:pt x="457" y="737"/>
                  </a:lnTo>
                  <a:lnTo>
                    <a:pt x="457" y="737"/>
                  </a:lnTo>
                  <a:lnTo>
                    <a:pt x="457" y="739"/>
                  </a:lnTo>
                  <a:lnTo>
                    <a:pt x="459" y="739"/>
                  </a:lnTo>
                  <a:lnTo>
                    <a:pt x="459" y="741"/>
                  </a:lnTo>
                  <a:lnTo>
                    <a:pt x="461" y="741"/>
                  </a:lnTo>
                  <a:lnTo>
                    <a:pt x="461" y="739"/>
                  </a:lnTo>
                  <a:lnTo>
                    <a:pt x="461" y="739"/>
                  </a:lnTo>
                  <a:lnTo>
                    <a:pt x="461" y="739"/>
                  </a:lnTo>
                  <a:lnTo>
                    <a:pt x="461" y="737"/>
                  </a:lnTo>
                  <a:lnTo>
                    <a:pt x="461" y="737"/>
                  </a:lnTo>
                  <a:lnTo>
                    <a:pt x="461" y="736"/>
                  </a:lnTo>
                  <a:lnTo>
                    <a:pt x="463" y="736"/>
                  </a:lnTo>
                  <a:lnTo>
                    <a:pt x="463" y="736"/>
                  </a:lnTo>
                  <a:lnTo>
                    <a:pt x="463" y="736"/>
                  </a:lnTo>
                  <a:lnTo>
                    <a:pt x="464" y="734"/>
                  </a:lnTo>
                  <a:lnTo>
                    <a:pt x="464" y="732"/>
                  </a:lnTo>
                  <a:lnTo>
                    <a:pt x="466" y="732"/>
                  </a:lnTo>
                  <a:lnTo>
                    <a:pt x="470" y="732"/>
                  </a:lnTo>
                  <a:lnTo>
                    <a:pt x="470" y="732"/>
                  </a:lnTo>
                  <a:lnTo>
                    <a:pt x="472" y="730"/>
                  </a:lnTo>
                  <a:lnTo>
                    <a:pt x="475" y="730"/>
                  </a:lnTo>
                  <a:lnTo>
                    <a:pt x="477" y="730"/>
                  </a:lnTo>
                  <a:lnTo>
                    <a:pt x="479" y="730"/>
                  </a:lnTo>
                  <a:lnTo>
                    <a:pt x="481" y="728"/>
                  </a:lnTo>
                  <a:lnTo>
                    <a:pt x="481" y="730"/>
                  </a:lnTo>
                  <a:lnTo>
                    <a:pt x="481" y="730"/>
                  </a:lnTo>
                  <a:lnTo>
                    <a:pt x="482" y="730"/>
                  </a:lnTo>
                  <a:lnTo>
                    <a:pt x="482" y="728"/>
                  </a:lnTo>
                  <a:lnTo>
                    <a:pt x="482" y="728"/>
                  </a:lnTo>
                  <a:lnTo>
                    <a:pt x="482" y="730"/>
                  </a:lnTo>
                  <a:lnTo>
                    <a:pt x="482" y="730"/>
                  </a:lnTo>
                  <a:lnTo>
                    <a:pt x="481" y="732"/>
                  </a:lnTo>
                  <a:lnTo>
                    <a:pt x="479" y="732"/>
                  </a:lnTo>
                  <a:lnTo>
                    <a:pt x="479" y="732"/>
                  </a:lnTo>
                  <a:lnTo>
                    <a:pt x="479" y="734"/>
                  </a:lnTo>
                  <a:lnTo>
                    <a:pt x="479" y="734"/>
                  </a:lnTo>
                  <a:lnTo>
                    <a:pt x="481" y="736"/>
                  </a:lnTo>
                  <a:lnTo>
                    <a:pt x="481" y="737"/>
                  </a:lnTo>
                  <a:lnTo>
                    <a:pt x="479" y="737"/>
                  </a:lnTo>
                  <a:lnTo>
                    <a:pt x="479" y="737"/>
                  </a:lnTo>
                  <a:lnTo>
                    <a:pt x="479" y="739"/>
                  </a:lnTo>
                  <a:lnTo>
                    <a:pt x="479" y="739"/>
                  </a:lnTo>
                  <a:lnTo>
                    <a:pt x="481" y="741"/>
                  </a:lnTo>
                  <a:lnTo>
                    <a:pt x="484" y="746"/>
                  </a:lnTo>
                  <a:lnTo>
                    <a:pt x="484" y="746"/>
                  </a:lnTo>
                  <a:lnTo>
                    <a:pt x="486" y="745"/>
                  </a:lnTo>
                  <a:lnTo>
                    <a:pt x="486" y="745"/>
                  </a:lnTo>
                  <a:lnTo>
                    <a:pt x="486" y="746"/>
                  </a:lnTo>
                  <a:lnTo>
                    <a:pt x="484" y="746"/>
                  </a:lnTo>
                  <a:lnTo>
                    <a:pt x="484" y="748"/>
                  </a:lnTo>
                  <a:lnTo>
                    <a:pt x="482" y="748"/>
                  </a:lnTo>
                  <a:lnTo>
                    <a:pt x="482" y="748"/>
                  </a:lnTo>
                  <a:lnTo>
                    <a:pt x="482" y="748"/>
                  </a:lnTo>
                  <a:lnTo>
                    <a:pt x="482" y="750"/>
                  </a:lnTo>
                  <a:lnTo>
                    <a:pt x="482" y="750"/>
                  </a:lnTo>
                  <a:lnTo>
                    <a:pt x="481" y="752"/>
                  </a:lnTo>
                  <a:lnTo>
                    <a:pt x="481" y="754"/>
                  </a:lnTo>
                  <a:lnTo>
                    <a:pt x="481" y="755"/>
                  </a:lnTo>
                  <a:lnTo>
                    <a:pt x="481" y="757"/>
                  </a:lnTo>
                  <a:lnTo>
                    <a:pt x="482" y="759"/>
                  </a:lnTo>
                  <a:lnTo>
                    <a:pt x="484" y="761"/>
                  </a:lnTo>
                  <a:lnTo>
                    <a:pt x="484" y="761"/>
                  </a:lnTo>
                  <a:lnTo>
                    <a:pt x="488" y="759"/>
                  </a:lnTo>
                  <a:lnTo>
                    <a:pt x="488" y="759"/>
                  </a:lnTo>
                  <a:lnTo>
                    <a:pt x="488" y="761"/>
                  </a:lnTo>
                  <a:lnTo>
                    <a:pt x="486" y="763"/>
                  </a:lnTo>
                  <a:lnTo>
                    <a:pt x="486" y="763"/>
                  </a:lnTo>
                  <a:lnTo>
                    <a:pt x="484" y="763"/>
                  </a:lnTo>
                  <a:lnTo>
                    <a:pt x="484" y="761"/>
                  </a:lnTo>
                  <a:lnTo>
                    <a:pt x="482" y="761"/>
                  </a:lnTo>
                  <a:lnTo>
                    <a:pt x="482" y="763"/>
                  </a:lnTo>
                  <a:lnTo>
                    <a:pt x="482" y="763"/>
                  </a:lnTo>
                  <a:lnTo>
                    <a:pt x="482" y="764"/>
                  </a:lnTo>
                  <a:lnTo>
                    <a:pt x="482" y="764"/>
                  </a:lnTo>
                  <a:lnTo>
                    <a:pt x="482" y="766"/>
                  </a:lnTo>
                  <a:lnTo>
                    <a:pt x="482" y="768"/>
                  </a:lnTo>
                  <a:lnTo>
                    <a:pt x="482" y="770"/>
                  </a:lnTo>
                  <a:lnTo>
                    <a:pt x="481" y="774"/>
                  </a:lnTo>
                  <a:lnTo>
                    <a:pt x="481" y="775"/>
                  </a:lnTo>
                  <a:lnTo>
                    <a:pt x="479" y="777"/>
                  </a:lnTo>
                  <a:lnTo>
                    <a:pt x="477" y="783"/>
                  </a:lnTo>
                  <a:lnTo>
                    <a:pt x="470" y="788"/>
                  </a:lnTo>
                  <a:lnTo>
                    <a:pt x="470" y="788"/>
                  </a:lnTo>
                  <a:lnTo>
                    <a:pt x="468" y="788"/>
                  </a:lnTo>
                  <a:lnTo>
                    <a:pt x="468" y="788"/>
                  </a:lnTo>
                  <a:lnTo>
                    <a:pt x="466" y="788"/>
                  </a:lnTo>
                  <a:lnTo>
                    <a:pt x="464" y="790"/>
                  </a:lnTo>
                  <a:lnTo>
                    <a:pt x="464" y="792"/>
                  </a:lnTo>
                  <a:lnTo>
                    <a:pt x="463" y="792"/>
                  </a:lnTo>
                  <a:lnTo>
                    <a:pt x="463" y="792"/>
                  </a:lnTo>
                  <a:lnTo>
                    <a:pt x="461" y="793"/>
                  </a:lnTo>
                  <a:lnTo>
                    <a:pt x="461" y="793"/>
                  </a:lnTo>
                  <a:lnTo>
                    <a:pt x="461" y="793"/>
                  </a:lnTo>
                  <a:lnTo>
                    <a:pt x="461" y="793"/>
                  </a:lnTo>
                  <a:lnTo>
                    <a:pt x="454" y="793"/>
                  </a:lnTo>
                  <a:lnTo>
                    <a:pt x="452" y="795"/>
                  </a:lnTo>
                  <a:lnTo>
                    <a:pt x="452" y="797"/>
                  </a:lnTo>
                  <a:lnTo>
                    <a:pt x="450" y="795"/>
                  </a:lnTo>
                  <a:lnTo>
                    <a:pt x="450" y="795"/>
                  </a:lnTo>
                  <a:lnTo>
                    <a:pt x="450" y="797"/>
                  </a:lnTo>
                  <a:lnTo>
                    <a:pt x="448" y="799"/>
                  </a:lnTo>
                  <a:lnTo>
                    <a:pt x="446" y="799"/>
                  </a:lnTo>
                  <a:lnTo>
                    <a:pt x="446" y="801"/>
                  </a:lnTo>
                  <a:lnTo>
                    <a:pt x="445" y="801"/>
                  </a:lnTo>
                  <a:lnTo>
                    <a:pt x="445" y="801"/>
                  </a:lnTo>
                  <a:lnTo>
                    <a:pt x="445" y="802"/>
                  </a:lnTo>
                  <a:lnTo>
                    <a:pt x="445" y="802"/>
                  </a:lnTo>
                  <a:lnTo>
                    <a:pt x="445" y="802"/>
                  </a:lnTo>
                  <a:lnTo>
                    <a:pt x="445" y="804"/>
                  </a:lnTo>
                  <a:lnTo>
                    <a:pt x="443" y="804"/>
                  </a:lnTo>
                  <a:lnTo>
                    <a:pt x="441" y="802"/>
                  </a:lnTo>
                  <a:lnTo>
                    <a:pt x="439" y="802"/>
                  </a:lnTo>
                  <a:lnTo>
                    <a:pt x="441" y="804"/>
                  </a:lnTo>
                  <a:lnTo>
                    <a:pt x="439" y="804"/>
                  </a:lnTo>
                  <a:lnTo>
                    <a:pt x="437" y="804"/>
                  </a:lnTo>
                  <a:lnTo>
                    <a:pt x="436" y="802"/>
                  </a:lnTo>
                  <a:lnTo>
                    <a:pt x="436" y="802"/>
                  </a:lnTo>
                  <a:lnTo>
                    <a:pt x="434" y="802"/>
                  </a:lnTo>
                  <a:lnTo>
                    <a:pt x="432" y="802"/>
                  </a:lnTo>
                  <a:lnTo>
                    <a:pt x="432" y="802"/>
                  </a:lnTo>
                  <a:lnTo>
                    <a:pt x="432" y="804"/>
                  </a:lnTo>
                  <a:lnTo>
                    <a:pt x="432" y="804"/>
                  </a:lnTo>
                  <a:lnTo>
                    <a:pt x="432" y="804"/>
                  </a:lnTo>
                  <a:lnTo>
                    <a:pt x="432" y="804"/>
                  </a:lnTo>
                  <a:lnTo>
                    <a:pt x="432" y="806"/>
                  </a:lnTo>
                  <a:lnTo>
                    <a:pt x="430" y="808"/>
                  </a:lnTo>
                  <a:lnTo>
                    <a:pt x="428" y="810"/>
                  </a:lnTo>
                  <a:lnTo>
                    <a:pt x="426" y="810"/>
                  </a:lnTo>
                  <a:lnTo>
                    <a:pt x="426" y="810"/>
                  </a:lnTo>
                  <a:lnTo>
                    <a:pt x="425" y="811"/>
                  </a:lnTo>
                  <a:lnTo>
                    <a:pt x="423" y="811"/>
                  </a:lnTo>
                  <a:lnTo>
                    <a:pt x="421" y="811"/>
                  </a:lnTo>
                  <a:lnTo>
                    <a:pt x="421" y="811"/>
                  </a:lnTo>
                  <a:lnTo>
                    <a:pt x="421" y="813"/>
                  </a:lnTo>
                  <a:lnTo>
                    <a:pt x="421" y="813"/>
                  </a:lnTo>
                  <a:lnTo>
                    <a:pt x="421" y="813"/>
                  </a:lnTo>
                  <a:lnTo>
                    <a:pt x="421" y="813"/>
                  </a:lnTo>
                  <a:lnTo>
                    <a:pt x="421" y="815"/>
                  </a:lnTo>
                  <a:lnTo>
                    <a:pt x="421" y="815"/>
                  </a:lnTo>
                  <a:lnTo>
                    <a:pt x="421" y="815"/>
                  </a:lnTo>
                  <a:lnTo>
                    <a:pt x="421" y="815"/>
                  </a:lnTo>
                  <a:lnTo>
                    <a:pt x="421" y="815"/>
                  </a:lnTo>
                  <a:lnTo>
                    <a:pt x="421" y="815"/>
                  </a:lnTo>
                  <a:lnTo>
                    <a:pt x="425" y="815"/>
                  </a:lnTo>
                  <a:lnTo>
                    <a:pt x="425" y="815"/>
                  </a:lnTo>
                  <a:lnTo>
                    <a:pt x="426" y="815"/>
                  </a:lnTo>
                  <a:lnTo>
                    <a:pt x="428" y="815"/>
                  </a:lnTo>
                  <a:lnTo>
                    <a:pt x="428" y="817"/>
                  </a:lnTo>
                  <a:lnTo>
                    <a:pt x="428" y="815"/>
                  </a:lnTo>
                  <a:lnTo>
                    <a:pt x="430" y="817"/>
                  </a:lnTo>
                  <a:lnTo>
                    <a:pt x="430" y="817"/>
                  </a:lnTo>
                  <a:lnTo>
                    <a:pt x="430" y="819"/>
                  </a:lnTo>
                  <a:lnTo>
                    <a:pt x="430" y="820"/>
                  </a:lnTo>
                  <a:lnTo>
                    <a:pt x="430" y="822"/>
                  </a:lnTo>
                  <a:lnTo>
                    <a:pt x="430" y="822"/>
                  </a:lnTo>
                  <a:lnTo>
                    <a:pt x="430" y="824"/>
                  </a:lnTo>
                  <a:lnTo>
                    <a:pt x="428" y="824"/>
                  </a:lnTo>
                  <a:lnTo>
                    <a:pt x="426" y="824"/>
                  </a:lnTo>
                  <a:lnTo>
                    <a:pt x="426" y="824"/>
                  </a:lnTo>
                  <a:lnTo>
                    <a:pt x="426" y="826"/>
                  </a:lnTo>
                  <a:lnTo>
                    <a:pt x="425" y="826"/>
                  </a:lnTo>
                  <a:lnTo>
                    <a:pt x="425" y="826"/>
                  </a:lnTo>
                  <a:lnTo>
                    <a:pt x="423" y="826"/>
                  </a:lnTo>
                  <a:lnTo>
                    <a:pt x="425" y="826"/>
                  </a:lnTo>
                  <a:lnTo>
                    <a:pt x="426" y="828"/>
                  </a:lnTo>
                  <a:lnTo>
                    <a:pt x="426" y="830"/>
                  </a:lnTo>
                  <a:lnTo>
                    <a:pt x="426" y="830"/>
                  </a:lnTo>
                  <a:lnTo>
                    <a:pt x="428" y="830"/>
                  </a:lnTo>
                  <a:lnTo>
                    <a:pt x="428" y="830"/>
                  </a:lnTo>
                  <a:lnTo>
                    <a:pt x="428" y="828"/>
                  </a:lnTo>
                  <a:lnTo>
                    <a:pt x="428" y="828"/>
                  </a:lnTo>
                  <a:lnTo>
                    <a:pt x="436" y="828"/>
                  </a:lnTo>
                  <a:lnTo>
                    <a:pt x="437" y="828"/>
                  </a:lnTo>
                  <a:lnTo>
                    <a:pt x="441" y="828"/>
                  </a:lnTo>
                  <a:lnTo>
                    <a:pt x="441" y="826"/>
                  </a:lnTo>
                  <a:lnTo>
                    <a:pt x="441" y="826"/>
                  </a:lnTo>
                  <a:lnTo>
                    <a:pt x="441" y="826"/>
                  </a:lnTo>
                  <a:lnTo>
                    <a:pt x="441" y="824"/>
                  </a:lnTo>
                  <a:lnTo>
                    <a:pt x="441" y="824"/>
                  </a:lnTo>
                  <a:lnTo>
                    <a:pt x="441" y="822"/>
                  </a:lnTo>
                  <a:lnTo>
                    <a:pt x="439" y="822"/>
                  </a:lnTo>
                  <a:lnTo>
                    <a:pt x="439" y="822"/>
                  </a:lnTo>
                  <a:lnTo>
                    <a:pt x="443" y="822"/>
                  </a:lnTo>
                  <a:lnTo>
                    <a:pt x="445" y="822"/>
                  </a:lnTo>
                  <a:lnTo>
                    <a:pt x="445" y="820"/>
                  </a:lnTo>
                  <a:lnTo>
                    <a:pt x="445" y="822"/>
                  </a:lnTo>
                  <a:lnTo>
                    <a:pt x="443" y="822"/>
                  </a:lnTo>
                  <a:lnTo>
                    <a:pt x="443" y="824"/>
                  </a:lnTo>
                  <a:lnTo>
                    <a:pt x="443" y="826"/>
                  </a:lnTo>
                  <a:lnTo>
                    <a:pt x="445" y="828"/>
                  </a:lnTo>
                  <a:lnTo>
                    <a:pt x="445" y="828"/>
                  </a:lnTo>
                  <a:lnTo>
                    <a:pt x="443" y="828"/>
                  </a:lnTo>
                  <a:lnTo>
                    <a:pt x="443" y="828"/>
                  </a:lnTo>
                  <a:lnTo>
                    <a:pt x="441" y="828"/>
                  </a:lnTo>
                  <a:lnTo>
                    <a:pt x="439" y="830"/>
                  </a:lnTo>
                  <a:lnTo>
                    <a:pt x="437" y="830"/>
                  </a:lnTo>
                  <a:lnTo>
                    <a:pt x="437" y="830"/>
                  </a:lnTo>
                  <a:lnTo>
                    <a:pt x="436" y="830"/>
                  </a:lnTo>
                  <a:lnTo>
                    <a:pt x="434" y="830"/>
                  </a:lnTo>
                  <a:lnTo>
                    <a:pt x="434" y="830"/>
                  </a:lnTo>
                  <a:lnTo>
                    <a:pt x="434" y="830"/>
                  </a:lnTo>
                  <a:lnTo>
                    <a:pt x="434" y="831"/>
                  </a:lnTo>
                  <a:lnTo>
                    <a:pt x="434" y="831"/>
                  </a:lnTo>
                  <a:lnTo>
                    <a:pt x="430" y="830"/>
                  </a:lnTo>
                  <a:lnTo>
                    <a:pt x="430" y="831"/>
                  </a:lnTo>
                  <a:lnTo>
                    <a:pt x="432" y="831"/>
                  </a:lnTo>
                  <a:lnTo>
                    <a:pt x="434" y="833"/>
                  </a:lnTo>
                  <a:lnTo>
                    <a:pt x="434" y="835"/>
                  </a:lnTo>
                  <a:lnTo>
                    <a:pt x="434" y="835"/>
                  </a:lnTo>
                  <a:lnTo>
                    <a:pt x="436" y="835"/>
                  </a:lnTo>
                  <a:lnTo>
                    <a:pt x="439" y="837"/>
                  </a:lnTo>
                  <a:lnTo>
                    <a:pt x="439" y="837"/>
                  </a:lnTo>
                  <a:lnTo>
                    <a:pt x="439" y="837"/>
                  </a:lnTo>
                  <a:lnTo>
                    <a:pt x="439" y="837"/>
                  </a:lnTo>
                  <a:lnTo>
                    <a:pt x="439" y="837"/>
                  </a:lnTo>
                  <a:lnTo>
                    <a:pt x="441" y="837"/>
                  </a:lnTo>
                  <a:lnTo>
                    <a:pt x="441" y="835"/>
                  </a:lnTo>
                  <a:lnTo>
                    <a:pt x="441" y="835"/>
                  </a:lnTo>
                  <a:lnTo>
                    <a:pt x="443" y="835"/>
                  </a:lnTo>
                  <a:lnTo>
                    <a:pt x="443" y="833"/>
                  </a:lnTo>
                  <a:lnTo>
                    <a:pt x="443" y="833"/>
                  </a:lnTo>
                  <a:lnTo>
                    <a:pt x="448" y="833"/>
                  </a:lnTo>
                  <a:lnTo>
                    <a:pt x="448" y="833"/>
                  </a:lnTo>
                  <a:lnTo>
                    <a:pt x="450" y="833"/>
                  </a:lnTo>
                  <a:lnTo>
                    <a:pt x="450" y="833"/>
                  </a:lnTo>
                  <a:lnTo>
                    <a:pt x="450" y="833"/>
                  </a:lnTo>
                  <a:lnTo>
                    <a:pt x="452" y="831"/>
                  </a:lnTo>
                  <a:lnTo>
                    <a:pt x="452" y="830"/>
                  </a:lnTo>
                  <a:lnTo>
                    <a:pt x="452" y="830"/>
                  </a:lnTo>
                  <a:lnTo>
                    <a:pt x="452" y="830"/>
                  </a:lnTo>
                  <a:lnTo>
                    <a:pt x="452" y="830"/>
                  </a:lnTo>
                  <a:lnTo>
                    <a:pt x="452" y="828"/>
                  </a:lnTo>
                  <a:lnTo>
                    <a:pt x="454" y="826"/>
                  </a:lnTo>
                  <a:lnTo>
                    <a:pt x="454" y="826"/>
                  </a:lnTo>
                  <a:lnTo>
                    <a:pt x="455" y="826"/>
                  </a:lnTo>
                  <a:lnTo>
                    <a:pt x="457" y="826"/>
                  </a:lnTo>
                  <a:lnTo>
                    <a:pt x="461" y="826"/>
                  </a:lnTo>
                  <a:lnTo>
                    <a:pt x="463" y="826"/>
                  </a:lnTo>
                  <a:lnTo>
                    <a:pt x="464" y="826"/>
                  </a:lnTo>
                  <a:lnTo>
                    <a:pt x="464" y="824"/>
                  </a:lnTo>
                  <a:lnTo>
                    <a:pt x="464" y="824"/>
                  </a:lnTo>
                  <a:lnTo>
                    <a:pt x="464" y="822"/>
                  </a:lnTo>
                  <a:lnTo>
                    <a:pt x="464" y="822"/>
                  </a:lnTo>
                  <a:lnTo>
                    <a:pt x="464" y="824"/>
                  </a:lnTo>
                  <a:lnTo>
                    <a:pt x="466" y="824"/>
                  </a:lnTo>
                  <a:lnTo>
                    <a:pt x="466" y="824"/>
                  </a:lnTo>
                  <a:lnTo>
                    <a:pt x="466" y="824"/>
                  </a:lnTo>
                  <a:lnTo>
                    <a:pt x="466" y="824"/>
                  </a:lnTo>
                  <a:lnTo>
                    <a:pt x="468" y="822"/>
                  </a:lnTo>
                  <a:lnTo>
                    <a:pt x="468" y="822"/>
                  </a:lnTo>
                  <a:lnTo>
                    <a:pt x="468" y="822"/>
                  </a:lnTo>
                  <a:lnTo>
                    <a:pt x="468" y="822"/>
                  </a:lnTo>
                  <a:lnTo>
                    <a:pt x="468" y="822"/>
                  </a:lnTo>
                  <a:lnTo>
                    <a:pt x="468" y="824"/>
                  </a:lnTo>
                  <a:lnTo>
                    <a:pt x="468" y="824"/>
                  </a:lnTo>
                  <a:lnTo>
                    <a:pt x="468" y="824"/>
                  </a:lnTo>
                  <a:lnTo>
                    <a:pt x="468" y="826"/>
                  </a:lnTo>
                  <a:lnTo>
                    <a:pt x="468" y="826"/>
                  </a:lnTo>
                  <a:lnTo>
                    <a:pt x="470" y="826"/>
                  </a:lnTo>
                  <a:lnTo>
                    <a:pt x="470" y="826"/>
                  </a:lnTo>
                  <a:lnTo>
                    <a:pt x="470" y="828"/>
                  </a:lnTo>
                  <a:lnTo>
                    <a:pt x="470" y="828"/>
                  </a:lnTo>
                  <a:lnTo>
                    <a:pt x="468" y="828"/>
                  </a:lnTo>
                  <a:lnTo>
                    <a:pt x="468" y="828"/>
                  </a:lnTo>
                  <a:lnTo>
                    <a:pt x="470" y="830"/>
                  </a:lnTo>
                  <a:lnTo>
                    <a:pt x="470" y="831"/>
                  </a:lnTo>
                  <a:lnTo>
                    <a:pt x="472" y="831"/>
                  </a:lnTo>
                  <a:lnTo>
                    <a:pt x="475" y="831"/>
                  </a:lnTo>
                  <a:lnTo>
                    <a:pt x="475" y="830"/>
                  </a:lnTo>
                  <a:lnTo>
                    <a:pt x="479" y="831"/>
                  </a:lnTo>
                  <a:lnTo>
                    <a:pt x="481" y="831"/>
                  </a:lnTo>
                  <a:lnTo>
                    <a:pt x="481" y="831"/>
                  </a:lnTo>
                  <a:lnTo>
                    <a:pt x="482" y="831"/>
                  </a:lnTo>
                  <a:lnTo>
                    <a:pt x="482" y="831"/>
                  </a:lnTo>
                  <a:lnTo>
                    <a:pt x="482" y="831"/>
                  </a:lnTo>
                  <a:lnTo>
                    <a:pt x="482" y="831"/>
                  </a:lnTo>
                  <a:lnTo>
                    <a:pt x="482" y="831"/>
                  </a:lnTo>
                  <a:lnTo>
                    <a:pt x="482" y="831"/>
                  </a:lnTo>
                  <a:lnTo>
                    <a:pt x="481" y="833"/>
                  </a:lnTo>
                  <a:lnTo>
                    <a:pt x="479" y="835"/>
                  </a:lnTo>
                  <a:lnTo>
                    <a:pt x="477" y="835"/>
                  </a:lnTo>
                  <a:lnTo>
                    <a:pt x="475" y="835"/>
                  </a:lnTo>
                  <a:lnTo>
                    <a:pt x="475" y="835"/>
                  </a:lnTo>
                  <a:lnTo>
                    <a:pt x="475" y="835"/>
                  </a:lnTo>
                  <a:lnTo>
                    <a:pt x="475" y="835"/>
                  </a:lnTo>
                  <a:lnTo>
                    <a:pt x="475" y="835"/>
                  </a:lnTo>
                  <a:lnTo>
                    <a:pt x="475" y="833"/>
                  </a:lnTo>
                  <a:lnTo>
                    <a:pt x="473" y="833"/>
                  </a:lnTo>
                  <a:lnTo>
                    <a:pt x="473" y="835"/>
                  </a:lnTo>
                  <a:lnTo>
                    <a:pt x="473" y="835"/>
                  </a:lnTo>
                  <a:lnTo>
                    <a:pt x="472" y="835"/>
                  </a:lnTo>
                  <a:lnTo>
                    <a:pt x="472" y="837"/>
                  </a:lnTo>
                  <a:lnTo>
                    <a:pt x="472" y="839"/>
                  </a:lnTo>
                  <a:lnTo>
                    <a:pt x="472" y="839"/>
                  </a:lnTo>
                  <a:lnTo>
                    <a:pt x="472" y="840"/>
                  </a:lnTo>
                  <a:lnTo>
                    <a:pt x="472" y="840"/>
                  </a:lnTo>
                  <a:lnTo>
                    <a:pt x="472" y="840"/>
                  </a:lnTo>
                  <a:lnTo>
                    <a:pt x="472" y="840"/>
                  </a:lnTo>
                  <a:lnTo>
                    <a:pt x="472" y="840"/>
                  </a:lnTo>
                  <a:lnTo>
                    <a:pt x="475" y="842"/>
                  </a:lnTo>
                  <a:lnTo>
                    <a:pt x="475" y="842"/>
                  </a:lnTo>
                  <a:lnTo>
                    <a:pt x="477" y="840"/>
                  </a:lnTo>
                  <a:lnTo>
                    <a:pt x="477" y="840"/>
                  </a:lnTo>
                  <a:lnTo>
                    <a:pt x="477" y="842"/>
                  </a:lnTo>
                  <a:lnTo>
                    <a:pt x="477" y="842"/>
                  </a:lnTo>
                  <a:lnTo>
                    <a:pt x="479" y="842"/>
                  </a:lnTo>
                  <a:lnTo>
                    <a:pt x="479" y="840"/>
                  </a:lnTo>
                  <a:lnTo>
                    <a:pt x="479" y="840"/>
                  </a:lnTo>
                  <a:lnTo>
                    <a:pt x="481" y="840"/>
                  </a:lnTo>
                  <a:lnTo>
                    <a:pt x="481" y="840"/>
                  </a:lnTo>
                  <a:lnTo>
                    <a:pt x="482" y="840"/>
                  </a:lnTo>
                  <a:lnTo>
                    <a:pt x="482" y="840"/>
                  </a:lnTo>
                  <a:lnTo>
                    <a:pt x="482" y="840"/>
                  </a:lnTo>
                  <a:lnTo>
                    <a:pt x="482" y="840"/>
                  </a:lnTo>
                  <a:lnTo>
                    <a:pt x="482" y="840"/>
                  </a:lnTo>
                  <a:lnTo>
                    <a:pt x="484" y="840"/>
                  </a:lnTo>
                  <a:lnTo>
                    <a:pt x="484" y="840"/>
                  </a:lnTo>
                  <a:lnTo>
                    <a:pt x="484" y="840"/>
                  </a:lnTo>
                  <a:lnTo>
                    <a:pt x="484" y="840"/>
                  </a:lnTo>
                  <a:lnTo>
                    <a:pt x="484" y="840"/>
                  </a:lnTo>
                  <a:lnTo>
                    <a:pt x="484" y="840"/>
                  </a:lnTo>
                  <a:lnTo>
                    <a:pt x="484" y="840"/>
                  </a:lnTo>
                  <a:lnTo>
                    <a:pt x="486" y="840"/>
                  </a:lnTo>
                  <a:lnTo>
                    <a:pt x="486" y="840"/>
                  </a:lnTo>
                  <a:lnTo>
                    <a:pt x="488" y="840"/>
                  </a:lnTo>
                  <a:lnTo>
                    <a:pt x="488" y="839"/>
                  </a:lnTo>
                  <a:lnTo>
                    <a:pt x="486" y="839"/>
                  </a:lnTo>
                  <a:lnTo>
                    <a:pt x="486" y="839"/>
                  </a:lnTo>
                  <a:lnTo>
                    <a:pt x="486" y="837"/>
                  </a:lnTo>
                  <a:lnTo>
                    <a:pt x="486" y="837"/>
                  </a:lnTo>
                  <a:lnTo>
                    <a:pt x="488" y="837"/>
                  </a:lnTo>
                  <a:lnTo>
                    <a:pt x="488" y="837"/>
                  </a:lnTo>
                  <a:lnTo>
                    <a:pt x="492" y="835"/>
                  </a:lnTo>
                  <a:lnTo>
                    <a:pt x="493" y="835"/>
                  </a:lnTo>
                  <a:lnTo>
                    <a:pt x="493" y="835"/>
                  </a:lnTo>
                  <a:lnTo>
                    <a:pt x="495" y="837"/>
                  </a:lnTo>
                  <a:lnTo>
                    <a:pt x="495" y="837"/>
                  </a:lnTo>
                  <a:lnTo>
                    <a:pt x="495" y="839"/>
                  </a:lnTo>
                  <a:lnTo>
                    <a:pt x="497" y="839"/>
                  </a:lnTo>
                  <a:lnTo>
                    <a:pt x="497" y="839"/>
                  </a:lnTo>
                  <a:lnTo>
                    <a:pt x="497" y="840"/>
                  </a:lnTo>
                  <a:lnTo>
                    <a:pt x="499" y="842"/>
                  </a:lnTo>
                  <a:lnTo>
                    <a:pt x="499" y="842"/>
                  </a:lnTo>
                  <a:lnTo>
                    <a:pt x="499" y="842"/>
                  </a:lnTo>
                  <a:lnTo>
                    <a:pt x="499" y="844"/>
                  </a:lnTo>
                  <a:lnTo>
                    <a:pt x="499" y="844"/>
                  </a:lnTo>
                  <a:lnTo>
                    <a:pt x="499" y="844"/>
                  </a:lnTo>
                  <a:lnTo>
                    <a:pt x="499" y="844"/>
                  </a:lnTo>
                  <a:lnTo>
                    <a:pt x="499" y="846"/>
                  </a:lnTo>
                  <a:lnTo>
                    <a:pt x="499" y="846"/>
                  </a:lnTo>
                  <a:lnTo>
                    <a:pt x="501" y="848"/>
                  </a:lnTo>
                  <a:lnTo>
                    <a:pt x="501" y="848"/>
                  </a:lnTo>
                  <a:lnTo>
                    <a:pt x="502" y="848"/>
                  </a:lnTo>
                  <a:lnTo>
                    <a:pt x="502" y="848"/>
                  </a:lnTo>
                  <a:lnTo>
                    <a:pt x="506" y="849"/>
                  </a:lnTo>
                  <a:lnTo>
                    <a:pt x="508" y="851"/>
                  </a:lnTo>
                  <a:lnTo>
                    <a:pt x="508" y="853"/>
                  </a:lnTo>
                  <a:lnTo>
                    <a:pt x="510" y="853"/>
                  </a:lnTo>
                  <a:lnTo>
                    <a:pt x="522" y="855"/>
                  </a:lnTo>
                  <a:lnTo>
                    <a:pt x="526" y="853"/>
                  </a:lnTo>
                  <a:lnTo>
                    <a:pt x="526" y="853"/>
                  </a:lnTo>
                  <a:lnTo>
                    <a:pt x="528" y="853"/>
                  </a:lnTo>
                  <a:lnTo>
                    <a:pt x="528" y="853"/>
                  </a:lnTo>
                  <a:lnTo>
                    <a:pt x="528" y="851"/>
                  </a:lnTo>
                  <a:lnTo>
                    <a:pt x="528" y="849"/>
                  </a:lnTo>
                  <a:lnTo>
                    <a:pt x="528" y="849"/>
                  </a:lnTo>
                  <a:lnTo>
                    <a:pt x="528" y="849"/>
                  </a:lnTo>
                  <a:lnTo>
                    <a:pt x="529" y="849"/>
                  </a:lnTo>
                  <a:lnTo>
                    <a:pt x="529" y="848"/>
                  </a:lnTo>
                  <a:lnTo>
                    <a:pt x="529" y="848"/>
                  </a:lnTo>
                  <a:lnTo>
                    <a:pt x="529" y="848"/>
                  </a:lnTo>
                  <a:lnTo>
                    <a:pt x="529" y="848"/>
                  </a:lnTo>
                  <a:lnTo>
                    <a:pt x="531" y="846"/>
                  </a:lnTo>
                  <a:lnTo>
                    <a:pt x="531" y="844"/>
                  </a:lnTo>
                  <a:lnTo>
                    <a:pt x="533" y="844"/>
                  </a:lnTo>
                  <a:lnTo>
                    <a:pt x="533" y="844"/>
                  </a:lnTo>
                  <a:lnTo>
                    <a:pt x="535" y="842"/>
                  </a:lnTo>
                  <a:lnTo>
                    <a:pt x="535" y="842"/>
                  </a:lnTo>
                  <a:lnTo>
                    <a:pt x="537" y="840"/>
                  </a:lnTo>
                  <a:lnTo>
                    <a:pt x="537" y="840"/>
                  </a:lnTo>
                  <a:lnTo>
                    <a:pt x="538" y="840"/>
                  </a:lnTo>
                  <a:lnTo>
                    <a:pt x="538" y="840"/>
                  </a:lnTo>
                  <a:lnTo>
                    <a:pt x="538" y="842"/>
                  </a:lnTo>
                  <a:lnTo>
                    <a:pt x="538" y="842"/>
                  </a:lnTo>
                  <a:lnTo>
                    <a:pt x="544" y="842"/>
                  </a:lnTo>
                  <a:lnTo>
                    <a:pt x="546" y="840"/>
                  </a:lnTo>
                  <a:lnTo>
                    <a:pt x="546" y="840"/>
                  </a:lnTo>
                  <a:lnTo>
                    <a:pt x="547" y="839"/>
                  </a:lnTo>
                  <a:lnTo>
                    <a:pt x="551" y="839"/>
                  </a:lnTo>
                  <a:lnTo>
                    <a:pt x="551" y="837"/>
                  </a:lnTo>
                  <a:lnTo>
                    <a:pt x="553" y="835"/>
                  </a:lnTo>
                  <a:lnTo>
                    <a:pt x="553" y="835"/>
                  </a:lnTo>
                  <a:lnTo>
                    <a:pt x="557" y="831"/>
                  </a:lnTo>
                  <a:lnTo>
                    <a:pt x="557" y="831"/>
                  </a:lnTo>
                  <a:lnTo>
                    <a:pt x="557" y="831"/>
                  </a:lnTo>
                  <a:lnTo>
                    <a:pt x="560" y="828"/>
                  </a:lnTo>
                  <a:lnTo>
                    <a:pt x="560" y="828"/>
                  </a:lnTo>
                  <a:lnTo>
                    <a:pt x="562" y="826"/>
                  </a:lnTo>
                  <a:lnTo>
                    <a:pt x="562" y="826"/>
                  </a:lnTo>
                  <a:lnTo>
                    <a:pt x="564" y="826"/>
                  </a:lnTo>
                  <a:lnTo>
                    <a:pt x="564" y="826"/>
                  </a:lnTo>
                  <a:lnTo>
                    <a:pt x="566" y="824"/>
                  </a:lnTo>
                  <a:lnTo>
                    <a:pt x="566" y="824"/>
                  </a:lnTo>
                  <a:lnTo>
                    <a:pt x="566" y="822"/>
                  </a:lnTo>
                  <a:lnTo>
                    <a:pt x="567" y="822"/>
                  </a:lnTo>
                  <a:lnTo>
                    <a:pt x="567" y="824"/>
                  </a:lnTo>
                  <a:lnTo>
                    <a:pt x="567" y="824"/>
                  </a:lnTo>
                  <a:lnTo>
                    <a:pt x="566" y="826"/>
                  </a:lnTo>
                  <a:lnTo>
                    <a:pt x="564" y="826"/>
                  </a:lnTo>
                  <a:lnTo>
                    <a:pt x="564" y="828"/>
                  </a:lnTo>
                  <a:lnTo>
                    <a:pt x="562" y="830"/>
                  </a:lnTo>
                  <a:lnTo>
                    <a:pt x="558" y="833"/>
                  </a:lnTo>
                  <a:lnTo>
                    <a:pt x="558" y="833"/>
                  </a:lnTo>
                  <a:lnTo>
                    <a:pt x="558" y="833"/>
                  </a:lnTo>
                  <a:lnTo>
                    <a:pt x="558" y="835"/>
                  </a:lnTo>
                  <a:lnTo>
                    <a:pt x="557" y="835"/>
                  </a:lnTo>
                  <a:lnTo>
                    <a:pt x="557" y="835"/>
                  </a:lnTo>
                  <a:lnTo>
                    <a:pt x="557" y="837"/>
                  </a:lnTo>
                  <a:lnTo>
                    <a:pt x="557" y="837"/>
                  </a:lnTo>
                  <a:lnTo>
                    <a:pt x="557" y="837"/>
                  </a:lnTo>
                  <a:lnTo>
                    <a:pt x="551" y="844"/>
                  </a:lnTo>
                  <a:lnTo>
                    <a:pt x="551" y="846"/>
                  </a:lnTo>
                  <a:lnTo>
                    <a:pt x="549" y="846"/>
                  </a:lnTo>
                  <a:lnTo>
                    <a:pt x="547" y="846"/>
                  </a:lnTo>
                  <a:lnTo>
                    <a:pt x="547" y="846"/>
                  </a:lnTo>
                  <a:lnTo>
                    <a:pt x="546" y="846"/>
                  </a:lnTo>
                  <a:lnTo>
                    <a:pt x="546" y="848"/>
                  </a:lnTo>
                  <a:lnTo>
                    <a:pt x="542" y="851"/>
                  </a:lnTo>
                  <a:lnTo>
                    <a:pt x="540" y="853"/>
                  </a:lnTo>
                  <a:lnTo>
                    <a:pt x="538" y="853"/>
                  </a:lnTo>
                  <a:lnTo>
                    <a:pt x="537" y="855"/>
                  </a:lnTo>
                  <a:lnTo>
                    <a:pt x="538" y="855"/>
                  </a:lnTo>
                  <a:lnTo>
                    <a:pt x="538" y="857"/>
                  </a:lnTo>
                  <a:lnTo>
                    <a:pt x="537" y="857"/>
                  </a:lnTo>
                  <a:lnTo>
                    <a:pt x="537" y="857"/>
                  </a:lnTo>
                  <a:lnTo>
                    <a:pt x="537" y="858"/>
                  </a:lnTo>
                  <a:lnTo>
                    <a:pt x="537" y="860"/>
                  </a:lnTo>
                  <a:lnTo>
                    <a:pt x="537" y="860"/>
                  </a:lnTo>
                  <a:lnTo>
                    <a:pt x="537" y="860"/>
                  </a:lnTo>
                  <a:lnTo>
                    <a:pt x="535" y="860"/>
                  </a:lnTo>
                  <a:lnTo>
                    <a:pt x="535" y="860"/>
                  </a:lnTo>
                  <a:lnTo>
                    <a:pt x="537" y="862"/>
                  </a:lnTo>
                  <a:lnTo>
                    <a:pt x="537" y="866"/>
                  </a:lnTo>
                  <a:lnTo>
                    <a:pt x="537" y="866"/>
                  </a:lnTo>
                  <a:lnTo>
                    <a:pt x="537" y="866"/>
                  </a:lnTo>
                  <a:lnTo>
                    <a:pt x="537" y="866"/>
                  </a:lnTo>
                  <a:lnTo>
                    <a:pt x="537" y="867"/>
                  </a:lnTo>
                  <a:lnTo>
                    <a:pt x="537" y="867"/>
                  </a:lnTo>
                  <a:lnTo>
                    <a:pt x="535" y="869"/>
                  </a:lnTo>
                  <a:lnTo>
                    <a:pt x="535" y="869"/>
                  </a:lnTo>
                  <a:lnTo>
                    <a:pt x="535" y="867"/>
                  </a:lnTo>
                  <a:lnTo>
                    <a:pt x="535" y="867"/>
                  </a:lnTo>
                  <a:lnTo>
                    <a:pt x="533" y="869"/>
                  </a:lnTo>
                  <a:lnTo>
                    <a:pt x="531" y="869"/>
                  </a:lnTo>
                  <a:lnTo>
                    <a:pt x="528" y="869"/>
                  </a:lnTo>
                  <a:lnTo>
                    <a:pt x="526" y="869"/>
                  </a:lnTo>
                  <a:lnTo>
                    <a:pt x="522" y="869"/>
                  </a:lnTo>
                  <a:lnTo>
                    <a:pt x="517" y="871"/>
                  </a:lnTo>
                  <a:lnTo>
                    <a:pt x="517" y="869"/>
                  </a:lnTo>
                  <a:lnTo>
                    <a:pt x="515" y="867"/>
                  </a:lnTo>
                  <a:lnTo>
                    <a:pt x="508" y="867"/>
                  </a:lnTo>
                  <a:lnTo>
                    <a:pt x="504" y="867"/>
                  </a:lnTo>
                  <a:lnTo>
                    <a:pt x="497" y="866"/>
                  </a:lnTo>
                  <a:lnTo>
                    <a:pt x="497" y="866"/>
                  </a:lnTo>
                  <a:lnTo>
                    <a:pt x="495" y="866"/>
                  </a:lnTo>
                  <a:lnTo>
                    <a:pt x="493" y="866"/>
                  </a:lnTo>
                  <a:lnTo>
                    <a:pt x="490" y="866"/>
                  </a:lnTo>
                  <a:lnTo>
                    <a:pt x="490" y="867"/>
                  </a:lnTo>
                  <a:lnTo>
                    <a:pt x="488" y="867"/>
                  </a:lnTo>
                  <a:lnTo>
                    <a:pt x="479" y="867"/>
                  </a:lnTo>
                  <a:lnTo>
                    <a:pt x="475" y="869"/>
                  </a:lnTo>
                  <a:lnTo>
                    <a:pt x="475" y="871"/>
                  </a:lnTo>
                  <a:lnTo>
                    <a:pt x="475" y="871"/>
                  </a:lnTo>
                  <a:lnTo>
                    <a:pt x="475" y="871"/>
                  </a:lnTo>
                  <a:lnTo>
                    <a:pt x="475" y="873"/>
                  </a:lnTo>
                  <a:lnTo>
                    <a:pt x="475" y="873"/>
                  </a:lnTo>
                  <a:lnTo>
                    <a:pt x="475" y="873"/>
                  </a:lnTo>
                  <a:lnTo>
                    <a:pt x="473" y="873"/>
                  </a:lnTo>
                  <a:lnTo>
                    <a:pt x="473" y="873"/>
                  </a:lnTo>
                  <a:lnTo>
                    <a:pt x="475" y="875"/>
                  </a:lnTo>
                  <a:lnTo>
                    <a:pt x="475" y="875"/>
                  </a:lnTo>
                  <a:lnTo>
                    <a:pt x="475" y="876"/>
                  </a:lnTo>
                  <a:lnTo>
                    <a:pt x="475" y="878"/>
                  </a:lnTo>
                  <a:lnTo>
                    <a:pt x="475" y="878"/>
                  </a:lnTo>
                  <a:lnTo>
                    <a:pt x="475" y="880"/>
                  </a:lnTo>
                  <a:lnTo>
                    <a:pt x="475" y="880"/>
                  </a:lnTo>
                  <a:lnTo>
                    <a:pt x="475" y="880"/>
                  </a:lnTo>
                  <a:lnTo>
                    <a:pt x="475" y="880"/>
                  </a:lnTo>
                  <a:lnTo>
                    <a:pt x="472" y="884"/>
                  </a:lnTo>
                  <a:lnTo>
                    <a:pt x="470" y="885"/>
                  </a:lnTo>
                  <a:lnTo>
                    <a:pt x="470" y="885"/>
                  </a:lnTo>
                  <a:lnTo>
                    <a:pt x="466" y="885"/>
                  </a:lnTo>
                  <a:lnTo>
                    <a:pt x="466" y="885"/>
                  </a:lnTo>
                  <a:lnTo>
                    <a:pt x="464" y="884"/>
                  </a:lnTo>
                  <a:lnTo>
                    <a:pt x="464" y="884"/>
                  </a:lnTo>
                  <a:lnTo>
                    <a:pt x="459" y="884"/>
                  </a:lnTo>
                  <a:lnTo>
                    <a:pt x="459" y="884"/>
                  </a:lnTo>
                  <a:lnTo>
                    <a:pt x="459" y="885"/>
                  </a:lnTo>
                  <a:lnTo>
                    <a:pt x="459" y="887"/>
                  </a:lnTo>
                  <a:lnTo>
                    <a:pt x="461" y="887"/>
                  </a:lnTo>
                  <a:lnTo>
                    <a:pt x="459" y="889"/>
                  </a:lnTo>
                  <a:lnTo>
                    <a:pt x="459" y="889"/>
                  </a:lnTo>
                  <a:lnTo>
                    <a:pt x="459" y="893"/>
                  </a:lnTo>
                  <a:lnTo>
                    <a:pt x="459" y="900"/>
                  </a:lnTo>
                  <a:lnTo>
                    <a:pt x="457" y="904"/>
                  </a:lnTo>
                  <a:lnTo>
                    <a:pt x="455" y="904"/>
                  </a:lnTo>
                  <a:lnTo>
                    <a:pt x="454" y="905"/>
                  </a:lnTo>
                  <a:lnTo>
                    <a:pt x="454" y="907"/>
                  </a:lnTo>
                  <a:lnTo>
                    <a:pt x="454" y="907"/>
                  </a:lnTo>
                  <a:lnTo>
                    <a:pt x="450" y="911"/>
                  </a:lnTo>
                  <a:lnTo>
                    <a:pt x="448" y="911"/>
                  </a:lnTo>
                  <a:lnTo>
                    <a:pt x="448" y="911"/>
                  </a:lnTo>
                  <a:lnTo>
                    <a:pt x="448" y="913"/>
                  </a:lnTo>
                  <a:lnTo>
                    <a:pt x="448" y="913"/>
                  </a:lnTo>
                  <a:lnTo>
                    <a:pt x="448" y="914"/>
                  </a:lnTo>
                  <a:lnTo>
                    <a:pt x="446" y="916"/>
                  </a:lnTo>
                  <a:lnTo>
                    <a:pt x="446" y="916"/>
                  </a:lnTo>
                  <a:lnTo>
                    <a:pt x="445" y="918"/>
                  </a:lnTo>
                  <a:lnTo>
                    <a:pt x="441" y="918"/>
                  </a:lnTo>
                  <a:lnTo>
                    <a:pt x="439" y="918"/>
                  </a:lnTo>
                  <a:lnTo>
                    <a:pt x="439" y="918"/>
                  </a:lnTo>
                  <a:lnTo>
                    <a:pt x="441" y="918"/>
                  </a:lnTo>
                  <a:lnTo>
                    <a:pt x="441" y="920"/>
                  </a:lnTo>
                  <a:lnTo>
                    <a:pt x="439" y="920"/>
                  </a:lnTo>
                  <a:lnTo>
                    <a:pt x="441" y="922"/>
                  </a:lnTo>
                  <a:lnTo>
                    <a:pt x="443" y="922"/>
                  </a:lnTo>
                  <a:lnTo>
                    <a:pt x="443" y="922"/>
                  </a:lnTo>
                  <a:lnTo>
                    <a:pt x="445" y="923"/>
                  </a:lnTo>
                  <a:lnTo>
                    <a:pt x="443" y="923"/>
                  </a:lnTo>
                  <a:lnTo>
                    <a:pt x="441" y="923"/>
                  </a:lnTo>
                  <a:lnTo>
                    <a:pt x="439" y="922"/>
                  </a:lnTo>
                  <a:lnTo>
                    <a:pt x="439" y="923"/>
                  </a:lnTo>
                  <a:lnTo>
                    <a:pt x="439" y="923"/>
                  </a:lnTo>
                  <a:lnTo>
                    <a:pt x="439" y="923"/>
                  </a:lnTo>
                  <a:lnTo>
                    <a:pt x="439" y="922"/>
                  </a:lnTo>
                  <a:lnTo>
                    <a:pt x="439" y="922"/>
                  </a:lnTo>
                  <a:lnTo>
                    <a:pt x="439" y="920"/>
                  </a:lnTo>
                  <a:lnTo>
                    <a:pt x="439" y="920"/>
                  </a:lnTo>
                  <a:lnTo>
                    <a:pt x="439" y="920"/>
                  </a:lnTo>
                  <a:lnTo>
                    <a:pt x="437" y="920"/>
                  </a:lnTo>
                  <a:lnTo>
                    <a:pt x="437" y="920"/>
                  </a:lnTo>
                  <a:lnTo>
                    <a:pt x="436" y="920"/>
                  </a:lnTo>
                  <a:lnTo>
                    <a:pt x="436" y="922"/>
                  </a:lnTo>
                  <a:lnTo>
                    <a:pt x="436" y="923"/>
                  </a:lnTo>
                  <a:lnTo>
                    <a:pt x="436" y="923"/>
                  </a:lnTo>
                  <a:lnTo>
                    <a:pt x="434" y="925"/>
                  </a:lnTo>
                  <a:lnTo>
                    <a:pt x="434" y="929"/>
                  </a:lnTo>
                  <a:lnTo>
                    <a:pt x="434" y="929"/>
                  </a:lnTo>
                  <a:lnTo>
                    <a:pt x="434" y="931"/>
                  </a:lnTo>
                  <a:lnTo>
                    <a:pt x="430" y="932"/>
                  </a:lnTo>
                  <a:lnTo>
                    <a:pt x="430" y="932"/>
                  </a:lnTo>
                  <a:lnTo>
                    <a:pt x="428" y="932"/>
                  </a:lnTo>
                  <a:lnTo>
                    <a:pt x="428" y="932"/>
                  </a:lnTo>
                  <a:lnTo>
                    <a:pt x="428" y="934"/>
                  </a:lnTo>
                  <a:lnTo>
                    <a:pt x="428" y="934"/>
                  </a:lnTo>
                  <a:lnTo>
                    <a:pt x="428" y="936"/>
                  </a:lnTo>
                  <a:lnTo>
                    <a:pt x="428" y="936"/>
                  </a:lnTo>
                  <a:lnTo>
                    <a:pt x="428" y="936"/>
                  </a:lnTo>
                  <a:lnTo>
                    <a:pt x="426" y="938"/>
                  </a:lnTo>
                  <a:lnTo>
                    <a:pt x="421" y="943"/>
                  </a:lnTo>
                  <a:lnTo>
                    <a:pt x="419" y="945"/>
                  </a:lnTo>
                  <a:lnTo>
                    <a:pt x="417" y="945"/>
                  </a:lnTo>
                  <a:lnTo>
                    <a:pt x="416" y="945"/>
                  </a:lnTo>
                  <a:lnTo>
                    <a:pt x="416" y="945"/>
                  </a:lnTo>
                  <a:lnTo>
                    <a:pt x="416" y="947"/>
                  </a:lnTo>
                  <a:lnTo>
                    <a:pt x="416" y="947"/>
                  </a:lnTo>
                  <a:lnTo>
                    <a:pt x="414" y="949"/>
                  </a:lnTo>
                  <a:lnTo>
                    <a:pt x="414" y="949"/>
                  </a:lnTo>
                  <a:lnTo>
                    <a:pt x="412" y="947"/>
                  </a:lnTo>
                  <a:lnTo>
                    <a:pt x="410" y="947"/>
                  </a:lnTo>
                  <a:lnTo>
                    <a:pt x="408" y="947"/>
                  </a:lnTo>
                  <a:lnTo>
                    <a:pt x="407" y="949"/>
                  </a:lnTo>
                  <a:lnTo>
                    <a:pt x="403" y="951"/>
                  </a:lnTo>
                  <a:lnTo>
                    <a:pt x="403" y="951"/>
                  </a:lnTo>
                  <a:lnTo>
                    <a:pt x="401" y="951"/>
                  </a:lnTo>
                  <a:lnTo>
                    <a:pt x="401" y="952"/>
                  </a:lnTo>
                  <a:lnTo>
                    <a:pt x="401" y="952"/>
                  </a:lnTo>
                  <a:lnTo>
                    <a:pt x="401" y="952"/>
                  </a:lnTo>
                  <a:lnTo>
                    <a:pt x="401" y="954"/>
                  </a:lnTo>
                  <a:lnTo>
                    <a:pt x="401" y="956"/>
                  </a:lnTo>
                  <a:lnTo>
                    <a:pt x="401" y="956"/>
                  </a:lnTo>
                  <a:lnTo>
                    <a:pt x="401" y="956"/>
                  </a:lnTo>
                  <a:lnTo>
                    <a:pt x="401" y="956"/>
                  </a:lnTo>
                  <a:lnTo>
                    <a:pt x="401" y="956"/>
                  </a:lnTo>
                  <a:lnTo>
                    <a:pt x="401" y="958"/>
                  </a:lnTo>
                  <a:lnTo>
                    <a:pt x="401" y="958"/>
                  </a:lnTo>
                  <a:lnTo>
                    <a:pt x="399" y="958"/>
                  </a:lnTo>
                  <a:lnTo>
                    <a:pt x="401" y="960"/>
                  </a:lnTo>
                  <a:lnTo>
                    <a:pt x="403" y="960"/>
                  </a:lnTo>
                  <a:lnTo>
                    <a:pt x="405" y="960"/>
                  </a:lnTo>
                  <a:lnTo>
                    <a:pt x="407" y="960"/>
                  </a:lnTo>
                  <a:lnTo>
                    <a:pt x="408" y="960"/>
                  </a:lnTo>
                  <a:lnTo>
                    <a:pt x="408" y="958"/>
                  </a:lnTo>
                  <a:lnTo>
                    <a:pt x="408" y="958"/>
                  </a:lnTo>
                  <a:lnTo>
                    <a:pt x="408" y="956"/>
                  </a:lnTo>
                  <a:lnTo>
                    <a:pt x="408" y="954"/>
                  </a:lnTo>
                  <a:lnTo>
                    <a:pt x="410" y="954"/>
                  </a:lnTo>
                  <a:lnTo>
                    <a:pt x="412" y="954"/>
                  </a:lnTo>
                  <a:lnTo>
                    <a:pt x="412" y="954"/>
                  </a:lnTo>
                  <a:lnTo>
                    <a:pt x="414" y="954"/>
                  </a:lnTo>
                  <a:lnTo>
                    <a:pt x="416" y="954"/>
                  </a:lnTo>
                  <a:lnTo>
                    <a:pt x="417" y="956"/>
                  </a:lnTo>
                  <a:lnTo>
                    <a:pt x="419" y="956"/>
                  </a:lnTo>
                  <a:lnTo>
                    <a:pt x="421" y="958"/>
                  </a:lnTo>
                  <a:lnTo>
                    <a:pt x="421" y="958"/>
                  </a:lnTo>
                  <a:lnTo>
                    <a:pt x="423" y="961"/>
                  </a:lnTo>
                  <a:lnTo>
                    <a:pt x="423" y="961"/>
                  </a:lnTo>
                  <a:lnTo>
                    <a:pt x="423" y="961"/>
                  </a:lnTo>
                  <a:lnTo>
                    <a:pt x="423" y="963"/>
                  </a:lnTo>
                  <a:lnTo>
                    <a:pt x="423" y="963"/>
                  </a:lnTo>
                  <a:lnTo>
                    <a:pt x="423" y="963"/>
                  </a:lnTo>
                  <a:lnTo>
                    <a:pt x="425" y="965"/>
                  </a:lnTo>
                  <a:lnTo>
                    <a:pt x="425" y="967"/>
                  </a:lnTo>
                  <a:lnTo>
                    <a:pt x="426" y="967"/>
                  </a:lnTo>
                  <a:lnTo>
                    <a:pt x="426" y="967"/>
                  </a:lnTo>
                  <a:lnTo>
                    <a:pt x="426" y="967"/>
                  </a:lnTo>
                  <a:lnTo>
                    <a:pt x="426" y="965"/>
                  </a:lnTo>
                  <a:lnTo>
                    <a:pt x="428" y="963"/>
                  </a:lnTo>
                  <a:lnTo>
                    <a:pt x="428" y="963"/>
                  </a:lnTo>
                  <a:lnTo>
                    <a:pt x="430" y="963"/>
                  </a:lnTo>
                  <a:lnTo>
                    <a:pt x="430" y="963"/>
                  </a:lnTo>
                  <a:lnTo>
                    <a:pt x="432" y="963"/>
                  </a:lnTo>
                  <a:lnTo>
                    <a:pt x="432" y="960"/>
                  </a:lnTo>
                  <a:lnTo>
                    <a:pt x="434" y="960"/>
                  </a:lnTo>
                  <a:lnTo>
                    <a:pt x="434" y="958"/>
                  </a:lnTo>
                  <a:lnTo>
                    <a:pt x="432" y="958"/>
                  </a:lnTo>
                  <a:lnTo>
                    <a:pt x="432" y="958"/>
                  </a:lnTo>
                  <a:lnTo>
                    <a:pt x="432" y="956"/>
                  </a:lnTo>
                  <a:lnTo>
                    <a:pt x="432" y="956"/>
                  </a:lnTo>
                  <a:lnTo>
                    <a:pt x="432" y="956"/>
                  </a:lnTo>
                  <a:lnTo>
                    <a:pt x="432" y="956"/>
                  </a:lnTo>
                  <a:lnTo>
                    <a:pt x="430" y="956"/>
                  </a:lnTo>
                  <a:lnTo>
                    <a:pt x="430" y="956"/>
                  </a:lnTo>
                  <a:lnTo>
                    <a:pt x="430" y="956"/>
                  </a:lnTo>
                  <a:lnTo>
                    <a:pt x="432" y="956"/>
                  </a:lnTo>
                  <a:lnTo>
                    <a:pt x="432" y="954"/>
                  </a:lnTo>
                  <a:lnTo>
                    <a:pt x="432" y="954"/>
                  </a:lnTo>
                  <a:lnTo>
                    <a:pt x="432" y="954"/>
                  </a:lnTo>
                  <a:lnTo>
                    <a:pt x="432" y="952"/>
                  </a:lnTo>
                  <a:lnTo>
                    <a:pt x="432" y="952"/>
                  </a:lnTo>
                  <a:lnTo>
                    <a:pt x="434" y="952"/>
                  </a:lnTo>
                  <a:lnTo>
                    <a:pt x="434" y="952"/>
                  </a:lnTo>
                  <a:lnTo>
                    <a:pt x="434" y="952"/>
                  </a:lnTo>
                  <a:lnTo>
                    <a:pt x="434" y="952"/>
                  </a:lnTo>
                  <a:lnTo>
                    <a:pt x="434" y="951"/>
                  </a:lnTo>
                  <a:lnTo>
                    <a:pt x="434" y="951"/>
                  </a:lnTo>
                  <a:lnTo>
                    <a:pt x="434" y="951"/>
                  </a:lnTo>
                  <a:lnTo>
                    <a:pt x="434" y="949"/>
                  </a:lnTo>
                  <a:lnTo>
                    <a:pt x="434" y="949"/>
                  </a:lnTo>
                  <a:lnTo>
                    <a:pt x="434" y="949"/>
                  </a:lnTo>
                  <a:lnTo>
                    <a:pt x="436" y="949"/>
                  </a:lnTo>
                  <a:lnTo>
                    <a:pt x="436" y="951"/>
                  </a:lnTo>
                  <a:lnTo>
                    <a:pt x="436" y="952"/>
                  </a:lnTo>
                  <a:lnTo>
                    <a:pt x="437" y="949"/>
                  </a:lnTo>
                  <a:lnTo>
                    <a:pt x="439" y="949"/>
                  </a:lnTo>
                  <a:lnTo>
                    <a:pt x="441" y="947"/>
                  </a:lnTo>
                  <a:lnTo>
                    <a:pt x="441" y="947"/>
                  </a:lnTo>
                  <a:lnTo>
                    <a:pt x="443" y="945"/>
                  </a:lnTo>
                  <a:lnTo>
                    <a:pt x="443" y="945"/>
                  </a:lnTo>
                  <a:lnTo>
                    <a:pt x="446" y="945"/>
                  </a:lnTo>
                  <a:lnTo>
                    <a:pt x="446" y="945"/>
                  </a:lnTo>
                  <a:lnTo>
                    <a:pt x="446" y="945"/>
                  </a:lnTo>
                  <a:lnTo>
                    <a:pt x="446" y="943"/>
                  </a:lnTo>
                  <a:lnTo>
                    <a:pt x="446" y="943"/>
                  </a:lnTo>
                  <a:lnTo>
                    <a:pt x="446" y="941"/>
                  </a:lnTo>
                  <a:lnTo>
                    <a:pt x="446" y="941"/>
                  </a:lnTo>
                  <a:lnTo>
                    <a:pt x="446" y="941"/>
                  </a:lnTo>
                  <a:lnTo>
                    <a:pt x="448" y="941"/>
                  </a:lnTo>
                  <a:lnTo>
                    <a:pt x="448" y="940"/>
                  </a:lnTo>
                  <a:lnTo>
                    <a:pt x="448" y="940"/>
                  </a:lnTo>
                  <a:lnTo>
                    <a:pt x="448" y="940"/>
                  </a:lnTo>
                  <a:lnTo>
                    <a:pt x="448" y="938"/>
                  </a:lnTo>
                  <a:lnTo>
                    <a:pt x="448" y="938"/>
                  </a:lnTo>
                  <a:lnTo>
                    <a:pt x="450" y="938"/>
                  </a:lnTo>
                  <a:lnTo>
                    <a:pt x="450" y="938"/>
                  </a:lnTo>
                  <a:lnTo>
                    <a:pt x="450" y="938"/>
                  </a:lnTo>
                  <a:lnTo>
                    <a:pt x="452" y="936"/>
                  </a:lnTo>
                  <a:lnTo>
                    <a:pt x="452" y="936"/>
                  </a:lnTo>
                  <a:lnTo>
                    <a:pt x="452" y="936"/>
                  </a:lnTo>
                  <a:lnTo>
                    <a:pt x="452" y="940"/>
                  </a:lnTo>
                  <a:lnTo>
                    <a:pt x="454" y="940"/>
                  </a:lnTo>
                  <a:lnTo>
                    <a:pt x="454" y="938"/>
                  </a:lnTo>
                  <a:lnTo>
                    <a:pt x="454" y="938"/>
                  </a:lnTo>
                  <a:lnTo>
                    <a:pt x="454" y="938"/>
                  </a:lnTo>
                  <a:lnTo>
                    <a:pt x="461" y="938"/>
                  </a:lnTo>
                  <a:lnTo>
                    <a:pt x="463" y="938"/>
                  </a:lnTo>
                  <a:lnTo>
                    <a:pt x="466" y="934"/>
                  </a:lnTo>
                  <a:lnTo>
                    <a:pt x="470" y="934"/>
                  </a:lnTo>
                  <a:lnTo>
                    <a:pt x="473" y="936"/>
                  </a:lnTo>
                  <a:lnTo>
                    <a:pt x="473" y="936"/>
                  </a:lnTo>
                  <a:lnTo>
                    <a:pt x="475" y="938"/>
                  </a:lnTo>
                  <a:lnTo>
                    <a:pt x="475" y="938"/>
                  </a:lnTo>
                  <a:lnTo>
                    <a:pt x="477" y="938"/>
                  </a:lnTo>
                  <a:lnTo>
                    <a:pt x="477" y="938"/>
                  </a:lnTo>
                  <a:lnTo>
                    <a:pt x="475" y="938"/>
                  </a:lnTo>
                  <a:lnTo>
                    <a:pt x="477" y="936"/>
                  </a:lnTo>
                  <a:lnTo>
                    <a:pt x="477" y="936"/>
                  </a:lnTo>
                  <a:lnTo>
                    <a:pt x="477" y="936"/>
                  </a:lnTo>
                  <a:lnTo>
                    <a:pt x="477" y="936"/>
                  </a:lnTo>
                  <a:lnTo>
                    <a:pt x="475" y="936"/>
                  </a:lnTo>
                  <a:lnTo>
                    <a:pt x="475" y="934"/>
                  </a:lnTo>
                  <a:lnTo>
                    <a:pt x="475" y="934"/>
                  </a:lnTo>
                  <a:lnTo>
                    <a:pt x="475" y="934"/>
                  </a:lnTo>
                  <a:lnTo>
                    <a:pt x="475" y="934"/>
                  </a:lnTo>
                  <a:lnTo>
                    <a:pt x="477" y="934"/>
                  </a:lnTo>
                  <a:lnTo>
                    <a:pt x="475" y="932"/>
                  </a:lnTo>
                  <a:lnTo>
                    <a:pt x="472" y="934"/>
                  </a:lnTo>
                  <a:lnTo>
                    <a:pt x="472" y="932"/>
                  </a:lnTo>
                  <a:lnTo>
                    <a:pt x="473" y="932"/>
                  </a:lnTo>
                  <a:lnTo>
                    <a:pt x="475" y="932"/>
                  </a:lnTo>
                  <a:lnTo>
                    <a:pt x="475" y="932"/>
                  </a:lnTo>
                  <a:lnTo>
                    <a:pt x="475" y="931"/>
                  </a:lnTo>
                  <a:lnTo>
                    <a:pt x="475" y="931"/>
                  </a:lnTo>
                  <a:lnTo>
                    <a:pt x="475" y="931"/>
                  </a:lnTo>
                  <a:lnTo>
                    <a:pt x="475" y="929"/>
                  </a:lnTo>
                  <a:lnTo>
                    <a:pt x="475" y="929"/>
                  </a:lnTo>
                  <a:lnTo>
                    <a:pt x="475" y="929"/>
                  </a:lnTo>
                  <a:lnTo>
                    <a:pt x="475" y="929"/>
                  </a:lnTo>
                  <a:lnTo>
                    <a:pt x="475" y="929"/>
                  </a:lnTo>
                  <a:lnTo>
                    <a:pt x="475" y="927"/>
                  </a:lnTo>
                  <a:lnTo>
                    <a:pt x="477" y="929"/>
                  </a:lnTo>
                  <a:lnTo>
                    <a:pt x="477" y="929"/>
                  </a:lnTo>
                  <a:lnTo>
                    <a:pt x="479" y="927"/>
                  </a:lnTo>
                  <a:lnTo>
                    <a:pt x="477" y="929"/>
                  </a:lnTo>
                  <a:lnTo>
                    <a:pt x="477" y="931"/>
                  </a:lnTo>
                  <a:lnTo>
                    <a:pt x="477" y="931"/>
                  </a:lnTo>
                  <a:lnTo>
                    <a:pt x="477" y="932"/>
                  </a:lnTo>
                  <a:lnTo>
                    <a:pt x="477" y="932"/>
                  </a:lnTo>
                  <a:lnTo>
                    <a:pt x="477" y="934"/>
                  </a:lnTo>
                  <a:lnTo>
                    <a:pt x="477" y="934"/>
                  </a:lnTo>
                  <a:lnTo>
                    <a:pt x="479" y="934"/>
                  </a:lnTo>
                  <a:lnTo>
                    <a:pt x="479" y="934"/>
                  </a:lnTo>
                  <a:lnTo>
                    <a:pt x="481" y="934"/>
                  </a:lnTo>
                  <a:lnTo>
                    <a:pt x="481" y="936"/>
                  </a:lnTo>
                  <a:lnTo>
                    <a:pt x="481" y="938"/>
                  </a:lnTo>
                  <a:lnTo>
                    <a:pt x="482" y="938"/>
                  </a:lnTo>
                  <a:lnTo>
                    <a:pt x="482" y="938"/>
                  </a:lnTo>
                  <a:lnTo>
                    <a:pt x="482" y="940"/>
                  </a:lnTo>
                  <a:lnTo>
                    <a:pt x="482" y="940"/>
                  </a:lnTo>
                  <a:lnTo>
                    <a:pt x="484" y="940"/>
                  </a:lnTo>
                  <a:lnTo>
                    <a:pt x="484" y="940"/>
                  </a:lnTo>
                  <a:lnTo>
                    <a:pt x="484" y="940"/>
                  </a:lnTo>
                  <a:lnTo>
                    <a:pt x="484" y="940"/>
                  </a:lnTo>
                  <a:lnTo>
                    <a:pt x="486" y="940"/>
                  </a:lnTo>
                  <a:lnTo>
                    <a:pt x="486" y="940"/>
                  </a:lnTo>
                  <a:lnTo>
                    <a:pt x="486" y="940"/>
                  </a:lnTo>
                  <a:lnTo>
                    <a:pt x="488" y="938"/>
                  </a:lnTo>
                  <a:lnTo>
                    <a:pt x="488" y="938"/>
                  </a:lnTo>
                  <a:lnTo>
                    <a:pt x="488" y="938"/>
                  </a:lnTo>
                  <a:lnTo>
                    <a:pt x="492" y="941"/>
                  </a:lnTo>
                  <a:lnTo>
                    <a:pt x="495" y="945"/>
                  </a:lnTo>
                  <a:lnTo>
                    <a:pt x="497" y="947"/>
                  </a:lnTo>
                  <a:lnTo>
                    <a:pt x="497" y="947"/>
                  </a:lnTo>
                  <a:lnTo>
                    <a:pt x="499" y="947"/>
                  </a:lnTo>
                  <a:lnTo>
                    <a:pt x="499" y="947"/>
                  </a:lnTo>
                  <a:lnTo>
                    <a:pt x="501" y="947"/>
                  </a:lnTo>
                  <a:lnTo>
                    <a:pt x="501" y="947"/>
                  </a:lnTo>
                  <a:lnTo>
                    <a:pt x="502" y="947"/>
                  </a:lnTo>
                  <a:lnTo>
                    <a:pt x="504" y="945"/>
                  </a:lnTo>
                  <a:lnTo>
                    <a:pt x="504" y="943"/>
                  </a:lnTo>
                  <a:lnTo>
                    <a:pt x="504" y="941"/>
                  </a:lnTo>
                  <a:lnTo>
                    <a:pt x="504" y="940"/>
                  </a:lnTo>
                  <a:lnTo>
                    <a:pt x="504" y="940"/>
                  </a:lnTo>
                  <a:lnTo>
                    <a:pt x="506" y="938"/>
                  </a:lnTo>
                  <a:lnTo>
                    <a:pt x="506" y="938"/>
                  </a:lnTo>
                  <a:lnTo>
                    <a:pt x="508" y="938"/>
                  </a:lnTo>
                  <a:lnTo>
                    <a:pt x="508" y="936"/>
                  </a:lnTo>
                  <a:lnTo>
                    <a:pt x="508" y="936"/>
                  </a:lnTo>
                  <a:lnTo>
                    <a:pt x="510" y="936"/>
                  </a:lnTo>
                  <a:lnTo>
                    <a:pt x="510" y="936"/>
                  </a:lnTo>
                  <a:lnTo>
                    <a:pt x="510" y="934"/>
                  </a:lnTo>
                  <a:lnTo>
                    <a:pt x="510" y="934"/>
                  </a:lnTo>
                  <a:lnTo>
                    <a:pt x="511" y="934"/>
                  </a:lnTo>
                  <a:lnTo>
                    <a:pt x="511" y="934"/>
                  </a:lnTo>
                  <a:lnTo>
                    <a:pt x="511" y="932"/>
                  </a:lnTo>
                  <a:lnTo>
                    <a:pt x="511" y="932"/>
                  </a:lnTo>
                  <a:lnTo>
                    <a:pt x="511" y="931"/>
                  </a:lnTo>
                  <a:lnTo>
                    <a:pt x="510" y="931"/>
                  </a:lnTo>
                  <a:lnTo>
                    <a:pt x="510" y="931"/>
                  </a:lnTo>
                  <a:lnTo>
                    <a:pt x="508" y="931"/>
                  </a:lnTo>
                  <a:lnTo>
                    <a:pt x="510" y="929"/>
                  </a:lnTo>
                  <a:lnTo>
                    <a:pt x="510" y="929"/>
                  </a:lnTo>
                  <a:lnTo>
                    <a:pt x="511" y="927"/>
                  </a:lnTo>
                  <a:lnTo>
                    <a:pt x="511" y="927"/>
                  </a:lnTo>
                  <a:lnTo>
                    <a:pt x="511" y="925"/>
                  </a:lnTo>
                  <a:lnTo>
                    <a:pt x="511" y="923"/>
                  </a:lnTo>
                  <a:lnTo>
                    <a:pt x="511" y="920"/>
                  </a:lnTo>
                  <a:lnTo>
                    <a:pt x="511" y="920"/>
                  </a:lnTo>
                  <a:lnTo>
                    <a:pt x="513" y="918"/>
                  </a:lnTo>
                  <a:lnTo>
                    <a:pt x="513" y="916"/>
                  </a:lnTo>
                  <a:lnTo>
                    <a:pt x="515" y="916"/>
                  </a:lnTo>
                  <a:lnTo>
                    <a:pt x="513" y="914"/>
                  </a:lnTo>
                  <a:lnTo>
                    <a:pt x="513" y="913"/>
                  </a:lnTo>
                  <a:lnTo>
                    <a:pt x="513" y="911"/>
                  </a:lnTo>
                  <a:lnTo>
                    <a:pt x="513" y="911"/>
                  </a:lnTo>
                  <a:lnTo>
                    <a:pt x="513" y="911"/>
                  </a:lnTo>
                  <a:lnTo>
                    <a:pt x="513" y="911"/>
                  </a:lnTo>
                  <a:lnTo>
                    <a:pt x="513" y="911"/>
                  </a:lnTo>
                  <a:lnTo>
                    <a:pt x="513" y="911"/>
                  </a:lnTo>
                  <a:lnTo>
                    <a:pt x="513" y="911"/>
                  </a:lnTo>
                  <a:lnTo>
                    <a:pt x="513" y="911"/>
                  </a:lnTo>
                  <a:lnTo>
                    <a:pt x="513" y="911"/>
                  </a:lnTo>
                  <a:lnTo>
                    <a:pt x="515" y="913"/>
                  </a:lnTo>
                  <a:lnTo>
                    <a:pt x="515" y="914"/>
                  </a:lnTo>
                  <a:lnTo>
                    <a:pt x="515" y="914"/>
                  </a:lnTo>
                  <a:lnTo>
                    <a:pt x="517" y="914"/>
                  </a:lnTo>
                  <a:lnTo>
                    <a:pt x="519" y="914"/>
                  </a:lnTo>
                  <a:lnTo>
                    <a:pt x="522" y="914"/>
                  </a:lnTo>
                  <a:lnTo>
                    <a:pt x="522" y="913"/>
                  </a:lnTo>
                  <a:lnTo>
                    <a:pt x="522" y="911"/>
                  </a:lnTo>
                  <a:lnTo>
                    <a:pt x="524" y="911"/>
                  </a:lnTo>
                  <a:lnTo>
                    <a:pt x="526" y="911"/>
                  </a:lnTo>
                  <a:lnTo>
                    <a:pt x="528" y="909"/>
                  </a:lnTo>
                  <a:lnTo>
                    <a:pt x="528" y="909"/>
                  </a:lnTo>
                  <a:lnTo>
                    <a:pt x="528" y="909"/>
                  </a:lnTo>
                  <a:lnTo>
                    <a:pt x="529" y="909"/>
                  </a:lnTo>
                  <a:lnTo>
                    <a:pt x="529" y="911"/>
                  </a:lnTo>
                  <a:lnTo>
                    <a:pt x="531" y="909"/>
                  </a:lnTo>
                  <a:lnTo>
                    <a:pt x="531" y="909"/>
                  </a:lnTo>
                  <a:lnTo>
                    <a:pt x="531" y="909"/>
                  </a:lnTo>
                  <a:lnTo>
                    <a:pt x="533" y="907"/>
                  </a:lnTo>
                  <a:lnTo>
                    <a:pt x="533" y="907"/>
                  </a:lnTo>
                  <a:lnTo>
                    <a:pt x="535" y="909"/>
                  </a:lnTo>
                  <a:lnTo>
                    <a:pt x="537" y="909"/>
                  </a:lnTo>
                  <a:lnTo>
                    <a:pt x="538" y="907"/>
                  </a:lnTo>
                  <a:lnTo>
                    <a:pt x="538" y="907"/>
                  </a:lnTo>
                  <a:lnTo>
                    <a:pt x="542" y="905"/>
                  </a:lnTo>
                  <a:lnTo>
                    <a:pt x="542" y="905"/>
                  </a:lnTo>
                  <a:lnTo>
                    <a:pt x="551" y="909"/>
                  </a:lnTo>
                  <a:lnTo>
                    <a:pt x="562" y="918"/>
                  </a:lnTo>
                  <a:lnTo>
                    <a:pt x="564" y="920"/>
                  </a:lnTo>
                  <a:lnTo>
                    <a:pt x="564" y="922"/>
                  </a:lnTo>
                  <a:lnTo>
                    <a:pt x="564" y="922"/>
                  </a:lnTo>
                  <a:lnTo>
                    <a:pt x="564" y="922"/>
                  </a:lnTo>
                  <a:lnTo>
                    <a:pt x="566" y="920"/>
                  </a:lnTo>
                  <a:lnTo>
                    <a:pt x="564" y="920"/>
                  </a:lnTo>
                  <a:lnTo>
                    <a:pt x="564" y="918"/>
                  </a:lnTo>
                  <a:lnTo>
                    <a:pt x="564" y="918"/>
                  </a:lnTo>
                  <a:lnTo>
                    <a:pt x="564" y="916"/>
                  </a:lnTo>
                  <a:lnTo>
                    <a:pt x="564" y="914"/>
                  </a:lnTo>
                  <a:lnTo>
                    <a:pt x="564" y="914"/>
                  </a:lnTo>
                  <a:lnTo>
                    <a:pt x="566" y="913"/>
                  </a:lnTo>
                  <a:lnTo>
                    <a:pt x="567" y="913"/>
                  </a:lnTo>
                  <a:lnTo>
                    <a:pt x="569" y="914"/>
                  </a:lnTo>
                  <a:lnTo>
                    <a:pt x="578" y="914"/>
                  </a:lnTo>
                  <a:lnTo>
                    <a:pt x="582" y="916"/>
                  </a:lnTo>
                  <a:lnTo>
                    <a:pt x="584" y="916"/>
                  </a:lnTo>
                  <a:lnTo>
                    <a:pt x="587" y="916"/>
                  </a:lnTo>
                  <a:lnTo>
                    <a:pt x="587" y="916"/>
                  </a:lnTo>
                  <a:lnTo>
                    <a:pt x="587" y="914"/>
                  </a:lnTo>
                  <a:lnTo>
                    <a:pt x="589" y="913"/>
                  </a:lnTo>
                  <a:lnTo>
                    <a:pt x="589" y="913"/>
                  </a:lnTo>
                  <a:lnTo>
                    <a:pt x="589" y="913"/>
                  </a:lnTo>
                  <a:lnTo>
                    <a:pt x="589" y="911"/>
                  </a:lnTo>
                  <a:lnTo>
                    <a:pt x="589" y="911"/>
                  </a:lnTo>
                  <a:lnTo>
                    <a:pt x="587" y="911"/>
                  </a:lnTo>
                  <a:lnTo>
                    <a:pt x="587" y="911"/>
                  </a:lnTo>
                  <a:lnTo>
                    <a:pt x="585" y="911"/>
                  </a:lnTo>
                  <a:lnTo>
                    <a:pt x="585" y="909"/>
                  </a:lnTo>
                  <a:lnTo>
                    <a:pt x="584" y="907"/>
                  </a:lnTo>
                  <a:lnTo>
                    <a:pt x="584" y="909"/>
                  </a:lnTo>
                  <a:lnTo>
                    <a:pt x="584" y="909"/>
                  </a:lnTo>
                  <a:lnTo>
                    <a:pt x="584" y="909"/>
                  </a:lnTo>
                  <a:lnTo>
                    <a:pt x="582" y="909"/>
                  </a:lnTo>
                  <a:lnTo>
                    <a:pt x="584" y="905"/>
                  </a:lnTo>
                  <a:lnTo>
                    <a:pt x="584" y="905"/>
                  </a:lnTo>
                  <a:lnTo>
                    <a:pt x="585" y="905"/>
                  </a:lnTo>
                  <a:lnTo>
                    <a:pt x="585" y="907"/>
                  </a:lnTo>
                  <a:lnTo>
                    <a:pt x="585" y="907"/>
                  </a:lnTo>
                  <a:lnTo>
                    <a:pt x="585" y="907"/>
                  </a:lnTo>
                  <a:lnTo>
                    <a:pt x="585" y="907"/>
                  </a:lnTo>
                  <a:lnTo>
                    <a:pt x="587" y="907"/>
                  </a:lnTo>
                  <a:lnTo>
                    <a:pt x="589" y="907"/>
                  </a:lnTo>
                  <a:lnTo>
                    <a:pt x="589" y="909"/>
                  </a:lnTo>
                  <a:lnTo>
                    <a:pt x="589" y="909"/>
                  </a:lnTo>
                  <a:lnTo>
                    <a:pt x="589" y="909"/>
                  </a:lnTo>
                  <a:lnTo>
                    <a:pt x="589" y="909"/>
                  </a:lnTo>
                  <a:lnTo>
                    <a:pt x="591" y="909"/>
                  </a:lnTo>
                  <a:lnTo>
                    <a:pt x="591" y="907"/>
                  </a:lnTo>
                  <a:lnTo>
                    <a:pt x="591" y="907"/>
                  </a:lnTo>
                  <a:lnTo>
                    <a:pt x="593" y="907"/>
                  </a:lnTo>
                  <a:lnTo>
                    <a:pt x="593" y="907"/>
                  </a:lnTo>
                  <a:lnTo>
                    <a:pt x="594" y="907"/>
                  </a:lnTo>
                  <a:lnTo>
                    <a:pt x="596" y="907"/>
                  </a:lnTo>
                  <a:lnTo>
                    <a:pt x="598" y="907"/>
                  </a:lnTo>
                  <a:lnTo>
                    <a:pt x="598" y="907"/>
                  </a:lnTo>
                  <a:lnTo>
                    <a:pt x="600" y="905"/>
                  </a:lnTo>
                  <a:lnTo>
                    <a:pt x="602" y="905"/>
                  </a:lnTo>
                  <a:lnTo>
                    <a:pt x="603" y="905"/>
                  </a:lnTo>
                  <a:lnTo>
                    <a:pt x="603" y="905"/>
                  </a:lnTo>
                  <a:lnTo>
                    <a:pt x="605" y="905"/>
                  </a:lnTo>
                  <a:lnTo>
                    <a:pt x="607" y="907"/>
                  </a:lnTo>
                  <a:lnTo>
                    <a:pt x="609" y="907"/>
                  </a:lnTo>
                  <a:lnTo>
                    <a:pt x="609" y="907"/>
                  </a:lnTo>
                  <a:lnTo>
                    <a:pt x="609" y="907"/>
                  </a:lnTo>
                  <a:lnTo>
                    <a:pt x="611" y="904"/>
                  </a:lnTo>
                  <a:lnTo>
                    <a:pt x="612" y="904"/>
                  </a:lnTo>
                  <a:lnTo>
                    <a:pt x="612" y="904"/>
                  </a:lnTo>
                  <a:lnTo>
                    <a:pt x="612" y="904"/>
                  </a:lnTo>
                  <a:lnTo>
                    <a:pt x="614" y="904"/>
                  </a:lnTo>
                  <a:lnTo>
                    <a:pt x="616" y="904"/>
                  </a:lnTo>
                  <a:lnTo>
                    <a:pt x="616" y="902"/>
                  </a:lnTo>
                  <a:lnTo>
                    <a:pt x="616" y="902"/>
                  </a:lnTo>
                  <a:lnTo>
                    <a:pt x="616" y="902"/>
                  </a:lnTo>
                  <a:lnTo>
                    <a:pt x="616" y="902"/>
                  </a:lnTo>
                  <a:lnTo>
                    <a:pt x="620" y="902"/>
                  </a:lnTo>
                  <a:lnTo>
                    <a:pt x="620" y="900"/>
                  </a:lnTo>
                  <a:lnTo>
                    <a:pt x="620" y="900"/>
                  </a:lnTo>
                  <a:lnTo>
                    <a:pt x="620" y="898"/>
                  </a:lnTo>
                  <a:lnTo>
                    <a:pt x="616" y="895"/>
                  </a:lnTo>
                  <a:lnTo>
                    <a:pt x="614" y="893"/>
                  </a:lnTo>
                  <a:lnTo>
                    <a:pt x="614" y="893"/>
                  </a:lnTo>
                  <a:lnTo>
                    <a:pt x="614" y="893"/>
                  </a:lnTo>
                  <a:lnTo>
                    <a:pt x="612" y="893"/>
                  </a:lnTo>
                  <a:lnTo>
                    <a:pt x="612" y="891"/>
                  </a:lnTo>
                  <a:lnTo>
                    <a:pt x="614" y="893"/>
                  </a:lnTo>
                  <a:lnTo>
                    <a:pt x="620" y="895"/>
                  </a:lnTo>
                  <a:lnTo>
                    <a:pt x="620" y="896"/>
                  </a:lnTo>
                  <a:lnTo>
                    <a:pt x="622" y="898"/>
                  </a:lnTo>
                  <a:lnTo>
                    <a:pt x="622" y="898"/>
                  </a:lnTo>
                  <a:lnTo>
                    <a:pt x="623" y="898"/>
                  </a:lnTo>
                  <a:lnTo>
                    <a:pt x="625" y="900"/>
                  </a:lnTo>
                  <a:lnTo>
                    <a:pt x="627" y="900"/>
                  </a:lnTo>
                  <a:lnTo>
                    <a:pt x="627" y="902"/>
                  </a:lnTo>
                  <a:lnTo>
                    <a:pt x="627" y="902"/>
                  </a:lnTo>
                  <a:lnTo>
                    <a:pt x="627" y="902"/>
                  </a:lnTo>
                  <a:lnTo>
                    <a:pt x="629" y="902"/>
                  </a:lnTo>
                  <a:lnTo>
                    <a:pt x="629" y="902"/>
                  </a:lnTo>
                  <a:lnTo>
                    <a:pt x="631" y="902"/>
                  </a:lnTo>
                  <a:lnTo>
                    <a:pt x="631" y="902"/>
                  </a:lnTo>
                  <a:lnTo>
                    <a:pt x="631" y="900"/>
                  </a:lnTo>
                  <a:lnTo>
                    <a:pt x="631" y="898"/>
                  </a:lnTo>
                  <a:lnTo>
                    <a:pt x="629" y="898"/>
                  </a:lnTo>
                  <a:lnTo>
                    <a:pt x="629" y="896"/>
                  </a:lnTo>
                  <a:lnTo>
                    <a:pt x="632" y="896"/>
                  </a:lnTo>
                  <a:lnTo>
                    <a:pt x="632" y="896"/>
                  </a:lnTo>
                  <a:lnTo>
                    <a:pt x="632" y="898"/>
                  </a:lnTo>
                  <a:lnTo>
                    <a:pt x="632" y="898"/>
                  </a:lnTo>
                  <a:lnTo>
                    <a:pt x="632" y="900"/>
                  </a:lnTo>
                  <a:lnTo>
                    <a:pt x="631" y="902"/>
                  </a:lnTo>
                  <a:lnTo>
                    <a:pt x="632" y="902"/>
                  </a:lnTo>
                  <a:lnTo>
                    <a:pt x="634" y="902"/>
                  </a:lnTo>
                  <a:lnTo>
                    <a:pt x="634" y="900"/>
                  </a:lnTo>
                  <a:lnTo>
                    <a:pt x="634" y="898"/>
                  </a:lnTo>
                  <a:lnTo>
                    <a:pt x="636" y="898"/>
                  </a:lnTo>
                  <a:lnTo>
                    <a:pt x="636" y="896"/>
                  </a:lnTo>
                  <a:lnTo>
                    <a:pt x="636" y="896"/>
                  </a:lnTo>
                  <a:lnTo>
                    <a:pt x="638" y="896"/>
                  </a:lnTo>
                  <a:lnTo>
                    <a:pt x="640" y="898"/>
                  </a:lnTo>
                  <a:lnTo>
                    <a:pt x="640" y="898"/>
                  </a:lnTo>
                  <a:lnTo>
                    <a:pt x="640" y="898"/>
                  </a:lnTo>
                  <a:lnTo>
                    <a:pt x="640" y="900"/>
                  </a:lnTo>
                  <a:lnTo>
                    <a:pt x="640" y="900"/>
                  </a:lnTo>
                  <a:lnTo>
                    <a:pt x="641" y="898"/>
                  </a:lnTo>
                  <a:lnTo>
                    <a:pt x="641" y="898"/>
                  </a:lnTo>
                  <a:lnTo>
                    <a:pt x="641" y="898"/>
                  </a:lnTo>
                  <a:lnTo>
                    <a:pt x="643" y="900"/>
                  </a:lnTo>
                  <a:lnTo>
                    <a:pt x="643" y="900"/>
                  </a:lnTo>
                  <a:lnTo>
                    <a:pt x="643" y="900"/>
                  </a:lnTo>
                  <a:lnTo>
                    <a:pt x="641" y="902"/>
                  </a:lnTo>
                  <a:lnTo>
                    <a:pt x="641" y="902"/>
                  </a:lnTo>
                  <a:lnTo>
                    <a:pt x="641" y="902"/>
                  </a:lnTo>
                  <a:lnTo>
                    <a:pt x="641" y="904"/>
                  </a:lnTo>
                  <a:lnTo>
                    <a:pt x="645" y="905"/>
                  </a:lnTo>
                  <a:lnTo>
                    <a:pt x="647" y="907"/>
                  </a:lnTo>
                  <a:lnTo>
                    <a:pt x="649" y="905"/>
                  </a:lnTo>
                  <a:lnTo>
                    <a:pt x="649" y="905"/>
                  </a:lnTo>
                  <a:lnTo>
                    <a:pt x="647" y="904"/>
                  </a:lnTo>
                  <a:lnTo>
                    <a:pt x="649" y="904"/>
                  </a:lnTo>
                  <a:lnTo>
                    <a:pt x="649" y="904"/>
                  </a:lnTo>
                  <a:lnTo>
                    <a:pt x="649" y="904"/>
                  </a:lnTo>
                  <a:lnTo>
                    <a:pt x="649" y="904"/>
                  </a:lnTo>
                  <a:lnTo>
                    <a:pt x="650" y="904"/>
                  </a:lnTo>
                  <a:lnTo>
                    <a:pt x="658" y="900"/>
                  </a:lnTo>
                  <a:lnTo>
                    <a:pt x="667" y="900"/>
                  </a:lnTo>
                  <a:lnTo>
                    <a:pt x="672" y="898"/>
                  </a:lnTo>
                  <a:lnTo>
                    <a:pt x="674" y="900"/>
                  </a:lnTo>
                  <a:lnTo>
                    <a:pt x="676" y="898"/>
                  </a:lnTo>
                  <a:lnTo>
                    <a:pt x="676" y="898"/>
                  </a:lnTo>
                  <a:lnTo>
                    <a:pt x="678" y="898"/>
                  </a:lnTo>
                  <a:lnTo>
                    <a:pt x="687" y="902"/>
                  </a:lnTo>
                  <a:lnTo>
                    <a:pt x="688" y="902"/>
                  </a:lnTo>
                  <a:lnTo>
                    <a:pt x="690" y="902"/>
                  </a:lnTo>
                  <a:lnTo>
                    <a:pt x="692" y="904"/>
                  </a:lnTo>
                  <a:lnTo>
                    <a:pt x="692" y="904"/>
                  </a:lnTo>
                  <a:lnTo>
                    <a:pt x="692" y="904"/>
                  </a:lnTo>
                  <a:lnTo>
                    <a:pt x="694" y="904"/>
                  </a:lnTo>
                  <a:lnTo>
                    <a:pt x="696" y="904"/>
                  </a:lnTo>
                  <a:lnTo>
                    <a:pt x="697" y="905"/>
                  </a:lnTo>
                  <a:lnTo>
                    <a:pt x="697" y="905"/>
                  </a:lnTo>
                  <a:lnTo>
                    <a:pt x="699" y="905"/>
                  </a:lnTo>
                  <a:lnTo>
                    <a:pt x="701" y="902"/>
                  </a:lnTo>
                  <a:lnTo>
                    <a:pt x="703" y="902"/>
                  </a:lnTo>
                  <a:lnTo>
                    <a:pt x="703" y="902"/>
                  </a:lnTo>
                  <a:lnTo>
                    <a:pt x="705" y="900"/>
                  </a:lnTo>
                  <a:lnTo>
                    <a:pt x="705" y="900"/>
                  </a:lnTo>
                  <a:lnTo>
                    <a:pt x="705" y="900"/>
                  </a:lnTo>
                  <a:lnTo>
                    <a:pt x="706" y="898"/>
                  </a:lnTo>
                  <a:lnTo>
                    <a:pt x="717" y="896"/>
                  </a:lnTo>
                  <a:lnTo>
                    <a:pt x="719" y="895"/>
                  </a:lnTo>
                  <a:lnTo>
                    <a:pt x="724" y="891"/>
                  </a:lnTo>
                  <a:lnTo>
                    <a:pt x="726" y="889"/>
                  </a:lnTo>
                  <a:lnTo>
                    <a:pt x="730" y="891"/>
                  </a:lnTo>
                  <a:lnTo>
                    <a:pt x="733" y="893"/>
                  </a:lnTo>
                  <a:lnTo>
                    <a:pt x="735" y="891"/>
                  </a:lnTo>
                  <a:lnTo>
                    <a:pt x="735" y="889"/>
                  </a:lnTo>
                  <a:lnTo>
                    <a:pt x="735" y="885"/>
                  </a:lnTo>
                  <a:lnTo>
                    <a:pt x="735" y="885"/>
                  </a:lnTo>
                  <a:lnTo>
                    <a:pt x="737" y="882"/>
                  </a:lnTo>
                  <a:lnTo>
                    <a:pt x="739" y="880"/>
                  </a:lnTo>
                  <a:lnTo>
                    <a:pt x="741" y="880"/>
                  </a:lnTo>
                  <a:lnTo>
                    <a:pt x="743" y="878"/>
                  </a:lnTo>
                  <a:lnTo>
                    <a:pt x="744" y="878"/>
                  </a:lnTo>
                  <a:lnTo>
                    <a:pt x="746" y="878"/>
                  </a:lnTo>
                  <a:lnTo>
                    <a:pt x="746" y="878"/>
                  </a:lnTo>
                  <a:lnTo>
                    <a:pt x="746" y="878"/>
                  </a:lnTo>
                  <a:lnTo>
                    <a:pt x="748" y="876"/>
                  </a:lnTo>
                  <a:lnTo>
                    <a:pt x="748" y="876"/>
                  </a:lnTo>
                  <a:lnTo>
                    <a:pt x="750" y="876"/>
                  </a:lnTo>
                  <a:lnTo>
                    <a:pt x="750" y="876"/>
                  </a:lnTo>
                  <a:lnTo>
                    <a:pt x="752" y="876"/>
                  </a:lnTo>
                  <a:lnTo>
                    <a:pt x="755" y="875"/>
                  </a:lnTo>
                  <a:lnTo>
                    <a:pt x="755" y="873"/>
                  </a:lnTo>
                  <a:lnTo>
                    <a:pt x="757" y="871"/>
                  </a:lnTo>
                  <a:lnTo>
                    <a:pt x="757" y="867"/>
                  </a:lnTo>
                  <a:lnTo>
                    <a:pt x="757" y="864"/>
                  </a:lnTo>
                  <a:lnTo>
                    <a:pt x="755" y="862"/>
                  </a:lnTo>
                  <a:lnTo>
                    <a:pt x="755" y="860"/>
                  </a:lnTo>
                  <a:lnTo>
                    <a:pt x="755" y="858"/>
                  </a:lnTo>
                  <a:lnTo>
                    <a:pt x="755" y="858"/>
                  </a:lnTo>
                  <a:lnTo>
                    <a:pt x="757" y="858"/>
                  </a:lnTo>
                  <a:lnTo>
                    <a:pt x="757" y="858"/>
                  </a:lnTo>
                  <a:lnTo>
                    <a:pt x="759" y="858"/>
                  </a:lnTo>
                  <a:lnTo>
                    <a:pt x="759" y="858"/>
                  </a:lnTo>
                  <a:lnTo>
                    <a:pt x="759" y="857"/>
                  </a:lnTo>
                  <a:lnTo>
                    <a:pt x="759" y="855"/>
                  </a:lnTo>
                  <a:lnTo>
                    <a:pt x="757" y="853"/>
                  </a:lnTo>
                  <a:lnTo>
                    <a:pt x="741" y="855"/>
                  </a:lnTo>
                  <a:lnTo>
                    <a:pt x="735" y="857"/>
                  </a:lnTo>
                  <a:lnTo>
                    <a:pt x="724" y="857"/>
                  </a:lnTo>
                  <a:lnTo>
                    <a:pt x="724" y="855"/>
                  </a:lnTo>
                  <a:lnTo>
                    <a:pt x="723" y="855"/>
                  </a:lnTo>
                  <a:lnTo>
                    <a:pt x="723" y="853"/>
                  </a:lnTo>
                  <a:lnTo>
                    <a:pt x="723" y="851"/>
                  </a:lnTo>
                  <a:lnTo>
                    <a:pt x="721" y="851"/>
                  </a:lnTo>
                  <a:lnTo>
                    <a:pt x="721" y="853"/>
                  </a:lnTo>
                  <a:lnTo>
                    <a:pt x="721" y="853"/>
                  </a:lnTo>
                  <a:lnTo>
                    <a:pt x="723" y="855"/>
                  </a:lnTo>
                  <a:lnTo>
                    <a:pt x="721" y="853"/>
                  </a:lnTo>
                  <a:lnTo>
                    <a:pt x="715" y="853"/>
                  </a:lnTo>
                  <a:lnTo>
                    <a:pt x="715" y="853"/>
                  </a:lnTo>
                  <a:lnTo>
                    <a:pt x="715" y="853"/>
                  </a:lnTo>
                  <a:lnTo>
                    <a:pt x="714" y="853"/>
                  </a:lnTo>
                  <a:lnTo>
                    <a:pt x="714" y="853"/>
                  </a:lnTo>
                  <a:lnTo>
                    <a:pt x="715" y="851"/>
                  </a:lnTo>
                  <a:lnTo>
                    <a:pt x="717" y="851"/>
                  </a:lnTo>
                  <a:lnTo>
                    <a:pt x="719" y="849"/>
                  </a:lnTo>
                  <a:lnTo>
                    <a:pt x="719" y="849"/>
                  </a:lnTo>
                  <a:lnTo>
                    <a:pt x="721" y="849"/>
                  </a:lnTo>
                  <a:lnTo>
                    <a:pt x="723" y="849"/>
                  </a:lnTo>
                  <a:lnTo>
                    <a:pt x="723" y="849"/>
                  </a:lnTo>
                  <a:lnTo>
                    <a:pt x="723" y="849"/>
                  </a:lnTo>
                  <a:lnTo>
                    <a:pt x="723" y="848"/>
                  </a:lnTo>
                  <a:lnTo>
                    <a:pt x="721" y="848"/>
                  </a:lnTo>
                  <a:lnTo>
                    <a:pt x="714" y="846"/>
                  </a:lnTo>
                  <a:lnTo>
                    <a:pt x="710" y="848"/>
                  </a:lnTo>
                  <a:lnTo>
                    <a:pt x="710" y="848"/>
                  </a:lnTo>
                  <a:lnTo>
                    <a:pt x="710" y="848"/>
                  </a:lnTo>
                  <a:lnTo>
                    <a:pt x="710" y="848"/>
                  </a:lnTo>
                  <a:lnTo>
                    <a:pt x="708" y="848"/>
                  </a:lnTo>
                  <a:lnTo>
                    <a:pt x="706" y="849"/>
                  </a:lnTo>
                  <a:lnTo>
                    <a:pt x="706" y="848"/>
                  </a:lnTo>
                  <a:lnTo>
                    <a:pt x="706" y="848"/>
                  </a:lnTo>
                  <a:lnTo>
                    <a:pt x="708" y="848"/>
                  </a:lnTo>
                  <a:lnTo>
                    <a:pt x="708" y="848"/>
                  </a:lnTo>
                  <a:lnTo>
                    <a:pt x="708" y="846"/>
                  </a:lnTo>
                  <a:lnTo>
                    <a:pt x="708" y="846"/>
                  </a:lnTo>
                  <a:lnTo>
                    <a:pt x="710" y="844"/>
                  </a:lnTo>
                  <a:lnTo>
                    <a:pt x="712" y="844"/>
                  </a:lnTo>
                  <a:lnTo>
                    <a:pt x="714" y="844"/>
                  </a:lnTo>
                  <a:lnTo>
                    <a:pt x="714" y="844"/>
                  </a:lnTo>
                  <a:lnTo>
                    <a:pt x="715" y="844"/>
                  </a:lnTo>
                  <a:lnTo>
                    <a:pt x="715" y="844"/>
                  </a:lnTo>
                  <a:lnTo>
                    <a:pt x="715" y="844"/>
                  </a:lnTo>
                  <a:lnTo>
                    <a:pt x="717" y="844"/>
                  </a:lnTo>
                  <a:lnTo>
                    <a:pt x="717" y="844"/>
                  </a:lnTo>
                  <a:lnTo>
                    <a:pt x="719" y="842"/>
                  </a:lnTo>
                  <a:lnTo>
                    <a:pt x="719" y="842"/>
                  </a:lnTo>
                  <a:lnTo>
                    <a:pt x="719" y="842"/>
                  </a:lnTo>
                  <a:lnTo>
                    <a:pt x="719" y="842"/>
                  </a:lnTo>
                  <a:lnTo>
                    <a:pt x="719" y="842"/>
                  </a:lnTo>
                  <a:lnTo>
                    <a:pt x="719" y="842"/>
                  </a:lnTo>
                  <a:lnTo>
                    <a:pt x="721" y="842"/>
                  </a:lnTo>
                  <a:lnTo>
                    <a:pt x="724" y="842"/>
                  </a:lnTo>
                  <a:lnTo>
                    <a:pt x="728" y="842"/>
                  </a:lnTo>
                  <a:lnTo>
                    <a:pt x="728" y="842"/>
                  </a:lnTo>
                  <a:lnTo>
                    <a:pt x="730" y="840"/>
                  </a:lnTo>
                  <a:lnTo>
                    <a:pt x="733" y="839"/>
                  </a:lnTo>
                  <a:lnTo>
                    <a:pt x="733" y="835"/>
                  </a:lnTo>
                  <a:lnTo>
                    <a:pt x="733" y="835"/>
                  </a:lnTo>
                  <a:lnTo>
                    <a:pt x="733" y="835"/>
                  </a:lnTo>
                  <a:lnTo>
                    <a:pt x="732" y="835"/>
                  </a:lnTo>
                  <a:lnTo>
                    <a:pt x="733" y="835"/>
                  </a:lnTo>
                  <a:lnTo>
                    <a:pt x="733" y="835"/>
                  </a:lnTo>
                  <a:lnTo>
                    <a:pt x="733" y="833"/>
                  </a:lnTo>
                  <a:lnTo>
                    <a:pt x="733" y="831"/>
                  </a:lnTo>
                  <a:lnTo>
                    <a:pt x="733" y="831"/>
                  </a:lnTo>
                  <a:lnTo>
                    <a:pt x="733" y="831"/>
                  </a:lnTo>
                  <a:lnTo>
                    <a:pt x="733" y="830"/>
                  </a:lnTo>
                  <a:lnTo>
                    <a:pt x="733" y="830"/>
                  </a:lnTo>
                  <a:lnTo>
                    <a:pt x="733" y="828"/>
                  </a:lnTo>
                  <a:lnTo>
                    <a:pt x="733" y="828"/>
                  </a:lnTo>
                  <a:lnTo>
                    <a:pt x="733" y="828"/>
                  </a:lnTo>
                  <a:lnTo>
                    <a:pt x="733" y="828"/>
                  </a:lnTo>
                  <a:lnTo>
                    <a:pt x="733" y="826"/>
                  </a:lnTo>
                  <a:lnTo>
                    <a:pt x="733" y="826"/>
                  </a:lnTo>
                  <a:lnTo>
                    <a:pt x="732" y="826"/>
                  </a:lnTo>
                  <a:lnTo>
                    <a:pt x="730" y="828"/>
                  </a:lnTo>
                  <a:lnTo>
                    <a:pt x="730" y="828"/>
                  </a:lnTo>
                  <a:lnTo>
                    <a:pt x="726" y="828"/>
                  </a:lnTo>
                  <a:lnTo>
                    <a:pt x="724" y="830"/>
                  </a:lnTo>
                  <a:lnTo>
                    <a:pt x="724" y="828"/>
                  </a:lnTo>
                  <a:lnTo>
                    <a:pt x="723" y="828"/>
                  </a:lnTo>
                  <a:lnTo>
                    <a:pt x="723" y="828"/>
                  </a:lnTo>
                  <a:lnTo>
                    <a:pt x="721" y="828"/>
                  </a:lnTo>
                  <a:lnTo>
                    <a:pt x="723" y="826"/>
                  </a:lnTo>
                  <a:lnTo>
                    <a:pt x="724" y="826"/>
                  </a:lnTo>
                  <a:lnTo>
                    <a:pt x="726" y="826"/>
                  </a:lnTo>
                  <a:lnTo>
                    <a:pt x="726" y="826"/>
                  </a:lnTo>
                  <a:lnTo>
                    <a:pt x="728" y="826"/>
                  </a:lnTo>
                  <a:lnTo>
                    <a:pt x="728" y="826"/>
                  </a:lnTo>
                  <a:lnTo>
                    <a:pt x="728" y="826"/>
                  </a:lnTo>
                  <a:lnTo>
                    <a:pt x="730" y="826"/>
                  </a:lnTo>
                  <a:lnTo>
                    <a:pt x="730" y="826"/>
                  </a:lnTo>
                  <a:lnTo>
                    <a:pt x="730" y="824"/>
                  </a:lnTo>
                  <a:lnTo>
                    <a:pt x="730" y="824"/>
                  </a:lnTo>
                  <a:lnTo>
                    <a:pt x="730" y="822"/>
                  </a:lnTo>
                  <a:lnTo>
                    <a:pt x="730" y="822"/>
                  </a:lnTo>
                  <a:lnTo>
                    <a:pt x="732" y="822"/>
                  </a:lnTo>
                  <a:lnTo>
                    <a:pt x="733" y="820"/>
                  </a:lnTo>
                  <a:lnTo>
                    <a:pt x="735" y="820"/>
                  </a:lnTo>
                  <a:lnTo>
                    <a:pt x="735" y="819"/>
                  </a:lnTo>
                  <a:lnTo>
                    <a:pt x="735" y="817"/>
                  </a:lnTo>
                  <a:lnTo>
                    <a:pt x="735" y="819"/>
                  </a:lnTo>
                  <a:lnTo>
                    <a:pt x="737" y="820"/>
                  </a:lnTo>
                  <a:lnTo>
                    <a:pt x="739" y="822"/>
                  </a:lnTo>
                  <a:lnTo>
                    <a:pt x="739" y="822"/>
                  </a:lnTo>
                  <a:lnTo>
                    <a:pt x="739" y="822"/>
                  </a:lnTo>
                  <a:lnTo>
                    <a:pt x="743" y="822"/>
                  </a:lnTo>
                  <a:lnTo>
                    <a:pt x="744" y="822"/>
                  </a:lnTo>
                  <a:lnTo>
                    <a:pt x="748" y="820"/>
                  </a:lnTo>
                  <a:lnTo>
                    <a:pt x="750" y="817"/>
                  </a:lnTo>
                  <a:lnTo>
                    <a:pt x="752" y="817"/>
                  </a:lnTo>
                  <a:lnTo>
                    <a:pt x="752" y="815"/>
                  </a:lnTo>
                  <a:lnTo>
                    <a:pt x="750" y="815"/>
                  </a:lnTo>
                  <a:lnTo>
                    <a:pt x="750" y="815"/>
                  </a:lnTo>
                  <a:lnTo>
                    <a:pt x="750" y="815"/>
                  </a:lnTo>
                  <a:lnTo>
                    <a:pt x="748" y="815"/>
                  </a:lnTo>
                  <a:lnTo>
                    <a:pt x="746" y="815"/>
                  </a:lnTo>
                  <a:lnTo>
                    <a:pt x="746" y="815"/>
                  </a:lnTo>
                  <a:lnTo>
                    <a:pt x="750" y="811"/>
                  </a:lnTo>
                  <a:lnTo>
                    <a:pt x="750" y="810"/>
                  </a:lnTo>
                  <a:lnTo>
                    <a:pt x="750" y="810"/>
                  </a:lnTo>
                  <a:lnTo>
                    <a:pt x="741" y="810"/>
                  </a:lnTo>
                  <a:lnTo>
                    <a:pt x="741" y="808"/>
                  </a:lnTo>
                  <a:lnTo>
                    <a:pt x="741" y="808"/>
                  </a:lnTo>
                  <a:lnTo>
                    <a:pt x="744" y="808"/>
                  </a:lnTo>
                  <a:lnTo>
                    <a:pt x="744" y="808"/>
                  </a:lnTo>
                  <a:lnTo>
                    <a:pt x="746" y="808"/>
                  </a:lnTo>
                  <a:lnTo>
                    <a:pt x="746" y="808"/>
                  </a:lnTo>
                  <a:lnTo>
                    <a:pt x="748" y="808"/>
                  </a:lnTo>
                  <a:lnTo>
                    <a:pt x="748" y="808"/>
                  </a:lnTo>
                  <a:lnTo>
                    <a:pt x="750" y="808"/>
                  </a:lnTo>
                  <a:lnTo>
                    <a:pt x="750" y="808"/>
                  </a:lnTo>
                  <a:lnTo>
                    <a:pt x="750" y="808"/>
                  </a:lnTo>
                  <a:lnTo>
                    <a:pt x="750" y="806"/>
                  </a:lnTo>
                  <a:lnTo>
                    <a:pt x="750" y="806"/>
                  </a:lnTo>
                  <a:lnTo>
                    <a:pt x="750" y="806"/>
                  </a:lnTo>
                  <a:lnTo>
                    <a:pt x="748" y="806"/>
                  </a:lnTo>
                  <a:lnTo>
                    <a:pt x="746" y="804"/>
                  </a:lnTo>
                  <a:lnTo>
                    <a:pt x="744" y="802"/>
                  </a:lnTo>
                  <a:lnTo>
                    <a:pt x="744" y="802"/>
                  </a:lnTo>
                  <a:lnTo>
                    <a:pt x="746" y="802"/>
                  </a:lnTo>
                  <a:lnTo>
                    <a:pt x="748" y="804"/>
                  </a:lnTo>
                  <a:lnTo>
                    <a:pt x="750" y="806"/>
                  </a:lnTo>
                  <a:lnTo>
                    <a:pt x="753" y="810"/>
                  </a:lnTo>
                  <a:lnTo>
                    <a:pt x="753" y="810"/>
                  </a:lnTo>
                  <a:lnTo>
                    <a:pt x="753" y="808"/>
                  </a:lnTo>
                  <a:lnTo>
                    <a:pt x="757" y="804"/>
                  </a:lnTo>
                  <a:lnTo>
                    <a:pt x="759" y="802"/>
                  </a:lnTo>
                  <a:lnTo>
                    <a:pt x="759" y="802"/>
                  </a:lnTo>
                  <a:lnTo>
                    <a:pt x="759" y="802"/>
                  </a:lnTo>
                  <a:lnTo>
                    <a:pt x="761" y="801"/>
                  </a:lnTo>
                  <a:lnTo>
                    <a:pt x="761" y="801"/>
                  </a:lnTo>
                  <a:lnTo>
                    <a:pt x="761" y="801"/>
                  </a:lnTo>
                  <a:lnTo>
                    <a:pt x="762" y="801"/>
                  </a:lnTo>
                  <a:lnTo>
                    <a:pt x="766" y="799"/>
                  </a:lnTo>
                  <a:lnTo>
                    <a:pt x="766" y="797"/>
                  </a:lnTo>
                  <a:lnTo>
                    <a:pt x="766" y="797"/>
                  </a:lnTo>
                  <a:lnTo>
                    <a:pt x="766" y="795"/>
                  </a:lnTo>
                  <a:lnTo>
                    <a:pt x="766" y="793"/>
                  </a:lnTo>
                  <a:lnTo>
                    <a:pt x="768" y="790"/>
                  </a:lnTo>
                  <a:lnTo>
                    <a:pt x="768" y="788"/>
                  </a:lnTo>
                  <a:lnTo>
                    <a:pt x="768" y="784"/>
                  </a:lnTo>
                  <a:lnTo>
                    <a:pt x="768" y="783"/>
                  </a:lnTo>
                  <a:lnTo>
                    <a:pt x="768" y="783"/>
                  </a:lnTo>
                  <a:lnTo>
                    <a:pt x="770" y="781"/>
                  </a:lnTo>
                  <a:lnTo>
                    <a:pt x="771" y="779"/>
                  </a:lnTo>
                  <a:lnTo>
                    <a:pt x="773" y="772"/>
                  </a:lnTo>
                  <a:lnTo>
                    <a:pt x="773" y="772"/>
                  </a:lnTo>
                  <a:lnTo>
                    <a:pt x="773" y="772"/>
                  </a:lnTo>
                  <a:lnTo>
                    <a:pt x="775" y="766"/>
                  </a:lnTo>
                  <a:lnTo>
                    <a:pt x="775" y="766"/>
                  </a:lnTo>
                  <a:lnTo>
                    <a:pt x="775" y="764"/>
                  </a:lnTo>
                  <a:lnTo>
                    <a:pt x="773" y="761"/>
                  </a:lnTo>
                  <a:close/>
                  <a:moveTo>
                    <a:pt x="540" y="205"/>
                  </a:moveTo>
                  <a:lnTo>
                    <a:pt x="542" y="203"/>
                  </a:lnTo>
                  <a:lnTo>
                    <a:pt x="542" y="201"/>
                  </a:lnTo>
                  <a:lnTo>
                    <a:pt x="540" y="201"/>
                  </a:lnTo>
                  <a:lnTo>
                    <a:pt x="538" y="201"/>
                  </a:lnTo>
                  <a:lnTo>
                    <a:pt x="537" y="201"/>
                  </a:lnTo>
                  <a:lnTo>
                    <a:pt x="535" y="203"/>
                  </a:lnTo>
                  <a:lnTo>
                    <a:pt x="535" y="203"/>
                  </a:lnTo>
                  <a:lnTo>
                    <a:pt x="538" y="203"/>
                  </a:lnTo>
                  <a:lnTo>
                    <a:pt x="538" y="203"/>
                  </a:lnTo>
                  <a:lnTo>
                    <a:pt x="537" y="205"/>
                  </a:lnTo>
                  <a:lnTo>
                    <a:pt x="537" y="205"/>
                  </a:lnTo>
                  <a:lnTo>
                    <a:pt x="537" y="205"/>
                  </a:lnTo>
                  <a:lnTo>
                    <a:pt x="535" y="203"/>
                  </a:lnTo>
                  <a:lnTo>
                    <a:pt x="537" y="206"/>
                  </a:lnTo>
                  <a:lnTo>
                    <a:pt x="537" y="208"/>
                  </a:lnTo>
                  <a:lnTo>
                    <a:pt x="537" y="208"/>
                  </a:lnTo>
                  <a:lnTo>
                    <a:pt x="537" y="208"/>
                  </a:lnTo>
                  <a:lnTo>
                    <a:pt x="538" y="212"/>
                  </a:lnTo>
                  <a:lnTo>
                    <a:pt x="540" y="210"/>
                  </a:lnTo>
                  <a:lnTo>
                    <a:pt x="540" y="210"/>
                  </a:lnTo>
                  <a:lnTo>
                    <a:pt x="540" y="208"/>
                  </a:lnTo>
                  <a:lnTo>
                    <a:pt x="540" y="206"/>
                  </a:lnTo>
                  <a:lnTo>
                    <a:pt x="540" y="206"/>
                  </a:lnTo>
                  <a:lnTo>
                    <a:pt x="540" y="206"/>
                  </a:lnTo>
                  <a:lnTo>
                    <a:pt x="540" y="205"/>
                  </a:lnTo>
                  <a:lnTo>
                    <a:pt x="540" y="205"/>
                  </a:lnTo>
                  <a:lnTo>
                    <a:pt x="540" y="205"/>
                  </a:lnTo>
                  <a:close/>
                  <a:moveTo>
                    <a:pt x="515" y="197"/>
                  </a:moveTo>
                  <a:lnTo>
                    <a:pt x="515" y="197"/>
                  </a:lnTo>
                  <a:lnTo>
                    <a:pt x="517" y="197"/>
                  </a:lnTo>
                  <a:lnTo>
                    <a:pt x="517" y="197"/>
                  </a:lnTo>
                  <a:lnTo>
                    <a:pt x="517" y="197"/>
                  </a:lnTo>
                  <a:lnTo>
                    <a:pt x="517" y="197"/>
                  </a:lnTo>
                  <a:lnTo>
                    <a:pt x="517" y="197"/>
                  </a:lnTo>
                  <a:lnTo>
                    <a:pt x="517" y="199"/>
                  </a:lnTo>
                  <a:lnTo>
                    <a:pt x="517" y="199"/>
                  </a:lnTo>
                  <a:lnTo>
                    <a:pt x="517" y="199"/>
                  </a:lnTo>
                  <a:lnTo>
                    <a:pt x="519" y="201"/>
                  </a:lnTo>
                  <a:lnTo>
                    <a:pt x="519" y="203"/>
                  </a:lnTo>
                  <a:lnTo>
                    <a:pt x="519" y="203"/>
                  </a:lnTo>
                  <a:lnTo>
                    <a:pt x="520" y="203"/>
                  </a:lnTo>
                  <a:lnTo>
                    <a:pt x="520" y="205"/>
                  </a:lnTo>
                  <a:lnTo>
                    <a:pt x="520" y="206"/>
                  </a:lnTo>
                  <a:lnTo>
                    <a:pt x="520" y="206"/>
                  </a:lnTo>
                  <a:lnTo>
                    <a:pt x="526" y="206"/>
                  </a:lnTo>
                  <a:lnTo>
                    <a:pt x="528" y="206"/>
                  </a:lnTo>
                  <a:lnTo>
                    <a:pt x="529" y="205"/>
                  </a:lnTo>
                  <a:lnTo>
                    <a:pt x="528" y="205"/>
                  </a:lnTo>
                  <a:lnTo>
                    <a:pt x="526" y="205"/>
                  </a:lnTo>
                  <a:lnTo>
                    <a:pt x="524" y="206"/>
                  </a:lnTo>
                  <a:lnTo>
                    <a:pt x="524" y="205"/>
                  </a:lnTo>
                  <a:lnTo>
                    <a:pt x="526" y="203"/>
                  </a:lnTo>
                  <a:lnTo>
                    <a:pt x="526" y="203"/>
                  </a:lnTo>
                  <a:lnTo>
                    <a:pt x="528" y="203"/>
                  </a:lnTo>
                  <a:lnTo>
                    <a:pt x="528" y="203"/>
                  </a:lnTo>
                  <a:lnTo>
                    <a:pt x="528" y="201"/>
                  </a:lnTo>
                  <a:lnTo>
                    <a:pt x="526" y="201"/>
                  </a:lnTo>
                  <a:lnTo>
                    <a:pt x="526" y="201"/>
                  </a:lnTo>
                  <a:lnTo>
                    <a:pt x="526" y="201"/>
                  </a:lnTo>
                  <a:lnTo>
                    <a:pt x="526" y="199"/>
                  </a:lnTo>
                  <a:lnTo>
                    <a:pt x="524" y="195"/>
                  </a:lnTo>
                  <a:lnTo>
                    <a:pt x="522" y="195"/>
                  </a:lnTo>
                  <a:lnTo>
                    <a:pt x="522" y="194"/>
                  </a:lnTo>
                  <a:lnTo>
                    <a:pt x="520" y="192"/>
                  </a:lnTo>
                  <a:lnTo>
                    <a:pt x="519" y="192"/>
                  </a:lnTo>
                  <a:lnTo>
                    <a:pt x="519" y="192"/>
                  </a:lnTo>
                  <a:lnTo>
                    <a:pt x="517" y="194"/>
                  </a:lnTo>
                  <a:lnTo>
                    <a:pt x="515" y="194"/>
                  </a:lnTo>
                  <a:lnTo>
                    <a:pt x="515" y="194"/>
                  </a:lnTo>
                  <a:lnTo>
                    <a:pt x="515" y="197"/>
                  </a:lnTo>
                  <a:lnTo>
                    <a:pt x="515" y="197"/>
                  </a:lnTo>
                  <a:lnTo>
                    <a:pt x="515" y="197"/>
                  </a:lnTo>
                  <a:close/>
                  <a:moveTo>
                    <a:pt x="520" y="190"/>
                  </a:moveTo>
                  <a:lnTo>
                    <a:pt x="522" y="190"/>
                  </a:lnTo>
                  <a:lnTo>
                    <a:pt x="522" y="190"/>
                  </a:lnTo>
                  <a:lnTo>
                    <a:pt x="522" y="188"/>
                  </a:lnTo>
                  <a:lnTo>
                    <a:pt x="524" y="188"/>
                  </a:lnTo>
                  <a:lnTo>
                    <a:pt x="522" y="186"/>
                  </a:lnTo>
                  <a:lnTo>
                    <a:pt x="522" y="186"/>
                  </a:lnTo>
                  <a:lnTo>
                    <a:pt x="522" y="185"/>
                  </a:lnTo>
                  <a:lnTo>
                    <a:pt x="522" y="185"/>
                  </a:lnTo>
                  <a:lnTo>
                    <a:pt x="522" y="185"/>
                  </a:lnTo>
                  <a:lnTo>
                    <a:pt x="522" y="185"/>
                  </a:lnTo>
                  <a:lnTo>
                    <a:pt x="524" y="185"/>
                  </a:lnTo>
                  <a:lnTo>
                    <a:pt x="524" y="185"/>
                  </a:lnTo>
                  <a:lnTo>
                    <a:pt x="524" y="185"/>
                  </a:lnTo>
                  <a:lnTo>
                    <a:pt x="524" y="183"/>
                  </a:lnTo>
                  <a:lnTo>
                    <a:pt x="524" y="183"/>
                  </a:lnTo>
                  <a:lnTo>
                    <a:pt x="524" y="183"/>
                  </a:lnTo>
                  <a:lnTo>
                    <a:pt x="524" y="181"/>
                  </a:lnTo>
                  <a:lnTo>
                    <a:pt x="524" y="181"/>
                  </a:lnTo>
                  <a:lnTo>
                    <a:pt x="526" y="183"/>
                  </a:lnTo>
                  <a:lnTo>
                    <a:pt x="526" y="183"/>
                  </a:lnTo>
                  <a:lnTo>
                    <a:pt x="526" y="183"/>
                  </a:lnTo>
                  <a:lnTo>
                    <a:pt x="526" y="185"/>
                  </a:lnTo>
                  <a:lnTo>
                    <a:pt x="526" y="185"/>
                  </a:lnTo>
                  <a:lnTo>
                    <a:pt x="526" y="186"/>
                  </a:lnTo>
                  <a:lnTo>
                    <a:pt x="524" y="188"/>
                  </a:lnTo>
                  <a:lnTo>
                    <a:pt x="524" y="190"/>
                  </a:lnTo>
                  <a:lnTo>
                    <a:pt x="524" y="192"/>
                  </a:lnTo>
                  <a:lnTo>
                    <a:pt x="526" y="194"/>
                  </a:lnTo>
                  <a:lnTo>
                    <a:pt x="529" y="194"/>
                  </a:lnTo>
                  <a:lnTo>
                    <a:pt x="529" y="194"/>
                  </a:lnTo>
                  <a:lnTo>
                    <a:pt x="531" y="192"/>
                  </a:lnTo>
                  <a:lnTo>
                    <a:pt x="531" y="192"/>
                  </a:lnTo>
                  <a:lnTo>
                    <a:pt x="533" y="192"/>
                  </a:lnTo>
                  <a:lnTo>
                    <a:pt x="531" y="190"/>
                  </a:lnTo>
                  <a:lnTo>
                    <a:pt x="533" y="190"/>
                  </a:lnTo>
                  <a:lnTo>
                    <a:pt x="533" y="192"/>
                  </a:lnTo>
                  <a:lnTo>
                    <a:pt x="533" y="192"/>
                  </a:lnTo>
                  <a:lnTo>
                    <a:pt x="535" y="190"/>
                  </a:lnTo>
                  <a:lnTo>
                    <a:pt x="535" y="192"/>
                  </a:lnTo>
                  <a:lnTo>
                    <a:pt x="537" y="190"/>
                  </a:lnTo>
                  <a:lnTo>
                    <a:pt x="537" y="190"/>
                  </a:lnTo>
                  <a:lnTo>
                    <a:pt x="537" y="190"/>
                  </a:lnTo>
                  <a:lnTo>
                    <a:pt x="537" y="190"/>
                  </a:lnTo>
                  <a:lnTo>
                    <a:pt x="538" y="194"/>
                  </a:lnTo>
                  <a:lnTo>
                    <a:pt x="540" y="194"/>
                  </a:lnTo>
                  <a:lnTo>
                    <a:pt x="540" y="195"/>
                  </a:lnTo>
                  <a:lnTo>
                    <a:pt x="544" y="197"/>
                  </a:lnTo>
                  <a:lnTo>
                    <a:pt x="546" y="197"/>
                  </a:lnTo>
                  <a:lnTo>
                    <a:pt x="546" y="195"/>
                  </a:lnTo>
                  <a:lnTo>
                    <a:pt x="547" y="194"/>
                  </a:lnTo>
                  <a:lnTo>
                    <a:pt x="547" y="194"/>
                  </a:lnTo>
                  <a:lnTo>
                    <a:pt x="549" y="194"/>
                  </a:lnTo>
                  <a:lnTo>
                    <a:pt x="551" y="192"/>
                  </a:lnTo>
                  <a:lnTo>
                    <a:pt x="551" y="192"/>
                  </a:lnTo>
                  <a:lnTo>
                    <a:pt x="551" y="190"/>
                  </a:lnTo>
                  <a:lnTo>
                    <a:pt x="551" y="190"/>
                  </a:lnTo>
                  <a:lnTo>
                    <a:pt x="551" y="188"/>
                  </a:lnTo>
                  <a:lnTo>
                    <a:pt x="549" y="188"/>
                  </a:lnTo>
                  <a:lnTo>
                    <a:pt x="549" y="188"/>
                  </a:lnTo>
                  <a:lnTo>
                    <a:pt x="547" y="190"/>
                  </a:lnTo>
                  <a:lnTo>
                    <a:pt x="546" y="190"/>
                  </a:lnTo>
                  <a:lnTo>
                    <a:pt x="547" y="190"/>
                  </a:lnTo>
                  <a:lnTo>
                    <a:pt x="547" y="192"/>
                  </a:lnTo>
                  <a:lnTo>
                    <a:pt x="546" y="192"/>
                  </a:lnTo>
                  <a:lnTo>
                    <a:pt x="546" y="192"/>
                  </a:lnTo>
                  <a:lnTo>
                    <a:pt x="546" y="192"/>
                  </a:lnTo>
                  <a:lnTo>
                    <a:pt x="544" y="190"/>
                  </a:lnTo>
                  <a:lnTo>
                    <a:pt x="546" y="190"/>
                  </a:lnTo>
                  <a:lnTo>
                    <a:pt x="547" y="188"/>
                  </a:lnTo>
                  <a:lnTo>
                    <a:pt x="547" y="186"/>
                  </a:lnTo>
                  <a:lnTo>
                    <a:pt x="547" y="186"/>
                  </a:lnTo>
                  <a:lnTo>
                    <a:pt x="547" y="186"/>
                  </a:lnTo>
                  <a:lnTo>
                    <a:pt x="546" y="186"/>
                  </a:lnTo>
                  <a:lnTo>
                    <a:pt x="544" y="186"/>
                  </a:lnTo>
                  <a:lnTo>
                    <a:pt x="544" y="186"/>
                  </a:lnTo>
                  <a:lnTo>
                    <a:pt x="542" y="188"/>
                  </a:lnTo>
                  <a:lnTo>
                    <a:pt x="542" y="188"/>
                  </a:lnTo>
                  <a:lnTo>
                    <a:pt x="542" y="186"/>
                  </a:lnTo>
                  <a:lnTo>
                    <a:pt x="542" y="186"/>
                  </a:lnTo>
                  <a:lnTo>
                    <a:pt x="542" y="185"/>
                  </a:lnTo>
                  <a:lnTo>
                    <a:pt x="542" y="186"/>
                  </a:lnTo>
                  <a:lnTo>
                    <a:pt x="540" y="186"/>
                  </a:lnTo>
                  <a:lnTo>
                    <a:pt x="540" y="185"/>
                  </a:lnTo>
                  <a:lnTo>
                    <a:pt x="540" y="185"/>
                  </a:lnTo>
                  <a:lnTo>
                    <a:pt x="538" y="185"/>
                  </a:lnTo>
                  <a:lnTo>
                    <a:pt x="538" y="185"/>
                  </a:lnTo>
                  <a:lnTo>
                    <a:pt x="537" y="185"/>
                  </a:lnTo>
                  <a:lnTo>
                    <a:pt x="535" y="183"/>
                  </a:lnTo>
                  <a:lnTo>
                    <a:pt x="535" y="185"/>
                  </a:lnTo>
                  <a:lnTo>
                    <a:pt x="533" y="185"/>
                  </a:lnTo>
                  <a:lnTo>
                    <a:pt x="533" y="186"/>
                  </a:lnTo>
                  <a:lnTo>
                    <a:pt x="531" y="186"/>
                  </a:lnTo>
                  <a:lnTo>
                    <a:pt x="529" y="185"/>
                  </a:lnTo>
                  <a:lnTo>
                    <a:pt x="529" y="185"/>
                  </a:lnTo>
                  <a:lnTo>
                    <a:pt x="531" y="185"/>
                  </a:lnTo>
                  <a:lnTo>
                    <a:pt x="531" y="183"/>
                  </a:lnTo>
                  <a:lnTo>
                    <a:pt x="533" y="183"/>
                  </a:lnTo>
                  <a:lnTo>
                    <a:pt x="533" y="181"/>
                  </a:lnTo>
                  <a:lnTo>
                    <a:pt x="533" y="181"/>
                  </a:lnTo>
                  <a:lnTo>
                    <a:pt x="537" y="179"/>
                  </a:lnTo>
                  <a:lnTo>
                    <a:pt x="537" y="179"/>
                  </a:lnTo>
                  <a:lnTo>
                    <a:pt x="537" y="179"/>
                  </a:lnTo>
                  <a:lnTo>
                    <a:pt x="537" y="179"/>
                  </a:lnTo>
                  <a:lnTo>
                    <a:pt x="537" y="179"/>
                  </a:lnTo>
                  <a:lnTo>
                    <a:pt x="537" y="179"/>
                  </a:lnTo>
                  <a:lnTo>
                    <a:pt x="537" y="177"/>
                  </a:lnTo>
                  <a:lnTo>
                    <a:pt x="533" y="177"/>
                  </a:lnTo>
                  <a:lnTo>
                    <a:pt x="533" y="176"/>
                  </a:lnTo>
                  <a:lnTo>
                    <a:pt x="533" y="176"/>
                  </a:lnTo>
                  <a:lnTo>
                    <a:pt x="533" y="176"/>
                  </a:lnTo>
                  <a:lnTo>
                    <a:pt x="533" y="174"/>
                  </a:lnTo>
                  <a:lnTo>
                    <a:pt x="533" y="174"/>
                  </a:lnTo>
                  <a:lnTo>
                    <a:pt x="531" y="172"/>
                  </a:lnTo>
                  <a:lnTo>
                    <a:pt x="531" y="174"/>
                  </a:lnTo>
                  <a:lnTo>
                    <a:pt x="531" y="174"/>
                  </a:lnTo>
                  <a:lnTo>
                    <a:pt x="529" y="174"/>
                  </a:lnTo>
                  <a:lnTo>
                    <a:pt x="528" y="172"/>
                  </a:lnTo>
                  <a:lnTo>
                    <a:pt x="528" y="170"/>
                  </a:lnTo>
                  <a:lnTo>
                    <a:pt x="524" y="170"/>
                  </a:lnTo>
                  <a:lnTo>
                    <a:pt x="522" y="172"/>
                  </a:lnTo>
                  <a:lnTo>
                    <a:pt x="520" y="174"/>
                  </a:lnTo>
                  <a:lnTo>
                    <a:pt x="519" y="176"/>
                  </a:lnTo>
                  <a:lnTo>
                    <a:pt x="519" y="181"/>
                  </a:lnTo>
                  <a:lnTo>
                    <a:pt x="519" y="181"/>
                  </a:lnTo>
                  <a:lnTo>
                    <a:pt x="519" y="185"/>
                  </a:lnTo>
                  <a:lnTo>
                    <a:pt x="519" y="186"/>
                  </a:lnTo>
                  <a:lnTo>
                    <a:pt x="520" y="190"/>
                  </a:lnTo>
                  <a:close/>
                  <a:moveTo>
                    <a:pt x="555" y="176"/>
                  </a:moveTo>
                  <a:lnTo>
                    <a:pt x="557" y="176"/>
                  </a:lnTo>
                  <a:lnTo>
                    <a:pt x="557" y="177"/>
                  </a:lnTo>
                  <a:lnTo>
                    <a:pt x="557" y="177"/>
                  </a:lnTo>
                  <a:lnTo>
                    <a:pt x="560" y="177"/>
                  </a:lnTo>
                  <a:lnTo>
                    <a:pt x="560" y="176"/>
                  </a:lnTo>
                  <a:lnTo>
                    <a:pt x="558" y="176"/>
                  </a:lnTo>
                  <a:lnTo>
                    <a:pt x="558" y="176"/>
                  </a:lnTo>
                  <a:lnTo>
                    <a:pt x="558" y="174"/>
                  </a:lnTo>
                  <a:lnTo>
                    <a:pt x="560" y="174"/>
                  </a:lnTo>
                  <a:lnTo>
                    <a:pt x="560" y="174"/>
                  </a:lnTo>
                  <a:lnTo>
                    <a:pt x="560" y="174"/>
                  </a:lnTo>
                  <a:lnTo>
                    <a:pt x="560" y="172"/>
                  </a:lnTo>
                  <a:lnTo>
                    <a:pt x="558" y="174"/>
                  </a:lnTo>
                  <a:lnTo>
                    <a:pt x="558" y="174"/>
                  </a:lnTo>
                  <a:lnTo>
                    <a:pt x="557" y="174"/>
                  </a:lnTo>
                  <a:lnTo>
                    <a:pt x="557" y="172"/>
                  </a:lnTo>
                  <a:lnTo>
                    <a:pt x="557" y="172"/>
                  </a:lnTo>
                  <a:lnTo>
                    <a:pt x="557" y="172"/>
                  </a:lnTo>
                  <a:lnTo>
                    <a:pt x="558" y="172"/>
                  </a:lnTo>
                  <a:lnTo>
                    <a:pt x="557" y="170"/>
                  </a:lnTo>
                  <a:lnTo>
                    <a:pt x="557" y="170"/>
                  </a:lnTo>
                  <a:lnTo>
                    <a:pt x="555" y="170"/>
                  </a:lnTo>
                  <a:lnTo>
                    <a:pt x="555" y="170"/>
                  </a:lnTo>
                  <a:lnTo>
                    <a:pt x="555" y="170"/>
                  </a:lnTo>
                  <a:lnTo>
                    <a:pt x="555" y="170"/>
                  </a:lnTo>
                  <a:lnTo>
                    <a:pt x="555" y="170"/>
                  </a:lnTo>
                  <a:lnTo>
                    <a:pt x="553" y="170"/>
                  </a:lnTo>
                  <a:lnTo>
                    <a:pt x="553" y="170"/>
                  </a:lnTo>
                  <a:lnTo>
                    <a:pt x="555" y="172"/>
                  </a:lnTo>
                  <a:lnTo>
                    <a:pt x="555" y="172"/>
                  </a:lnTo>
                  <a:lnTo>
                    <a:pt x="555" y="174"/>
                  </a:lnTo>
                  <a:lnTo>
                    <a:pt x="555" y="174"/>
                  </a:lnTo>
                  <a:lnTo>
                    <a:pt x="553" y="174"/>
                  </a:lnTo>
                  <a:lnTo>
                    <a:pt x="553" y="176"/>
                  </a:lnTo>
                  <a:lnTo>
                    <a:pt x="551" y="177"/>
                  </a:lnTo>
                  <a:lnTo>
                    <a:pt x="553" y="177"/>
                  </a:lnTo>
                  <a:lnTo>
                    <a:pt x="553" y="177"/>
                  </a:lnTo>
                  <a:lnTo>
                    <a:pt x="553" y="176"/>
                  </a:lnTo>
                  <a:lnTo>
                    <a:pt x="555" y="176"/>
                  </a:lnTo>
                  <a:lnTo>
                    <a:pt x="555" y="176"/>
                  </a:lnTo>
                  <a:close/>
                  <a:moveTo>
                    <a:pt x="531" y="172"/>
                  </a:moveTo>
                  <a:lnTo>
                    <a:pt x="533" y="172"/>
                  </a:lnTo>
                  <a:lnTo>
                    <a:pt x="535" y="172"/>
                  </a:lnTo>
                  <a:lnTo>
                    <a:pt x="537" y="172"/>
                  </a:lnTo>
                  <a:lnTo>
                    <a:pt x="537" y="172"/>
                  </a:lnTo>
                  <a:lnTo>
                    <a:pt x="537" y="170"/>
                  </a:lnTo>
                  <a:lnTo>
                    <a:pt x="537" y="170"/>
                  </a:lnTo>
                  <a:lnTo>
                    <a:pt x="538" y="168"/>
                  </a:lnTo>
                  <a:lnTo>
                    <a:pt x="538" y="168"/>
                  </a:lnTo>
                  <a:lnTo>
                    <a:pt x="538" y="168"/>
                  </a:lnTo>
                  <a:lnTo>
                    <a:pt x="538" y="168"/>
                  </a:lnTo>
                  <a:lnTo>
                    <a:pt x="538" y="168"/>
                  </a:lnTo>
                  <a:lnTo>
                    <a:pt x="538" y="167"/>
                  </a:lnTo>
                  <a:lnTo>
                    <a:pt x="537" y="167"/>
                  </a:lnTo>
                  <a:lnTo>
                    <a:pt x="535" y="168"/>
                  </a:lnTo>
                  <a:lnTo>
                    <a:pt x="535" y="168"/>
                  </a:lnTo>
                  <a:lnTo>
                    <a:pt x="535" y="168"/>
                  </a:lnTo>
                  <a:lnTo>
                    <a:pt x="535" y="167"/>
                  </a:lnTo>
                  <a:lnTo>
                    <a:pt x="533" y="167"/>
                  </a:lnTo>
                  <a:lnTo>
                    <a:pt x="533" y="167"/>
                  </a:lnTo>
                  <a:lnTo>
                    <a:pt x="533" y="167"/>
                  </a:lnTo>
                  <a:lnTo>
                    <a:pt x="533" y="167"/>
                  </a:lnTo>
                  <a:lnTo>
                    <a:pt x="531" y="167"/>
                  </a:lnTo>
                  <a:lnTo>
                    <a:pt x="529" y="168"/>
                  </a:lnTo>
                  <a:lnTo>
                    <a:pt x="531" y="170"/>
                  </a:lnTo>
                  <a:lnTo>
                    <a:pt x="531" y="172"/>
                  </a:lnTo>
                  <a:close/>
                  <a:moveTo>
                    <a:pt x="544" y="168"/>
                  </a:moveTo>
                  <a:lnTo>
                    <a:pt x="546" y="168"/>
                  </a:lnTo>
                  <a:lnTo>
                    <a:pt x="546" y="168"/>
                  </a:lnTo>
                  <a:lnTo>
                    <a:pt x="546" y="170"/>
                  </a:lnTo>
                  <a:lnTo>
                    <a:pt x="547" y="172"/>
                  </a:lnTo>
                  <a:lnTo>
                    <a:pt x="547" y="172"/>
                  </a:lnTo>
                  <a:lnTo>
                    <a:pt x="547" y="172"/>
                  </a:lnTo>
                  <a:lnTo>
                    <a:pt x="549" y="170"/>
                  </a:lnTo>
                  <a:lnTo>
                    <a:pt x="549" y="170"/>
                  </a:lnTo>
                  <a:lnTo>
                    <a:pt x="549" y="170"/>
                  </a:lnTo>
                  <a:lnTo>
                    <a:pt x="547" y="170"/>
                  </a:lnTo>
                  <a:lnTo>
                    <a:pt x="547" y="168"/>
                  </a:lnTo>
                  <a:lnTo>
                    <a:pt x="547" y="167"/>
                  </a:lnTo>
                  <a:lnTo>
                    <a:pt x="547" y="167"/>
                  </a:lnTo>
                  <a:lnTo>
                    <a:pt x="549" y="165"/>
                  </a:lnTo>
                  <a:lnTo>
                    <a:pt x="549" y="163"/>
                  </a:lnTo>
                  <a:lnTo>
                    <a:pt x="549" y="163"/>
                  </a:lnTo>
                  <a:lnTo>
                    <a:pt x="549" y="163"/>
                  </a:lnTo>
                  <a:lnTo>
                    <a:pt x="549" y="161"/>
                  </a:lnTo>
                  <a:lnTo>
                    <a:pt x="547" y="163"/>
                  </a:lnTo>
                  <a:lnTo>
                    <a:pt x="547" y="161"/>
                  </a:lnTo>
                  <a:lnTo>
                    <a:pt x="547" y="161"/>
                  </a:lnTo>
                  <a:lnTo>
                    <a:pt x="547" y="161"/>
                  </a:lnTo>
                  <a:lnTo>
                    <a:pt x="547" y="161"/>
                  </a:lnTo>
                  <a:lnTo>
                    <a:pt x="547" y="161"/>
                  </a:lnTo>
                  <a:lnTo>
                    <a:pt x="546" y="163"/>
                  </a:lnTo>
                  <a:lnTo>
                    <a:pt x="547" y="163"/>
                  </a:lnTo>
                  <a:lnTo>
                    <a:pt x="547" y="165"/>
                  </a:lnTo>
                  <a:lnTo>
                    <a:pt x="547" y="167"/>
                  </a:lnTo>
                  <a:lnTo>
                    <a:pt x="547" y="167"/>
                  </a:lnTo>
                  <a:lnTo>
                    <a:pt x="546" y="167"/>
                  </a:lnTo>
                  <a:lnTo>
                    <a:pt x="546" y="167"/>
                  </a:lnTo>
                  <a:lnTo>
                    <a:pt x="546" y="167"/>
                  </a:lnTo>
                  <a:lnTo>
                    <a:pt x="544" y="167"/>
                  </a:lnTo>
                  <a:lnTo>
                    <a:pt x="544" y="168"/>
                  </a:lnTo>
                  <a:close/>
                  <a:moveTo>
                    <a:pt x="551" y="167"/>
                  </a:moveTo>
                  <a:lnTo>
                    <a:pt x="553" y="167"/>
                  </a:lnTo>
                  <a:lnTo>
                    <a:pt x="553" y="165"/>
                  </a:lnTo>
                  <a:lnTo>
                    <a:pt x="553" y="165"/>
                  </a:lnTo>
                  <a:lnTo>
                    <a:pt x="555" y="165"/>
                  </a:lnTo>
                  <a:lnTo>
                    <a:pt x="557" y="161"/>
                  </a:lnTo>
                  <a:lnTo>
                    <a:pt x="557" y="161"/>
                  </a:lnTo>
                  <a:lnTo>
                    <a:pt x="557" y="163"/>
                  </a:lnTo>
                  <a:lnTo>
                    <a:pt x="558" y="161"/>
                  </a:lnTo>
                  <a:lnTo>
                    <a:pt x="558" y="163"/>
                  </a:lnTo>
                  <a:lnTo>
                    <a:pt x="558" y="163"/>
                  </a:lnTo>
                  <a:lnTo>
                    <a:pt x="557" y="163"/>
                  </a:lnTo>
                  <a:lnTo>
                    <a:pt x="560" y="161"/>
                  </a:lnTo>
                  <a:lnTo>
                    <a:pt x="560" y="161"/>
                  </a:lnTo>
                  <a:lnTo>
                    <a:pt x="560" y="163"/>
                  </a:lnTo>
                  <a:lnTo>
                    <a:pt x="560" y="163"/>
                  </a:lnTo>
                  <a:lnTo>
                    <a:pt x="562" y="161"/>
                  </a:lnTo>
                  <a:lnTo>
                    <a:pt x="562" y="159"/>
                  </a:lnTo>
                  <a:lnTo>
                    <a:pt x="564" y="159"/>
                  </a:lnTo>
                  <a:lnTo>
                    <a:pt x="564" y="158"/>
                  </a:lnTo>
                  <a:lnTo>
                    <a:pt x="564" y="158"/>
                  </a:lnTo>
                  <a:lnTo>
                    <a:pt x="567" y="158"/>
                  </a:lnTo>
                  <a:lnTo>
                    <a:pt x="566" y="156"/>
                  </a:lnTo>
                  <a:lnTo>
                    <a:pt x="566" y="154"/>
                  </a:lnTo>
                  <a:lnTo>
                    <a:pt x="566" y="154"/>
                  </a:lnTo>
                  <a:lnTo>
                    <a:pt x="566" y="156"/>
                  </a:lnTo>
                  <a:lnTo>
                    <a:pt x="564" y="158"/>
                  </a:lnTo>
                  <a:lnTo>
                    <a:pt x="564" y="158"/>
                  </a:lnTo>
                  <a:lnTo>
                    <a:pt x="562" y="158"/>
                  </a:lnTo>
                  <a:lnTo>
                    <a:pt x="562" y="158"/>
                  </a:lnTo>
                  <a:lnTo>
                    <a:pt x="560" y="159"/>
                  </a:lnTo>
                  <a:lnTo>
                    <a:pt x="558" y="159"/>
                  </a:lnTo>
                  <a:lnTo>
                    <a:pt x="558" y="159"/>
                  </a:lnTo>
                  <a:lnTo>
                    <a:pt x="558" y="159"/>
                  </a:lnTo>
                  <a:lnTo>
                    <a:pt x="558" y="159"/>
                  </a:lnTo>
                  <a:lnTo>
                    <a:pt x="557" y="159"/>
                  </a:lnTo>
                  <a:lnTo>
                    <a:pt x="558" y="158"/>
                  </a:lnTo>
                  <a:lnTo>
                    <a:pt x="560" y="156"/>
                  </a:lnTo>
                  <a:lnTo>
                    <a:pt x="560" y="156"/>
                  </a:lnTo>
                  <a:lnTo>
                    <a:pt x="560" y="156"/>
                  </a:lnTo>
                  <a:lnTo>
                    <a:pt x="558" y="156"/>
                  </a:lnTo>
                  <a:lnTo>
                    <a:pt x="557" y="158"/>
                  </a:lnTo>
                  <a:lnTo>
                    <a:pt x="555" y="158"/>
                  </a:lnTo>
                  <a:lnTo>
                    <a:pt x="557" y="158"/>
                  </a:lnTo>
                  <a:lnTo>
                    <a:pt x="557" y="158"/>
                  </a:lnTo>
                  <a:lnTo>
                    <a:pt x="557" y="159"/>
                  </a:lnTo>
                  <a:lnTo>
                    <a:pt x="557" y="159"/>
                  </a:lnTo>
                  <a:lnTo>
                    <a:pt x="555" y="159"/>
                  </a:lnTo>
                  <a:lnTo>
                    <a:pt x="555" y="159"/>
                  </a:lnTo>
                  <a:lnTo>
                    <a:pt x="555" y="161"/>
                  </a:lnTo>
                  <a:lnTo>
                    <a:pt x="553" y="163"/>
                  </a:lnTo>
                  <a:lnTo>
                    <a:pt x="553" y="163"/>
                  </a:lnTo>
                  <a:lnTo>
                    <a:pt x="553" y="163"/>
                  </a:lnTo>
                  <a:lnTo>
                    <a:pt x="553" y="163"/>
                  </a:lnTo>
                  <a:lnTo>
                    <a:pt x="551" y="165"/>
                  </a:lnTo>
                  <a:lnTo>
                    <a:pt x="551" y="165"/>
                  </a:lnTo>
                  <a:lnTo>
                    <a:pt x="551" y="167"/>
                  </a:lnTo>
                  <a:lnTo>
                    <a:pt x="551" y="167"/>
                  </a:lnTo>
                  <a:close/>
                  <a:moveTo>
                    <a:pt x="533" y="154"/>
                  </a:moveTo>
                  <a:lnTo>
                    <a:pt x="533" y="154"/>
                  </a:lnTo>
                  <a:lnTo>
                    <a:pt x="533" y="154"/>
                  </a:lnTo>
                  <a:lnTo>
                    <a:pt x="535" y="156"/>
                  </a:lnTo>
                  <a:lnTo>
                    <a:pt x="535" y="156"/>
                  </a:lnTo>
                  <a:lnTo>
                    <a:pt x="535" y="156"/>
                  </a:lnTo>
                  <a:lnTo>
                    <a:pt x="535" y="158"/>
                  </a:lnTo>
                  <a:lnTo>
                    <a:pt x="535" y="159"/>
                  </a:lnTo>
                  <a:lnTo>
                    <a:pt x="537" y="159"/>
                  </a:lnTo>
                  <a:lnTo>
                    <a:pt x="537" y="159"/>
                  </a:lnTo>
                  <a:lnTo>
                    <a:pt x="537" y="159"/>
                  </a:lnTo>
                  <a:lnTo>
                    <a:pt x="537" y="159"/>
                  </a:lnTo>
                  <a:lnTo>
                    <a:pt x="537" y="158"/>
                  </a:lnTo>
                  <a:lnTo>
                    <a:pt x="538" y="159"/>
                  </a:lnTo>
                  <a:lnTo>
                    <a:pt x="538" y="158"/>
                  </a:lnTo>
                  <a:lnTo>
                    <a:pt x="537" y="158"/>
                  </a:lnTo>
                  <a:lnTo>
                    <a:pt x="537" y="158"/>
                  </a:lnTo>
                  <a:lnTo>
                    <a:pt x="538" y="158"/>
                  </a:lnTo>
                  <a:lnTo>
                    <a:pt x="540" y="158"/>
                  </a:lnTo>
                  <a:lnTo>
                    <a:pt x="542" y="159"/>
                  </a:lnTo>
                  <a:lnTo>
                    <a:pt x="542" y="161"/>
                  </a:lnTo>
                  <a:lnTo>
                    <a:pt x="542" y="161"/>
                  </a:lnTo>
                  <a:lnTo>
                    <a:pt x="542" y="161"/>
                  </a:lnTo>
                  <a:lnTo>
                    <a:pt x="542" y="163"/>
                  </a:lnTo>
                  <a:lnTo>
                    <a:pt x="544" y="161"/>
                  </a:lnTo>
                  <a:lnTo>
                    <a:pt x="544" y="161"/>
                  </a:lnTo>
                  <a:lnTo>
                    <a:pt x="544" y="161"/>
                  </a:lnTo>
                  <a:lnTo>
                    <a:pt x="544" y="159"/>
                  </a:lnTo>
                  <a:lnTo>
                    <a:pt x="544" y="159"/>
                  </a:lnTo>
                  <a:lnTo>
                    <a:pt x="544" y="159"/>
                  </a:lnTo>
                  <a:lnTo>
                    <a:pt x="544" y="159"/>
                  </a:lnTo>
                  <a:lnTo>
                    <a:pt x="542" y="159"/>
                  </a:lnTo>
                  <a:lnTo>
                    <a:pt x="542" y="158"/>
                  </a:lnTo>
                  <a:lnTo>
                    <a:pt x="542" y="156"/>
                  </a:lnTo>
                  <a:lnTo>
                    <a:pt x="540" y="156"/>
                  </a:lnTo>
                  <a:lnTo>
                    <a:pt x="537" y="154"/>
                  </a:lnTo>
                  <a:lnTo>
                    <a:pt x="537" y="154"/>
                  </a:lnTo>
                  <a:lnTo>
                    <a:pt x="537" y="154"/>
                  </a:lnTo>
                  <a:lnTo>
                    <a:pt x="538" y="154"/>
                  </a:lnTo>
                  <a:lnTo>
                    <a:pt x="538" y="152"/>
                  </a:lnTo>
                  <a:lnTo>
                    <a:pt x="538" y="152"/>
                  </a:lnTo>
                  <a:lnTo>
                    <a:pt x="538" y="152"/>
                  </a:lnTo>
                  <a:lnTo>
                    <a:pt x="538" y="152"/>
                  </a:lnTo>
                  <a:lnTo>
                    <a:pt x="538" y="152"/>
                  </a:lnTo>
                  <a:lnTo>
                    <a:pt x="538" y="150"/>
                  </a:lnTo>
                  <a:lnTo>
                    <a:pt x="538" y="150"/>
                  </a:lnTo>
                  <a:lnTo>
                    <a:pt x="538" y="150"/>
                  </a:lnTo>
                  <a:lnTo>
                    <a:pt x="537" y="150"/>
                  </a:lnTo>
                  <a:lnTo>
                    <a:pt x="537" y="152"/>
                  </a:lnTo>
                  <a:lnTo>
                    <a:pt x="535" y="154"/>
                  </a:lnTo>
                  <a:lnTo>
                    <a:pt x="533" y="152"/>
                  </a:lnTo>
                  <a:lnTo>
                    <a:pt x="533" y="152"/>
                  </a:lnTo>
                  <a:lnTo>
                    <a:pt x="533" y="154"/>
                  </a:lnTo>
                  <a:lnTo>
                    <a:pt x="533" y="154"/>
                  </a:lnTo>
                  <a:close/>
                  <a:moveTo>
                    <a:pt x="605" y="132"/>
                  </a:moveTo>
                  <a:lnTo>
                    <a:pt x="607" y="130"/>
                  </a:lnTo>
                  <a:lnTo>
                    <a:pt x="607" y="130"/>
                  </a:lnTo>
                  <a:lnTo>
                    <a:pt x="607" y="130"/>
                  </a:lnTo>
                  <a:lnTo>
                    <a:pt x="607" y="130"/>
                  </a:lnTo>
                  <a:lnTo>
                    <a:pt x="607" y="130"/>
                  </a:lnTo>
                  <a:lnTo>
                    <a:pt x="605" y="130"/>
                  </a:lnTo>
                  <a:lnTo>
                    <a:pt x="605" y="130"/>
                  </a:lnTo>
                  <a:lnTo>
                    <a:pt x="603" y="132"/>
                  </a:lnTo>
                  <a:lnTo>
                    <a:pt x="603" y="134"/>
                  </a:lnTo>
                  <a:lnTo>
                    <a:pt x="603" y="136"/>
                  </a:lnTo>
                  <a:lnTo>
                    <a:pt x="605" y="134"/>
                  </a:lnTo>
                  <a:lnTo>
                    <a:pt x="605" y="134"/>
                  </a:lnTo>
                  <a:lnTo>
                    <a:pt x="607" y="134"/>
                  </a:lnTo>
                  <a:lnTo>
                    <a:pt x="607" y="132"/>
                  </a:lnTo>
                  <a:lnTo>
                    <a:pt x="605" y="132"/>
                  </a:lnTo>
                  <a:lnTo>
                    <a:pt x="605" y="132"/>
                  </a:lnTo>
                  <a:lnTo>
                    <a:pt x="605" y="132"/>
                  </a:lnTo>
                  <a:close/>
                  <a:moveTo>
                    <a:pt x="618" y="80"/>
                  </a:moveTo>
                  <a:lnTo>
                    <a:pt x="618" y="82"/>
                  </a:lnTo>
                  <a:lnTo>
                    <a:pt x="618" y="82"/>
                  </a:lnTo>
                  <a:lnTo>
                    <a:pt x="618" y="82"/>
                  </a:lnTo>
                  <a:lnTo>
                    <a:pt x="618" y="82"/>
                  </a:lnTo>
                  <a:lnTo>
                    <a:pt x="620" y="80"/>
                  </a:lnTo>
                  <a:lnTo>
                    <a:pt x="620" y="80"/>
                  </a:lnTo>
                  <a:lnTo>
                    <a:pt x="620" y="80"/>
                  </a:lnTo>
                  <a:lnTo>
                    <a:pt x="620" y="80"/>
                  </a:lnTo>
                  <a:lnTo>
                    <a:pt x="620" y="80"/>
                  </a:lnTo>
                  <a:lnTo>
                    <a:pt x="620" y="82"/>
                  </a:lnTo>
                  <a:lnTo>
                    <a:pt x="620" y="82"/>
                  </a:lnTo>
                  <a:lnTo>
                    <a:pt x="620" y="82"/>
                  </a:lnTo>
                  <a:lnTo>
                    <a:pt x="620" y="82"/>
                  </a:lnTo>
                  <a:lnTo>
                    <a:pt x="620" y="80"/>
                  </a:lnTo>
                  <a:lnTo>
                    <a:pt x="622" y="80"/>
                  </a:lnTo>
                  <a:lnTo>
                    <a:pt x="622" y="78"/>
                  </a:lnTo>
                  <a:lnTo>
                    <a:pt x="622" y="78"/>
                  </a:lnTo>
                  <a:lnTo>
                    <a:pt x="620" y="78"/>
                  </a:lnTo>
                  <a:lnTo>
                    <a:pt x="620" y="78"/>
                  </a:lnTo>
                  <a:lnTo>
                    <a:pt x="620" y="78"/>
                  </a:lnTo>
                  <a:lnTo>
                    <a:pt x="620" y="76"/>
                  </a:lnTo>
                  <a:lnTo>
                    <a:pt x="620" y="74"/>
                  </a:lnTo>
                  <a:lnTo>
                    <a:pt x="620" y="74"/>
                  </a:lnTo>
                  <a:lnTo>
                    <a:pt x="620" y="76"/>
                  </a:lnTo>
                  <a:lnTo>
                    <a:pt x="620" y="76"/>
                  </a:lnTo>
                  <a:lnTo>
                    <a:pt x="620" y="76"/>
                  </a:lnTo>
                  <a:lnTo>
                    <a:pt x="620" y="76"/>
                  </a:lnTo>
                  <a:lnTo>
                    <a:pt x="620" y="78"/>
                  </a:lnTo>
                  <a:lnTo>
                    <a:pt x="620" y="78"/>
                  </a:lnTo>
                  <a:lnTo>
                    <a:pt x="618" y="80"/>
                  </a:lnTo>
                  <a:close/>
                  <a:moveTo>
                    <a:pt x="582" y="74"/>
                  </a:moveTo>
                  <a:lnTo>
                    <a:pt x="584" y="74"/>
                  </a:lnTo>
                  <a:lnTo>
                    <a:pt x="584" y="74"/>
                  </a:lnTo>
                  <a:lnTo>
                    <a:pt x="584" y="73"/>
                  </a:lnTo>
                  <a:lnTo>
                    <a:pt x="584" y="71"/>
                  </a:lnTo>
                  <a:lnTo>
                    <a:pt x="584" y="71"/>
                  </a:lnTo>
                  <a:lnTo>
                    <a:pt x="582" y="71"/>
                  </a:lnTo>
                  <a:lnTo>
                    <a:pt x="582" y="73"/>
                  </a:lnTo>
                  <a:lnTo>
                    <a:pt x="580" y="73"/>
                  </a:lnTo>
                  <a:lnTo>
                    <a:pt x="580" y="73"/>
                  </a:lnTo>
                  <a:lnTo>
                    <a:pt x="582" y="74"/>
                  </a:lnTo>
                  <a:lnTo>
                    <a:pt x="582" y="74"/>
                  </a:lnTo>
                  <a:close/>
                  <a:moveTo>
                    <a:pt x="631" y="74"/>
                  </a:moveTo>
                  <a:lnTo>
                    <a:pt x="632" y="76"/>
                  </a:lnTo>
                  <a:lnTo>
                    <a:pt x="632" y="76"/>
                  </a:lnTo>
                  <a:lnTo>
                    <a:pt x="632" y="74"/>
                  </a:lnTo>
                  <a:lnTo>
                    <a:pt x="634" y="73"/>
                  </a:lnTo>
                  <a:lnTo>
                    <a:pt x="634" y="73"/>
                  </a:lnTo>
                  <a:lnTo>
                    <a:pt x="634" y="71"/>
                  </a:lnTo>
                  <a:lnTo>
                    <a:pt x="634" y="69"/>
                  </a:lnTo>
                  <a:lnTo>
                    <a:pt x="632" y="71"/>
                  </a:lnTo>
                  <a:lnTo>
                    <a:pt x="632" y="71"/>
                  </a:lnTo>
                  <a:lnTo>
                    <a:pt x="632" y="69"/>
                  </a:lnTo>
                  <a:lnTo>
                    <a:pt x="632" y="69"/>
                  </a:lnTo>
                  <a:lnTo>
                    <a:pt x="632" y="67"/>
                  </a:lnTo>
                  <a:lnTo>
                    <a:pt x="632" y="69"/>
                  </a:lnTo>
                  <a:lnTo>
                    <a:pt x="632" y="69"/>
                  </a:lnTo>
                  <a:lnTo>
                    <a:pt x="631" y="69"/>
                  </a:lnTo>
                  <a:lnTo>
                    <a:pt x="631" y="69"/>
                  </a:lnTo>
                  <a:lnTo>
                    <a:pt x="629" y="69"/>
                  </a:lnTo>
                  <a:lnTo>
                    <a:pt x="629" y="71"/>
                  </a:lnTo>
                  <a:lnTo>
                    <a:pt x="631" y="71"/>
                  </a:lnTo>
                  <a:lnTo>
                    <a:pt x="631" y="74"/>
                  </a:lnTo>
                  <a:lnTo>
                    <a:pt x="631" y="74"/>
                  </a:lnTo>
                  <a:close/>
                  <a:moveTo>
                    <a:pt x="636" y="49"/>
                  </a:moveTo>
                  <a:lnTo>
                    <a:pt x="636" y="49"/>
                  </a:lnTo>
                  <a:lnTo>
                    <a:pt x="636" y="51"/>
                  </a:lnTo>
                  <a:lnTo>
                    <a:pt x="636" y="51"/>
                  </a:lnTo>
                  <a:lnTo>
                    <a:pt x="636" y="51"/>
                  </a:lnTo>
                  <a:lnTo>
                    <a:pt x="634" y="53"/>
                  </a:lnTo>
                  <a:lnTo>
                    <a:pt x="634" y="53"/>
                  </a:lnTo>
                  <a:lnTo>
                    <a:pt x="636" y="53"/>
                  </a:lnTo>
                  <a:lnTo>
                    <a:pt x="638" y="53"/>
                  </a:lnTo>
                  <a:lnTo>
                    <a:pt x="640" y="51"/>
                  </a:lnTo>
                  <a:lnTo>
                    <a:pt x="640" y="49"/>
                  </a:lnTo>
                  <a:lnTo>
                    <a:pt x="640" y="49"/>
                  </a:lnTo>
                  <a:lnTo>
                    <a:pt x="641" y="49"/>
                  </a:lnTo>
                  <a:lnTo>
                    <a:pt x="641" y="47"/>
                  </a:lnTo>
                  <a:lnTo>
                    <a:pt x="640" y="47"/>
                  </a:lnTo>
                  <a:lnTo>
                    <a:pt x="640" y="47"/>
                  </a:lnTo>
                  <a:lnTo>
                    <a:pt x="640" y="49"/>
                  </a:lnTo>
                  <a:lnTo>
                    <a:pt x="638" y="49"/>
                  </a:lnTo>
                  <a:lnTo>
                    <a:pt x="638" y="49"/>
                  </a:lnTo>
                  <a:lnTo>
                    <a:pt x="638" y="49"/>
                  </a:lnTo>
                  <a:lnTo>
                    <a:pt x="636" y="49"/>
                  </a:lnTo>
                  <a:close/>
                  <a:moveTo>
                    <a:pt x="647" y="24"/>
                  </a:moveTo>
                  <a:lnTo>
                    <a:pt x="647" y="26"/>
                  </a:lnTo>
                  <a:lnTo>
                    <a:pt x="647" y="26"/>
                  </a:lnTo>
                  <a:lnTo>
                    <a:pt x="647" y="26"/>
                  </a:lnTo>
                  <a:lnTo>
                    <a:pt x="645" y="26"/>
                  </a:lnTo>
                  <a:lnTo>
                    <a:pt x="645" y="26"/>
                  </a:lnTo>
                  <a:lnTo>
                    <a:pt x="645" y="24"/>
                  </a:lnTo>
                  <a:lnTo>
                    <a:pt x="645" y="24"/>
                  </a:lnTo>
                  <a:lnTo>
                    <a:pt x="645" y="24"/>
                  </a:lnTo>
                  <a:lnTo>
                    <a:pt x="640" y="24"/>
                  </a:lnTo>
                  <a:lnTo>
                    <a:pt x="640" y="24"/>
                  </a:lnTo>
                  <a:lnTo>
                    <a:pt x="641" y="27"/>
                  </a:lnTo>
                  <a:lnTo>
                    <a:pt x="641" y="29"/>
                  </a:lnTo>
                  <a:lnTo>
                    <a:pt x="643" y="29"/>
                  </a:lnTo>
                  <a:lnTo>
                    <a:pt x="643" y="29"/>
                  </a:lnTo>
                  <a:lnTo>
                    <a:pt x="643" y="29"/>
                  </a:lnTo>
                  <a:lnTo>
                    <a:pt x="643" y="29"/>
                  </a:lnTo>
                  <a:lnTo>
                    <a:pt x="643" y="27"/>
                  </a:lnTo>
                  <a:lnTo>
                    <a:pt x="643" y="27"/>
                  </a:lnTo>
                  <a:lnTo>
                    <a:pt x="645" y="27"/>
                  </a:lnTo>
                  <a:lnTo>
                    <a:pt x="645" y="27"/>
                  </a:lnTo>
                  <a:lnTo>
                    <a:pt x="647" y="29"/>
                  </a:lnTo>
                  <a:lnTo>
                    <a:pt x="649" y="27"/>
                  </a:lnTo>
                  <a:lnTo>
                    <a:pt x="649" y="26"/>
                  </a:lnTo>
                  <a:lnTo>
                    <a:pt x="649" y="26"/>
                  </a:lnTo>
                  <a:lnTo>
                    <a:pt x="649" y="26"/>
                  </a:lnTo>
                  <a:lnTo>
                    <a:pt x="647" y="24"/>
                  </a:lnTo>
                  <a:close/>
                  <a:moveTo>
                    <a:pt x="603" y="64"/>
                  </a:moveTo>
                  <a:lnTo>
                    <a:pt x="603" y="64"/>
                  </a:lnTo>
                  <a:lnTo>
                    <a:pt x="603" y="64"/>
                  </a:lnTo>
                  <a:lnTo>
                    <a:pt x="605" y="64"/>
                  </a:lnTo>
                  <a:lnTo>
                    <a:pt x="605" y="64"/>
                  </a:lnTo>
                  <a:lnTo>
                    <a:pt x="605" y="65"/>
                  </a:lnTo>
                  <a:lnTo>
                    <a:pt x="605" y="65"/>
                  </a:lnTo>
                  <a:lnTo>
                    <a:pt x="605" y="65"/>
                  </a:lnTo>
                  <a:lnTo>
                    <a:pt x="607" y="65"/>
                  </a:lnTo>
                  <a:lnTo>
                    <a:pt x="609" y="64"/>
                  </a:lnTo>
                  <a:lnTo>
                    <a:pt x="609" y="64"/>
                  </a:lnTo>
                  <a:lnTo>
                    <a:pt x="609" y="65"/>
                  </a:lnTo>
                  <a:lnTo>
                    <a:pt x="609" y="65"/>
                  </a:lnTo>
                  <a:lnTo>
                    <a:pt x="611" y="65"/>
                  </a:lnTo>
                  <a:lnTo>
                    <a:pt x="611" y="65"/>
                  </a:lnTo>
                  <a:lnTo>
                    <a:pt x="611" y="64"/>
                  </a:lnTo>
                  <a:lnTo>
                    <a:pt x="611" y="62"/>
                  </a:lnTo>
                  <a:lnTo>
                    <a:pt x="612" y="65"/>
                  </a:lnTo>
                  <a:lnTo>
                    <a:pt x="612" y="65"/>
                  </a:lnTo>
                  <a:lnTo>
                    <a:pt x="612" y="65"/>
                  </a:lnTo>
                  <a:lnTo>
                    <a:pt x="611" y="65"/>
                  </a:lnTo>
                  <a:lnTo>
                    <a:pt x="611" y="67"/>
                  </a:lnTo>
                  <a:lnTo>
                    <a:pt x="611" y="67"/>
                  </a:lnTo>
                  <a:lnTo>
                    <a:pt x="611" y="67"/>
                  </a:lnTo>
                  <a:lnTo>
                    <a:pt x="611" y="69"/>
                  </a:lnTo>
                  <a:lnTo>
                    <a:pt x="611" y="69"/>
                  </a:lnTo>
                  <a:lnTo>
                    <a:pt x="611" y="69"/>
                  </a:lnTo>
                  <a:lnTo>
                    <a:pt x="611" y="69"/>
                  </a:lnTo>
                  <a:lnTo>
                    <a:pt x="614" y="71"/>
                  </a:lnTo>
                  <a:lnTo>
                    <a:pt x="614" y="71"/>
                  </a:lnTo>
                  <a:lnTo>
                    <a:pt x="614" y="71"/>
                  </a:lnTo>
                  <a:lnTo>
                    <a:pt x="614" y="69"/>
                  </a:lnTo>
                  <a:lnTo>
                    <a:pt x="614" y="69"/>
                  </a:lnTo>
                  <a:lnTo>
                    <a:pt x="616" y="67"/>
                  </a:lnTo>
                  <a:lnTo>
                    <a:pt x="616" y="69"/>
                  </a:lnTo>
                  <a:lnTo>
                    <a:pt x="616" y="69"/>
                  </a:lnTo>
                  <a:lnTo>
                    <a:pt x="616" y="67"/>
                  </a:lnTo>
                  <a:lnTo>
                    <a:pt x="616" y="65"/>
                  </a:lnTo>
                  <a:lnTo>
                    <a:pt x="616" y="65"/>
                  </a:lnTo>
                  <a:lnTo>
                    <a:pt x="618" y="65"/>
                  </a:lnTo>
                  <a:lnTo>
                    <a:pt x="618" y="67"/>
                  </a:lnTo>
                  <a:lnTo>
                    <a:pt x="618" y="65"/>
                  </a:lnTo>
                  <a:lnTo>
                    <a:pt x="618" y="64"/>
                  </a:lnTo>
                  <a:lnTo>
                    <a:pt x="618" y="64"/>
                  </a:lnTo>
                  <a:lnTo>
                    <a:pt x="616" y="62"/>
                  </a:lnTo>
                  <a:lnTo>
                    <a:pt x="616" y="62"/>
                  </a:lnTo>
                  <a:lnTo>
                    <a:pt x="616" y="60"/>
                  </a:lnTo>
                  <a:lnTo>
                    <a:pt x="618" y="62"/>
                  </a:lnTo>
                  <a:lnTo>
                    <a:pt x="618" y="62"/>
                  </a:lnTo>
                  <a:lnTo>
                    <a:pt x="620" y="64"/>
                  </a:lnTo>
                  <a:lnTo>
                    <a:pt x="620" y="67"/>
                  </a:lnTo>
                  <a:lnTo>
                    <a:pt x="622" y="64"/>
                  </a:lnTo>
                  <a:lnTo>
                    <a:pt x="622" y="62"/>
                  </a:lnTo>
                  <a:lnTo>
                    <a:pt x="623" y="62"/>
                  </a:lnTo>
                  <a:lnTo>
                    <a:pt x="623" y="64"/>
                  </a:lnTo>
                  <a:lnTo>
                    <a:pt x="622" y="64"/>
                  </a:lnTo>
                  <a:lnTo>
                    <a:pt x="622" y="64"/>
                  </a:lnTo>
                  <a:lnTo>
                    <a:pt x="622" y="65"/>
                  </a:lnTo>
                  <a:lnTo>
                    <a:pt x="622" y="67"/>
                  </a:lnTo>
                  <a:lnTo>
                    <a:pt x="622" y="69"/>
                  </a:lnTo>
                  <a:lnTo>
                    <a:pt x="622" y="69"/>
                  </a:lnTo>
                  <a:lnTo>
                    <a:pt x="622" y="69"/>
                  </a:lnTo>
                  <a:lnTo>
                    <a:pt x="622" y="69"/>
                  </a:lnTo>
                  <a:lnTo>
                    <a:pt x="622" y="69"/>
                  </a:lnTo>
                  <a:lnTo>
                    <a:pt x="623" y="69"/>
                  </a:lnTo>
                  <a:lnTo>
                    <a:pt x="622" y="71"/>
                  </a:lnTo>
                  <a:lnTo>
                    <a:pt x="622" y="71"/>
                  </a:lnTo>
                  <a:lnTo>
                    <a:pt x="622" y="71"/>
                  </a:lnTo>
                  <a:lnTo>
                    <a:pt x="622" y="73"/>
                  </a:lnTo>
                  <a:lnTo>
                    <a:pt x="622" y="73"/>
                  </a:lnTo>
                  <a:lnTo>
                    <a:pt x="623" y="73"/>
                  </a:lnTo>
                  <a:lnTo>
                    <a:pt x="623" y="73"/>
                  </a:lnTo>
                  <a:lnTo>
                    <a:pt x="623" y="74"/>
                  </a:lnTo>
                  <a:lnTo>
                    <a:pt x="623" y="78"/>
                  </a:lnTo>
                  <a:lnTo>
                    <a:pt x="622" y="80"/>
                  </a:lnTo>
                  <a:lnTo>
                    <a:pt x="622" y="83"/>
                  </a:lnTo>
                  <a:lnTo>
                    <a:pt x="620" y="85"/>
                  </a:lnTo>
                  <a:lnTo>
                    <a:pt x="620" y="87"/>
                  </a:lnTo>
                  <a:lnTo>
                    <a:pt x="620" y="89"/>
                  </a:lnTo>
                  <a:lnTo>
                    <a:pt x="618" y="89"/>
                  </a:lnTo>
                  <a:lnTo>
                    <a:pt x="618" y="89"/>
                  </a:lnTo>
                  <a:lnTo>
                    <a:pt x="620" y="91"/>
                  </a:lnTo>
                  <a:lnTo>
                    <a:pt x="620" y="91"/>
                  </a:lnTo>
                  <a:lnTo>
                    <a:pt x="620" y="93"/>
                  </a:lnTo>
                  <a:lnTo>
                    <a:pt x="620" y="91"/>
                  </a:lnTo>
                  <a:lnTo>
                    <a:pt x="620" y="93"/>
                  </a:lnTo>
                  <a:lnTo>
                    <a:pt x="618" y="93"/>
                  </a:lnTo>
                  <a:lnTo>
                    <a:pt x="618" y="93"/>
                  </a:lnTo>
                  <a:lnTo>
                    <a:pt x="618" y="94"/>
                  </a:lnTo>
                  <a:lnTo>
                    <a:pt x="618" y="96"/>
                  </a:lnTo>
                  <a:lnTo>
                    <a:pt x="618" y="98"/>
                  </a:lnTo>
                  <a:lnTo>
                    <a:pt x="620" y="98"/>
                  </a:lnTo>
                  <a:lnTo>
                    <a:pt x="620" y="98"/>
                  </a:lnTo>
                  <a:lnTo>
                    <a:pt x="622" y="98"/>
                  </a:lnTo>
                  <a:lnTo>
                    <a:pt x="622" y="98"/>
                  </a:lnTo>
                  <a:lnTo>
                    <a:pt x="620" y="100"/>
                  </a:lnTo>
                  <a:lnTo>
                    <a:pt x="622" y="100"/>
                  </a:lnTo>
                  <a:lnTo>
                    <a:pt x="622" y="100"/>
                  </a:lnTo>
                  <a:lnTo>
                    <a:pt x="622" y="100"/>
                  </a:lnTo>
                  <a:lnTo>
                    <a:pt x="622" y="102"/>
                  </a:lnTo>
                  <a:lnTo>
                    <a:pt x="623" y="102"/>
                  </a:lnTo>
                  <a:lnTo>
                    <a:pt x="623" y="102"/>
                  </a:lnTo>
                  <a:lnTo>
                    <a:pt x="623" y="100"/>
                  </a:lnTo>
                  <a:lnTo>
                    <a:pt x="623" y="100"/>
                  </a:lnTo>
                  <a:lnTo>
                    <a:pt x="623" y="98"/>
                  </a:lnTo>
                  <a:lnTo>
                    <a:pt x="623" y="98"/>
                  </a:lnTo>
                  <a:lnTo>
                    <a:pt x="623" y="96"/>
                  </a:lnTo>
                  <a:lnTo>
                    <a:pt x="623" y="94"/>
                  </a:lnTo>
                  <a:lnTo>
                    <a:pt x="623" y="94"/>
                  </a:lnTo>
                  <a:lnTo>
                    <a:pt x="623" y="94"/>
                  </a:lnTo>
                  <a:lnTo>
                    <a:pt x="623" y="94"/>
                  </a:lnTo>
                  <a:lnTo>
                    <a:pt x="623" y="93"/>
                  </a:lnTo>
                  <a:lnTo>
                    <a:pt x="623" y="91"/>
                  </a:lnTo>
                  <a:lnTo>
                    <a:pt x="623" y="89"/>
                  </a:lnTo>
                  <a:lnTo>
                    <a:pt x="623" y="87"/>
                  </a:lnTo>
                  <a:lnTo>
                    <a:pt x="625" y="89"/>
                  </a:lnTo>
                  <a:lnTo>
                    <a:pt x="627" y="89"/>
                  </a:lnTo>
                  <a:lnTo>
                    <a:pt x="627" y="87"/>
                  </a:lnTo>
                  <a:lnTo>
                    <a:pt x="625" y="83"/>
                  </a:lnTo>
                  <a:lnTo>
                    <a:pt x="625" y="83"/>
                  </a:lnTo>
                  <a:lnTo>
                    <a:pt x="627" y="83"/>
                  </a:lnTo>
                  <a:lnTo>
                    <a:pt x="627" y="83"/>
                  </a:lnTo>
                  <a:lnTo>
                    <a:pt x="627" y="82"/>
                  </a:lnTo>
                  <a:lnTo>
                    <a:pt x="629" y="82"/>
                  </a:lnTo>
                  <a:lnTo>
                    <a:pt x="627" y="82"/>
                  </a:lnTo>
                  <a:lnTo>
                    <a:pt x="627" y="80"/>
                  </a:lnTo>
                  <a:lnTo>
                    <a:pt x="627" y="78"/>
                  </a:lnTo>
                  <a:lnTo>
                    <a:pt x="627" y="78"/>
                  </a:lnTo>
                  <a:lnTo>
                    <a:pt x="625" y="76"/>
                  </a:lnTo>
                  <a:lnTo>
                    <a:pt x="625" y="76"/>
                  </a:lnTo>
                  <a:lnTo>
                    <a:pt x="625" y="76"/>
                  </a:lnTo>
                  <a:lnTo>
                    <a:pt x="627" y="76"/>
                  </a:lnTo>
                  <a:lnTo>
                    <a:pt x="627" y="76"/>
                  </a:lnTo>
                  <a:lnTo>
                    <a:pt x="627" y="76"/>
                  </a:lnTo>
                  <a:lnTo>
                    <a:pt x="627" y="74"/>
                  </a:lnTo>
                  <a:lnTo>
                    <a:pt x="627" y="74"/>
                  </a:lnTo>
                  <a:lnTo>
                    <a:pt x="627" y="74"/>
                  </a:lnTo>
                  <a:lnTo>
                    <a:pt x="627" y="73"/>
                  </a:lnTo>
                  <a:lnTo>
                    <a:pt x="629" y="73"/>
                  </a:lnTo>
                  <a:lnTo>
                    <a:pt x="629" y="73"/>
                  </a:lnTo>
                  <a:lnTo>
                    <a:pt x="629" y="73"/>
                  </a:lnTo>
                  <a:lnTo>
                    <a:pt x="629" y="73"/>
                  </a:lnTo>
                  <a:lnTo>
                    <a:pt x="629" y="73"/>
                  </a:lnTo>
                  <a:lnTo>
                    <a:pt x="631" y="73"/>
                  </a:lnTo>
                  <a:lnTo>
                    <a:pt x="631" y="71"/>
                  </a:lnTo>
                  <a:lnTo>
                    <a:pt x="629" y="69"/>
                  </a:lnTo>
                  <a:lnTo>
                    <a:pt x="629" y="67"/>
                  </a:lnTo>
                  <a:lnTo>
                    <a:pt x="629" y="67"/>
                  </a:lnTo>
                  <a:lnTo>
                    <a:pt x="627" y="67"/>
                  </a:lnTo>
                  <a:lnTo>
                    <a:pt x="627" y="69"/>
                  </a:lnTo>
                  <a:lnTo>
                    <a:pt x="627" y="67"/>
                  </a:lnTo>
                  <a:lnTo>
                    <a:pt x="629" y="64"/>
                  </a:lnTo>
                  <a:lnTo>
                    <a:pt x="627" y="64"/>
                  </a:lnTo>
                  <a:lnTo>
                    <a:pt x="627" y="65"/>
                  </a:lnTo>
                  <a:lnTo>
                    <a:pt x="627" y="67"/>
                  </a:lnTo>
                  <a:lnTo>
                    <a:pt x="627" y="65"/>
                  </a:lnTo>
                  <a:lnTo>
                    <a:pt x="627" y="64"/>
                  </a:lnTo>
                  <a:lnTo>
                    <a:pt x="627" y="64"/>
                  </a:lnTo>
                  <a:lnTo>
                    <a:pt x="625" y="64"/>
                  </a:lnTo>
                  <a:lnTo>
                    <a:pt x="625" y="64"/>
                  </a:lnTo>
                  <a:lnTo>
                    <a:pt x="627" y="62"/>
                  </a:lnTo>
                  <a:lnTo>
                    <a:pt x="627" y="62"/>
                  </a:lnTo>
                  <a:lnTo>
                    <a:pt x="627" y="62"/>
                  </a:lnTo>
                  <a:lnTo>
                    <a:pt x="627" y="62"/>
                  </a:lnTo>
                  <a:lnTo>
                    <a:pt x="627" y="62"/>
                  </a:lnTo>
                  <a:lnTo>
                    <a:pt x="627" y="60"/>
                  </a:lnTo>
                  <a:lnTo>
                    <a:pt x="627" y="60"/>
                  </a:lnTo>
                  <a:lnTo>
                    <a:pt x="627" y="60"/>
                  </a:lnTo>
                  <a:lnTo>
                    <a:pt x="627" y="60"/>
                  </a:lnTo>
                  <a:lnTo>
                    <a:pt x="627" y="60"/>
                  </a:lnTo>
                  <a:lnTo>
                    <a:pt x="629" y="62"/>
                  </a:lnTo>
                  <a:lnTo>
                    <a:pt x="629" y="62"/>
                  </a:lnTo>
                  <a:lnTo>
                    <a:pt x="631" y="62"/>
                  </a:lnTo>
                  <a:lnTo>
                    <a:pt x="632" y="60"/>
                  </a:lnTo>
                  <a:lnTo>
                    <a:pt x="632" y="60"/>
                  </a:lnTo>
                  <a:lnTo>
                    <a:pt x="631" y="60"/>
                  </a:lnTo>
                  <a:lnTo>
                    <a:pt x="631" y="58"/>
                  </a:lnTo>
                  <a:lnTo>
                    <a:pt x="631" y="58"/>
                  </a:lnTo>
                  <a:lnTo>
                    <a:pt x="631" y="60"/>
                  </a:lnTo>
                  <a:lnTo>
                    <a:pt x="629" y="60"/>
                  </a:lnTo>
                  <a:lnTo>
                    <a:pt x="629" y="58"/>
                  </a:lnTo>
                  <a:lnTo>
                    <a:pt x="629" y="58"/>
                  </a:lnTo>
                  <a:lnTo>
                    <a:pt x="629" y="58"/>
                  </a:lnTo>
                  <a:lnTo>
                    <a:pt x="629" y="58"/>
                  </a:lnTo>
                  <a:lnTo>
                    <a:pt x="631" y="56"/>
                  </a:lnTo>
                  <a:lnTo>
                    <a:pt x="632" y="55"/>
                  </a:lnTo>
                  <a:lnTo>
                    <a:pt x="631" y="53"/>
                  </a:lnTo>
                  <a:lnTo>
                    <a:pt x="629" y="53"/>
                  </a:lnTo>
                  <a:lnTo>
                    <a:pt x="627" y="53"/>
                  </a:lnTo>
                  <a:lnTo>
                    <a:pt x="629" y="51"/>
                  </a:lnTo>
                  <a:lnTo>
                    <a:pt x="632" y="51"/>
                  </a:lnTo>
                  <a:lnTo>
                    <a:pt x="632" y="51"/>
                  </a:lnTo>
                  <a:lnTo>
                    <a:pt x="632" y="49"/>
                  </a:lnTo>
                  <a:lnTo>
                    <a:pt x="632" y="49"/>
                  </a:lnTo>
                  <a:lnTo>
                    <a:pt x="632" y="47"/>
                  </a:lnTo>
                  <a:lnTo>
                    <a:pt x="632" y="47"/>
                  </a:lnTo>
                  <a:lnTo>
                    <a:pt x="632" y="47"/>
                  </a:lnTo>
                  <a:lnTo>
                    <a:pt x="632" y="47"/>
                  </a:lnTo>
                  <a:lnTo>
                    <a:pt x="631" y="47"/>
                  </a:lnTo>
                  <a:lnTo>
                    <a:pt x="631" y="49"/>
                  </a:lnTo>
                  <a:lnTo>
                    <a:pt x="631" y="49"/>
                  </a:lnTo>
                  <a:lnTo>
                    <a:pt x="631" y="49"/>
                  </a:lnTo>
                  <a:lnTo>
                    <a:pt x="631" y="47"/>
                  </a:lnTo>
                  <a:lnTo>
                    <a:pt x="631" y="47"/>
                  </a:lnTo>
                  <a:lnTo>
                    <a:pt x="634" y="44"/>
                  </a:lnTo>
                  <a:lnTo>
                    <a:pt x="634" y="42"/>
                  </a:lnTo>
                  <a:lnTo>
                    <a:pt x="634" y="42"/>
                  </a:lnTo>
                  <a:lnTo>
                    <a:pt x="632" y="42"/>
                  </a:lnTo>
                  <a:lnTo>
                    <a:pt x="632" y="44"/>
                  </a:lnTo>
                  <a:lnTo>
                    <a:pt x="631" y="46"/>
                  </a:lnTo>
                  <a:lnTo>
                    <a:pt x="631" y="44"/>
                  </a:lnTo>
                  <a:lnTo>
                    <a:pt x="631" y="44"/>
                  </a:lnTo>
                  <a:lnTo>
                    <a:pt x="631" y="44"/>
                  </a:lnTo>
                  <a:lnTo>
                    <a:pt x="631" y="44"/>
                  </a:lnTo>
                  <a:lnTo>
                    <a:pt x="631" y="46"/>
                  </a:lnTo>
                  <a:lnTo>
                    <a:pt x="631" y="46"/>
                  </a:lnTo>
                  <a:lnTo>
                    <a:pt x="631" y="46"/>
                  </a:lnTo>
                  <a:lnTo>
                    <a:pt x="631" y="47"/>
                  </a:lnTo>
                  <a:lnTo>
                    <a:pt x="629" y="47"/>
                  </a:lnTo>
                  <a:lnTo>
                    <a:pt x="629" y="47"/>
                  </a:lnTo>
                  <a:lnTo>
                    <a:pt x="629" y="47"/>
                  </a:lnTo>
                  <a:lnTo>
                    <a:pt x="629" y="47"/>
                  </a:lnTo>
                  <a:lnTo>
                    <a:pt x="629" y="46"/>
                  </a:lnTo>
                  <a:lnTo>
                    <a:pt x="629" y="46"/>
                  </a:lnTo>
                  <a:lnTo>
                    <a:pt x="627" y="46"/>
                  </a:lnTo>
                  <a:lnTo>
                    <a:pt x="627" y="46"/>
                  </a:lnTo>
                  <a:lnTo>
                    <a:pt x="627" y="46"/>
                  </a:lnTo>
                  <a:lnTo>
                    <a:pt x="627" y="46"/>
                  </a:lnTo>
                  <a:lnTo>
                    <a:pt x="625" y="46"/>
                  </a:lnTo>
                  <a:lnTo>
                    <a:pt x="625" y="46"/>
                  </a:lnTo>
                  <a:lnTo>
                    <a:pt x="625" y="46"/>
                  </a:lnTo>
                  <a:lnTo>
                    <a:pt x="625" y="46"/>
                  </a:lnTo>
                  <a:lnTo>
                    <a:pt x="627" y="44"/>
                  </a:lnTo>
                  <a:lnTo>
                    <a:pt x="627" y="44"/>
                  </a:lnTo>
                  <a:lnTo>
                    <a:pt x="627" y="44"/>
                  </a:lnTo>
                  <a:lnTo>
                    <a:pt x="629" y="44"/>
                  </a:lnTo>
                  <a:lnTo>
                    <a:pt x="629" y="44"/>
                  </a:lnTo>
                  <a:lnTo>
                    <a:pt x="629" y="44"/>
                  </a:lnTo>
                  <a:lnTo>
                    <a:pt x="629" y="42"/>
                  </a:lnTo>
                  <a:lnTo>
                    <a:pt x="629" y="42"/>
                  </a:lnTo>
                  <a:lnTo>
                    <a:pt x="629" y="40"/>
                  </a:lnTo>
                  <a:lnTo>
                    <a:pt x="627" y="40"/>
                  </a:lnTo>
                  <a:lnTo>
                    <a:pt x="627" y="40"/>
                  </a:lnTo>
                  <a:lnTo>
                    <a:pt x="627" y="40"/>
                  </a:lnTo>
                  <a:lnTo>
                    <a:pt x="627" y="38"/>
                  </a:lnTo>
                  <a:lnTo>
                    <a:pt x="627" y="37"/>
                  </a:lnTo>
                  <a:lnTo>
                    <a:pt x="625" y="37"/>
                  </a:lnTo>
                  <a:lnTo>
                    <a:pt x="625" y="37"/>
                  </a:lnTo>
                  <a:lnTo>
                    <a:pt x="625" y="38"/>
                  </a:lnTo>
                  <a:lnTo>
                    <a:pt x="623" y="40"/>
                  </a:lnTo>
                  <a:lnTo>
                    <a:pt x="623" y="40"/>
                  </a:lnTo>
                  <a:lnTo>
                    <a:pt x="623" y="38"/>
                  </a:lnTo>
                  <a:lnTo>
                    <a:pt x="623" y="38"/>
                  </a:lnTo>
                  <a:lnTo>
                    <a:pt x="622" y="38"/>
                  </a:lnTo>
                  <a:lnTo>
                    <a:pt x="622" y="40"/>
                  </a:lnTo>
                  <a:lnTo>
                    <a:pt x="622" y="40"/>
                  </a:lnTo>
                  <a:lnTo>
                    <a:pt x="625" y="42"/>
                  </a:lnTo>
                  <a:lnTo>
                    <a:pt x="622" y="42"/>
                  </a:lnTo>
                  <a:lnTo>
                    <a:pt x="620" y="44"/>
                  </a:lnTo>
                  <a:lnTo>
                    <a:pt x="620" y="46"/>
                  </a:lnTo>
                  <a:lnTo>
                    <a:pt x="620" y="46"/>
                  </a:lnTo>
                  <a:lnTo>
                    <a:pt x="620" y="46"/>
                  </a:lnTo>
                  <a:lnTo>
                    <a:pt x="618" y="46"/>
                  </a:lnTo>
                  <a:lnTo>
                    <a:pt x="618" y="46"/>
                  </a:lnTo>
                  <a:lnTo>
                    <a:pt x="618" y="46"/>
                  </a:lnTo>
                  <a:lnTo>
                    <a:pt x="618" y="46"/>
                  </a:lnTo>
                  <a:lnTo>
                    <a:pt x="620" y="42"/>
                  </a:lnTo>
                  <a:lnTo>
                    <a:pt x="622" y="40"/>
                  </a:lnTo>
                  <a:lnTo>
                    <a:pt x="622" y="40"/>
                  </a:lnTo>
                  <a:lnTo>
                    <a:pt x="622" y="40"/>
                  </a:lnTo>
                  <a:lnTo>
                    <a:pt x="622" y="38"/>
                  </a:lnTo>
                  <a:lnTo>
                    <a:pt x="622" y="37"/>
                  </a:lnTo>
                  <a:lnTo>
                    <a:pt x="622" y="37"/>
                  </a:lnTo>
                  <a:lnTo>
                    <a:pt x="622" y="37"/>
                  </a:lnTo>
                  <a:lnTo>
                    <a:pt x="620" y="38"/>
                  </a:lnTo>
                  <a:lnTo>
                    <a:pt x="620" y="38"/>
                  </a:lnTo>
                  <a:lnTo>
                    <a:pt x="620" y="38"/>
                  </a:lnTo>
                  <a:lnTo>
                    <a:pt x="620" y="35"/>
                  </a:lnTo>
                  <a:lnTo>
                    <a:pt x="620" y="35"/>
                  </a:lnTo>
                  <a:lnTo>
                    <a:pt x="620" y="35"/>
                  </a:lnTo>
                  <a:lnTo>
                    <a:pt x="620" y="35"/>
                  </a:lnTo>
                  <a:lnTo>
                    <a:pt x="620" y="35"/>
                  </a:lnTo>
                  <a:lnTo>
                    <a:pt x="620" y="33"/>
                  </a:lnTo>
                  <a:lnTo>
                    <a:pt x="620" y="33"/>
                  </a:lnTo>
                  <a:lnTo>
                    <a:pt x="620" y="33"/>
                  </a:lnTo>
                  <a:lnTo>
                    <a:pt x="620" y="33"/>
                  </a:lnTo>
                  <a:lnTo>
                    <a:pt x="620" y="31"/>
                  </a:lnTo>
                  <a:lnTo>
                    <a:pt x="622" y="31"/>
                  </a:lnTo>
                  <a:lnTo>
                    <a:pt x="622" y="29"/>
                  </a:lnTo>
                  <a:lnTo>
                    <a:pt x="622" y="27"/>
                  </a:lnTo>
                  <a:lnTo>
                    <a:pt x="622" y="27"/>
                  </a:lnTo>
                  <a:lnTo>
                    <a:pt x="622" y="27"/>
                  </a:lnTo>
                  <a:lnTo>
                    <a:pt x="622" y="26"/>
                  </a:lnTo>
                  <a:lnTo>
                    <a:pt x="622" y="26"/>
                  </a:lnTo>
                  <a:lnTo>
                    <a:pt x="622" y="24"/>
                  </a:lnTo>
                  <a:lnTo>
                    <a:pt x="622" y="24"/>
                  </a:lnTo>
                  <a:lnTo>
                    <a:pt x="622" y="22"/>
                  </a:lnTo>
                  <a:lnTo>
                    <a:pt x="620" y="24"/>
                  </a:lnTo>
                  <a:lnTo>
                    <a:pt x="620" y="26"/>
                  </a:lnTo>
                  <a:lnTo>
                    <a:pt x="622" y="26"/>
                  </a:lnTo>
                  <a:lnTo>
                    <a:pt x="622" y="26"/>
                  </a:lnTo>
                  <a:lnTo>
                    <a:pt x="620" y="27"/>
                  </a:lnTo>
                  <a:lnTo>
                    <a:pt x="620" y="26"/>
                  </a:lnTo>
                  <a:lnTo>
                    <a:pt x="618" y="26"/>
                  </a:lnTo>
                  <a:lnTo>
                    <a:pt x="616" y="26"/>
                  </a:lnTo>
                  <a:lnTo>
                    <a:pt x="616" y="26"/>
                  </a:lnTo>
                  <a:lnTo>
                    <a:pt x="616" y="26"/>
                  </a:lnTo>
                  <a:lnTo>
                    <a:pt x="616" y="26"/>
                  </a:lnTo>
                  <a:lnTo>
                    <a:pt x="616" y="27"/>
                  </a:lnTo>
                  <a:lnTo>
                    <a:pt x="614" y="27"/>
                  </a:lnTo>
                  <a:lnTo>
                    <a:pt x="614" y="27"/>
                  </a:lnTo>
                  <a:lnTo>
                    <a:pt x="616" y="27"/>
                  </a:lnTo>
                  <a:lnTo>
                    <a:pt x="614" y="29"/>
                  </a:lnTo>
                  <a:lnTo>
                    <a:pt x="614" y="29"/>
                  </a:lnTo>
                  <a:lnTo>
                    <a:pt x="612" y="29"/>
                  </a:lnTo>
                  <a:lnTo>
                    <a:pt x="612" y="31"/>
                  </a:lnTo>
                  <a:lnTo>
                    <a:pt x="612" y="33"/>
                  </a:lnTo>
                  <a:lnTo>
                    <a:pt x="612" y="33"/>
                  </a:lnTo>
                  <a:lnTo>
                    <a:pt x="614" y="33"/>
                  </a:lnTo>
                  <a:lnTo>
                    <a:pt x="614" y="35"/>
                  </a:lnTo>
                  <a:lnTo>
                    <a:pt x="614" y="35"/>
                  </a:lnTo>
                  <a:lnTo>
                    <a:pt x="616" y="35"/>
                  </a:lnTo>
                  <a:lnTo>
                    <a:pt x="616" y="35"/>
                  </a:lnTo>
                  <a:lnTo>
                    <a:pt x="618" y="35"/>
                  </a:lnTo>
                  <a:lnTo>
                    <a:pt x="616" y="37"/>
                  </a:lnTo>
                  <a:lnTo>
                    <a:pt x="614" y="35"/>
                  </a:lnTo>
                  <a:lnTo>
                    <a:pt x="612" y="35"/>
                  </a:lnTo>
                  <a:lnTo>
                    <a:pt x="611" y="31"/>
                  </a:lnTo>
                  <a:lnTo>
                    <a:pt x="611" y="31"/>
                  </a:lnTo>
                  <a:lnTo>
                    <a:pt x="611" y="31"/>
                  </a:lnTo>
                  <a:lnTo>
                    <a:pt x="609" y="31"/>
                  </a:lnTo>
                  <a:lnTo>
                    <a:pt x="609" y="33"/>
                  </a:lnTo>
                  <a:lnTo>
                    <a:pt x="609" y="33"/>
                  </a:lnTo>
                  <a:lnTo>
                    <a:pt x="609" y="33"/>
                  </a:lnTo>
                  <a:lnTo>
                    <a:pt x="609" y="35"/>
                  </a:lnTo>
                  <a:lnTo>
                    <a:pt x="609" y="35"/>
                  </a:lnTo>
                  <a:lnTo>
                    <a:pt x="609" y="35"/>
                  </a:lnTo>
                  <a:lnTo>
                    <a:pt x="607" y="35"/>
                  </a:lnTo>
                  <a:lnTo>
                    <a:pt x="607" y="37"/>
                  </a:lnTo>
                  <a:lnTo>
                    <a:pt x="605" y="37"/>
                  </a:lnTo>
                  <a:lnTo>
                    <a:pt x="605" y="38"/>
                  </a:lnTo>
                  <a:lnTo>
                    <a:pt x="605" y="38"/>
                  </a:lnTo>
                  <a:lnTo>
                    <a:pt x="607" y="38"/>
                  </a:lnTo>
                  <a:lnTo>
                    <a:pt x="609" y="38"/>
                  </a:lnTo>
                  <a:lnTo>
                    <a:pt x="609" y="37"/>
                  </a:lnTo>
                  <a:lnTo>
                    <a:pt x="609" y="38"/>
                  </a:lnTo>
                  <a:lnTo>
                    <a:pt x="611" y="38"/>
                  </a:lnTo>
                  <a:lnTo>
                    <a:pt x="611" y="38"/>
                  </a:lnTo>
                  <a:lnTo>
                    <a:pt x="612" y="38"/>
                  </a:lnTo>
                  <a:lnTo>
                    <a:pt x="612" y="38"/>
                  </a:lnTo>
                  <a:lnTo>
                    <a:pt x="611" y="40"/>
                  </a:lnTo>
                  <a:lnTo>
                    <a:pt x="611" y="40"/>
                  </a:lnTo>
                  <a:lnTo>
                    <a:pt x="612" y="40"/>
                  </a:lnTo>
                  <a:lnTo>
                    <a:pt x="612" y="40"/>
                  </a:lnTo>
                  <a:lnTo>
                    <a:pt x="612" y="38"/>
                  </a:lnTo>
                  <a:lnTo>
                    <a:pt x="614" y="37"/>
                  </a:lnTo>
                  <a:lnTo>
                    <a:pt x="614" y="40"/>
                  </a:lnTo>
                  <a:lnTo>
                    <a:pt x="614" y="42"/>
                  </a:lnTo>
                  <a:lnTo>
                    <a:pt x="614" y="44"/>
                  </a:lnTo>
                  <a:lnTo>
                    <a:pt x="614" y="44"/>
                  </a:lnTo>
                  <a:lnTo>
                    <a:pt x="616" y="44"/>
                  </a:lnTo>
                  <a:lnTo>
                    <a:pt x="618" y="44"/>
                  </a:lnTo>
                  <a:lnTo>
                    <a:pt x="618" y="46"/>
                  </a:lnTo>
                  <a:lnTo>
                    <a:pt x="616" y="46"/>
                  </a:lnTo>
                  <a:lnTo>
                    <a:pt x="616" y="47"/>
                  </a:lnTo>
                  <a:lnTo>
                    <a:pt x="616" y="47"/>
                  </a:lnTo>
                  <a:lnTo>
                    <a:pt x="618" y="49"/>
                  </a:lnTo>
                  <a:lnTo>
                    <a:pt x="618" y="49"/>
                  </a:lnTo>
                  <a:lnTo>
                    <a:pt x="618" y="47"/>
                  </a:lnTo>
                  <a:lnTo>
                    <a:pt x="620" y="47"/>
                  </a:lnTo>
                  <a:lnTo>
                    <a:pt x="620" y="49"/>
                  </a:lnTo>
                  <a:lnTo>
                    <a:pt x="620" y="49"/>
                  </a:lnTo>
                  <a:lnTo>
                    <a:pt x="622" y="51"/>
                  </a:lnTo>
                  <a:lnTo>
                    <a:pt x="623" y="51"/>
                  </a:lnTo>
                  <a:lnTo>
                    <a:pt x="622" y="51"/>
                  </a:lnTo>
                  <a:lnTo>
                    <a:pt x="620" y="51"/>
                  </a:lnTo>
                  <a:lnTo>
                    <a:pt x="620" y="53"/>
                  </a:lnTo>
                  <a:lnTo>
                    <a:pt x="620" y="53"/>
                  </a:lnTo>
                  <a:lnTo>
                    <a:pt x="620" y="53"/>
                  </a:lnTo>
                  <a:lnTo>
                    <a:pt x="620" y="53"/>
                  </a:lnTo>
                  <a:lnTo>
                    <a:pt x="618" y="55"/>
                  </a:lnTo>
                  <a:lnTo>
                    <a:pt x="620" y="56"/>
                  </a:lnTo>
                  <a:lnTo>
                    <a:pt x="618" y="56"/>
                  </a:lnTo>
                  <a:lnTo>
                    <a:pt x="618" y="58"/>
                  </a:lnTo>
                  <a:lnTo>
                    <a:pt x="618" y="56"/>
                  </a:lnTo>
                  <a:lnTo>
                    <a:pt x="616" y="55"/>
                  </a:lnTo>
                  <a:lnTo>
                    <a:pt x="614" y="55"/>
                  </a:lnTo>
                  <a:lnTo>
                    <a:pt x="614" y="55"/>
                  </a:lnTo>
                  <a:lnTo>
                    <a:pt x="614" y="56"/>
                  </a:lnTo>
                  <a:lnTo>
                    <a:pt x="614" y="56"/>
                  </a:lnTo>
                  <a:lnTo>
                    <a:pt x="612" y="56"/>
                  </a:lnTo>
                  <a:lnTo>
                    <a:pt x="614" y="56"/>
                  </a:lnTo>
                  <a:lnTo>
                    <a:pt x="614" y="58"/>
                  </a:lnTo>
                  <a:lnTo>
                    <a:pt x="614" y="58"/>
                  </a:lnTo>
                  <a:lnTo>
                    <a:pt x="614" y="58"/>
                  </a:lnTo>
                  <a:lnTo>
                    <a:pt x="612" y="58"/>
                  </a:lnTo>
                  <a:lnTo>
                    <a:pt x="612" y="58"/>
                  </a:lnTo>
                  <a:lnTo>
                    <a:pt x="612" y="56"/>
                  </a:lnTo>
                  <a:lnTo>
                    <a:pt x="612" y="55"/>
                  </a:lnTo>
                  <a:lnTo>
                    <a:pt x="611" y="55"/>
                  </a:lnTo>
                  <a:lnTo>
                    <a:pt x="611" y="56"/>
                  </a:lnTo>
                  <a:lnTo>
                    <a:pt x="611" y="56"/>
                  </a:lnTo>
                  <a:lnTo>
                    <a:pt x="611" y="56"/>
                  </a:lnTo>
                  <a:lnTo>
                    <a:pt x="609" y="56"/>
                  </a:lnTo>
                  <a:lnTo>
                    <a:pt x="609" y="58"/>
                  </a:lnTo>
                  <a:lnTo>
                    <a:pt x="607" y="58"/>
                  </a:lnTo>
                  <a:lnTo>
                    <a:pt x="607" y="56"/>
                  </a:lnTo>
                  <a:lnTo>
                    <a:pt x="607" y="56"/>
                  </a:lnTo>
                  <a:lnTo>
                    <a:pt x="605" y="55"/>
                  </a:lnTo>
                  <a:lnTo>
                    <a:pt x="605" y="55"/>
                  </a:lnTo>
                  <a:lnTo>
                    <a:pt x="603" y="56"/>
                  </a:lnTo>
                  <a:lnTo>
                    <a:pt x="603" y="56"/>
                  </a:lnTo>
                  <a:lnTo>
                    <a:pt x="603" y="56"/>
                  </a:lnTo>
                  <a:lnTo>
                    <a:pt x="602" y="58"/>
                  </a:lnTo>
                  <a:lnTo>
                    <a:pt x="602" y="58"/>
                  </a:lnTo>
                  <a:lnTo>
                    <a:pt x="602" y="60"/>
                  </a:lnTo>
                  <a:lnTo>
                    <a:pt x="603" y="64"/>
                  </a:lnTo>
                  <a:close/>
                  <a:moveTo>
                    <a:pt x="629" y="35"/>
                  </a:moveTo>
                  <a:lnTo>
                    <a:pt x="631" y="37"/>
                  </a:lnTo>
                  <a:lnTo>
                    <a:pt x="631" y="37"/>
                  </a:lnTo>
                  <a:lnTo>
                    <a:pt x="631" y="37"/>
                  </a:lnTo>
                  <a:lnTo>
                    <a:pt x="631" y="37"/>
                  </a:lnTo>
                  <a:lnTo>
                    <a:pt x="631" y="35"/>
                  </a:lnTo>
                  <a:lnTo>
                    <a:pt x="631" y="35"/>
                  </a:lnTo>
                  <a:lnTo>
                    <a:pt x="631" y="35"/>
                  </a:lnTo>
                  <a:lnTo>
                    <a:pt x="632" y="37"/>
                  </a:lnTo>
                  <a:lnTo>
                    <a:pt x="632" y="37"/>
                  </a:lnTo>
                  <a:lnTo>
                    <a:pt x="634" y="37"/>
                  </a:lnTo>
                  <a:lnTo>
                    <a:pt x="634" y="37"/>
                  </a:lnTo>
                  <a:lnTo>
                    <a:pt x="636" y="37"/>
                  </a:lnTo>
                  <a:lnTo>
                    <a:pt x="636" y="35"/>
                  </a:lnTo>
                  <a:lnTo>
                    <a:pt x="636" y="33"/>
                  </a:lnTo>
                  <a:lnTo>
                    <a:pt x="634" y="33"/>
                  </a:lnTo>
                  <a:lnTo>
                    <a:pt x="634" y="31"/>
                  </a:lnTo>
                  <a:lnTo>
                    <a:pt x="636" y="31"/>
                  </a:lnTo>
                  <a:lnTo>
                    <a:pt x="636" y="29"/>
                  </a:lnTo>
                  <a:lnTo>
                    <a:pt x="636" y="29"/>
                  </a:lnTo>
                  <a:lnTo>
                    <a:pt x="634" y="27"/>
                  </a:lnTo>
                  <a:lnTo>
                    <a:pt x="636" y="27"/>
                  </a:lnTo>
                  <a:lnTo>
                    <a:pt x="636" y="27"/>
                  </a:lnTo>
                  <a:lnTo>
                    <a:pt x="636" y="27"/>
                  </a:lnTo>
                  <a:lnTo>
                    <a:pt x="634" y="27"/>
                  </a:lnTo>
                  <a:lnTo>
                    <a:pt x="634" y="26"/>
                  </a:lnTo>
                  <a:lnTo>
                    <a:pt x="632" y="26"/>
                  </a:lnTo>
                  <a:lnTo>
                    <a:pt x="632" y="24"/>
                  </a:lnTo>
                  <a:lnTo>
                    <a:pt x="634" y="26"/>
                  </a:lnTo>
                  <a:lnTo>
                    <a:pt x="634" y="26"/>
                  </a:lnTo>
                  <a:lnTo>
                    <a:pt x="634" y="26"/>
                  </a:lnTo>
                  <a:lnTo>
                    <a:pt x="636" y="24"/>
                  </a:lnTo>
                  <a:lnTo>
                    <a:pt x="634" y="22"/>
                  </a:lnTo>
                  <a:lnTo>
                    <a:pt x="634" y="20"/>
                  </a:lnTo>
                  <a:lnTo>
                    <a:pt x="632" y="20"/>
                  </a:lnTo>
                  <a:lnTo>
                    <a:pt x="634" y="20"/>
                  </a:lnTo>
                  <a:lnTo>
                    <a:pt x="634" y="20"/>
                  </a:lnTo>
                  <a:lnTo>
                    <a:pt x="636" y="22"/>
                  </a:lnTo>
                  <a:lnTo>
                    <a:pt x="638" y="22"/>
                  </a:lnTo>
                  <a:lnTo>
                    <a:pt x="638" y="20"/>
                  </a:lnTo>
                  <a:lnTo>
                    <a:pt x="636" y="18"/>
                  </a:lnTo>
                  <a:lnTo>
                    <a:pt x="636" y="18"/>
                  </a:lnTo>
                  <a:lnTo>
                    <a:pt x="638" y="17"/>
                  </a:lnTo>
                  <a:lnTo>
                    <a:pt x="636" y="17"/>
                  </a:lnTo>
                  <a:lnTo>
                    <a:pt x="636" y="17"/>
                  </a:lnTo>
                  <a:lnTo>
                    <a:pt x="636" y="15"/>
                  </a:lnTo>
                  <a:lnTo>
                    <a:pt x="636" y="15"/>
                  </a:lnTo>
                  <a:lnTo>
                    <a:pt x="636" y="15"/>
                  </a:lnTo>
                  <a:lnTo>
                    <a:pt x="636" y="15"/>
                  </a:lnTo>
                  <a:lnTo>
                    <a:pt x="636" y="13"/>
                  </a:lnTo>
                  <a:lnTo>
                    <a:pt x="634" y="13"/>
                  </a:lnTo>
                  <a:lnTo>
                    <a:pt x="634" y="13"/>
                  </a:lnTo>
                  <a:lnTo>
                    <a:pt x="632" y="15"/>
                  </a:lnTo>
                  <a:lnTo>
                    <a:pt x="632" y="13"/>
                  </a:lnTo>
                  <a:lnTo>
                    <a:pt x="632" y="13"/>
                  </a:lnTo>
                  <a:lnTo>
                    <a:pt x="631" y="13"/>
                  </a:lnTo>
                  <a:lnTo>
                    <a:pt x="631" y="15"/>
                  </a:lnTo>
                  <a:lnTo>
                    <a:pt x="631" y="15"/>
                  </a:lnTo>
                  <a:lnTo>
                    <a:pt x="631" y="17"/>
                  </a:lnTo>
                  <a:lnTo>
                    <a:pt x="631" y="17"/>
                  </a:lnTo>
                  <a:lnTo>
                    <a:pt x="631" y="18"/>
                  </a:lnTo>
                  <a:lnTo>
                    <a:pt x="631" y="18"/>
                  </a:lnTo>
                  <a:lnTo>
                    <a:pt x="631" y="20"/>
                  </a:lnTo>
                  <a:lnTo>
                    <a:pt x="631" y="20"/>
                  </a:lnTo>
                  <a:lnTo>
                    <a:pt x="631" y="22"/>
                  </a:lnTo>
                  <a:lnTo>
                    <a:pt x="631" y="24"/>
                  </a:lnTo>
                  <a:lnTo>
                    <a:pt x="631" y="24"/>
                  </a:lnTo>
                  <a:lnTo>
                    <a:pt x="631" y="26"/>
                  </a:lnTo>
                  <a:lnTo>
                    <a:pt x="631" y="24"/>
                  </a:lnTo>
                  <a:lnTo>
                    <a:pt x="629" y="24"/>
                  </a:lnTo>
                  <a:lnTo>
                    <a:pt x="629" y="22"/>
                  </a:lnTo>
                  <a:lnTo>
                    <a:pt x="629" y="22"/>
                  </a:lnTo>
                  <a:lnTo>
                    <a:pt x="627" y="22"/>
                  </a:lnTo>
                  <a:lnTo>
                    <a:pt x="627" y="24"/>
                  </a:lnTo>
                  <a:lnTo>
                    <a:pt x="629" y="33"/>
                  </a:lnTo>
                  <a:lnTo>
                    <a:pt x="629" y="35"/>
                  </a:lnTo>
                  <a:close/>
                  <a:moveTo>
                    <a:pt x="638" y="17"/>
                  </a:moveTo>
                  <a:lnTo>
                    <a:pt x="640" y="18"/>
                  </a:lnTo>
                  <a:lnTo>
                    <a:pt x="640" y="18"/>
                  </a:lnTo>
                  <a:lnTo>
                    <a:pt x="641" y="18"/>
                  </a:lnTo>
                  <a:lnTo>
                    <a:pt x="641" y="18"/>
                  </a:lnTo>
                  <a:lnTo>
                    <a:pt x="643" y="18"/>
                  </a:lnTo>
                  <a:lnTo>
                    <a:pt x="643" y="18"/>
                  </a:lnTo>
                  <a:lnTo>
                    <a:pt x="643" y="18"/>
                  </a:lnTo>
                  <a:lnTo>
                    <a:pt x="643" y="18"/>
                  </a:lnTo>
                  <a:lnTo>
                    <a:pt x="645" y="18"/>
                  </a:lnTo>
                  <a:lnTo>
                    <a:pt x="645" y="18"/>
                  </a:lnTo>
                  <a:lnTo>
                    <a:pt x="645" y="17"/>
                  </a:lnTo>
                  <a:lnTo>
                    <a:pt x="645" y="15"/>
                  </a:lnTo>
                  <a:lnTo>
                    <a:pt x="643" y="15"/>
                  </a:lnTo>
                  <a:lnTo>
                    <a:pt x="645" y="13"/>
                  </a:lnTo>
                  <a:lnTo>
                    <a:pt x="647" y="11"/>
                  </a:lnTo>
                  <a:lnTo>
                    <a:pt x="647" y="11"/>
                  </a:lnTo>
                  <a:lnTo>
                    <a:pt x="645" y="11"/>
                  </a:lnTo>
                  <a:lnTo>
                    <a:pt x="645" y="9"/>
                  </a:lnTo>
                  <a:lnTo>
                    <a:pt x="645" y="9"/>
                  </a:lnTo>
                  <a:lnTo>
                    <a:pt x="647" y="9"/>
                  </a:lnTo>
                  <a:lnTo>
                    <a:pt x="647" y="9"/>
                  </a:lnTo>
                  <a:lnTo>
                    <a:pt x="645" y="8"/>
                  </a:lnTo>
                  <a:lnTo>
                    <a:pt x="647" y="8"/>
                  </a:lnTo>
                  <a:lnTo>
                    <a:pt x="647" y="8"/>
                  </a:lnTo>
                  <a:lnTo>
                    <a:pt x="649" y="6"/>
                  </a:lnTo>
                  <a:lnTo>
                    <a:pt x="649" y="6"/>
                  </a:lnTo>
                  <a:lnTo>
                    <a:pt x="647" y="6"/>
                  </a:lnTo>
                  <a:lnTo>
                    <a:pt x="649" y="4"/>
                  </a:lnTo>
                  <a:lnTo>
                    <a:pt x="649" y="4"/>
                  </a:lnTo>
                  <a:lnTo>
                    <a:pt x="649" y="4"/>
                  </a:lnTo>
                  <a:lnTo>
                    <a:pt x="647" y="2"/>
                  </a:lnTo>
                  <a:lnTo>
                    <a:pt x="647" y="2"/>
                  </a:lnTo>
                  <a:lnTo>
                    <a:pt x="647" y="2"/>
                  </a:lnTo>
                  <a:lnTo>
                    <a:pt x="645" y="2"/>
                  </a:lnTo>
                  <a:lnTo>
                    <a:pt x="645" y="2"/>
                  </a:lnTo>
                  <a:lnTo>
                    <a:pt x="645" y="0"/>
                  </a:lnTo>
                  <a:lnTo>
                    <a:pt x="645" y="2"/>
                  </a:lnTo>
                  <a:lnTo>
                    <a:pt x="643" y="6"/>
                  </a:lnTo>
                  <a:lnTo>
                    <a:pt x="643" y="6"/>
                  </a:lnTo>
                  <a:lnTo>
                    <a:pt x="643" y="6"/>
                  </a:lnTo>
                  <a:lnTo>
                    <a:pt x="641" y="8"/>
                  </a:lnTo>
                  <a:lnTo>
                    <a:pt x="641" y="6"/>
                  </a:lnTo>
                  <a:lnTo>
                    <a:pt x="641" y="6"/>
                  </a:lnTo>
                  <a:lnTo>
                    <a:pt x="643" y="6"/>
                  </a:lnTo>
                  <a:lnTo>
                    <a:pt x="643" y="4"/>
                  </a:lnTo>
                  <a:lnTo>
                    <a:pt x="643" y="4"/>
                  </a:lnTo>
                  <a:lnTo>
                    <a:pt x="643" y="2"/>
                  </a:lnTo>
                  <a:lnTo>
                    <a:pt x="643" y="0"/>
                  </a:lnTo>
                  <a:lnTo>
                    <a:pt x="641" y="0"/>
                  </a:lnTo>
                  <a:lnTo>
                    <a:pt x="641" y="2"/>
                  </a:lnTo>
                  <a:lnTo>
                    <a:pt x="641" y="4"/>
                  </a:lnTo>
                  <a:lnTo>
                    <a:pt x="641" y="4"/>
                  </a:lnTo>
                  <a:lnTo>
                    <a:pt x="640" y="6"/>
                  </a:lnTo>
                  <a:lnTo>
                    <a:pt x="640" y="6"/>
                  </a:lnTo>
                  <a:lnTo>
                    <a:pt x="640" y="6"/>
                  </a:lnTo>
                  <a:lnTo>
                    <a:pt x="640" y="8"/>
                  </a:lnTo>
                  <a:lnTo>
                    <a:pt x="640" y="9"/>
                  </a:lnTo>
                  <a:lnTo>
                    <a:pt x="640" y="11"/>
                  </a:lnTo>
                  <a:lnTo>
                    <a:pt x="638" y="11"/>
                  </a:lnTo>
                  <a:lnTo>
                    <a:pt x="640" y="11"/>
                  </a:lnTo>
                  <a:lnTo>
                    <a:pt x="640" y="13"/>
                  </a:lnTo>
                  <a:lnTo>
                    <a:pt x="640" y="15"/>
                  </a:lnTo>
                  <a:lnTo>
                    <a:pt x="638" y="13"/>
                  </a:lnTo>
                  <a:lnTo>
                    <a:pt x="638" y="15"/>
                  </a:lnTo>
                  <a:lnTo>
                    <a:pt x="638" y="15"/>
                  </a:lnTo>
                  <a:lnTo>
                    <a:pt x="638" y="17"/>
                  </a:lnTo>
                  <a:lnTo>
                    <a:pt x="638" y="17"/>
                  </a:lnTo>
                  <a:close/>
                  <a:moveTo>
                    <a:pt x="567" y="1007"/>
                  </a:moveTo>
                  <a:lnTo>
                    <a:pt x="567" y="1007"/>
                  </a:lnTo>
                  <a:lnTo>
                    <a:pt x="567" y="1007"/>
                  </a:lnTo>
                  <a:lnTo>
                    <a:pt x="567" y="1007"/>
                  </a:lnTo>
                  <a:lnTo>
                    <a:pt x="567" y="1007"/>
                  </a:lnTo>
                  <a:lnTo>
                    <a:pt x="567" y="1008"/>
                  </a:lnTo>
                  <a:lnTo>
                    <a:pt x="567" y="1008"/>
                  </a:lnTo>
                  <a:lnTo>
                    <a:pt x="567" y="1008"/>
                  </a:lnTo>
                  <a:lnTo>
                    <a:pt x="567" y="1008"/>
                  </a:lnTo>
                  <a:lnTo>
                    <a:pt x="567" y="1008"/>
                  </a:lnTo>
                  <a:lnTo>
                    <a:pt x="567" y="1008"/>
                  </a:lnTo>
                  <a:lnTo>
                    <a:pt x="569" y="1008"/>
                  </a:lnTo>
                  <a:lnTo>
                    <a:pt x="569" y="1007"/>
                  </a:lnTo>
                  <a:lnTo>
                    <a:pt x="567" y="1007"/>
                  </a:lnTo>
                  <a:close/>
                  <a:moveTo>
                    <a:pt x="560" y="1001"/>
                  </a:moveTo>
                  <a:lnTo>
                    <a:pt x="558" y="1003"/>
                  </a:lnTo>
                  <a:lnTo>
                    <a:pt x="557" y="1003"/>
                  </a:lnTo>
                  <a:lnTo>
                    <a:pt x="555" y="1005"/>
                  </a:lnTo>
                  <a:lnTo>
                    <a:pt x="555" y="1005"/>
                  </a:lnTo>
                  <a:lnTo>
                    <a:pt x="553" y="1005"/>
                  </a:lnTo>
                  <a:lnTo>
                    <a:pt x="553" y="1005"/>
                  </a:lnTo>
                  <a:lnTo>
                    <a:pt x="553" y="1007"/>
                  </a:lnTo>
                  <a:lnTo>
                    <a:pt x="553" y="1007"/>
                  </a:lnTo>
                  <a:lnTo>
                    <a:pt x="553" y="1007"/>
                  </a:lnTo>
                  <a:lnTo>
                    <a:pt x="553" y="1007"/>
                  </a:lnTo>
                  <a:lnTo>
                    <a:pt x="553" y="1008"/>
                  </a:lnTo>
                  <a:lnTo>
                    <a:pt x="558" y="1008"/>
                  </a:lnTo>
                  <a:lnTo>
                    <a:pt x="558" y="1008"/>
                  </a:lnTo>
                  <a:lnTo>
                    <a:pt x="558" y="1008"/>
                  </a:lnTo>
                  <a:lnTo>
                    <a:pt x="558" y="1008"/>
                  </a:lnTo>
                  <a:lnTo>
                    <a:pt x="558" y="1008"/>
                  </a:lnTo>
                  <a:lnTo>
                    <a:pt x="560" y="1007"/>
                  </a:lnTo>
                  <a:lnTo>
                    <a:pt x="560" y="1007"/>
                  </a:lnTo>
                  <a:lnTo>
                    <a:pt x="560" y="1007"/>
                  </a:lnTo>
                  <a:lnTo>
                    <a:pt x="560" y="1005"/>
                  </a:lnTo>
                  <a:lnTo>
                    <a:pt x="560" y="1003"/>
                  </a:lnTo>
                  <a:lnTo>
                    <a:pt x="560" y="1003"/>
                  </a:lnTo>
                  <a:lnTo>
                    <a:pt x="562" y="1001"/>
                  </a:lnTo>
                  <a:lnTo>
                    <a:pt x="560" y="1001"/>
                  </a:lnTo>
                  <a:lnTo>
                    <a:pt x="560" y="1001"/>
                  </a:lnTo>
                  <a:close/>
                  <a:moveTo>
                    <a:pt x="576" y="987"/>
                  </a:moveTo>
                  <a:lnTo>
                    <a:pt x="578" y="985"/>
                  </a:lnTo>
                  <a:lnTo>
                    <a:pt x="578" y="985"/>
                  </a:lnTo>
                  <a:lnTo>
                    <a:pt x="578" y="985"/>
                  </a:lnTo>
                  <a:lnTo>
                    <a:pt x="576" y="985"/>
                  </a:lnTo>
                  <a:lnTo>
                    <a:pt x="576" y="985"/>
                  </a:lnTo>
                  <a:lnTo>
                    <a:pt x="576" y="985"/>
                  </a:lnTo>
                  <a:lnTo>
                    <a:pt x="575" y="985"/>
                  </a:lnTo>
                  <a:lnTo>
                    <a:pt x="575" y="987"/>
                  </a:lnTo>
                  <a:lnTo>
                    <a:pt x="575" y="987"/>
                  </a:lnTo>
                  <a:lnTo>
                    <a:pt x="576" y="987"/>
                  </a:lnTo>
                  <a:lnTo>
                    <a:pt x="576" y="987"/>
                  </a:lnTo>
                  <a:close/>
                  <a:moveTo>
                    <a:pt x="446" y="633"/>
                  </a:moveTo>
                  <a:lnTo>
                    <a:pt x="446" y="633"/>
                  </a:lnTo>
                  <a:lnTo>
                    <a:pt x="446" y="633"/>
                  </a:lnTo>
                  <a:lnTo>
                    <a:pt x="446" y="633"/>
                  </a:lnTo>
                  <a:lnTo>
                    <a:pt x="448" y="634"/>
                  </a:lnTo>
                  <a:lnTo>
                    <a:pt x="448" y="633"/>
                  </a:lnTo>
                  <a:lnTo>
                    <a:pt x="450" y="633"/>
                  </a:lnTo>
                  <a:lnTo>
                    <a:pt x="450" y="631"/>
                  </a:lnTo>
                  <a:lnTo>
                    <a:pt x="452" y="633"/>
                  </a:lnTo>
                  <a:lnTo>
                    <a:pt x="452" y="633"/>
                  </a:lnTo>
                  <a:lnTo>
                    <a:pt x="454" y="633"/>
                  </a:lnTo>
                  <a:lnTo>
                    <a:pt x="454" y="633"/>
                  </a:lnTo>
                  <a:lnTo>
                    <a:pt x="455" y="633"/>
                  </a:lnTo>
                  <a:lnTo>
                    <a:pt x="455" y="633"/>
                  </a:lnTo>
                  <a:lnTo>
                    <a:pt x="455" y="634"/>
                  </a:lnTo>
                  <a:lnTo>
                    <a:pt x="455" y="631"/>
                  </a:lnTo>
                  <a:lnTo>
                    <a:pt x="457" y="631"/>
                  </a:lnTo>
                  <a:lnTo>
                    <a:pt x="457" y="631"/>
                  </a:lnTo>
                  <a:lnTo>
                    <a:pt x="457" y="631"/>
                  </a:lnTo>
                  <a:lnTo>
                    <a:pt x="459" y="631"/>
                  </a:lnTo>
                  <a:lnTo>
                    <a:pt x="459" y="629"/>
                  </a:lnTo>
                  <a:lnTo>
                    <a:pt x="459" y="629"/>
                  </a:lnTo>
                  <a:lnTo>
                    <a:pt x="463" y="627"/>
                  </a:lnTo>
                  <a:lnTo>
                    <a:pt x="463" y="625"/>
                  </a:lnTo>
                  <a:lnTo>
                    <a:pt x="464" y="624"/>
                  </a:lnTo>
                  <a:lnTo>
                    <a:pt x="466" y="624"/>
                  </a:lnTo>
                  <a:lnTo>
                    <a:pt x="466" y="622"/>
                  </a:lnTo>
                  <a:lnTo>
                    <a:pt x="466" y="620"/>
                  </a:lnTo>
                  <a:lnTo>
                    <a:pt x="468" y="618"/>
                  </a:lnTo>
                  <a:lnTo>
                    <a:pt x="468" y="618"/>
                  </a:lnTo>
                  <a:lnTo>
                    <a:pt x="468" y="618"/>
                  </a:lnTo>
                  <a:lnTo>
                    <a:pt x="468" y="618"/>
                  </a:lnTo>
                  <a:lnTo>
                    <a:pt x="468" y="616"/>
                  </a:lnTo>
                  <a:lnTo>
                    <a:pt x="470" y="616"/>
                  </a:lnTo>
                  <a:lnTo>
                    <a:pt x="470" y="615"/>
                  </a:lnTo>
                  <a:lnTo>
                    <a:pt x="470" y="615"/>
                  </a:lnTo>
                  <a:lnTo>
                    <a:pt x="470" y="615"/>
                  </a:lnTo>
                  <a:lnTo>
                    <a:pt x="470" y="613"/>
                  </a:lnTo>
                  <a:lnTo>
                    <a:pt x="470" y="613"/>
                  </a:lnTo>
                  <a:lnTo>
                    <a:pt x="470" y="613"/>
                  </a:lnTo>
                  <a:lnTo>
                    <a:pt x="470" y="613"/>
                  </a:lnTo>
                  <a:lnTo>
                    <a:pt x="468" y="613"/>
                  </a:lnTo>
                  <a:lnTo>
                    <a:pt x="468" y="611"/>
                  </a:lnTo>
                  <a:lnTo>
                    <a:pt x="468" y="611"/>
                  </a:lnTo>
                  <a:lnTo>
                    <a:pt x="468" y="609"/>
                  </a:lnTo>
                  <a:lnTo>
                    <a:pt x="468" y="609"/>
                  </a:lnTo>
                  <a:lnTo>
                    <a:pt x="468" y="607"/>
                  </a:lnTo>
                  <a:lnTo>
                    <a:pt x="468" y="606"/>
                  </a:lnTo>
                  <a:lnTo>
                    <a:pt x="468" y="604"/>
                  </a:lnTo>
                  <a:lnTo>
                    <a:pt x="468" y="604"/>
                  </a:lnTo>
                  <a:lnTo>
                    <a:pt x="466" y="604"/>
                  </a:lnTo>
                  <a:lnTo>
                    <a:pt x="466" y="604"/>
                  </a:lnTo>
                  <a:lnTo>
                    <a:pt x="464" y="604"/>
                  </a:lnTo>
                  <a:lnTo>
                    <a:pt x="461" y="606"/>
                  </a:lnTo>
                  <a:lnTo>
                    <a:pt x="459" y="607"/>
                  </a:lnTo>
                  <a:lnTo>
                    <a:pt x="459" y="609"/>
                  </a:lnTo>
                  <a:lnTo>
                    <a:pt x="455" y="615"/>
                  </a:lnTo>
                  <a:lnTo>
                    <a:pt x="455" y="616"/>
                  </a:lnTo>
                  <a:lnTo>
                    <a:pt x="454" y="618"/>
                  </a:lnTo>
                  <a:lnTo>
                    <a:pt x="454" y="618"/>
                  </a:lnTo>
                  <a:lnTo>
                    <a:pt x="452" y="620"/>
                  </a:lnTo>
                  <a:lnTo>
                    <a:pt x="450" y="620"/>
                  </a:lnTo>
                  <a:lnTo>
                    <a:pt x="450" y="620"/>
                  </a:lnTo>
                  <a:lnTo>
                    <a:pt x="450" y="622"/>
                  </a:lnTo>
                  <a:lnTo>
                    <a:pt x="450" y="622"/>
                  </a:lnTo>
                  <a:lnTo>
                    <a:pt x="450" y="624"/>
                  </a:lnTo>
                  <a:lnTo>
                    <a:pt x="450" y="624"/>
                  </a:lnTo>
                  <a:lnTo>
                    <a:pt x="450" y="627"/>
                  </a:lnTo>
                  <a:lnTo>
                    <a:pt x="450" y="629"/>
                  </a:lnTo>
                  <a:lnTo>
                    <a:pt x="448" y="631"/>
                  </a:lnTo>
                  <a:lnTo>
                    <a:pt x="448" y="633"/>
                  </a:lnTo>
                  <a:lnTo>
                    <a:pt x="446" y="633"/>
                  </a:lnTo>
                  <a:lnTo>
                    <a:pt x="446" y="633"/>
                  </a:lnTo>
                  <a:close/>
                  <a:moveTo>
                    <a:pt x="585" y="1023"/>
                  </a:moveTo>
                  <a:lnTo>
                    <a:pt x="585" y="1023"/>
                  </a:lnTo>
                  <a:lnTo>
                    <a:pt x="585" y="1023"/>
                  </a:lnTo>
                  <a:lnTo>
                    <a:pt x="584" y="1021"/>
                  </a:lnTo>
                  <a:lnTo>
                    <a:pt x="582" y="1021"/>
                  </a:lnTo>
                  <a:lnTo>
                    <a:pt x="582" y="1021"/>
                  </a:lnTo>
                  <a:lnTo>
                    <a:pt x="582" y="1021"/>
                  </a:lnTo>
                  <a:lnTo>
                    <a:pt x="580" y="1021"/>
                  </a:lnTo>
                  <a:lnTo>
                    <a:pt x="580" y="1021"/>
                  </a:lnTo>
                  <a:lnTo>
                    <a:pt x="578" y="1021"/>
                  </a:lnTo>
                  <a:lnTo>
                    <a:pt x="578" y="1019"/>
                  </a:lnTo>
                  <a:lnTo>
                    <a:pt x="578" y="1021"/>
                  </a:lnTo>
                  <a:lnTo>
                    <a:pt x="578" y="1021"/>
                  </a:lnTo>
                  <a:lnTo>
                    <a:pt x="576" y="1021"/>
                  </a:lnTo>
                  <a:lnTo>
                    <a:pt x="576" y="1021"/>
                  </a:lnTo>
                  <a:lnTo>
                    <a:pt x="575" y="1021"/>
                  </a:lnTo>
                  <a:lnTo>
                    <a:pt x="575" y="1021"/>
                  </a:lnTo>
                  <a:lnTo>
                    <a:pt x="575" y="1021"/>
                  </a:lnTo>
                  <a:lnTo>
                    <a:pt x="575" y="1021"/>
                  </a:lnTo>
                  <a:lnTo>
                    <a:pt x="575" y="1023"/>
                  </a:lnTo>
                  <a:lnTo>
                    <a:pt x="575" y="1025"/>
                  </a:lnTo>
                  <a:lnTo>
                    <a:pt x="575" y="1026"/>
                  </a:lnTo>
                  <a:lnTo>
                    <a:pt x="575" y="1026"/>
                  </a:lnTo>
                  <a:lnTo>
                    <a:pt x="576" y="1026"/>
                  </a:lnTo>
                  <a:lnTo>
                    <a:pt x="576" y="1026"/>
                  </a:lnTo>
                  <a:lnTo>
                    <a:pt x="576" y="1026"/>
                  </a:lnTo>
                  <a:lnTo>
                    <a:pt x="578" y="1026"/>
                  </a:lnTo>
                  <a:lnTo>
                    <a:pt x="578" y="1026"/>
                  </a:lnTo>
                  <a:lnTo>
                    <a:pt x="578" y="1026"/>
                  </a:lnTo>
                  <a:lnTo>
                    <a:pt x="578" y="1025"/>
                  </a:lnTo>
                  <a:lnTo>
                    <a:pt x="578" y="1025"/>
                  </a:lnTo>
                  <a:lnTo>
                    <a:pt x="580" y="1025"/>
                  </a:lnTo>
                  <a:lnTo>
                    <a:pt x="580" y="1025"/>
                  </a:lnTo>
                  <a:lnTo>
                    <a:pt x="580" y="1025"/>
                  </a:lnTo>
                  <a:lnTo>
                    <a:pt x="582" y="1026"/>
                  </a:lnTo>
                  <a:lnTo>
                    <a:pt x="582" y="1026"/>
                  </a:lnTo>
                  <a:lnTo>
                    <a:pt x="584" y="1026"/>
                  </a:lnTo>
                  <a:lnTo>
                    <a:pt x="584" y="1026"/>
                  </a:lnTo>
                  <a:lnTo>
                    <a:pt x="585" y="1028"/>
                  </a:lnTo>
                  <a:lnTo>
                    <a:pt x="585" y="1028"/>
                  </a:lnTo>
                  <a:lnTo>
                    <a:pt x="585" y="1026"/>
                  </a:lnTo>
                  <a:lnTo>
                    <a:pt x="585" y="1026"/>
                  </a:lnTo>
                  <a:lnTo>
                    <a:pt x="585" y="1025"/>
                  </a:lnTo>
                  <a:lnTo>
                    <a:pt x="585" y="1025"/>
                  </a:lnTo>
                  <a:lnTo>
                    <a:pt x="585" y="1025"/>
                  </a:lnTo>
                  <a:lnTo>
                    <a:pt x="585" y="1025"/>
                  </a:lnTo>
                  <a:lnTo>
                    <a:pt x="585" y="1023"/>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7" name="Google Shape;367;p16"/>
            <p:cNvSpPr/>
            <p:nvPr/>
          </p:nvSpPr>
          <p:spPr>
            <a:xfrm>
              <a:off x="6075692" y="5871052"/>
              <a:ext cx="3628" cy="3218"/>
            </a:xfrm>
            <a:custGeom>
              <a:avLst/>
              <a:gdLst/>
              <a:ahLst/>
              <a:cxnLst/>
              <a:rect l="l" t="t" r="r" b="b"/>
              <a:pathLst>
                <a:path w="2" h="2" extrusionOk="0">
                  <a:moveTo>
                    <a:pt x="2" y="0"/>
                  </a:moveTo>
                  <a:lnTo>
                    <a:pt x="0" y="0"/>
                  </a:lnTo>
                  <a:lnTo>
                    <a:pt x="2" y="0"/>
                  </a:lnTo>
                  <a:lnTo>
                    <a:pt x="2" y="2"/>
                  </a:lnTo>
                  <a:lnTo>
                    <a:pt x="2" y="0"/>
                  </a:lnTo>
                  <a:lnTo>
                    <a:pt x="2" y="0"/>
                  </a:lnTo>
                  <a:lnTo>
                    <a:pt x="2" y="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8" name="Google Shape;368;p16"/>
            <p:cNvSpPr/>
            <p:nvPr/>
          </p:nvSpPr>
          <p:spPr>
            <a:xfrm>
              <a:off x="7095356" y="3667942"/>
              <a:ext cx="832786" cy="999366"/>
            </a:xfrm>
            <a:custGeom>
              <a:avLst/>
              <a:gdLst/>
              <a:ahLst/>
              <a:cxnLst/>
              <a:rect l="l" t="t" r="r" b="b"/>
              <a:pathLst>
                <a:path w="459" h="621" extrusionOk="0">
                  <a:moveTo>
                    <a:pt x="42" y="126"/>
                  </a:moveTo>
                  <a:lnTo>
                    <a:pt x="42" y="128"/>
                  </a:lnTo>
                  <a:lnTo>
                    <a:pt x="43" y="126"/>
                  </a:lnTo>
                  <a:lnTo>
                    <a:pt x="43" y="126"/>
                  </a:lnTo>
                  <a:lnTo>
                    <a:pt x="43" y="126"/>
                  </a:lnTo>
                  <a:lnTo>
                    <a:pt x="45" y="126"/>
                  </a:lnTo>
                  <a:lnTo>
                    <a:pt x="45" y="128"/>
                  </a:lnTo>
                  <a:lnTo>
                    <a:pt x="45" y="128"/>
                  </a:lnTo>
                  <a:lnTo>
                    <a:pt x="45" y="126"/>
                  </a:lnTo>
                  <a:lnTo>
                    <a:pt x="45" y="126"/>
                  </a:lnTo>
                  <a:lnTo>
                    <a:pt x="45" y="126"/>
                  </a:lnTo>
                  <a:lnTo>
                    <a:pt x="43" y="126"/>
                  </a:lnTo>
                  <a:lnTo>
                    <a:pt x="43" y="126"/>
                  </a:lnTo>
                  <a:lnTo>
                    <a:pt x="45" y="124"/>
                  </a:lnTo>
                  <a:lnTo>
                    <a:pt x="47" y="124"/>
                  </a:lnTo>
                  <a:lnTo>
                    <a:pt x="47" y="124"/>
                  </a:lnTo>
                  <a:lnTo>
                    <a:pt x="47" y="123"/>
                  </a:lnTo>
                  <a:lnTo>
                    <a:pt x="45" y="123"/>
                  </a:lnTo>
                  <a:lnTo>
                    <a:pt x="42" y="124"/>
                  </a:lnTo>
                  <a:lnTo>
                    <a:pt x="40" y="124"/>
                  </a:lnTo>
                  <a:lnTo>
                    <a:pt x="42" y="126"/>
                  </a:lnTo>
                  <a:lnTo>
                    <a:pt x="42" y="126"/>
                  </a:lnTo>
                  <a:close/>
                  <a:moveTo>
                    <a:pt x="60" y="117"/>
                  </a:moveTo>
                  <a:lnTo>
                    <a:pt x="52" y="117"/>
                  </a:lnTo>
                  <a:lnTo>
                    <a:pt x="51" y="119"/>
                  </a:lnTo>
                  <a:lnTo>
                    <a:pt x="61" y="117"/>
                  </a:lnTo>
                  <a:lnTo>
                    <a:pt x="60" y="117"/>
                  </a:lnTo>
                  <a:close/>
                  <a:moveTo>
                    <a:pt x="72" y="115"/>
                  </a:moveTo>
                  <a:lnTo>
                    <a:pt x="74" y="114"/>
                  </a:lnTo>
                  <a:lnTo>
                    <a:pt x="74" y="114"/>
                  </a:lnTo>
                  <a:lnTo>
                    <a:pt x="76" y="114"/>
                  </a:lnTo>
                  <a:lnTo>
                    <a:pt x="76" y="114"/>
                  </a:lnTo>
                  <a:lnTo>
                    <a:pt x="69" y="114"/>
                  </a:lnTo>
                  <a:lnTo>
                    <a:pt x="67" y="114"/>
                  </a:lnTo>
                  <a:lnTo>
                    <a:pt x="65" y="115"/>
                  </a:lnTo>
                  <a:lnTo>
                    <a:pt x="67" y="115"/>
                  </a:lnTo>
                  <a:lnTo>
                    <a:pt x="72" y="115"/>
                  </a:lnTo>
                  <a:close/>
                  <a:moveTo>
                    <a:pt x="80" y="114"/>
                  </a:moveTo>
                  <a:lnTo>
                    <a:pt x="80" y="114"/>
                  </a:lnTo>
                  <a:lnTo>
                    <a:pt x="80" y="114"/>
                  </a:lnTo>
                  <a:lnTo>
                    <a:pt x="80" y="114"/>
                  </a:lnTo>
                  <a:lnTo>
                    <a:pt x="80" y="114"/>
                  </a:lnTo>
                  <a:lnTo>
                    <a:pt x="78" y="114"/>
                  </a:lnTo>
                  <a:lnTo>
                    <a:pt x="78" y="114"/>
                  </a:lnTo>
                  <a:lnTo>
                    <a:pt x="76" y="114"/>
                  </a:lnTo>
                  <a:lnTo>
                    <a:pt x="76" y="114"/>
                  </a:lnTo>
                  <a:lnTo>
                    <a:pt x="80" y="114"/>
                  </a:lnTo>
                  <a:close/>
                  <a:moveTo>
                    <a:pt x="114" y="115"/>
                  </a:moveTo>
                  <a:lnTo>
                    <a:pt x="116" y="115"/>
                  </a:lnTo>
                  <a:lnTo>
                    <a:pt x="116" y="115"/>
                  </a:lnTo>
                  <a:lnTo>
                    <a:pt x="116" y="115"/>
                  </a:lnTo>
                  <a:lnTo>
                    <a:pt x="116" y="114"/>
                  </a:lnTo>
                  <a:lnTo>
                    <a:pt x="117" y="114"/>
                  </a:lnTo>
                  <a:lnTo>
                    <a:pt x="117" y="114"/>
                  </a:lnTo>
                  <a:lnTo>
                    <a:pt x="116" y="114"/>
                  </a:lnTo>
                  <a:lnTo>
                    <a:pt x="116" y="114"/>
                  </a:lnTo>
                  <a:lnTo>
                    <a:pt x="114" y="114"/>
                  </a:lnTo>
                  <a:lnTo>
                    <a:pt x="114" y="114"/>
                  </a:lnTo>
                  <a:lnTo>
                    <a:pt x="114" y="115"/>
                  </a:lnTo>
                  <a:lnTo>
                    <a:pt x="114" y="115"/>
                  </a:lnTo>
                  <a:lnTo>
                    <a:pt x="114" y="115"/>
                  </a:lnTo>
                  <a:close/>
                  <a:moveTo>
                    <a:pt x="81" y="114"/>
                  </a:moveTo>
                  <a:lnTo>
                    <a:pt x="83" y="114"/>
                  </a:lnTo>
                  <a:lnTo>
                    <a:pt x="83" y="112"/>
                  </a:lnTo>
                  <a:lnTo>
                    <a:pt x="85" y="112"/>
                  </a:lnTo>
                  <a:lnTo>
                    <a:pt x="89" y="112"/>
                  </a:lnTo>
                  <a:lnTo>
                    <a:pt x="89" y="112"/>
                  </a:lnTo>
                  <a:lnTo>
                    <a:pt x="89" y="112"/>
                  </a:lnTo>
                  <a:lnTo>
                    <a:pt x="89" y="112"/>
                  </a:lnTo>
                  <a:lnTo>
                    <a:pt x="89" y="112"/>
                  </a:lnTo>
                  <a:lnTo>
                    <a:pt x="89" y="112"/>
                  </a:lnTo>
                  <a:lnTo>
                    <a:pt x="83" y="112"/>
                  </a:lnTo>
                  <a:lnTo>
                    <a:pt x="81" y="112"/>
                  </a:lnTo>
                  <a:lnTo>
                    <a:pt x="81" y="112"/>
                  </a:lnTo>
                  <a:lnTo>
                    <a:pt x="81" y="112"/>
                  </a:lnTo>
                  <a:lnTo>
                    <a:pt x="81" y="114"/>
                  </a:lnTo>
                  <a:lnTo>
                    <a:pt x="81" y="114"/>
                  </a:lnTo>
                  <a:close/>
                  <a:moveTo>
                    <a:pt x="92" y="112"/>
                  </a:moveTo>
                  <a:lnTo>
                    <a:pt x="92" y="112"/>
                  </a:lnTo>
                  <a:lnTo>
                    <a:pt x="92" y="110"/>
                  </a:lnTo>
                  <a:lnTo>
                    <a:pt x="94" y="112"/>
                  </a:lnTo>
                  <a:lnTo>
                    <a:pt x="96" y="112"/>
                  </a:lnTo>
                  <a:lnTo>
                    <a:pt x="96" y="110"/>
                  </a:lnTo>
                  <a:lnTo>
                    <a:pt x="98" y="110"/>
                  </a:lnTo>
                  <a:lnTo>
                    <a:pt x="98" y="110"/>
                  </a:lnTo>
                  <a:lnTo>
                    <a:pt x="98" y="110"/>
                  </a:lnTo>
                  <a:lnTo>
                    <a:pt x="94" y="108"/>
                  </a:lnTo>
                  <a:lnTo>
                    <a:pt x="92" y="110"/>
                  </a:lnTo>
                  <a:lnTo>
                    <a:pt x="90" y="112"/>
                  </a:lnTo>
                  <a:lnTo>
                    <a:pt x="90" y="112"/>
                  </a:lnTo>
                  <a:lnTo>
                    <a:pt x="92" y="112"/>
                  </a:lnTo>
                  <a:close/>
                  <a:moveTo>
                    <a:pt x="101" y="108"/>
                  </a:moveTo>
                  <a:lnTo>
                    <a:pt x="103" y="108"/>
                  </a:lnTo>
                  <a:lnTo>
                    <a:pt x="105" y="110"/>
                  </a:lnTo>
                  <a:lnTo>
                    <a:pt x="105" y="110"/>
                  </a:lnTo>
                  <a:lnTo>
                    <a:pt x="105" y="110"/>
                  </a:lnTo>
                  <a:lnTo>
                    <a:pt x="105" y="108"/>
                  </a:lnTo>
                  <a:lnTo>
                    <a:pt x="103" y="108"/>
                  </a:lnTo>
                  <a:lnTo>
                    <a:pt x="103" y="108"/>
                  </a:lnTo>
                  <a:lnTo>
                    <a:pt x="101" y="108"/>
                  </a:lnTo>
                  <a:lnTo>
                    <a:pt x="101" y="108"/>
                  </a:lnTo>
                  <a:lnTo>
                    <a:pt x="101" y="110"/>
                  </a:lnTo>
                  <a:lnTo>
                    <a:pt x="101" y="110"/>
                  </a:lnTo>
                  <a:lnTo>
                    <a:pt x="101" y="108"/>
                  </a:lnTo>
                  <a:close/>
                  <a:moveTo>
                    <a:pt x="278" y="94"/>
                  </a:moveTo>
                  <a:lnTo>
                    <a:pt x="280" y="94"/>
                  </a:lnTo>
                  <a:lnTo>
                    <a:pt x="280" y="94"/>
                  </a:lnTo>
                  <a:lnTo>
                    <a:pt x="280" y="92"/>
                  </a:lnTo>
                  <a:lnTo>
                    <a:pt x="280" y="92"/>
                  </a:lnTo>
                  <a:lnTo>
                    <a:pt x="280" y="92"/>
                  </a:lnTo>
                  <a:lnTo>
                    <a:pt x="280" y="92"/>
                  </a:lnTo>
                  <a:lnTo>
                    <a:pt x="280" y="94"/>
                  </a:lnTo>
                  <a:lnTo>
                    <a:pt x="280" y="94"/>
                  </a:lnTo>
                  <a:lnTo>
                    <a:pt x="280" y="94"/>
                  </a:lnTo>
                  <a:lnTo>
                    <a:pt x="282" y="94"/>
                  </a:lnTo>
                  <a:lnTo>
                    <a:pt x="284" y="88"/>
                  </a:lnTo>
                  <a:lnTo>
                    <a:pt x="282" y="88"/>
                  </a:lnTo>
                  <a:lnTo>
                    <a:pt x="280" y="88"/>
                  </a:lnTo>
                  <a:lnTo>
                    <a:pt x="278" y="90"/>
                  </a:lnTo>
                  <a:lnTo>
                    <a:pt x="276" y="92"/>
                  </a:lnTo>
                  <a:lnTo>
                    <a:pt x="278" y="94"/>
                  </a:lnTo>
                  <a:lnTo>
                    <a:pt x="278" y="94"/>
                  </a:lnTo>
                  <a:close/>
                  <a:moveTo>
                    <a:pt x="285" y="86"/>
                  </a:moveTo>
                  <a:lnTo>
                    <a:pt x="285" y="85"/>
                  </a:lnTo>
                  <a:lnTo>
                    <a:pt x="287" y="83"/>
                  </a:lnTo>
                  <a:lnTo>
                    <a:pt x="289" y="81"/>
                  </a:lnTo>
                  <a:lnTo>
                    <a:pt x="287" y="83"/>
                  </a:lnTo>
                  <a:lnTo>
                    <a:pt x="285" y="83"/>
                  </a:lnTo>
                  <a:lnTo>
                    <a:pt x="284" y="85"/>
                  </a:lnTo>
                  <a:lnTo>
                    <a:pt x="284" y="85"/>
                  </a:lnTo>
                  <a:lnTo>
                    <a:pt x="285" y="86"/>
                  </a:lnTo>
                  <a:lnTo>
                    <a:pt x="285" y="86"/>
                  </a:lnTo>
                  <a:close/>
                  <a:moveTo>
                    <a:pt x="396" y="77"/>
                  </a:moveTo>
                  <a:lnTo>
                    <a:pt x="396" y="79"/>
                  </a:lnTo>
                  <a:lnTo>
                    <a:pt x="399" y="81"/>
                  </a:lnTo>
                  <a:lnTo>
                    <a:pt x="399" y="83"/>
                  </a:lnTo>
                  <a:lnTo>
                    <a:pt x="399" y="85"/>
                  </a:lnTo>
                  <a:lnTo>
                    <a:pt x="397" y="86"/>
                  </a:lnTo>
                  <a:lnTo>
                    <a:pt x="397" y="88"/>
                  </a:lnTo>
                  <a:lnTo>
                    <a:pt x="397" y="90"/>
                  </a:lnTo>
                  <a:lnTo>
                    <a:pt x="399" y="88"/>
                  </a:lnTo>
                  <a:lnTo>
                    <a:pt x="399" y="88"/>
                  </a:lnTo>
                  <a:lnTo>
                    <a:pt x="401" y="86"/>
                  </a:lnTo>
                  <a:lnTo>
                    <a:pt x="401" y="86"/>
                  </a:lnTo>
                  <a:lnTo>
                    <a:pt x="401" y="86"/>
                  </a:lnTo>
                  <a:lnTo>
                    <a:pt x="403" y="88"/>
                  </a:lnTo>
                  <a:lnTo>
                    <a:pt x="401" y="88"/>
                  </a:lnTo>
                  <a:lnTo>
                    <a:pt x="401" y="88"/>
                  </a:lnTo>
                  <a:lnTo>
                    <a:pt x="401" y="90"/>
                  </a:lnTo>
                  <a:lnTo>
                    <a:pt x="401" y="90"/>
                  </a:lnTo>
                  <a:lnTo>
                    <a:pt x="403" y="90"/>
                  </a:lnTo>
                  <a:lnTo>
                    <a:pt x="403" y="90"/>
                  </a:lnTo>
                  <a:lnTo>
                    <a:pt x="403" y="88"/>
                  </a:lnTo>
                  <a:lnTo>
                    <a:pt x="403" y="88"/>
                  </a:lnTo>
                  <a:lnTo>
                    <a:pt x="405" y="88"/>
                  </a:lnTo>
                  <a:lnTo>
                    <a:pt x="405" y="88"/>
                  </a:lnTo>
                  <a:lnTo>
                    <a:pt x="405" y="86"/>
                  </a:lnTo>
                  <a:lnTo>
                    <a:pt x="405" y="86"/>
                  </a:lnTo>
                  <a:lnTo>
                    <a:pt x="405" y="85"/>
                  </a:lnTo>
                  <a:lnTo>
                    <a:pt x="405" y="85"/>
                  </a:lnTo>
                  <a:lnTo>
                    <a:pt x="406" y="85"/>
                  </a:lnTo>
                  <a:lnTo>
                    <a:pt x="406" y="86"/>
                  </a:lnTo>
                  <a:lnTo>
                    <a:pt x="408" y="86"/>
                  </a:lnTo>
                  <a:lnTo>
                    <a:pt x="408" y="88"/>
                  </a:lnTo>
                  <a:lnTo>
                    <a:pt x="408" y="90"/>
                  </a:lnTo>
                  <a:lnTo>
                    <a:pt x="410" y="88"/>
                  </a:lnTo>
                  <a:lnTo>
                    <a:pt x="410" y="90"/>
                  </a:lnTo>
                  <a:lnTo>
                    <a:pt x="410" y="92"/>
                  </a:lnTo>
                  <a:lnTo>
                    <a:pt x="410" y="95"/>
                  </a:lnTo>
                  <a:lnTo>
                    <a:pt x="410" y="95"/>
                  </a:lnTo>
                  <a:lnTo>
                    <a:pt x="408" y="95"/>
                  </a:lnTo>
                  <a:lnTo>
                    <a:pt x="408" y="95"/>
                  </a:lnTo>
                  <a:lnTo>
                    <a:pt x="408" y="94"/>
                  </a:lnTo>
                  <a:lnTo>
                    <a:pt x="410" y="94"/>
                  </a:lnTo>
                  <a:lnTo>
                    <a:pt x="410" y="94"/>
                  </a:lnTo>
                  <a:lnTo>
                    <a:pt x="408" y="94"/>
                  </a:lnTo>
                  <a:lnTo>
                    <a:pt x="406" y="94"/>
                  </a:lnTo>
                  <a:lnTo>
                    <a:pt x="406" y="95"/>
                  </a:lnTo>
                  <a:lnTo>
                    <a:pt x="406" y="94"/>
                  </a:lnTo>
                  <a:lnTo>
                    <a:pt x="406" y="94"/>
                  </a:lnTo>
                  <a:lnTo>
                    <a:pt x="406" y="92"/>
                  </a:lnTo>
                  <a:lnTo>
                    <a:pt x="406" y="92"/>
                  </a:lnTo>
                  <a:lnTo>
                    <a:pt x="406" y="92"/>
                  </a:lnTo>
                  <a:lnTo>
                    <a:pt x="403" y="92"/>
                  </a:lnTo>
                  <a:lnTo>
                    <a:pt x="403" y="94"/>
                  </a:lnTo>
                  <a:lnTo>
                    <a:pt x="405" y="97"/>
                  </a:lnTo>
                  <a:lnTo>
                    <a:pt x="405" y="99"/>
                  </a:lnTo>
                  <a:lnTo>
                    <a:pt x="405" y="99"/>
                  </a:lnTo>
                  <a:lnTo>
                    <a:pt x="403" y="101"/>
                  </a:lnTo>
                  <a:lnTo>
                    <a:pt x="401" y="101"/>
                  </a:lnTo>
                  <a:lnTo>
                    <a:pt x="399" y="103"/>
                  </a:lnTo>
                  <a:lnTo>
                    <a:pt x="399" y="103"/>
                  </a:lnTo>
                  <a:lnTo>
                    <a:pt x="401" y="103"/>
                  </a:lnTo>
                  <a:lnTo>
                    <a:pt x="401" y="104"/>
                  </a:lnTo>
                  <a:lnTo>
                    <a:pt x="405" y="104"/>
                  </a:lnTo>
                  <a:lnTo>
                    <a:pt x="408" y="103"/>
                  </a:lnTo>
                  <a:lnTo>
                    <a:pt x="410" y="103"/>
                  </a:lnTo>
                  <a:lnTo>
                    <a:pt x="410" y="101"/>
                  </a:lnTo>
                  <a:lnTo>
                    <a:pt x="412" y="101"/>
                  </a:lnTo>
                  <a:lnTo>
                    <a:pt x="412" y="101"/>
                  </a:lnTo>
                  <a:lnTo>
                    <a:pt x="419" y="101"/>
                  </a:lnTo>
                  <a:lnTo>
                    <a:pt x="417" y="99"/>
                  </a:lnTo>
                  <a:lnTo>
                    <a:pt x="417" y="99"/>
                  </a:lnTo>
                  <a:lnTo>
                    <a:pt x="417" y="99"/>
                  </a:lnTo>
                  <a:lnTo>
                    <a:pt x="417" y="99"/>
                  </a:lnTo>
                  <a:lnTo>
                    <a:pt x="419" y="95"/>
                  </a:lnTo>
                  <a:lnTo>
                    <a:pt x="419" y="95"/>
                  </a:lnTo>
                  <a:lnTo>
                    <a:pt x="419" y="95"/>
                  </a:lnTo>
                  <a:lnTo>
                    <a:pt x="417" y="95"/>
                  </a:lnTo>
                  <a:lnTo>
                    <a:pt x="408" y="86"/>
                  </a:lnTo>
                  <a:lnTo>
                    <a:pt x="408" y="85"/>
                  </a:lnTo>
                  <a:lnTo>
                    <a:pt x="406" y="85"/>
                  </a:lnTo>
                  <a:lnTo>
                    <a:pt x="403" y="83"/>
                  </a:lnTo>
                  <a:lnTo>
                    <a:pt x="401" y="81"/>
                  </a:lnTo>
                  <a:lnTo>
                    <a:pt x="401" y="79"/>
                  </a:lnTo>
                  <a:lnTo>
                    <a:pt x="399" y="77"/>
                  </a:lnTo>
                  <a:lnTo>
                    <a:pt x="399" y="76"/>
                  </a:lnTo>
                  <a:lnTo>
                    <a:pt x="397" y="76"/>
                  </a:lnTo>
                  <a:lnTo>
                    <a:pt x="397" y="76"/>
                  </a:lnTo>
                  <a:lnTo>
                    <a:pt x="396" y="77"/>
                  </a:lnTo>
                  <a:lnTo>
                    <a:pt x="396" y="77"/>
                  </a:lnTo>
                  <a:close/>
                  <a:moveTo>
                    <a:pt x="103" y="76"/>
                  </a:moveTo>
                  <a:lnTo>
                    <a:pt x="103" y="76"/>
                  </a:lnTo>
                  <a:lnTo>
                    <a:pt x="103" y="76"/>
                  </a:lnTo>
                  <a:lnTo>
                    <a:pt x="103" y="76"/>
                  </a:lnTo>
                  <a:lnTo>
                    <a:pt x="103" y="76"/>
                  </a:lnTo>
                  <a:lnTo>
                    <a:pt x="103" y="74"/>
                  </a:lnTo>
                  <a:lnTo>
                    <a:pt x="103" y="74"/>
                  </a:lnTo>
                  <a:lnTo>
                    <a:pt x="101" y="74"/>
                  </a:lnTo>
                  <a:lnTo>
                    <a:pt x="101" y="74"/>
                  </a:lnTo>
                  <a:lnTo>
                    <a:pt x="103" y="76"/>
                  </a:lnTo>
                  <a:close/>
                  <a:moveTo>
                    <a:pt x="105" y="74"/>
                  </a:moveTo>
                  <a:lnTo>
                    <a:pt x="105" y="74"/>
                  </a:lnTo>
                  <a:lnTo>
                    <a:pt x="103" y="74"/>
                  </a:lnTo>
                  <a:lnTo>
                    <a:pt x="103" y="76"/>
                  </a:lnTo>
                  <a:lnTo>
                    <a:pt x="105" y="74"/>
                  </a:lnTo>
                  <a:close/>
                  <a:moveTo>
                    <a:pt x="148" y="50"/>
                  </a:moveTo>
                  <a:lnTo>
                    <a:pt x="148" y="50"/>
                  </a:lnTo>
                  <a:lnTo>
                    <a:pt x="150" y="50"/>
                  </a:lnTo>
                  <a:lnTo>
                    <a:pt x="152" y="50"/>
                  </a:lnTo>
                  <a:lnTo>
                    <a:pt x="154" y="50"/>
                  </a:lnTo>
                  <a:lnTo>
                    <a:pt x="154" y="48"/>
                  </a:lnTo>
                  <a:lnTo>
                    <a:pt x="155" y="48"/>
                  </a:lnTo>
                  <a:lnTo>
                    <a:pt x="155" y="47"/>
                  </a:lnTo>
                  <a:lnTo>
                    <a:pt x="155" y="47"/>
                  </a:lnTo>
                  <a:lnTo>
                    <a:pt x="155" y="47"/>
                  </a:lnTo>
                  <a:lnTo>
                    <a:pt x="155" y="47"/>
                  </a:lnTo>
                  <a:lnTo>
                    <a:pt x="155" y="47"/>
                  </a:lnTo>
                  <a:lnTo>
                    <a:pt x="154" y="45"/>
                  </a:lnTo>
                  <a:lnTo>
                    <a:pt x="152" y="45"/>
                  </a:lnTo>
                  <a:lnTo>
                    <a:pt x="150" y="47"/>
                  </a:lnTo>
                  <a:lnTo>
                    <a:pt x="148" y="48"/>
                  </a:lnTo>
                  <a:lnTo>
                    <a:pt x="148" y="48"/>
                  </a:lnTo>
                  <a:lnTo>
                    <a:pt x="150" y="48"/>
                  </a:lnTo>
                  <a:lnTo>
                    <a:pt x="148" y="48"/>
                  </a:lnTo>
                  <a:lnTo>
                    <a:pt x="148" y="50"/>
                  </a:lnTo>
                  <a:close/>
                  <a:moveTo>
                    <a:pt x="258" y="52"/>
                  </a:moveTo>
                  <a:lnTo>
                    <a:pt x="260" y="52"/>
                  </a:lnTo>
                  <a:lnTo>
                    <a:pt x="260" y="52"/>
                  </a:lnTo>
                  <a:lnTo>
                    <a:pt x="260" y="52"/>
                  </a:lnTo>
                  <a:lnTo>
                    <a:pt x="260" y="52"/>
                  </a:lnTo>
                  <a:lnTo>
                    <a:pt x="260" y="52"/>
                  </a:lnTo>
                  <a:lnTo>
                    <a:pt x="260" y="52"/>
                  </a:lnTo>
                  <a:lnTo>
                    <a:pt x="262" y="52"/>
                  </a:lnTo>
                  <a:lnTo>
                    <a:pt x="264" y="52"/>
                  </a:lnTo>
                  <a:lnTo>
                    <a:pt x="264" y="52"/>
                  </a:lnTo>
                  <a:lnTo>
                    <a:pt x="264" y="54"/>
                  </a:lnTo>
                  <a:lnTo>
                    <a:pt x="264" y="56"/>
                  </a:lnTo>
                  <a:lnTo>
                    <a:pt x="266" y="56"/>
                  </a:lnTo>
                  <a:lnTo>
                    <a:pt x="267" y="56"/>
                  </a:lnTo>
                  <a:lnTo>
                    <a:pt x="267" y="56"/>
                  </a:lnTo>
                  <a:lnTo>
                    <a:pt x="267" y="56"/>
                  </a:lnTo>
                  <a:lnTo>
                    <a:pt x="267" y="54"/>
                  </a:lnTo>
                  <a:lnTo>
                    <a:pt x="275" y="56"/>
                  </a:lnTo>
                  <a:lnTo>
                    <a:pt x="271" y="50"/>
                  </a:lnTo>
                  <a:lnTo>
                    <a:pt x="269" y="48"/>
                  </a:lnTo>
                  <a:lnTo>
                    <a:pt x="269" y="48"/>
                  </a:lnTo>
                  <a:lnTo>
                    <a:pt x="269" y="47"/>
                  </a:lnTo>
                  <a:lnTo>
                    <a:pt x="264" y="45"/>
                  </a:lnTo>
                  <a:lnTo>
                    <a:pt x="262" y="45"/>
                  </a:lnTo>
                  <a:lnTo>
                    <a:pt x="260" y="47"/>
                  </a:lnTo>
                  <a:lnTo>
                    <a:pt x="258" y="50"/>
                  </a:lnTo>
                  <a:lnTo>
                    <a:pt x="258" y="52"/>
                  </a:lnTo>
                  <a:lnTo>
                    <a:pt x="258" y="52"/>
                  </a:lnTo>
                  <a:close/>
                  <a:moveTo>
                    <a:pt x="139" y="45"/>
                  </a:moveTo>
                  <a:lnTo>
                    <a:pt x="137" y="45"/>
                  </a:lnTo>
                  <a:lnTo>
                    <a:pt x="137" y="47"/>
                  </a:lnTo>
                  <a:lnTo>
                    <a:pt x="137" y="48"/>
                  </a:lnTo>
                  <a:lnTo>
                    <a:pt x="139" y="48"/>
                  </a:lnTo>
                  <a:lnTo>
                    <a:pt x="139" y="48"/>
                  </a:lnTo>
                  <a:lnTo>
                    <a:pt x="141" y="48"/>
                  </a:lnTo>
                  <a:lnTo>
                    <a:pt x="143" y="47"/>
                  </a:lnTo>
                  <a:lnTo>
                    <a:pt x="143" y="43"/>
                  </a:lnTo>
                  <a:lnTo>
                    <a:pt x="143" y="43"/>
                  </a:lnTo>
                  <a:lnTo>
                    <a:pt x="139" y="45"/>
                  </a:lnTo>
                  <a:lnTo>
                    <a:pt x="139" y="45"/>
                  </a:lnTo>
                  <a:lnTo>
                    <a:pt x="139" y="45"/>
                  </a:lnTo>
                  <a:close/>
                  <a:moveTo>
                    <a:pt x="361" y="48"/>
                  </a:moveTo>
                  <a:lnTo>
                    <a:pt x="361" y="48"/>
                  </a:lnTo>
                  <a:lnTo>
                    <a:pt x="361" y="47"/>
                  </a:lnTo>
                  <a:lnTo>
                    <a:pt x="361" y="47"/>
                  </a:lnTo>
                  <a:lnTo>
                    <a:pt x="363" y="47"/>
                  </a:lnTo>
                  <a:lnTo>
                    <a:pt x="363" y="45"/>
                  </a:lnTo>
                  <a:lnTo>
                    <a:pt x="363" y="43"/>
                  </a:lnTo>
                  <a:lnTo>
                    <a:pt x="363" y="41"/>
                  </a:lnTo>
                  <a:lnTo>
                    <a:pt x="365" y="41"/>
                  </a:lnTo>
                  <a:lnTo>
                    <a:pt x="365" y="39"/>
                  </a:lnTo>
                  <a:lnTo>
                    <a:pt x="365" y="41"/>
                  </a:lnTo>
                  <a:lnTo>
                    <a:pt x="365" y="41"/>
                  </a:lnTo>
                  <a:lnTo>
                    <a:pt x="365" y="39"/>
                  </a:lnTo>
                  <a:lnTo>
                    <a:pt x="365" y="39"/>
                  </a:lnTo>
                  <a:lnTo>
                    <a:pt x="367" y="39"/>
                  </a:lnTo>
                  <a:lnTo>
                    <a:pt x="367" y="41"/>
                  </a:lnTo>
                  <a:lnTo>
                    <a:pt x="367" y="39"/>
                  </a:lnTo>
                  <a:lnTo>
                    <a:pt x="365" y="39"/>
                  </a:lnTo>
                  <a:lnTo>
                    <a:pt x="365" y="39"/>
                  </a:lnTo>
                  <a:lnTo>
                    <a:pt x="365" y="39"/>
                  </a:lnTo>
                  <a:lnTo>
                    <a:pt x="363" y="39"/>
                  </a:lnTo>
                  <a:lnTo>
                    <a:pt x="363" y="39"/>
                  </a:lnTo>
                  <a:lnTo>
                    <a:pt x="363" y="41"/>
                  </a:lnTo>
                  <a:lnTo>
                    <a:pt x="361" y="47"/>
                  </a:lnTo>
                  <a:lnTo>
                    <a:pt x="361" y="50"/>
                  </a:lnTo>
                  <a:lnTo>
                    <a:pt x="361" y="50"/>
                  </a:lnTo>
                  <a:lnTo>
                    <a:pt x="361" y="50"/>
                  </a:lnTo>
                  <a:lnTo>
                    <a:pt x="361" y="48"/>
                  </a:lnTo>
                  <a:close/>
                  <a:moveTo>
                    <a:pt x="372" y="47"/>
                  </a:moveTo>
                  <a:lnTo>
                    <a:pt x="372" y="45"/>
                  </a:lnTo>
                  <a:lnTo>
                    <a:pt x="372" y="45"/>
                  </a:lnTo>
                  <a:lnTo>
                    <a:pt x="372" y="45"/>
                  </a:lnTo>
                  <a:lnTo>
                    <a:pt x="372" y="43"/>
                  </a:lnTo>
                  <a:lnTo>
                    <a:pt x="370" y="43"/>
                  </a:lnTo>
                  <a:lnTo>
                    <a:pt x="370" y="43"/>
                  </a:lnTo>
                  <a:lnTo>
                    <a:pt x="367" y="43"/>
                  </a:lnTo>
                  <a:lnTo>
                    <a:pt x="365" y="45"/>
                  </a:lnTo>
                  <a:lnTo>
                    <a:pt x="365" y="45"/>
                  </a:lnTo>
                  <a:lnTo>
                    <a:pt x="367" y="45"/>
                  </a:lnTo>
                  <a:lnTo>
                    <a:pt x="367" y="45"/>
                  </a:lnTo>
                  <a:lnTo>
                    <a:pt x="367" y="45"/>
                  </a:lnTo>
                  <a:lnTo>
                    <a:pt x="367" y="47"/>
                  </a:lnTo>
                  <a:lnTo>
                    <a:pt x="367" y="47"/>
                  </a:lnTo>
                  <a:lnTo>
                    <a:pt x="367" y="47"/>
                  </a:lnTo>
                  <a:lnTo>
                    <a:pt x="367" y="47"/>
                  </a:lnTo>
                  <a:lnTo>
                    <a:pt x="367" y="47"/>
                  </a:lnTo>
                  <a:lnTo>
                    <a:pt x="368" y="47"/>
                  </a:lnTo>
                  <a:lnTo>
                    <a:pt x="370" y="47"/>
                  </a:lnTo>
                  <a:lnTo>
                    <a:pt x="370" y="47"/>
                  </a:lnTo>
                  <a:lnTo>
                    <a:pt x="370" y="47"/>
                  </a:lnTo>
                  <a:lnTo>
                    <a:pt x="370" y="48"/>
                  </a:lnTo>
                  <a:lnTo>
                    <a:pt x="368" y="48"/>
                  </a:lnTo>
                  <a:lnTo>
                    <a:pt x="370" y="48"/>
                  </a:lnTo>
                  <a:lnTo>
                    <a:pt x="370" y="48"/>
                  </a:lnTo>
                  <a:lnTo>
                    <a:pt x="372" y="50"/>
                  </a:lnTo>
                  <a:lnTo>
                    <a:pt x="372" y="50"/>
                  </a:lnTo>
                  <a:lnTo>
                    <a:pt x="370" y="50"/>
                  </a:lnTo>
                  <a:lnTo>
                    <a:pt x="370" y="50"/>
                  </a:lnTo>
                  <a:lnTo>
                    <a:pt x="370" y="50"/>
                  </a:lnTo>
                  <a:lnTo>
                    <a:pt x="370" y="50"/>
                  </a:lnTo>
                  <a:lnTo>
                    <a:pt x="368" y="52"/>
                  </a:lnTo>
                  <a:lnTo>
                    <a:pt x="367" y="52"/>
                  </a:lnTo>
                  <a:lnTo>
                    <a:pt x="367" y="52"/>
                  </a:lnTo>
                  <a:lnTo>
                    <a:pt x="367" y="54"/>
                  </a:lnTo>
                  <a:lnTo>
                    <a:pt x="368" y="54"/>
                  </a:lnTo>
                  <a:lnTo>
                    <a:pt x="368" y="54"/>
                  </a:lnTo>
                  <a:lnTo>
                    <a:pt x="368" y="54"/>
                  </a:lnTo>
                  <a:lnTo>
                    <a:pt x="368" y="56"/>
                  </a:lnTo>
                  <a:lnTo>
                    <a:pt x="370" y="56"/>
                  </a:lnTo>
                  <a:lnTo>
                    <a:pt x="370" y="56"/>
                  </a:lnTo>
                  <a:lnTo>
                    <a:pt x="370" y="56"/>
                  </a:lnTo>
                  <a:lnTo>
                    <a:pt x="370" y="58"/>
                  </a:lnTo>
                  <a:lnTo>
                    <a:pt x="370" y="58"/>
                  </a:lnTo>
                  <a:lnTo>
                    <a:pt x="372" y="58"/>
                  </a:lnTo>
                  <a:lnTo>
                    <a:pt x="370" y="59"/>
                  </a:lnTo>
                  <a:lnTo>
                    <a:pt x="368" y="59"/>
                  </a:lnTo>
                  <a:lnTo>
                    <a:pt x="368" y="58"/>
                  </a:lnTo>
                  <a:lnTo>
                    <a:pt x="368" y="59"/>
                  </a:lnTo>
                  <a:lnTo>
                    <a:pt x="367" y="58"/>
                  </a:lnTo>
                  <a:lnTo>
                    <a:pt x="365" y="59"/>
                  </a:lnTo>
                  <a:lnTo>
                    <a:pt x="365" y="59"/>
                  </a:lnTo>
                  <a:lnTo>
                    <a:pt x="363" y="61"/>
                  </a:lnTo>
                  <a:lnTo>
                    <a:pt x="367" y="65"/>
                  </a:lnTo>
                  <a:lnTo>
                    <a:pt x="367" y="65"/>
                  </a:lnTo>
                  <a:lnTo>
                    <a:pt x="367" y="65"/>
                  </a:lnTo>
                  <a:lnTo>
                    <a:pt x="365" y="65"/>
                  </a:lnTo>
                  <a:lnTo>
                    <a:pt x="365" y="65"/>
                  </a:lnTo>
                  <a:lnTo>
                    <a:pt x="365" y="67"/>
                  </a:lnTo>
                  <a:lnTo>
                    <a:pt x="367" y="67"/>
                  </a:lnTo>
                  <a:lnTo>
                    <a:pt x="368" y="65"/>
                  </a:lnTo>
                  <a:lnTo>
                    <a:pt x="368" y="65"/>
                  </a:lnTo>
                  <a:lnTo>
                    <a:pt x="368" y="67"/>
                  </a:lnTo>
                  <a:lnTo>
                    <a:pt x="368" y="67"/>
                  </a:lnTo>
                  <a:lnTo>
                    <a:pt x="370" y="68"/>
                  </a:lnTo>
                  <a:lnTo>
                    <a:pt x="370" y="68"/>
                  </a:lnTo>
                  <a:lnTo>
                    <a:pt x="370" y="68"/>
                  </a:lnTo>
                  <a:lnTo>
                    <a:pt x="370" y="68"/>
                  </a:lnTo>
                  <a:lnTo>
                    <a:pt x="372" y="68"/>
                  </a:lnTo>
                  <a:lnTo>
                    <a:pt x="372" y="68"/>
                  </a:lnTo>
                  <a:lnTo>
                    <a:pt x="372" y="68"/>
                  </a:lnTo>
                  <a:lnTo>
                    <a:pt x="372" y="68"/>
                  </a:lnTo>
                  <a:lnTo>
                    <a:pt x="374" y="68"/>
                  </a:lnTo>
                  <a:lnTo>
                    <a:pt x="374" y="68"/>
                  </a:lnTo>
                  <a:lnTo>
                    <a:pt x="374" y="68"/>
                  </a:lnTo>
                  <a:lnTo>
                    <a:pt x="374" y="67"/>
                  </a:lnTo>
                  <a:lnTo>
                    <a:pt x="374" y="67"/>
                  </a:lnTo>
                  <a:lnTo>
                    <a:pt x="376" y="67"/>
                  </a:lnTo>
                  <a:lnTo>
                    <a:pt x="374" y="68"/>
                  </a:lnTo>
                  <a:lnTo>
                    <a:pt x="374" y="68"/>
                  </a:lnTo>
                  <a:lnTo>
                    <a:pt x="374" y="70"/>
                  </a:lnTo>
                  <a:lnTo>
                    <a:pt x="376" y="70"/>
                  </a:lnTo>
                  <a:lnTo>
                    <a:pt x="378" y="72"/>
                  </a:lnTo>
                  <a:lnTo>
                    <a:pt x="379" y="72"/>
                  </a:lnTo>
                  <a:lnTo>
                    <a:pt x="379" y="70"/>
                  </a:lnTo>
                  <a:lnTo>
                    <a:pt x="379" y="70"/>
                  </a:lnTo>
                  <a:lnTo>
                    <a:pt x="379" y="68"/>
                  </a:lnTo>
                  <a:lnTo>
                    <a:pt x="379" y="68"/>
                  </a:lnTo>
                  <a:lnTo>
                    <a:pt x="376" y="68"/>
                  </a:lnTo>
                  <a:lnTo>
                    <a:pt x="376" y="68"/>
                  </a:lnTo>
                  <a:lnTo>
                    <a:pt x="376" y="68"/>
                  </a:lnTo>
                  <a:lnTo>
                    <a:pt x="376" y="68"/>
                  </a:lnTo>
                  <a:lnTo>
                    <a:pt x="376" y="68"/>
                  </a:lnTo>
                  <a:lnTo>
                    <a:pt x="376" y="70"/>
                  </a:lnTo>
                  <a:lnTo>
                    <a:pt x="376" y="67"/>
                  </a:lnTo>
                  <a:lnTo>
                    <a:pt x="378" y="67"/>
                  </a:lnTo>
                  <a:lnTo>
                    <a:pt x="378" y="67"/>
                  </a:lnTo>
                  <a:lnTo>
                    <a:pt x="379" y="65"/>
                  </a:lnTo>
                  <a:lnTo>
                    <a:pt x="379" y="65"/>
                  </a:lnTo>
                  <a:lnTo>
                    <a:pt x="383" y="61"/>
                  </a:lnTo>
                  <a:lnTo>
                    <a:pt x="383" y="61"/>
                  </a:lnTo>
                  <a:lnTo>
                    <a:pt x="388" y="61"/>
                  </a:lnTo>
                  <a:lnTo>
                    <a:pt x="388" y="61"/>
                  </a:lnTo>
                  <a:lnTo>
                    <a:pt x="388" y="61"/>
                  </a:lnTo>
                  <a:lnTo>
                    <a:pt x="390" y="61"/>
                  </a:lnTo>
                  <a:lnTo>
                    <a:pt x="390" y="61"/>
                  </a:lnTo>
                  <a:lnTo>
                    <a:pt x="390" y="61"/>
                  </a:lnTo>
                  <a:lnTo>
                    <a:pt x="392" y="61"/>
                  </a:lnTo>
                  <a:lnTo>
                    <a:pt x="392" y="61"/>
                  </a:lnTo>
                  <a:lnTo>
                    <a:pt x="392" y="61"/>
                  </a:lnTo>
                  <a:lnTo>
                    <a:pt x="392" y="61"/>
                  </a:lnTo>
                  <a:lnTo>
                    <a:pt x="388" y="63"/>
                  </a:lnTo>
                  <a:lnTo>
                    <a:pt x="390" y="63"/>
                  </a:lnTo>
                  <a:lnTo>
                    <a:pt x="392" y="63"/>
                  </a:lnTo>
                  <a:lnTo>
                    <a:pt x="394" y="63"/>
                  </a:lnTo>
                  <a:lnTo>
                    <a:pt x="394" y="63"/>
                  </a:lnTo>
                  <a:lnTo>
                    <a:pt x="392" y="65"/>
                  </a:lnTo>
                  <a:lnTo>
                    <a:pt x="390" y="65"/>
                  </a:lnTo>
                  <a:lnTo>
                    <a:pt x="390" y="65"/>
                  </a:lnTo>
                  <a:lnTo>
                    <a:pt x="392" y="67"/>
                  </a:lnTo>
                  <a:lnTo>
                    <a:pt x="392" y="67"/>
                  </a:lnTo>
                  <a:lnTo>
                    <a:pt x="392" y="65"/>
                  </a:lnTo>
                  <a:lnTo>
                    <a:pt x="394" y="65"/>
                  </a:lnTo>
                  <a:lnTo>
                    <a:pt x="394" y="65"/>
                  </a:lnTo>
                  <a:lnTo>
                    <a:pt x="394" y="67"/>
                  </a:lnTo>
                  <a:lnTo>
                    <a:pt x="394" y="67"/>
                  </a:lnTo>
                  <a:lnTo>
                    <a:pt x="394" y="67"/>
                  </a:lnTo>
                  <a:lnTo>
                    <a:pt x="392" y="67"/>
                  </a:lnTo>
                  <a:lnTo>
                    <a:pt x="394" y="67"/>
                  </a:lnTo>
                  <a:lnTo>
                    <a:pt x="394" y="67"/>
                  </a:lnTo>
                  <a:lnTo>
                    <a:pt x="394" y="67"/>
                  </a:lnTo>
                  <a:lnTo>
                    <a:pt x="394" y="65"/>
                  </a:lnTo>
                  <a:lnTo>
                    <a:pt x="394" y="63"/>
                  </a:lnTo>
                  <a:lnTo>
                    <a:pt x="396" y="63"/>
                  </a:lnTo>
                  <a:lnTo>
                    <a:pt x="396" y="61"/>
                  </a:lnTo>
                  <a:lnTo>
                    <a:pt x="396" y="61"/>
                  </a:lnTo>
                  <a:lnTo>
                    <a:pt x="396" y="61"/>
                  </a:lnTo>
                  <a:lnTo>
                    <a:pt x="394" y="59"/>
                  </a:lnTo>
                  <a:lnTo>
                    <a:pt x="394" y="58"/>
                  </a:lnTo>
                  <a:lnTo>
                    <a:pt x="392" y="56"/>
                  </a:lnTo>
                  <a:lnTo>
                    <a:pt x="390" y="56"/>
                  </a:lnTo>
                  <a:lnTo>
                    <a:pt x="388" y="56"/>
                  </a:lnTo>
                  <a:lnTo>
                    <a:pt x="388" y="54"/>
                  </a:lnTo>
                  <a:lnTo>
                    <a:pt x="388" y="54"/>
                  </a:lnTo>
                  <a:lnTo>
                    <a:pt x="387" y="52"/>
                  </a:lnTo>
                  <a:lnTo>
                    <a:pt x="387" y="50"/>
                  </a:lnTo>
                  <a:lnTo>
                    <a:pt x="387" y="48"/>
                  </a:lnTo>
                  <a:lnTo>
                    <a:pt x="388" y="48"/>
                  </a:lnTo>
                  <a:lnTo>
                    <a:pt x="390" y="47"/>
                  </a:lnTo>
                  <a:lnTo>
                    <a:pt x="392" y="45"/>
                  </a:lnTo>
                  <a:lnTo>
                    <a:pt x="392" y="43"/>
                  </a:lnTo>
                  <a:lnTo>
                    <a:pt x="390" y="41"/>
                  </a:lnTo>
                  <a:lnTo>
                    <a:pt x="388" y="39"/>
                  </a:lnTo>
                  <a:lnTo>
                    <a:pt x="381" y="41"/>
                  </a:lnTo>
                  <a:lnTo>
                    <a:pt x="379" y="41"/>
                  </a:lnTo>
                  <a:lnTo>
                    <a:pt x="379" y="39"/>
                  </a:lnTo>
                  <a:lnTo>
                    <a:pt x="378" y="39"/>
                  </a:lnTo>
                  <a:lnTo>
                    <a:pt x="378" y="38"/>
                  </a:lnTo>
                  <a:lnTo>
                    <a:pt x="378" y="36"/>
                  </a:lnTo>
                  <a:lnTo>
                    <a:pt x="378" y="36"/>
                  </a:lnTo>
                  <a:lnTo>
                    <a:pt x="379" y="34"/>
                  </a:lnTo>
                  <a:lnTo>
                    <a:pt x="379" y="34"/>
                  </a:lnTo>
                  <a:lnTo>
                    <a:pt x="381" y="32"/>
                  </a:lnTo>
                  <a:lnTo>
                    <a:pt x="381" y="32"/>
                  </a:lnTo>
                  <a:lnTo>
                    <a:pt x="379" y="32"/>
                  </a:lnTo>
                  <a:lnTo>
                    <a:pt x="378" y="32"/>
                  </a:lnTo>
                  <a:lnTo>
                    <a:pt x="370" y="34"/>
                  </a:lnTo>
                  <a:lnTo>
                    <a:pt x="370" y="34"/>
                  </a:lnTo>
                  <a:lnTo>
                    <a:pt x="370" y="34"/>
                  </a:lnTo>
                  <a:lnTo>
                    <a:pt x="368" y="36"/>
                  </a:lnTo>
                  <a:lnTo>
                    <a:pt x="368" y="36"/>
                  </a:lnTo>
                  <a:lnTo>
                    <a:pt x="370" y="36"/>
                  </a:lnTo>
                  <a:lnTo>
                    <a:pt x="370" y="36"/>
                  </a:lnTo>
                  <a:lnTo>
                    <a:pt x="372" y="36"/>
                  </a:lnTo>
                  <a:lnTo>
                    <a:pt x="372" y="36"/>
                  </a:lnTo>
                  <a:lnTo>
                    <a:pt x="372" y="36"/>
                  </a:lnTo>
                  <a:lnTo>
                    <a:pt x="372" y="38"/>
                  </a:lnTo>
                  <a:lnTo>
                    <a:pt x="372" y="38"/>
                  </a:lnTo>
                  <a:lnTo>
                    <a:pt x="372" y="38"/>
                  </a:lnTo>
                  <a:lnTo>
                    <a:pt x="370" y="39"/>
                  </a:lnTo>
                  <a:lnTo>
                    <a:pt x="370" y="41"/>
                  </a:lnTo>
                  <a:lnTo>
                    <a:pt x="370" y="43"/>
                  </a:lnTo>
                  <a:lnTo>
                    <a:pt x="372" y="43"/>
                  </a:lnTo>
                  <a:lnTo>
                    <a:pt x="372" y="41"/>
                  </a:lnTo>
                  <a:lnTo>
                    <a:pt x="374" y="41"/>
                  </a:lnTo>
                  <a:lnTo>
                    <a:pt x="374" y="41"/>
                  </a:lnTo>
                  <a:lnTo>
                    <a:pt x="376" y="39"/>
                  </a:lnTo>
                  <a:lnTo>
                    <a:pt x="376" y="39"/>
                  </a:lnTo>
                  <a:lnTo>
                    <a:pt x="376" y="38"/>
                  </a:lnTo>
                  <a:lnTo>
                    <a:pt x="378" y="39"/>
                  </a:lnTo>
                  <a:lnTo>
                    <a:pt x="378" y="39"/>
                  </a:lnTo>
                  <a:lnTo>
                    <a:pt x="378" y="39"/>
                  </a:lnTo>
                  <a:lnTo>
                    <a:pt x="378" y="41"/>
                  </a:lnTo>
                  <a:lnTo>
                    <a:pt x="378" y="41"/>
                  </a:lnTo>
                  <a:lnTo>
                    <a:pt x="379" y="41"/>
                  </a:lnTo>
                  <a:lnTo>
                    <a:pt x="379" y="41"/>
                  </a:lnTo>
                  <a:lnTo>
                    <a:pt x="379" y="43"/>
                  </a:lnTo>
                  <a:lnTo>
                    <a:pt x="379" y="43"/>
                  </a:lnTo>
                  <a:lnTo>
                    <a:pt x="379" y="43"/>
                  </a:lnTo>
                  <a:lnTo>
                    <a:pt x="381" y="43"/>
                  </a:lnTo>
                  <a:lnTo>
                    <a:pt x="383" y="43"/>
                  </a:lnTo>
                  <a:lnTo>
                    <a:pt x="383" y="43"/>
                  </a:lnTo>
                  <a:lnTo>
                    <a:pt x="383" y="43"/>
                  </a:lnTo>
                  <a:lnTo>
                    <a:pt x="383" y="41"/>
                  </a:lnTo>
                  <a:lnTo>
                    <a:pt x="385" y="41"/>
                  </a:lnTo>
                  <a:lnTo>
                    <a:pt x="385" y="43"/>
                  </a:lnTo>
                  <a:lnTo>
                    <a:pt x="383" y="43"/>
                  </a:lnTo>
                  <a:lnTo>
                    <a:pt x="383" y="43"/>
                  </a:lnTo>
                  <a:lnTo>
                    <a:pt x="383" y="43"/>
                  </a:lnTo>
                  <a:lnTo>
                    <a:pt x="383" y="43"/>
                  </a:lnTo>
                  <a:lnTo>
                    <a:pt x="383" y="43"/>
                  </a:lnTo>
                  <a:lnTo>
                    <a:pt x="383" y="45"/>
                  </a:lnTo>
                  <a:lnTo>
                    <a:pt x="383" y="45"/>
                  </a:lnTo>
                  <a:lnTo>
                    <a:pt x="385" y="47"/>
                  </a:lnTo>
                  <a:lnTo>
                    <a:pt x="385" y="47"/>
                  </a:lnTo>
                  <a:lnTo>
                    <a:pt x="383" y="47"/>
                  </a:lnTo>
                  <a:lnTo>
                    <a:pt x="383" y="47"/>
                  </a:lnTo>
                  <a:lnTo>
                    <a:pt x="383" y="48"/>
                  </a:lnTo>
                  <a:lnTo>
                    <a:pt x="383" y="48"/>
                  </a:lnTo>
                  <a:lnTo>
                    <a:pt x="381" y="48"/>
                  </a:lnTo>
                  <a:lnTo>
                    <a:pt x="379" y="48"/>
                  </a:lnTo>
                  <a:lnTo>
                    <a:pt x="379" y="47"/>
                  </a:lnTo>
                  <a:lnTo>
                    <a:pt x="379" y="47"/>
                  </a:lnTo>
                  <a:lnTo>
                    <a:pt x="378" y="45"/>
                  </a:lnTo>
                  <a:lnTo>
                    <a:pt x="378" y="43"/>
                  </a:lnTo>
                  <a:lnTo>
                    <a:pt x="378" y="43"/>
                  </a:lnTo>
                  <a:lnTo>
                    <a:pt x="376" y="43"/>
                  </a:lnTo>
                  <a:lnTo>
                    <a:pt x="376" y="43"/>
                  </a:lnTo>
                  <a:lnTo>
                    <a:pt x="378" y="43"/>
                  </a:lnTo>
                  <a:lnTo>
                    <a:pt x="378" y="45"/>
                  </a:lnTo>
                  <a:lnTo>
                    <a:pt x="378" y="45"/>
                  </a:lnTo>
                  <a:lnTo>
                    <a:pt x="378" y="45"/>
                  </a:lnTo>
                  <a:lnTo>
                    <a:pt x="378" y="47"/>
                  </a:lnTo>
                  <a:lnTo>
                    <a:pt x="376" y="47"/>
                  </a:lnTo>
                  <a:lnTo>
                    <a:pt x="376" y="47"/>
                  </a:lnTo>
                  <a:lnTo>
                    <a:pt x="376" y="45"/>
                  </a:lnTo>
                  <a:lnTo>
                    <a:pt x="376" y="45"/>
                  </a:lnTo>
                  <a:lnTo>
                    <a:pt x="376" y="43"/>
                  </a:lnTo>
                  <a:lnTo>
                    <a:pt x="376" y="43"/>
                  </a:lnTo>
                  <a:lnTo>
                    <a:pt x="376" y="43"/>
                  </a:lnTo>
                  <a:lnTo>
                    <a:pt x="376" y="43"/>
                  </a:lnTo>
                  <a:lnTo>
                    <a:pt x="376" y="43"/>
                  </a:lnTo>
                  <a:lnTo>
                    <a:pt x="376" y="43"/>
                  </a:lnTo>
                  <a:lnTo>
                    <a:pt x="376" y="41"/>
                  </a:lnTo>
                  <a:lnTo>
                    <a:pt x="376" y="41"/>
                  </a:lnTo>
                  <a:lnTo>
                    <a:pt x="374" y="41"/>
                  </a:lnTo>
                  <a:lnTo>
                    <a:pt x="374" y="43"/>
                  </a:lnTo>
                  <a:lnTo>
                    <a:pt x="374" y="43"/>
                  </a:lnTo>
                  <a:lnTo>
                    <a:pt x="374" y="45"/>
                  </a:lnTo>
                  <a:lnTo>
                    <a:pt x="374" y="47"/>
                  </a:lnTo>
                  <a:lnTo>
                    <a:pt x="372" y="47"/>
                  </a:lnTo>
                  <a:close/>
                  <a:moveTo>
                    <a:pt x="125" y="30"/>
                  </a:moveTo>
                  <a:lnTo>
                    <a:pt x="126" y="30"/>
                  </a:lnTo>
                  <a:lnTo>
                    <a:pt x="126" y="30"/>
                  </a:lnTo>
                  <a:lnTo>
                    <a:pt x="126" y="30"/>
                  </a:lnTo>
                  <a:lnTo>
                    <a:pt x="126" y="29"/>
                  </a:lnTo>
                  <a:lnTo>
                    <a:pt x="125" y="30"/>
                  </a:lnTo>
                  <a:lnTo>
                    <a:pt x="125" y="30"/>
                  </a:lnTo>
                  <a:lnTo>
                    <a:pt x="123" y="34"/>
                  </a:lnTo>
                  <a:lnTo>
                    <a:pt x="123" y="36"/>
                  </a:lnTo>
                  <a:lnTo>
                    <a:pt x="125" y="36"/>
                  </a:lnTo>
                  <a:lnTo>
                    <a:pt x="125" y="38"/>
                  </a:lnTo>
                  <a:lnTo>
                    <a:pt x="126" y="38"/>
                  </a:lnTo>
                  <a:lnTo>
                    <a:pt x="128" y="36"/>
                  </a:lnTo>
                  <a:lnTo>
                    <a:pt x="126" y="36"/>
                  </a:lnTo>
                  <a:lnTo>
                    <a:pt x="125" y="30"/>
                  </a:lnTo>
                  <a:lnTo>
                    <a:pt x="125" y="30"/>
                  </a:lnTo>
                  <a:lnTo>
                    <a:pt x="125" y="30"/>
                  </a:lnTo>
                  <a:close/>
                  <a:moveTo>
                    <a:pt x="132" y="32"/>
                  </a:moveTo>
                  <a:lnTo>
                    <a:pt x="134" y="30"/>
                  </a:lnTo>
                  <a:lnTo>
                    <a:pt x="134" y="32"/>
                  </a:lnTo>
                  <a:lnTo>
                    <a:pt x="134" y="32"/>
                  </a:lnTo>
                  <a:lnTo>
                    <a:pt x="136" y="32"/>
                  </a:lnTo>
                  <a:lnTo>
                    <a:pt x="136" y="32"/>
                  </a:lnTo>
                  <a:lnTo>
                    <a:pt x="137" y="30"/>
                  </a:lnTo>
                  <a:lnTo>
                    <a:pt x="137" y="30"/>
                  </a:lnTo>
                  <a:lnTo>
                    <a:pt x="137" y="29"/>
                  </a:lnTo>
                  <a:lnTo>
                    <a:pt x="137" y="29"/>
                  </a:lnTo>
                  <a:lnTo>
                    <a:pt x="137" y="27"/>
                  </a:lnTo>
                  <a:lnTo>
                    <a:pt x="136" y="27"/>
                  </a:lnTo>
                  <a:lnTo>
                    <a:pt x="132" y="25"/>
                  </a:lnTo>
                  <a:lnTo>
                    <a:pt x="132" y="27"/>
                  </a:lnTo>
                  <a:lnTo>
                    <a:pt x="130" y="27"/>
                  </a:lnTo>
                  <a:lnTo>
                    <a:pt x="128" y="27"/>
                  </a:lnTo>
                  <a:lnTo>
                    <a:pt x="128" y="29"/>
                  </a:lnTo>
                  <a:lnTo>
                    <a:pt x="130" y="30"/>
                  </a:lnTo>
                  <a:lnTo>
                    <a:pt x="132" y="32"/>
                  </a:lnTo>
                  <a:close/>
                  <a:moveTo>
                    <a:pt x="459" y="318"/>
                  </a:moveTo>
                  <a:lnTo>
                    <a:pt x="459" y="318"/>
                  </a:lnTo>
                  <a:lnTo>
                    <a:pt x="459" y="316"/>
                  </a:lnTo>
                  <a:lnTo>
                    <a:pt x="459" y="314"/>
                  </a:lnTo>
                  <a:lnTo>
                    <a:pt x="457" y="312"/>
                  </a:lnTo>
                  <a:lnTo>
                    <a:pt x="457" y="310"/>
                  </a:lnTo>
                  <a:lnTo>
                    <a:pt x="457" y="310"/>
                  </a:lnTo>
                  <a:lnTo>
                    <a:pt x="455" y="309"/>
                  </a:lnTo>
                  <a:lnTo>
                    <a:pt x="455" y="309"/>
                  </a:lnTo>
                  <a:lnTo>
                    <a:pt x="455" y="305"/>
                  </a:lnTo>
                  <a:lnTo>
                    <a:pt x="455" y="303"/>
                  </a:lnTo>
                  <a:lnTo>
                    <a:pt x="455" y="303"/>
                  </a:lnTo>
                  <a:lnTo>
                    <a:pt x="455" y="301"/>
                  </a:lnTo>
                  <a:lnTo>
                    <a:pt x="455" y="300"/>
                  </a:lnTo>
                  <a:lnTo>
                    <a:pt x="453" y="300"/>
                  </a:lnTo>
                  <a:lnTo>
                    <a:pt x="453" y="300"/>
                  </a:lnTo>
                  <a:lnTo>
                    <a:pt x="450" y="298"/>
                  </a:lnTo>
                  <a:lnTo>
                    <a:pt x="450" y="298"/>
                  </a:lnTo>
                  <a:lnTo>
                    <a:pt x="450" y="298"/>
                  </a:lnTo>
                  <a:lnTo>
                    <a:pt x="448" y="298"/>
                  </a:lnTo>
                  <a:lnTo>
                    <a:pt x="444" y="296"/>
                  </a:lnTo>
                  <a:lnTo>
                    <a:pt x="444" y="294"/>
                  </a:lnTo>
                  <a:lnTo>
                    <a:pt x="444" y="294"/>
                  </a:lnTo>
                  <a:lnTo>
                    <a:pt x="443" y="294"/>
                  </a:lnTo>
                  <a:lnTo>
                    <a:pt x="444" y="292"/>
                  </a:lnTo>
                  <a:lnTo>
                    <a:pt x="444" y="291"/>
                  </a:lnTo>
                  <a:lnTo>
                    <a:pt x="446" y="289"/>
                  </a:lnTo>
                  <a:lnTo>
                    <a:pt x="446" y="287"/>
                  </a:lnTo>
                  <a:lnTo>
                    <a:pt x="444" y="285"/>
                  </a:lnTo>
                  <a:lnTo>
                    <a:pt x="444" y="283"/>
                  </a:lnTo>
                  <a:lnTo>
                    <a:pt x="443" y="282"/>
                  </a:lnTo>
                  <a:lnTo>
                    <a:pt x="441" y="280"/>
                  </a:lnTo>
                  <a:lnTo>
                    <a:pt x="441" y="278"/>
                  </a:lnTo>
                  <a:lnTo>
                    <a:pt x="441" y="276"/>
                  </a:lnTo>
                  <a:lnTo>
                    <a:pt x="439" y="274"/>
                  </a:lnTo>
                  <a:lnTo>
                    <a:pt x="439" y="274"/>
                  </a:lnTo>
                  <a:lnTo>
                    <a:pt x="437" y="272"/>
                  </a:lnTo>
                  <a:lnTo>
                    <a:pt x="437" y="271"/>
                  </a:lnTo>
                  <a:lnTo>
                    <a:pt x="437" y="269"/>
                  </a:lnTo>
                  <a:lnTo>
                    <a:pt x="441" y="267"/>
                  </a:lnTo>
                  <a:lnTo>
                    <a:pt x="443" y="265"/>
                  </a:lnTo>
                  <a:lnTo>
                    <a:pt x="443" y="263"/>
                  </a:lnTo>
                  <a:lnTo>
                    <a:pt x="443" y="262"/>
                  </a:lnTo>
                  <a:lnTo>
                    <a:pt x="443" y="258"/>
                  </a:lnTo>
                  <a:lnTo>
                    <a:pt x="443" y="256"/>
                  </a:lnTo>
                  <a:lnTo>
                    <a:pt x="444" y="254"/>
                  </a:lnTo>
                  <a:lnTo>
                    <a:pt x="444" y="254"/>
                  </a:lnTo>
                  <a:lnTo>
                    <a:pt x="444" y="253"/>
                  </a:lnTo>
                  <a:lnTo>
                    <a:pt x="444" y="253"/>
                  </a:lnTo>
                  <a:lnTo>
                    <a:pt x="446" y="253"/>
                  </a:lnTo>
                  <a:lnTo>
                    <a:pt x="446" y="251"/>
                  </a:lnTo>
                  <a:lnTo>
                    <a:pt x="443" y="249"/>
                  </a:lnTo>
                  <a:lnTo>
                    <a:pt x="443" y="247"/>
                  </a:lnTo>
                  <a:lnTo>
                    <a:pt x="443" y="245"/>
                  </a:lnTo>
                  <a:lnTo>
                    <a:pt x="443" y="244"/>
                  </a:lnTo>
                  <a:lnTo>
                    <a:pt x="444" y="242"/>
                  </a:lnTo>
                  <a:lnTo>
                    <a:pt x="443" y="242"/>
                  </a:lnTo>
                  <a:lnTo>
                    <a:pt x="443" y="240"/>
                  </a:lnTo>
                  <a:lnTo>
                    <a:pt x="444" y="240"/>
                  </a:lnTo>
                  <a:lnTo>
                    <a:pt x="444" y="238"/>
                  </a:lnTo>
                  <a:lnTo>
                    <a:pt x="443" y="236"/>
                  </a:lnTo>
                  <a:lnTo>
                    <a:pt x="441" y="236"/>
                  </a:lnTo>
                  <a:lnTo>
                    <a:pt x="441" y="235"/>
                  </a:lnTo>
                  <a:lnTo>
                    <a:pt x="439" y="235"/>
                  </a:lnTo>
                  <a:lnTo>
                    <a:pt x="437" y="233"/>
                  </a:lnTo>
                  <a:lnTo>
                    <a:pt x="437" y="231"/>
                  </a:lnTo>
                  <a:lnTo>
                    <a:pt x="437" y="229"/>
                  </a:lnTo>
                  <a:lnTo>
                    <a:pt x="435" y="226"/>
                  </a:lnTo>
                  <a:lnTo>
                    <a:pt x="435" y="222"/>
                  </a:lnTo>
                  <a:lnTo>
                    <a:pt x="437" y="220"/>
                  </a:lnTo>
                  <a:lnTo>
                    <a:pt x="439" y="218"/>
                  </a:lnTo>
                  <a:lnTo>
                    <a:pt x="439" y="216"/>
                  </a:lnTo>
                  <a:lnTo>
                    <a:pt x="439" y="215"/>
                  </a:lnTo>
                  <a:lnTo>
                    <a:pt x="439" y="215"/>
                  </a:lnTo>
                  <a:lnTo>
                    <a:pt x="439" y="213"/>
                  </a:lnTo>
                  <a:lnTo>
                    <a:pt x="441" y="209"/>
                  </a:lnTo>
                  <a:lnTo>
                    <a:pt x="439" y="209"/>
                  </a:lnTo>
                  <a:lnTo>
                    <a:pt x="439" y="207"/>
                  </a:lnTo>
                  <a:lnTo>
                    <a:pt x="435" y="206"/>
                  </a:lnTo>
                  <a:lnTo>
                    <a:pt x="433" y="204"/>
                  </a:lnTo>
                  <a:lnTo>
                    <a:pt x="432" y="202"/>
                  </a:lnTo>
                  <a:lnTo>
                    <a:pt x="430" y="202"/>
                  </a:lnTo>
                  <a:lnTo>
                    <a:pt x="430" y="200"/>
                  </a:lnTo>
                  <a:lnTo>
                    <a:pt x="428" y="197"/>
                  </a:lnTo>
                  <a:lnTo>
                    <a:pt x="428" y="197"/>
                  </a:lnTo>
                  <a:lnTo>
                    <a:pt x="423" y="193"/>
                  </a:lnTo>
                  <a:lnTo>
                    <a:pt x="421" y="191"/>
                  </a:lnTo>
                  <a:lnTo>
                    <a:pt x="419" y="189"/>
                  </a:lnTo>
                  <a:lnTo>
                    <a:pt x="417" y="189"/>
                  </a:lnTo>
                  <a:lnTo>
                    <a:pt x="417" y="189"/>
                  </a:lnTo>
                  <a:lnTo>
                    <a:pt x="415" y="189"/>
                  </a:lnTo>
                  <a:lnTo>
                    <a:pt x="415" y="188"/>
                  </a:lnTo>
                  <a:lnTo>
                    <a:pt x="414" y="188"/>
                  </a:lnTo>
                  <a:lnTo>
                    <a:pt x="415" y="186"/>
                  </a:lnTo>
                  <a:lnTo>
                    <a:pt x="415" y="186"/>
                  </a:lnTo>
                  <a:lnTo>
                    <a:pt x="417" y="184"/>
                  </a:lnTo>
                  <a:lnTo>
                    <a:pt x="415" y="182"/>
                  </a:lnTo>
                  <a:lnTo>
                    <a:pt x="415" y="179"/>
                  </a:lnTo>
                  <a:lnTo>
                    <a:pt x="415" y="179"/>
                  </a:lnTo>
                  <a:lnTo>
                    <a:pt x="415" y="179"/>
                  </a:lnTo>
                  <a:lnTo>
                    <a:pt x="417" y="177"/>
                  </a:lnTo>
                  <a:lnTo>
                    <a:pt x="421" y="175"/>
                  </a:lnTo>
                  <a:lnTo>
                    <a:pt x="424" y="173"/>
                  </a:lnTo>
                  <a:lnTo>
                    <a:pt x="424" y="171"/>
                  </a:lnTo>
                  <a:lnTo>
                    <a:pt x="426" y="170"/>
                  </a:lnTo>
                  <a:lnTo>
                    <a:pt x="426" y="168"/>
                  </a:lnTo>
                  <a:lnTo>
                    <a:pt x="428" y="164"/>
                  </a:lnTo>
                  <a:lnTo>
                    <a:pt x="428" y="162"/>
                  </a:lnTo>
                  <a:lnTo>
                    <a:pt x="428" y="162"/>
                  </a:lnTo>
                  <a:lnTo>
                    <a:pt x="426" y="160"/>
                  </a:lnTo>
                  <a:lnTo>
                    <a:pt x="426" y="159"/>
                  </a:lnTo>
                  <a:lnTo>
                    <a:pt x="428" y="159"/>
                  </a:lnTo>
                  <a:lnTo>
                    <a:pt x="428" y="157"/>
                  </a:lnTo>
                  <a:lnTo>
                    <a:pt x="428" y="157"/>
                  </a:lnTo>
                  <a:lnTo>
                    <a:pt x="428" y="157"/>
                  </a:lnTo>
                  <a:lnTo>
                    <a:pt x="430" y="153"/>
                  </a:lnTo>
                  <a:lnTo>
                    <a:pt x="430" y="153"/>
                  </a:lnTo>
                  <a:lnTo>
                    <a:pt x="430" y="153"/>
                  </a:lnTo>
                  <a:lnTo>
                    <a:pt x="428" y="151"/>
                  </a:lnTo>
                  <a:lnTo>
                    <a:pt x="428" y="151"/>
                  </a:lnTo>
                  <a:lnTo>
                    <a:pt x="428" y="151"/>
                  </a:lnTo>
                  <a:lnTo>
                    <a:pt x="428" y="150"/>
                  </a:lnTo>
                  <a:lnTo>
                    <a:pt x="428" y="148"/>
                  </a:lnTo>
                  <a:lnTo>
                    <a:pt x="428" y="146"/>
                  </a:lnTo>
                  <a:lnTo>
                    <a:pt x="426" y="142"/>
                  </a:lnTo>
                  <a:lnTo>
                    <a:pt x="426" y="137"/>
                  </a:lnTo>
                  <a:lnTo>
                    <a:pt x="424" y="135"/>
                  </a:lnTo>
                  <a:lnTo>
                    <a:pt x="424" y="133"/>
                  </a:lnTo>
                  <a:lnTo>
                    <a:pt x="423" y="132"/>
                  </a:lnTo>
                  <a:lnTo>
                    <a:pt x="423" y="130"/>
                  </a:lnTo>
                  <a:lnTo>
                    <a:pt x="423" y="128"/>
                  </a:lnTo>
                  <a:lnTo>
                    <a:pt x="423" y="126"/>
                  </a:lnTo>
                  <a:lnTo>
                    <a:pt x="423" y="124"/>
                  </a:lnTo>
                  <a:lnTo>
                    <a:pt x="423" y="121"/>
                  </a:lnTo>
                  <a:lnTo>
                    <a:pt x="421" y="121"/>
                  </a:lnTo>
                  <a:lnTo>
                    <a:pt x="421" y="119"/>
                  </a:lnTo>
                  <a:lnTo>
                    <a:pt x="421" y="115"/>
                  </a:lnTo>
                  <a:lnTo>
                    <a:pt x="421" y="115"/>
                  </a:lnTo>
                  <a:lnTo>
                    <a:pt x="421" y="115"/>
                  </a:lnTo>
                  <a:lnTo>
                    <a:pt x="421" y="115"/>
                  </a:lnTo>
                  <a:lnTo>
                    <a:pt x="419" y="115"/>
                  </a:lnTo>
                  <a:lnTo>
                    <a:pt x="419" y="115"/>
                  </a:lnTo>
                  <a:lnTo>
                    <a:pt x="421" y="114"/>
                  </a:lnTo>
                  <a:lnTo>
                    <a:pt x="421" y="114"/>
                  </a:lnTo>
                  <a:lnTo>
                    <a:pt x="421" y="112"/>
                  </a:lnTo>
                  <a:lnTo>
                    <a:pt x="421" y="112"/>
                  </a:lnTo>
                  <a:lnTo>
                    <a:pt x="419" y="112"/>
                  </a:lnTo>
                  <a:lnTo>
                    <a:pt x="419" y="112"/>
                  </a:lnTo>
                  <a:lnTo>
                    <a:pt x="419" y="112"/>
                  </a:lnTo>
                  <a:lnTo>
                    <a:pt x="417" y="114"/>
                  </a:lnTo>
                  <a:lnTo>
                    <a:pt x="414" y="112"/>
                  </a:lnTo>
                  <a:lnTo>
                    <a:pt x="414" y="112"/>
                  </a:lnTo>
                  <a:lnTo>
                    <a:pt x="412" y="112"/>
                  </a:lnTo>
                  <a:lnTo>
                    <a:pt x="412" y="112"/>
                  </a:lnTo>
                  <a:lnTo>
                    <a:pt x="410" y="112"/>
                  </a:lnTo>
                  <a:lnTo>
                    <a:pt x="410" y="112"/>
                  </a:lnTo>
                  <a:lnTo>
                    <a:pt x="408" y="110"/>
                  </a:lnTo>
                  <a:lnTo>
                    <a:pt x="408" y="110"/>
                  </a:lnTo>
                  <a:lnTo>
                    <a:pt x="403" y="106"/>
                  </a:lnTo>
                  <a:lnTo>
                    <a:pt x="403" y="106"/>
                  </a:lnTo>
                  <a:lnTo>
                    <a:pt x="403" y="106"/>
                  </a:lnTo>
                  <a:lnTo>
                    <a:pt x="401" y="104"/>
                  </a:lnTo>
                  <a:lnTo>
                    <a:pt x="401" y="104"/>
                  </a:lnTo>
                  <a:lnTo>
                    <a:pt x="401" y="104"/>
                  </a:lnTo>
                  <a:lnTo>
                    <a:pt x="399" y="104"/>
                  </a:lnTo>
                  <a:lnTo>
                    <a:pt x="399" y="103"/>
                  </a:lnTo>
                  <a:lnTo>
                    <a:pt x="399" y="103"/>
                  </a:lnTo>
                  <a:lnTo>
                    <a:pt x="399" y="101"/>
                  </a:lnTo>
                  <a:lnTo>
                    <a:pt x="403" y="99"/>
                  </a:lnTo>
                  <a:lnTo>
                    <a:pt x="403" y="97"/>
                  </a:lnTo>
                  <a:lnTo>
                    <a:pt x="403" y="97"/>
                  </a:lnTo>
                  <a:lnTo>
                    <a:pt x="403" y="95"/>
                  </a:lnTo>
                  <a:lnTo>
                    <a:pt x="403" y="95"/>
                  </a:lnTo>
                  <a:lnTo>
                    <a:pt x="403" y="95"/>
                  </a:lnTo>
                  <a:lnTo>
                    <a:pt x="403" y="95"/>
                  </a:lnTo>
                  <a:lnTo>
                    <a:pt x="401" y="95"/>
                  </a:lnTo>
                  <a:lnTo>
                    <a:pt x="401" y="95"/>
                  </a:lnTo>
                  <a:lnTo>
                    <a:pt x="401" y="95"/>
                  </a:lnTo>
                  <a:lnTo>
                    <a:pt x="401" y="95"/>
                  </a:lnTo>
                  <a:lnTo>
                    <a:pt x="401" y="94"/>
                  </a:lnTo>
                  <a:lnTo>
                    <a:pt x="401" y="94"/>
                  </a:lnTo>
                  <a:lnTo>
                    <a:pt x="401" y="94"/>
                  </a:lnTo>
                  <a:lnTo>
                    <a:pt x="401" y="94"/>
                  </a:lnTo>
                  <a:lnTo>
                    <a:pt x="401" y="94"/>
                  </a:lnTo>
                  <a:lnTo>
                    <a:pt x="401" y="92"/>
                  </a:lnTo>
                  <a:lnTo>
                    <a:pt x="399" y="92"/>
                  </a:lnTo>
                  <a:lnTo>
                    <a:pt x="399" y="92"/>
                  </a:lnTo>
                  <a:lnTo>
                    <a:pt x="399" y="92"/>
                  </a:lnTo>
                  <a:lnTo>
                    <a:pt x="397" y="90"/>
                  </a:lnTo>
                  <a:lnTo>
                    <a:pt x="397" y="90"/>
                  </a:lnTo>
                  <a:lnTo>
                    <a:pt x="396" y="88"/>
                  </a:lnTo>
                  <a:lnTo>
                    <a:pt x="396" y="88"/>
                  </a:lnTo>
                  <a:lnTo>
                    <a:pt x="397" y="86"/>
                  </a:lnTo>
                  <a:lnTo>
                    <a:pt x="397" y="85"/>
                  </a:lnTo>
                  <a:lnTo>
                    <a:pt x="397" y="83"/>
                  </a:lnTo>
                  <a:lnTo>
                    <a:pt x="399" y="83"/>
                  </a:lnTo>
                  <a:lnTo>
                    <a:pt x="399" y="81"/>
                  </a:lnTo>
                  <a:lnTo>
                    <a:pt x="394" y="79"/>
                  </a:lnTo>
                  <a:lnTo>
                    <a:pt x="394" y="77"/>
                  </a:lnTo>
                  <a:lnTo>
                    <a:pt x="394" y="77"/>
                  </a:lnTo>
                  <a:lnTo>
                    <a:pt x="394" y="77"/>
                  </a:lnTo>
                  <a:lnTo>
                    <a:pt x="394" y="77"/>
                  </a:lnTo>
                  <a:lnTo>
                    <a:pt x="394" y="76"/>
                  </a:lnTo>
                  <a:lnTo>
                    <a:pt x="394" y="76"/>
                  </a:lnTo>
                  <a:lnTo>
                    <a:pt x="392" y="76"/>
                  </a:lnTo>
                  <a:lnTo>
                    <a:pt x="390" y="77"/>
                  </a:lnTo>
                  <a:lnTo>
                    <a:pt x="388" y="79"/>
                  </a:lnTo>
                  <a:lnTo>
                    <a:pt x="383" y="81"/>
                  </a:lnTo>
                  <a:lnTo>
                    <a:pt x="383" y="81"/>
                  </a:lnTo>
                  <a:lnTo>
                    <a:pt x="383" y="81"/>
                  </a:lnTo>
                  <a:lnTo>
                    <a:pt x="383" y="83"/>
                  </a:lnTo>
                  <a:lnTo>
                    <a:pt x="383" y="83"/>
                  </a:lnTo>
                  <a:lnTo>
                    <a:pt x="383" y="83"/>
                  </a:lnTo>
                  <a:lnTo>
                    <a:pt x="383" y="83"/>
                  </a:lnTo>
                  <a:lnTo>
                    <a:pt x="381" y="83"/>
                  </a:lnTo>
                  <a:lnTo>
                    <a:pt x="381" y="81"/>
                  </a:lnTo>
                  <a:lnTo>
                    <a:pt x="379" y="81"/>
                  </a:lnTo>
                  <a:lnTo>
                    <a:pt x="379" y="77"/>
                  </a:lnTo>
                  <a:lnTo>
                    <a:pt x="379" y="77"/>
                  </a:lnTo>
                  <a:lnTo>
                    <a:pt x="379" y="77"/>
                  </a:lnTo>
                  <a:lnTo>
                    <a:pt x="378" y="77"/>
                  </a:lnTo>
                  <a:lnTo>
                    <a:pt x="378" y="77"/>
                  </a:lnTo>
                  <a:lnTo>
                    <a:pt x="378" y="77"/>
                  </a:lnTo>
                  <a:lnTo>
                    <a:pt x="378" y="77"/>
                  </a:lnTo>
                  <a:lnTo>
                    <a:pt x="378" y="77"/>
                  </a:lnTo>
                  <a:lnTo>
                    <a:pt x="378" y="76"/>
                  </a:lnTo>
                  <a:lnTo>
                    <a:pt x="378" y="76"/>
                  </a:lnTo>
                  <a:lnTo>
                    <a:pt x="376" y="77"/>
                  </a:lnTo>
                  <a:lnTo>
                    <a:pt x="374" y="77"/>
                  </a:lnTo>
                  <a:lnTo>
                    <a:pt x="374" y="76"/>
                  </a:lnTo>
                  <a:lnTo>
                    <a:pt x="376" y="76"/>
                  </a:lnTo>
                  <a:lnTo>
                    <a:pt x="374" y="74"/>
                  </a:lnTo>
                  <a:lnTo>
                    <a:pt x="372" y="70"/>
                  </a:lnTo>
                  <a:lnTo>
                    <a:pt x="372" y="70"/>
                  </a:lnTo>
                  <a:lnTo>
                    <a:pt x="370" y="70"/>
                  </a:lnTo>
                  <a:lnTo>
                    <a:pt x="367" y="68"/>
                  </a:lnTo>
                  <a:lnTo>
                    <a:pt x="365" y="68"/>
                  </a:lnTo>
                  <a:lnTo>
                    <a:pt x="367" y="68"/>
                  </a:lnTo>
                  <a:lnTo>
                    <a:pt x="367" y="68"/>
                  </a:lnTo>
                  <a:lnTo>
                    <a:pt x="367" y="68"/>
                  </a:lnTo>
                  <a:lnTo>
                    <a:pt x="367" y="67"/>
                  </a:lnTo>
                  <a:lnTo>
                    <a:pt x="365" y="67"/>
                  </a:lnTo>
                  <a:lnTo>
                    <a:pt x="363" y="67"/>
                  </a:lnTo>
                  <a:lnTo>
                    <a:pt x="363" y="67"/>
                  </a:lnTo>
                  <a:lnTo>
                    <a:pt x="363" y="65"/>
                  </a:lnTo>
                  <a:lnTo>
                    <a:pt x="363" y="65"/>
                  </a:lnTo>
                  <a:lnTo>
                    <a:pt x="361" y="61"/>
                  </a:lnTo>
                  <a:lnTo>
                    <a:pt x="361" y="61"/>
                  </a:lnTo>
                  <a:lnTo>
                    <a:pt x="363" y="59"/>
                  </a:lnTo>
                  <a:lnTo>
                    <a:pt x="363" y="58"/>
                  </a:lnTo>
                  <a:lnTo>
                    <a:pt x="359" y="58"/>
                  </a:lnTo>
                  <a:lnTo>
                    <a:pt x="359" y="56"/>
                  </a:lnTo>
                  <a:lnTo>
                    <a:pt x="359" y="56"/>
                  </a:lnTo>
                  <a:lnTo>
                    <a:pt x="359" y="54"/>
                  </a:lnTo>
                  <a:lnTo>
                    <a:pt x="359" y="54"/>
                  </a:lnTo>
                  <a:lnTo>
                    <a:pt x="358" y="54"/>
                  </a:lnTo>
                  <a:lnTo>
                    <a:pt x="356" y="54"/>
                  </a:lnTo>
                  <a:lnTo>
                    <a:pt x="354" y="56"/>
                  </a:lnTo>
                  <a:lnTo>
                    <a:pt x="354" y="58"/>
                  </a:lnTo>
                  <a:lnTo>
                    <a:pt x="352" y="58"/>
                  </a:lnTo>
                  <a:lnTo>
                    <a:pt x="352" y="59"/>
                  </a:lnTo>
                  <a:lnTo>
                    <a:pt x="352" y="59"/>
                  </a:lnTo>
                  <a:lnTo>
                    <a:pt x="350" y="59"/>
                  </a:lnTo>
                  <a:lnTo>
                    <a:pt x="350" y="59"/>
                  </a:lnTo>
                  <a:lnTo>
                    <a:pt x="350" y="59"/>
                  </a:lnTo>
                  <a:lnTo>
                    <a:pt x="349" y="61"/>
                  </a:lnTo>
                  <a:lnTo>
                    <a:pt x="349" y="61"/>
                  </a:lnTo>
                  <a:lnTo>
                    <a:pt x="349" y="59"/>
                  </a:lnTo>
                  <a:lnTo>
                    <a:pt x="349" y="59"/>
                  </a:lnTo>
                  <a:lnTo>
                    <a:pt x="349" y="59"/>
                  </a:lnTo>
                  <a:lnTo>
                    <a:pt x="347" y="58"/>
                  </a:lnTo>
                  <a:lnTo>
                    <a:pt x="347" y="58"/>
                  </a:lnTo>
                  <a:lnTo>
                    <a:pt x="347" y="58"/>
                  </a:lnTo>
                  <a:lnTo>
                    <a:pt x="347" y="58"/>
                  </a:lnTo>
                  <a:lnTo>
                    <a:pt x="347" y="58"/>
                  </a:lnTo>
                  <a:lnTo>
                    <a:pt x="345" y="58"/>
                  </a:lnTo>
                  <a:lnTo>
                    <a:pt x="345" y="59"/>
                  </a:lnTo>
                  <a:lnTo>
                    <a:pt x="345" y="58"/>
                  </a:lnTo>
                  <a:lnTo>
                    <a:pt x="343" y="58"/>
                  </a:lnTo>
                  <a:lnTo>
                    <a:pt x="343" y="58"/>
                  </a:lnTo>
                  <a:lnTo>
                    <a:pt x="343" y="58"/>
                  </a:lnTo>
                  <a:lnTo>
                    <a:pt x="343" y="58"/>
                  </a:lnTo>
                  <a:lnTo>
                    <a:pt x="341" y="59"/>
                  </a:lnTo>
                  <a:lnTo>
                    <a:pt x="343" y="58"/>
                  </a:lnTo>
                  <a:lnTo>
                    <a:pt x="343" y="58"/>
                  </a:lnTo>
                  <a:lnTo>
                    <a:pt x="343" y="56"/>
                  </a:lnTo>
                  <a:lnTo>
                    <a:pt x="343" y="56"/>
                  </a:lnTo>
                  <a:lnTo>
                    <a:pt x="343" y="56"/>
                  </a:lnTo>
                  <a:lnTo>
                    <a:pt x="343" y="56"/>
                  </a:lnTo>
                  <a:lnTo>
                    <a:pt x="343" y="56"/>
                  </a:lnTo>
                  <a:lnTo>
                    <a:pt x="341" y="56"/>
                  </a:lnTo>
                  <a:lnTo>
                    <a:pt x="341" y="56"/>
                  </a:lnTo>
                  <a:lnTo>
                    <a:pt x="341" y="56"/>
                  </a:lnTo>
                  <a:lnTo>
                    <a:pt x="341" y="58"/>
                  </a:lnTo>
                  <a:lnTo>
                    <a:pt x="341" y="58"/>
                  </a:lnTo>
                  <a:lnTo>
                    <a:pt x="340" y="59"/>
                  </a:lnTo>
                  <a:lnTo>
                    <a:pt x="338" y="59"/>
                  </a:lnTo>
                  <a:lnTo>
                    <a:pt x="336" y="58"/>
                  </a:lnTo>
                  <a:lnTo>
                    <a:pt x="336" y="59"/>
                  </a:lnTo>
                  <a:lnTo>
                    <a:pt x="336" y="59"/>
                  </a:lnTo>
                  <a:lnTo>
                    <a:pt x="336" y="59"/>
                  </a:lnTo>
                  <a:lnTo>
                    <a:pt x="336" y="59"/>
                  </a:lnTo>
                  <a:lnTo>
                    <a:pt x="336" y="59"/>
                  </a:lnTo>
                  <a:lnTo>
                    <a:pt x="336" y="59"/>
                  </a:lnTo>
                  <a:lnTo>
                    <a:pt x="336" y="59"/>
                  </a:lnTo>
                  <a:lnTo>
                    <a:pt x="332" y="61"/>
                  </a:lnTo>
                  <a:lnTo>
                    <a:pt x="332" y="63"/>
                  </a:lnTo>
                  <a:lnTo>
                    <a:pt x="332" y="63"/>
                  </a:lnTo>
                  <a:lnTo>
                    <a:pt x="332" y="65"/>
                  </a:lnTo>
                  <a:lnTo>
                    <a:pt x="332" y="65"/>
                  </a:lnTo>
                  <a:lnTo>
                    <a:pt x="331" y="65"/>
                  </a:lnTo>
                  <a:lnTo>
                    <a:pt x="331" y="65"/>
                  </a:lnTo>
                  <a:lnTo>
                    <a:pt x="331" y="65"/>
                  </a:lnTo>
                  <a:lnTo>
                    <a:pt x="329" y="67"/>
                  </a:lnTo>
                  <a:lnTo>
                    <a:pt x="329" y="67"/>
                  </a:lnTo>
                  <a:lnTo>
                    <a:pt x="329" y="68"/>
                  </a:lnTo>
                  <a:lnTo>
                    <a:pt x="329" y="68"/>
                  </a:lnTo>
                  <a:lnTo>
                    <a:pt x="331" y="68"/>
                  </a:lnTo>
                  <a:lnTo>
                    <a:pt x="331" y="68"/>
                  </a:lnTo>
                  <a:lnTo>
                    <a:pt x="331" y="70"/>
                  </a:lnTo>
                  <a:lnTo>
                    <a:pt x="329" y="70"/>
                  </a:lnTo>
                  <a:lnTo>
                    <a:pt x="327" y="68"/>
                  </a:lnTo>
                  <a:lnTo>
                    <a:pt x="327" y="67"/>
                  </a:lnTo>
                  <a:lnTo>
                    <a:pt x="327" y="67"/>
                  </a:lnTo>
                  <a:lnTo>
                    <a:pt x="327" y="65"/>
                  </a:lnTo>
                  <a:lnTo>
                    <a:pt x="327" y="65"/>
                  </a:lnTo>
                  <a:lnTo>
                    <a:pt x="327" y="65"/>
                  </a:lnTo>
                  <a:lnTo>
                    <a:pt x="327" y="63"/>
                  </a:lnTo>
                  <a:lnTo>
                    <a:pt x="329" y="63"/>
                  </a:lnTo>
                  <a:lnTo>
                    <a:pt x="327" y="61"/>
                  </a:lnTo>
                  <a:lnTo>
                    <a:pt x="329" y="61"/>
                  </a:lnTo>
                  <a:lnTo>
                    <a:pt x="329" y="61"/>
                  </a:lnTo>
                  <a:lnTo>
                    <a:pt x="329" y="61"/>
                  </a:lnTo>
                  <a:lnTo>
                    <a:pt x="329" y="61"/>
                  </a:lnTo>
                  <a:lnTo>
                    <a:pt x="329" y="59"/>
                  </a:lnTo>
                  <a:lnTo>
                    <a:pt x="329" y="59"/>
                  </a:lnTo>
                  <a:lnTo>
                    <a:pt x="331" y="58"/>
                  </a:lnTo>
                  <a:lnTo>
                    <a:pt x="331" y="58"/>
                  </a:lnTo>
                  <a:lnTo>
                    <a:pt x="332" y="58"/>
                  </a:lnTo>
                  <a:lnTo>
                    <a:pt x="334" y="58"/>
                  </a:lnTo>
                  <a:lnTo>
                    <a:pt x="334" y="59"/>
                  </a:lnTo>
                  <a:lnTo>
                    <a:pt x="334" y="58"/>
                  </a:lnTo>
                  <a:lnTo>
                    <a:pt x="336" y="58"/>
                  </a:lnTo>
                  <a:lnTo>
                    <a:pt x="336" y="58"/>
                  </a:lnTo>
                  <a:lnTo>
                    <a:pt x="338" y="58"/>
                  </a:lnTo>
                  <a:lnTo>
                    <a:pt x="338" y="58"/>
                  </a:lnTo>
                  <a:lnTo>
                    <a:pt x="338" y="58"/>
                  </a:lnTo>
                  <a:lnTo>
                    <a:pt x="338" y="58"/>
                  </a:lnTo>
                  <a:lnTo>
                    <a:pt x="338" y="58"/>
                  </a:lnTo>
                  <a:lnTo>
                    <a:pt x="338" y="58"/>
                  </a:lnTo>
                  <a:lnTo>
                    <a:pt x="338" y="58"/>
                  </a:lnTo>
                  <a:lnTo>
                    <a:pt x="338" y="58"/>
                  </a:lnTo>
                  <a:lnTo>
                    <a:pt x="338" y="56"/>
                  </a:lnTo>
                  <a:lnTo>
                    <a:pt x="338" y="56"/>
                  </a:lnTo>
                  <a:lnTo>
                    <a:pt x="338" y="56"/>
                  </a:lnTo>
                  <a:lnTo>
                    <a:pt x="338" y="56"/>
                  </a:lnTo>
                  <a:lnTo>
                    <a:pt x="338" y="56"/>
                  </a:lnTo>
                  <a:lnTo>
                    <a:pt x="340" y="56"/>
                  </a:lnTo>
                  <a:lnTo>
                    <a:pt x="340" y="54"/>
                  </a:lnTo>
                  <a:lnTo>
                    <a:pt x="341" y="56"/>
                  </a:lnTo>
                  <a:lnTo>
                    <a:pt x="341" y="56"/>
                  </a:lnTo>
                  <a:lnTo>
                    <a:pt x="341" y="54"/>
                  </a:lnTo>
                  <a:lnTo>
                    <a:pt x="343" y="54"/>
                  </a:lnTo>
                  <a:lnTo>
                    <a:pt x="343" y="54"/>
                  </a:lnTo>
                  <a:lnTo>
                    <a:pt x="343" y="54"/>
                  </a:lnTo>
                  <a:lnTo>
                    <a:pt x="347" y="54"/>
                  </a:lnTo>
                  <a:lnTo>
                    <a:pt x="352" y="56"/>
                  </a:lnTo>
                  <a:lnTo>
                    <a:pt x="352" y="56"/>
                  </a:lnTo>
                  <a:lnTo>
                    <a:pt x="354" y="54"/>
                  </a:lnTo>
                  <a:lnTo>
                    <a:pt x="354" y="52"/>
                  </a:lnTo>
                  <a:lnTo>
                    <a:pt x="352" y="52"/>
                  </a:lnTo>
                  <a:lnTo>
                    <a:pt x="350" y="54"/>
                  </a:lnTo>
                  <a:lnTo>
                    <a:pt x="349" y="52"/>
                  </a:lnTo>
                  <a:lnTo>
                    <a:pt x="338" y="52"/>
                  </a:lnTo>
                  <a:lnTo>
                    <a:pt x="336" y="52"/>
                  </a:lnTo>
                  <a:lnTo>
                    <a:pt x="334" y="50"/>
                  </a:lnTo>
                  <a:lnTo>
                    <a:pt x="334" y="50"/>
                  </a:lnTo>
                  <a:lnTo>
                    <a:pt x="334" y="48"/>
                  </a:lnTo>
                  <a:lnTo>
                    <a:pt x="334" y="50"/>
                  </a:lnTo>
                  <a:lnTo>
                    <a:pt x="332" y="50"/>
                  </a:lnTo>
                  <a:lnTo>
                    <a:pt x="332" y="52"/>
                  </a:lnTo>
                  <a:lnTo>
                    <a:pt x="331" y="56"/>
                  </a:lnTo>
                  <a:lnTo>
                    <a:pt x="331" y="58"/>
                  </a:lnTo>
                  <a:lnTo>
                    <a:pt x="327" y="61"/>
                  </a:lnTo>
                  <a:lnTo>
                    <a:pt x="325" y="65"/>
                  </a:lnTo>
                  <a:lnTo>
                    <a:pt x="325" y="67"/>
                  </a:lnTo>
                  <a:lnTo>
                    <a:pt x="323" y="67"/>
                  </a:lnTo>
                  <a:lnTo>
                    <a:pt x="318" y="70"/>
                  </a:lnTo>
                  <a:lnTo>
                    <a:pt x="318" y="70"/>
                  </a:lnTo>
                  <a:lnTo>
                    <a:pt x="318" y="70"/>
                  </a:lnTo>
                  <a:lnTo>
                    <a:pt x="316" y="72"/>
                  </a:lnTo>
                  <a:lnTo>
                    <a:pt x="314" y="74"/>
                  </a:lnTo>
                  <a:lnTo>
                    <a:pt x="314" y="76"/>
                  </a:lnTo>
                  <a:lnTo>
                    <a:pt x="312" y="76"/>
                  </a:lnTo>
                  <a:lnTo>
                    <a:pt x="314" y="76"/>
                  </a:lnTo>
                  <a:lnTo>
                    <a:pt x="314" y="76"/>
                  </a:lnTo>
                  <a:lnTo>
                    <a:pt x="314" y="76"/>
                  </a:lnTo>
                  <a:lnTo>
                    <a:pt x="314" y="76"/>
                  </a:lnTo>
                  <a:lnTo>
                    <a:pt x="314" y="77"/>
                  </a:lnTo>
                  <a:lnTo>
                    <a:pt x="312" y="77"/>
                  </a:lnTo>
                  <a:lnTo>
                    <a:pt x="312" y="79"/>
                  </a:lnTo>
                  <a:lnTo>
                    <a:pt x="312" y="79"/>
                  </a:lnTo>
                  <a:lnTo>
                    <a:pt x="312" y="81"/>
                  </a:lnTo>
                  <a:lnTo>
                    <a:pt x="314" y="83"/>
                  </a:lnTo>
                  <a:lnTo>
                    <a:pt x="312" y="81"/>
                  </a:lnTo>
                  <a:lnTo>
                    <a:pt x="312" y="79"/>
                  </a:lnTo>
                  <a:lnTo>
                    <a:pt x="312" y="77"/>
                  </a:lnTo>
                  <a:lnTo>
                    <a:pt x="312" y="74"/>
                  </a:lnTo>
                  <a:lnTo>
                    <a:pt x="311" y="76"/>
                  </a:lnTo>
                  <a:lnTo>
                    <a:pt x="298" y="77"/>
                  </a:lnTo>
                  <a:lnTo>
                    <a:pt x="294" y="77"/>
                  </a:lnTo>
                  <a:lnTo>
                    <a:pt x="293" y="77"/>
                  </a:lnTo>
                  <a:lnTo>
                    <a:pt x="291" y="79"/>
                  </a:lnTo>
                  <a:lnTo>
                    <a:pt x="289" y="81"/>
                  </a:lnTo>
                  <a:lnTo>
                    <a:pt x="289" y="81"/>
                  </a:lnTo>
                  <a:lnTo>
                    <a:pt x="289" y="81"/>
                  </a:lnTo>
                  <a:lnTo>
                    <a:pt x="289" y="81"/>
                  </a:lnTo>
                  <a:lnTo>
                    <a:pt x="289" y="83"/>
                  </a:lnTo>
                  <a:lnTo>
                    <a:pt x="289" y="83"/>
                  </a:lnTo>
                  <a:lnTo>
                    <a:pt x="289" y="83"/>
                  </a:lnTo>
                  <a:lnTo>
                    <a:pt x="289" y="83"/>
                  </a:lnTo>
                  <a:lnTo>
                    <a:pt x="289" y="85"/>
                  </a:lnTo>
                  <a:lnTo>
                    <a:pt x="289" y="85"/>
                  </a:lnTo>
                  <a:lnTo>
                    <a:pt x="289" y="85"/>
                  </a:lnTo>
                  <a:lnTo>
                    <a:pt x="287" y="85"/>
                  </a:lnTo>
                  <a:lnTo>
                    <a:pt x="287" y="88"/>
                  </a:lnTo>
                  <a:lnTo>
                    <a:pt x="285" y="88"/>
                  </a:lnTo>
                  <a:lnTo>
                    <a:pt x="285" y="88"/>
                  </a:lnTo>
                  <a:lnTo>
                    <a:pt x="284" y="88"/>
                  </a:lnTo>
                  <a:lnTo>
                    <a:pt x="284" y="88"/>
                  </a:lnTo>
                  <a:lnTo>
                    <a:pt x="284" y="88"/>
                  </a:lnTo>
                  <a:lnTo>
                    <a:pt x="284" y="88"/>
                  </a:lnTo>
                  <a:lnTo>
                    <a:pt x="282" y="90"/>
                  </a:lnTo>
                  <a:lnTo>
                    <a:pt x="282" y="92"/>
                  </a:lnTo>
                  <a:lnTo>
                    <a:pt x="284" y="92"/>
                  </a:lnTo>
                  <a:lnTo>
                    <a:pt x="284" y="92"/>
                  </a:lnTo>
                  <a:lnTo>
                    <a:pt x="282" y="92"/>
                  </a:lnTo>
                  <a:lnTo>
                    <a:pt x="282" y="94"/>
                  </a:lnTo>
                  <a:lnTo>
                    <a:pt x="282" y="94"/>
                  </a:lnTo>
                  <a:lnTo>
                    <a:pt x="282" y="95"/>
                  </a:lnTo>
                  <a:lnTo>
                    <a:pt x="282" y="97"/>
                  </a:lnTo>
                  <a:lnTo>
                    <a:pt x="282" y="97"/>
                  </a:lnTo>
                  <a:lnTo>
                    <a:pt x="280" y="99"/>
                  </a:lnTo>
                  <a:lnTo>
                    <a:pt x="280" y="99"/>
                  </a:lnTo>
                  <a:lnTo>
                    <a:pt x="280" y="99"/>
                  </a:lnTo>
                  <a:lnTo>
                    <a:pt x="278" y="95"/>
                  </a:lnTo>
                  <a:lnTo>
                    <a:pt x="278" y="95"/>
                  </a:lnTo>
                  <a:lnTo>
                    <a:pt x="276" y="95"/>
                  </a:lnTo>
                  <a:lnTo>
                    <a:pt x="276" y="95"/>
                  </a:lnTo>
                  <a:lnTo>
                    <a:pt x="275" y="94"/>
                  </a:lnTo>
                  <a:lnTo>
                    <a:pt x="275" y="94"/>
                  </a:lnTo>
                  <a:lnTo>
                    <a:pt x="273" y="95"/>
                  </a:lnTo>
                  <a:lnTo>
                    <a:pt x="273" y="95"/>
                  </a:lnTo>
                  <a:lnTo>
                    <a:pt x="271" y="95"/>
                  </a:lnTo>
                  <a:lnTo>
                    <a:pt x="271" y="95"/>
                  </a:lnTo>
                  <a:lnTo>
                    <a:pt x="269" y="94"/>
                  </a:lnTo>
                  <a:lnTo>
                    <a:pt x="271" y="92"/>
                  </a:lnTo>
                  <a:lnTo>
                    <a:pt x="269" y="92"/>
                  </a:lnTo>
                  <a:lnTo>
                    <a:pt x="267" y="92"/>
                  </a:lnTo>
                  <a:lnTo>
                    <a:pt x="267" y="92"/>
                  </a:lnTo>
                  <a:lnTo>
                    <a:pt x="267" y="90"/>
                  </a:lnTo>
                  <a:lnTo>
                    <a:pt x="267" y="90"/>
                  </a:lnTo>
                  <a:lnTo>
                    <a:pt x="267" y="90"/>
                  </a:lnTo>
                  <a:lnTo>
                    <a:pt x="260" y="90"/>
                  </a:lnTo>
                  <a:lnTo>
                    <a:pt x="258" y="92"/>
                  </a:lnTo>
                  <a:lnTo>
                    <a:pt x="257" y="92"/>
                  </a:lnTo>
                  <a:lnTo>
                    <a:pt x="257" y="92"/>
                  </a:lnTo>
                  <a:lnTo>
                    <a:pt x="255" y="94"/>
                  </a:lnTo>
                  <a:lnTo>
                    <a:pt x="255" y="94"/>
                  </a:lnTo>
                  <a:lnTo>
                    <a:pt x="255" y="94"/>
                  </a:lnTo>
                  <a:lnTo>
                    <a:pt x="253" y="94"/>
                  </a:lnTo>
                  <a:lnTo>
                    <a:pt x="253" y="94"/>
                  </a:lnTo>
                  <a:lnTo>
                    <a:pt x="253" y="94"/>
                  </a:lnTo>
                  <a:lnTo>
                    <a:pt x="253" y="94"/>
                  </a:lnTo>
                  <a:lnTo>
                    <a:pt x="253" y="92"/>
                  </a:lnTo>
                  <a:lnTo>
                    <a:pt x="251" y="92"/>
                  </a:lnTo>
                  <a:lnTo>
                    <a:pt x="251" y="92"/>
                  </a:lnTo>
                  <a:lnTo>
                    <a:pt x="249" y="92"/>
                  </a:lnTo>
                  <a:lnTo>
                    <a:pt x="247" y="90"/>
                  </a:lnTo>
                  <a:lnTo>
                    <a:pt x="247" y="90"/>
                  </a:lnTo>
                  <a:lnTo>
                    <a:pt x="246" y="88"/>
                  </a:lnTo>
                  <a:lnTo>
                    <a:pt x="246" y="86"/>
                  </a:lnTo>
                  <a:lnTo>
                    <a:pt x="246" y="86"/>
                  </a:lnTo>
                  <a:lnTo>
                    <a:pt x="246" y="86"/>
                  </a:lnTo>
                  <a:lnTo>
                    <a:pt x="247" y="83"/>
                  </a:lnTo>
                  <a:lnTo>
                    <a:pt x="247" y="83"/>
                  </a:lnTo>
                  <a:lnTo>
                    <a:pt x="249" y="83"/>
                  </a:lnTo>
                  <a:lnTo>
                    <a:pt x="249" y="83"/>
                  </a:lnTo>
                  <a:lnTo>
                    <a:pt x="249" y="83"/>
                  </a:lnTo>
                  <a:lnTo>
                    <a:pt x="249" y="83"/>
                  </a:lnTo>
                  <a:lnTo>
                    <a:pt x="249" y="83"/>
                  </a:lnTo>
                  <a:lnTo>
                    <a:pt x="251" y="83"/>
                  </a:lnTo>
                  <a:lnTo>
                    <a:pt x="253" y="83"/>
                  </a:lnTo>
                  <a:lnTo>
                    <a:pt x="253" y="81"/>
                  </a:lnTo>
                  <a:lnTo>
                    <a:pt x="255" y="79"/>
                  </a:lnTo>
                  <a:lnTo>
                    <a:pt x="262" y="76"/>
                  </a:lnTo>
                  <a:lnTo>
                    <a:pt x="262" y="74"/>
                  </a:lnTo>
                  <a:lnTo>
                    <a:pt x="262" y="74"/>
                  </a:lnTo>
                  <a:lnTo>
                    <a:pt x="262" y="74"/>
                  </a:lnTo>
                  <a:lnTo>
                    <a:pt x="262" y="72"/>
                  </a:lnTo>
                  <a:lnTo>
                    <a:pt x="262" y="68"/>
                  </a:lnTo>
                  <a:lnTo>
                    <a:pt x="262" y="68"/>
                  </a:lnTo>
                  <a:lnTo>
                    <a:pt x="262" y="67"/>
                  </a:lnTo>
                  <a:lnTo>
                    <a:pt x="262" y="65"/>
                  </a:lnTo>
                  <a:lnTo>
                    <a:pt x="262" y="61"/>
                  </a:lnTo>
                  <a:lnTo>
                    <a:pt x="262" y="59"/>
                  </a:lnTo>
                  <a:lnTo>
                    <a:pt x="262" y="61"/>
                  </a:lnTo>
                  <a:lnTo>
                    <a:pt x="262" y="61"/>
                  </a:lnTo>
                  <a:lnTo>
                    <a:pt x="264" y="59"/>
                  </a:lnTo>
                  <a:lnTo>
                    <a:pt x="266" y="58"/>
                  </a:lnTo>
                  <a:lnTo>
                    <a:pt x="264" y="58"/>
                  </a:lnTo>
                  <a:lnTo>
                    <a:pt x="260" y="59"/>
                  </a:lnTo>
                  <a:lnTo>
                    <a:pt x="258" y="59"/>
                  </a:lnTo>
                  <a:lnTo>
                    <a:pt x="258" y="59"/>
                  </a:lnTo>
                  <a:lnTo>
                    <a:pt x="257" y="59"/>
                  </a:lnTo>
                  <a:lnTo>
                    <a:pt x="258" y="59"/>
                  </a:lnTo>
                  <a:lnTo>
                    <a:pt x="258" y="58"/>
                  </a:lnTo>
                  <a:lnTo>
                    <a:pt x="258" y="58"/>
                  </a:lnTo>
                  <a:lnTo>
                    <a:pt x="255" y="58"/>
                  </a:lnTo>
                  <a:lnTo>
                    <a:pt x="253" y="59"/>
                  </a:lnTo>
                  <a:lnTo>
                    <a:pt x="251" y="59"/>
                  </a:lnTo>
                  <a:lnTo>
                    <a:pt x="249" y="63"/>
                  </a:lnTo>
                  <a:lnTo>
                    <a:pt x="247" y="65"/>
                  </a:lnTo>
                  <a:lnTo>
                    <a:pt x="244" y="65"/>
                  </a:lnTo>
                  <a:lnTo>
                    <a:pt x="242" y="63"/>
                  </a:lnTo>
                  <a:lnTo>
                    <a:pt x="238" y="59"/>
                  </a:lnTo>
                  <a:lnTo>
                    <a:pt x="229" y="56"/>
                  </a:lnTo>
                  <a:lnTo>
                    <a:pt x="228" y="54"/>
                  </a:lnTo>
                  <a:lnTo>
                    <a:pt x="226" y="54"/>
                  </a:lnTo>
                  <a:lnTo>
                    <a:pt x="224" y="52"/>
                  </a:lnTo>
                  <a:lnTo>
                    <a:pt x="224" y="54"/>
                  </a:lnTo>
                  <a:lnTo>
                    <a:pt x="222" y="54"/>
                  </a:lnTo>
                  <a:lnTo>
                    <a:pt x="222" y="54"/>
                  </a:lnTo>
                  <a:lnTo>
                    <a:pt x="222" y="54"/>
                  </a:lnTo>
                  <a:lnTo>
                    <a:pt x="222" y="56"/>
                  </a:lnTo>
                  <a:lnTo>
                    <a:pt x="220" y="56"/>
                  </a:lnTo>
                  <a:lnTo>
                    <a:pt x="219" y="56"/>
                  </a:lnTo>
                  <a:lnTo>
                    <a:pt x="219" y="56"/>
                  </a:lnTo>
                  <a:lnTo>
                    <a:pt x="219" y="59"/>
                  </a:lnTo>
                  <a:lnTo>
                    <a:pt x="217" y="61"/>
                  </a:lnTo>
                  <a:lnTo>
                    <a:pt x="217" y="63"/>
                  </a:lnTo>
                  <a:lnTo>
                    <a:pt x="215" y="63"/>
                  </a:lnTo>
                  <a:lnTo>
                    <a:pt x="215" y="63"/>
                  </a:lnTo>
                  <a:lnTo>
                    <a:pt x="215" y="61"/>
                  </a:lnTo>
                  <a:lnTo>
                    <a:pt x="215" y="61"/>
                  </a:lnTo>
                  <a:lnTo>
                    <a:pt x="215" y="59"/>
                  </a:lnTo>
                  <a:lnTo>
                    <a:pt x="215" y="59"/>
                  </a:lnTo>
                  <a:lnTo>
                    <a:pt x="215" y="59"/>
                  </a:lnTo>
                  <a:lnTo>
                    <a:pt x="215" y="59"/>
                  </a:lnTo>
                  <a:lnTo>
                    <a:pt x="215" y="59"/>
                  </a:lnTo>
                  <a:lnTo>
                    <a:pt x="215" y="59"/>
                  </a:lnTo>
                  <a:lnTo>
                    <a:pt x="217" y="58"/>
                  </a:lnTo>
                  <a:lnTo>
                    <a:pt x="217" y="58"/>
                  </a:lnTo>
                  <a:lnTo>
                    <a:pt x="219" y="56"/>
                  </a:lnTo>
                  <a:lnTo>
                    <a:pt x="217" y="54"/>
                  </a:lnTo>
                  <a:lnTo>
                    <a:pt x="217" y="54"/>
                  </a:lnTo>
                  <a:lnTo>
                    <a:pt x="217" y="52"/>
                  </a:lnTo>
                  <a:lnTo>
                    <a:pt x="219" y="52"/>
                  </a:lnTo>
                  <a:lnTo>
                    <a:pt x="215" y="48"/>
                  </a:lnTo>
                  <a:lnTo>
                    <a:pt x="215" y="48"/>
                  </a:lnTo>
                  <a:lnTo>
                    <a:pt x="202" y="52"/>
                  </a:lnTo>
                  <a:lnTo>
                    <a:pt x="201" y="50"/>
                  </a:lnTo>
                  <a:lnTo>
                    <a:pt x="201" y="50"/>
                  </a:lnTo>
                  <a:lnTo>
                    <a:pt x="202" y="48"/>
                  </a:lnTo>
                  <a:lnTo>
                    <a:pt x="204" y="48"/>
                  </a:lnTo>
                  <a:lnTo>
                    <a:pt x="206" y="47"/>
                  </a:lnTo>
                  <a:lnTo>
                    <a:pt x="208" y="47"/>
                  </a:lnTo>
                  <a:lnTo>
                    <a:pt x="208" y="45"/>
                  </a:lnTo>
                  <a:lnTo>
                    <a:pt x="210" y="45"/>
                  </a:lnTo>
                  <a:lnTo>
                    <a:pt x="210" y="43"/>
                  </a:lnTo>
                  <a:lnTo>
                    <a:pt x="210" y="41"/>
                  </a:lnTo>
                  <a:lnTo>
                    <a:pt x="210" y="38"/>
                  </a:lnTo>
                  <a:lnTo>
                    <a:pt x="210" y="36"/>
                  </a:lnTo>
                  <a:lnTo>
                    <a:pt x="210" y="34"/>
                  </a:lnTo>
                  <a:lnTo>
                    <a:pt x="210" y="34"/>
                  </a:lnTo>
                  <a:lnTo>
                    <a:pt x="210" y="32"/>
                  </a:lnTo>
                  <a:lnTo>
                    <a:pt x="210" y="34"/>
                  </a:lnTo>
                  <a:lnTo>
                    <a:pt x="208" y="34"/>
                  </a:lnTo>
                  <a:lnTo>
                    <a:pt x="208" y="32"/>
                  </a:lnTo>
                  <a:lnTo>
                    <a:pt x="206" y="32"/>
                  </a:lnTo>
                  <a:lnTo>
                    <a:pt x="206" y="32"/>
                  </a:lnTo>
                  <a:lnTo>
                    <a:pt x="204" y="32"/>
                  </a:lnTo>
                  <a:lnTo>
                    <a:pt x="204" y="32"/>
                  </a:lnTo>
                  <a:lnTo>
                    <a:pt x="204" y="32"/>
                  </a:lnTo>
                  <a:lnTo>
                    <a:pt x="204" y="32"/>
                  </a:lnTo>
                  <a:lnTo>
                    <a:pt x="204" y="32"/>
                  </a:lnTo>
                  <a:lnTo>
                    <a:pt x="206" y="32"/>
                  </a:lnTo>
                  <a:lnTo>
                    <a:pt x="206" y="30"/>
                  </a:lnTo>
                  <a:lnTo>
                    <a:pt x="206" y="30"/>
                  </a:lnTo>
                  <a:lnTo>
                    <a:pt x="208" y="30"/>
                  </a:lnTo>
                  <a:lnTo>
                    <a:pt x="208" y="30"/>
                  </a:lnTo>
                  <a:lnTo>
                    <a:pt x="208" y="30"/>
                  </a:lnTo>
                  <a:lnTo>
                    <a:pt x="210" y="30"/>
                  </a:lnTo>
                  <a:lnTo>
                    <a:pt x="208" y="30"/>
                  </a:lnTo>
                  <a:lnTo>
                    <a:pt x="208" y="29"/>
                  </a:lnTo>
                  <a:lnTo>
                    <a:pt x="208" y="29"/>
                  </a:lnTo>
                  <a:lnTo>
                    <a:pt x="206" y="25"/>
                  </a:lnTo>
                  <a:lnTo>
                    <a:pt x="206" y="23"/>
                  </a:lnTo>
                  <a:lnTo>
                    <a:pt x="204" y="23"/>
                  </a:lnTo>
                  <a:lnTo>
                    <a:pt x="202" y="23"/>
                  </a:lnTo>
                  <a:lnTo>
                    <a:pt x="202" y="25"/>
                  </a:lnTo>
                  <a:lnTo>
                    <a:pt x="201" y="25"/>
                  </a:lnTo>
                  <a:lnTo>
                    <a:pt x="199" y="25"/>
                  </a:lnTo>
                  <a:lnTo>
                    <a:pt x="199" y="25"/>
                  </a:lnTo>
                  <a:lnTo>
                    <a:pt x="199" y="23"/>
                  </a:lnTo>
                  <a:lnTo>
                    <a:pt x="197" y="23"/>
                  </a:lnTo>
                  <a:lnTo>
                    <a:pt x="195" y="21"/>
                  </a:lnTo>
                  <a:lnTo>
                    <a:pt x="195" y="21"/>
                  </a:lnTo>
                  <a:lnTo>
                    <a:pt x="193" y="21"/>
                  </a:lnTo>
                  <a:lnTo>
                    <a:pt x="190" y="20"/>
                  </a:lnTo>
                  <a:lnTo>
                    <a:pt x="188" y="20"/>
                  </a:lnTo>
                  <a:lnTo>
                    <a:pt x="186" y="16"/>
                  </a:lnTo>
                  <a:lnTo>
                    <a:pt x="186" y="18"/>
                  </a:lnTo>
                  <a:lnTo>
                    <a:pt x="186" y="18"/>
                  </a:lnTo>
                  <a:lnTo>
                    <a:pt x="184" y="18"/>
                  </a:lnTo>
                  <a:lnTo>
                    <a:pt x="184" y="20"/>
                  </a:lnTo>
                  <a:lnTo>
                    <a:pt x="181" y="21"/>
                  </a:lnTo>
                  <a:lnTo>
                    <a:pt x="179" y="21"/>
                  </a:lnTo>
                  <a:lnTo>
                    <a:pt x="179" y="21"/>
                  </a:lnTo>
                  <a:lnTo>
                    <a:pt x="179" y="21"/>
                  </a:lnTo>
                  <a:lnTo>
                    <a:pt x="179" y="21"/>
                  </a:lnTo>
                  <a:lnTo>
                    <a:pt x="179" y="21"/>
                  </a:lnTo>
                  <a:lnTo>
                    <a:pt x="177" y="20"/>
                  </a:lnTo>
                  <a:lnTo>
                    <a:pt x="177" y="21"/>
                  </a:lnTo>
                  <a:lnTo>
                    <a:pt x="175" y="21"/>
                  </a:lnTo>
                  <a:lnTo>
                    <a:pt x="175" y="21"/>
                  </a:lnTo>
                  <a:lnTo>
                    <a:pt x="175" y="21"/>
                  </a:lnTo>
                  <a:lnTo>
                    <a:pt x="173" y="21"/>
                  </a:lnTo>
                  <a:lnTo>
                    <a:pt x="170" y="21"/>
                  </a:lnTo>
                  <a:lnTo>
                    <a:pt x="170" y="21"/>
                  </a:lnTo>
                  <a:lnTo>
                    <a:pt x="168" y="21"/>
                  </a:lnTo>
                  <a:lnTo>
                    <a:pt x="168" y="20"/>
                  </a:lnTo>
                  <a:lnTo>
                    <a:pt x="168" y="18"/>
                  </a:lnTo>
                  <a:lnTo>
                    <a:pt x="168" y="18"/>
                  </a:lnTo>
                  <a:lnTo>
                    <a:pt x="157" y="16"/>
                  </a:lnTo>
                  <a:lnTo>
                    <a:pt x="154" y="14"/>
                  </a:lnTo>
                  <a:lnTo>
                    <a:pt x="148" y="12"/>
                  </a:lnTo>
                  <a:lnTo>
                    <a:pt x="148" y="12"/>
                  </a:lnTo>
                  <a:lnTo>
                    <a:pt x="145" y="14"/>
                  </a:lnTo>
                  <a:lnTo>
                    <a:pt x="143" y="14"/>
                  </a:lnTo>
                  <a:lnTo>
                    <a:pt x="141" y="14"/>
                  </a:lnTo>
                  <a:lnTo>
                    <a:pt x="141" y="16"/>
                  </a:lnTo>
                  <a:lnTo>
                    <a:pt x="139" y="18"/>
                  </a:lnTo>
                  <a:lnTo>
                    <a:pt x="141" y="21"/>
                  </a:lnTo>
                  <a:lnTo>
                    <a:pt x="141" y="21"/>
                  </a:lnTo>
                  <a:lnTo>
                    <a:pt x="143" y="23"/>
                  </a:lnTo>
                  <a:lnTo>
                    <a:pt x="143" y="25"/>
                  </a:lnTo>
                  <a:lnTo>
                    <a:pt x="143" y="27"/>
                  </a:lnTo>
                  <a:lnTo>
                    <a:pt x="143" y="29"/>
                  </a:lnTo>
                  <a:lnTo>
                    <a:pt x="145" y="29"/>
                  </a:lnTo>
                  <a:lnTo>
                    <a:pt x="146" y="30"/>
                  </a:lnTo>
                  <a:lnTo>
                    <a:pt x="148" y="32"/>
                  </a:lnTo>
                  <a:lnTo>
                    <a:pt x="148" y="32"/>
                  </a:lnTo>
                  <a:lnTo>
                    <a:pt x="150" y="38"/>
                  </a:lnTo>
                  <a:lnTo>
                    <a:pt x="148" y="39"/>
                  </a:lnTo>
                  <a:lnTo>
                    <a:pt x="150" y="39"/>
                  </a:lnTo>
                  <a:lnTo>
                    <a:pt x="150" y="39"/>
                  </a:lnTo>
                  <a:lnTo>
                    <a:pt x="150" y="39"/>
                  </a:lnTo>
                  <a:lnTo>
                    <a:pt x="152" y="39"/>
                  </a:lnTo>
                  <a:lnTo>
                    <a:pt x="152" y="39"/>
                  </a:lnTo>
                  <a:lnTo>
                    <a:pt x="152" y="39"/>
                  </a:lnTo>
                  <a:lnTo>
                    <a:pt x="154" y="41"/>
                  </a:lnTo>
                  <a:lnTo>
                    <a:pt x="157" y="45"/>
                  </a:lnTo>
                  <a:lnTo>
                    <a:pt x="159" y="47"/>
                  </a:lnTo>
                  <a:lnTo>
                    <a:pt x="159" y="50"/>
                  </a:lnTo>
                  <a:lnTo>
                    <a:pt x="157" y="50"/>
                  </a:lnTo>
                  <a:lnTo>
                    <a:pt x="157" y="52"/>
                  </a:lnTo>
                  <a:lnTo>
                    <a:pt x="155" y="52"/>
                  </a:lnTo>
                  <a:lnTo>
                    <a:pt x="154" y="54"/>
                  </a:lnTo>
                  <a:lnTo>
                    <a:pt x="152" y="56"/>
                  </a:lnTo>
                  <a:lnTo>
                    <a:pt x="150" y="56"/>
                  </a:lnTo>
                  <a:lnTo>
                    <a:pt x="145" y="56"/>
                  </a:lnTo>
                  <a:lnTo>
                    <a:pt x="141" y="56"/>
                  </a:lnTo>
                  <a:lnTo>
                    <a:pt x="141" y="56"/>
                  </a:lnTo>
                  <a:lnTo>
                    <a:pt x="139" y="58"/>
                  </a:lnTo>
                  <a:lnTo>
                    <a:pt x="139" y="58"/>
                  </a:lnTo>
                  <a:lnTo>
                    <a:pt x="139" y="59"/>
                  </a:lnTo>
                  <a:lnTo>
                    <a:pt x="139" y="59"/>
                  </a:lnTo>
                  <a:lnTo>
                    <a:pt x="141" y="59"/>
                  </a:lnTo>
                  <a:lnTo>
                    <a:pt x="141" y="59"/>
                  </a:lnTo>
                  <a:lnTo>
                    <a:pt x="141" y="59"/>
                  </a:lnTo>
                  <a:lnTo>
                    <a:pt x="143" y="59"/>
                  </a:lnTo>
                  <a:lnTo>
                    <a:pt x="143" y="59"/>
                  </a:lnTo>
                  <a:lnTo>
                    <a:pt x="141" y="59"/>
                  </a:lnTo>
                  <a:lnTo>
                    <a:pt x="139" y="61"/>
                  </a:lnTo>
                  <a:lnTo>
                    <a:pt x="139" y="61"/>
                  </a:lnTo>
                  <a:lnTo>
                    <a:pt x="137" y="61"/>
                  </a:lnTo>
                  <a:lnTo>
                    <a:pt x="137" y="65"/>
                  </a:lnTo>
                  <a:lnTo>
                    <a:pt x="139" y="67"/>
                  </a:lnTo>
                  <a:lnTo>
                    <a:pt x="141" y="67"/>
                  </a:lnTo>
                  <a:lnTo>
                    <a:pt x="141" y="68"/>
                  </a:lnTo>
                  <a:lnTo>
                    <a:pt x="143" y="68"/>
                  </a:lnTo>
                  <a:lnTo>
                    <a:pt x="145" y="67"/>
                  </a:lnTo>
                  <a:lnTo>
                    <a:pt x="145" y="67"/>
                  </a:lnTo>
                  <a:lnTo>
                    <a:pt x="146" y="67"/>
                  </a:lnTo>
                  <a:lnTo>
                    <a:pt x="148" y="67"/>
                  </a:lnTo>
                  <a:lnTo>
                    <a:pt x="150" y="65"/>
                  </a:lnTo>
                  <a:lnTo>
                    <a:pt x="152" y="65"/>
                  </a:lnTo>
                  <a:lnTo>
                    <a:pt x="152" y="65"/>
                  </a:lnTo>
                  <a:lnTo>
                    <a:pt x="152" y="67"/>
                  </a:lnTo>
                  <a:lnTo>
                    <a:pt x="152" y="67"/>
                  </a:lnTo>
                  <a:lnTo>
                    <a:pt x="154" y="65"/>
                  </a:lnTo>
                  <a:lnTo>
                    <a:pt x="155" y="65"/>
                  </a:lnTo>
                  <a:lnTo>
                    <a:pt x="155" y="63"/>
                  </a:lnTo>
                  <a:lnTo>
                    <a:pt x="155" y="65"/>
                  </a:lnTo>
                  <a:lnTo>
                    <a:pt x="155" y="67"/>
                  </a:lnTo>
                  <a:lnTo>
                    <a:pt x="154" y="67"/>
                  </a:lnTo>
                  <a:lnTo>
                    <a:pt x="154" y="68"/>
                  </a:lnTo>
                  <a:lnTo>
                    <a:pt x="152" y="68"/>
                  </a:lnTo>
                  <a:lnTo>
                    <a:pt x="150" y="68"/>
                  </a:lnTo>
                  <a:lnTo>
                    <a:pt x="150" y="68"/>
                  </a:lnTo>
                  <a:lnTo>
                    <a:pt x="150" y="70"/>
                  </a:lnTo>
                  <a:lnTo>
                    <a:pt x="150" y="70"/>
                  </a:lnTo>
                  <a:lnTo>
                    <a:pt x="150" y="72"/>
                  </a:lnTo>
                  <a:lnTo>
                    <a:pt x="148" y="74"/>
                  </a:lnTo>
                  <a:lnTo>
                    <a:pt x="148" y="76"/>
                  </a:lnTo>
                  <a:lnTo>
                    <a:pt x="148" y="76"/>
                  </a:lnTo>
                  <a:lnTo>
                    <a:pt x="150" y="77"/>
                  </a:lnTo>
                  <a:lnTo>
                    <a:pt x="150" y="81"/>
                  </a:lnTo>
                  <a:lnTo>
                    <a:pt x="152" y="81"/>
                  </a:lnTo>
                  <a:lnTo>
                    <a:pt x="152" y="79"/>
                  </a:lnTo>
                  <a:lnTo>
                    <a:pt x="154" y="79"/>
                  </a:lnTo>
                  <a:lnTo>
                    <a:pt x="155" y="77"/>
                  </a:lnTo>
                  <a:lnTo>
                    <a:pt x="157" y="79"/>
                  </a:lnTo>
                  <a:lnTo>
                    <a:pt x="157" y="79"/>
                  </a:lnTo>
                  <a:lnTo>
                    <a:pt x="157" y="79"/>
                  </a:lnTo>
                  <a:lnTo>
                    <a:pt x="157" y="81"/>
                  </a:lnTo>
                  <a:lnTo>
                    <a:pt x="159" y="81"/>
                  </a:lnTo>
                  <a:lnTo>
                    <a:pt x="159" y="83"/>
                  </a:lnTo>
                  <a:lnTo>
                    <a:pt x="159" y="85"/>
                  </a:lnTo>
                  <a:lnTo>
                    <a:pt x="159" y="86"/>
                  </a:lnTo>
                  <a:lnTo>
                    <a:pt x="157" y="86"/>
                  </a:lnTo>
                  <a:lnTo>
                    <a:pt x="157" y="88"/>
                  </a:lnTo>
                  <a:lnTo>
                    <a:pt x="157" y="88"/>
                  </a:lnTo>
                  <a:lnTo>
                    <a:pt x="155" y="88"/>
                  </a:lnTo>
                  <a:lnTo>
                    <a:pt x="154" y="86"/>
                  </a:lnTo>
                  <a:lnTo>
                    <a:pt x="152" y="86"/>
                  </a:lnTo>
                  <a:lnTo>
                    <a:pt x="152" y="86"/>
                  </a:lnTo>
                  <a:lnTo>
                    <a:pt x="150" y="88"/>
                  </a:lnTo>
                  <a:lnTo>
                    <a:pt x="154" y="95"/>
                  </a:lnTo>
                  <a:lnTo>
                    <a:pt x="155" y="99"/>
                  </a:lnTo>
                  <a:lnTo>
                    <a:pt x="157" y="99"/>
                  </a:lnTo>
                  <a:lnTo>
                    <a:pt x="159" y="99"/>
                  </a:lnTo>
                  <a:lnTo>
                    <a:pt x="159" y="99"/>
                  </a:lnTo>
                  <a:lnTo>
                    <a:pt x="159" y="99"/>
                  </a:lnTo>
                  <a:lnTo>
                    <a:pt x="161" y="99"/>
                  </a:lnTo>
                  <a:lnTo>
                    <a:pt x="163" y="99"/>
                  </a:lnTo>
                  <a:lnTo>
                    <a:pt x="168" y="101"/>
                  </a:lnTo>
                  <a:lnTo>
                    <a:pt x="172" y="101"/>
                  </a:lnTo>
                  <a:lnTo>
                    <a:pt x="173" y="101"/>
                  </a:lnTo>
                  <a:lnTo>
                    <a:pt x="175" y="104"/>
                  </a:lnTo>
                  <a:lnTo>
                    <a:pt x="177" y="104"/>
                  </a:lnTo>
                  <a:lnTo>
                    <a:pt x="177" y="106"/>
                  </a:lnTo>
                  <a:lnTo>
                    <a:pt x="179" y="110"/>
                  </a:lnTo>
                  <a:lnTo>
                    <a:pt x="179" y="112"/>
                  </a:lnTo>
                  <a:lnTo>
                    <a:pt x="181" y="114"/>
                  </a:lnTo>
                  <a:lnTo>
                    <a:pt x="182" y="114"/>
                  </a:lnTo>
                  <a:lnTo>
                    <a:pt x="184" y="115"/>
                  </a:lnTo>
                  <a:lnTo>
                    <a:pt x="184" y="115"/>
                  </a:lnTo>
                  <a:lnTo>
                    <a:pt x="184" y="117"/>
                  </a:lnTo>
                  <a:lnTo>
                    <a:pt x="184" y="119"/>
                  </a:lnTo>
                  <a:lnTo>
                    <a:pt x="186" y="123"/>
                  </a:lnTo>
                  <a:lnTo>
                    <a:pt x="188" y="124"/>
                  </a:lnTo>
                  <a:lnTo>
                    <a:pt x="192" y="126"/>
                  </a:lnTo>
                  <a:lnTo>
                    <a:pt x="193" y="126"/>
                  </a:lnTo>
                  <a:lnTo>
                    <a:pt x="197" y="128"/>
                  </a:lnTo>
                  <a:lnTo>
                    <a:pt x="199" y="128"/>
                  </a:lnTo>
                  <a:lnTo>
                    <a:pt x="199" y="130"/>
                  </a:lnTo>
                  <a:lnTo>
                    <a:pt x="199" y="130"/>
                  </a:lnTo>
                  <a:lnTo>
                    <a:pt x="197" y="130"/>
                  </a:lnTo>
                  <a:lnTo>
                    <a:pt x="193" y="128"/>
                  </a:lnTo>
                  <a:lnTo>
                    <a:pt x="190" y="126"/>
                  </a:lnTo>
                  <a:lnTo>
                    <a:pt x="190" y="126"/>
                  </a:lnTo>
                  <a:lnTo>
                    <a:pt x="188" y="126"/>
                  </a:lnTo>
                  <a:lnTo>
                    <a:pt x="186" y="126"/>
                  </a:lnTo>
                  <a:lnTo>
                    <a:pt x="186" y="124"/>
                  </a:lnTo>
                  <a:lnTo>
                    <a:pt x="182" y="119"/>
                  </a:lnTo>
                  <a:lnTo>
                    <a:pt x="182" y="117"/>
                  </a:lnTo>
                  <a:lnTo>
                    <a:pt x="181" y="115"/>
                  </a:lnTo>
                  <a:lnTo>
                    <a:pt x="181" y="115"/>
                  </a:lnTo>
                  <a:lnTo>
                    <a:pt x="179" y="112"/>
                  </a:lnTo>
                  <a:lnTo>
                    <a:pt x="173" y="104"/>
                  </a:lnTo>
                  <a:lnTo>
                    <a:pt x="172" y="103"/>
                  </a:lnTo>
                  <a:lnTo>
                    <a:pt x="172" y="103"/>
                  </a:lnTo>
                  <a:lnTo>
                    <a:pt x="170" y="103"/>
                  </a:lnTo>
                  <a:lnTo>
                    <a:pt x="170" y="103"/>
                  </a:lnTo>
                  <a:lnTo>
                    <a:pt x="168" y="101"/>
                  </a:lnTo>
                  <a:lnTo>
                    <a:pt x="168" y="103"/>
                  </a:lnTo>
                  <a:lnTo>
                    <a:pt x="164" y="103"/>
                  </a:lnTo>
                  <a:lnTo>
                    <a:pt x="159" y="103"/>
                  </a:lnTo>
                  <a:lnTo>
                    <a:pt x="159" y="104"/>
                  </a:lnTo>
                  <a:lnTo>
                    <a:pt x="157" y="104"/>
                  </a:lnTo>
                  <a:lnTo>
                    <a:pt x="154" y="104"/>
                  </a:lnTo>
                  <a:lnTo>
                    <a:pt x="150" y="104"/>
                  </a:lnTo>
                  <a:lnTo>
                    <a:pt x="146" y="104"/>
                  </a:lnTo>
                  <a:lnTo>
                    <a:pt x="145" y="103"/>
                  </a:lnTo>
                  <a:lnTo>
                    <a:pt x="143" y="101"/>
                  </a:lnTo>
                  <a:lnTo>
                    <a:pt x="143" y="101"/>
                  </a:lnTo>
                  <a:lnTo>
                    <a:pt x="141" y="101"/>
                  </a:lnTo>
                  <a:lnTo>
                    <a:pt x="141" y="99"/>
                  </a:lnTo>
                  <a:lnTo>
                    <a:pt x="139" y="101"/>
                  </a:lnTo>
                  <a:lnTo>
                    <a:pt x="137" y="101"/>
                  </a:lnTo>
                  <a:lnTo>
                    <a:pt x="137" y="101"/>
                  </a:lnTo>
                  <a:lnTo>
                    <a:pt x="137" y="103"/>
                  </a:lnTo>
                  <a:lnTo>
                    <a:pt x="136" y="104"/>
                  </a:lnTo>
                  <a:lnTo>
                    <a:pt x="134" y="110"/>
                  </a:lnTo>
                  <a:lnTo>
                    <a:pt x="132" y="115"/>
                  </a:lnTo>
                  <a:lnTo>
                    <a:pt x="132" y="115"/>
                  </a:lnTo>
                  <a:lnTo>
                    <a:pt x="132" y="117"/>
                  </a:lnTo>
                  <a:lnTo>
                    <a:pt x="132" y="119"/>
                  </a:lnTo>
                  <a:lnTo>
                    <a:pt x="134" y="121"/>
                  </a:lnTo>
                  <a:lnTo>
                    <a:pt x="134" y="123"/>
                  </a:lnTo>
                  <a:lnTo>
                    <a:pt x="134" y="124"/>
                  </a:lnTo>
                  <a:lnTo>
                    <a:pt x="134" y="124"/>
                  </a:lnTo>
                  <a:lnTo>
                    <a:pt x="134" y="126"/>
                  </a:lnTo>
                  <a:lnTo>
                    <a:pt x="136" y="128"/>
                  </a:lnTo>
                  <a:lnTo>
                    <a:pt x="136" y="130"/>
                  </a:lnTo>
                  <a:lnTo>
                    <a:pt x="136" y="132"/>
                  </a:lnTo>
                  <a:lnTo>
                    <a:pt x="134" y="133"/>
                  </a:lnTo>
                  <a:lnTo>
                    <a:pt x="134" y="133"/>
                  </a:lnTo>
                  <a:lnTo>
                    <a:pt x="132" y="135"/>
                  </a:lnTo>
                  <a:lnTo>
                    <a:pt x="132" y="137"/>
                  </a:lnTo>
                  <a:lnTo>
                    <a:pt x="134" y="142"/>
                  </a:lnTo>
                  <a:lnTo>
                    <a:pt x="134" y="144"/>
                  </a:lnTo>
                  <a:lnTo>
                    <a:pt x="132" y="144"/>
                  </a:lnTo>
                  <a:lnTo>
                    <a:pt x="132" y="141"/>
                  </a:lnTo>
                  <a:lnTo>
                    <a:pt x="132" y="137"/>
                  </a:lnTo>
                  <a:lnTo>
                    <a:pt x="132" y="133"/>
                  </a:lnTo>
                  <a:lnTo>
                    <a:pt x="134" y="132"/>
                  </a:lnTo>
                  <a:lnTo>
                    <a:pt x="134" y="132"/>
                  </a:lnTo>
                  <a:lnTo>
                    <a:pt x="136" y="130"/>
                  </a:lnTo>
                  <a:lnTo>
                    <a:pt x="136" y="130"/>
                  </a:lnTo>
                  <a:lnTo>
                    <a:pt x="134" y="128"/>
                  </a:lnTo>
                  <a:lnTo>
                    <a:pt x="130" y="128"/>
                  </a:lnTo>
                  <a:lnTo>
                    <a:pt x="126" y="126"/>
                  </a:lnTo>
                  <a:lnTo>
                    <a:pt x="126" y="126"/>
                  </a:lnTo>
                  <a:lnTo>
                    <a:pt x="126" y="124"/>
                  </a:lnTo>
                  <a:lnTo>
                    <a:pt x="125" y="124"/>
                  </a:lnTo>
                  <a:lnTo>
                    <a:pt x="125" y="123"/>
                  </a:lnTo>
                  <a:lnTo>
                    <a:pt x="123" y="123"/>
                  </a:lnTo>
                  <a:lnTo>
                    <a:pt x="121" y="124"/>
                  </a:lnTo>
                  <a:lnTo>
                    <a:pt x="121" y="124"/>
                  </a:lnTo>
                  <a:lnTo>
                    <a:pt x="121" y="126"/>
                  </a:lnTo>
                  <a:lnTo>
                    <a:pt x="119" y="128"/>
                  </a:lnTo>
                  <a:lnTo>
                    <a:pt x="119" y="130"/>
                  </a:lnTo>
                  <a:lnTo>
                    <a:pt x="119" y="132"/>
                  </a:lnTo>
                  <a:lnTo>
                    <a:pt x="121" y="132"/>
                  </a:lnTo>
                  <a:lnTo>
                    <a:pt x="123" y="130"/>
                  </a:lnTo>
                  <a:lnTo>
                    <a:pt x="125" y="132"/>
                  </a:lnTo>
                  <a:lnTo>
                    <a:pt x="123" y="135"/>
                  </a:lnTo>
                  <a:lnTo>
                    <a:pt x="123" y="139"/>
                  </a:lnTo>
                  <a:lnTo>
                    <a:pt x="121" y="141"/>
                  </a:lnTo>
                  <a:lnTo>
                    <a:pt x="121" y="141"/>
                  </a:lnTo>
                  <a:lnTo>
                    <a:pt x="121" y="141"/>
                  </a:lnTo>
                  <a:lnTo>
                    <a:pt x="119" y="141"/>
                  </a:lnTo>
                  <a:lnTo>
                    <a:pt x="119" y="141"/>
                  </a:lnTo>
                  <a:lnTo>
                    <a:pt x="117" y="141"/>
                  </a:lnTo>
                  <a:lnTo>
                    <a:pt x="117" y="141"/>
                  </a:lnTo>
                  <a:lnTo>
                    <a:pt x="117" y="139"/>
                  </a:lnTo>
                  <a:lnTo>
                    <a:pt x="117" y="139"/>
                  </a:lnTo>
                  <a:lnTo>
                    <a:pt x="116" y="139"/>
                  </a:lnTo>
                  <a:lnTo>
                    <a:pt x="116" y="137"/>
                  </a:lnTo>
                  <a:lnTo>
                    <a:pt x="116" y="137"/>
                  </a:lnTo>
                  <a:lnTo>
                    <a:pt x="114" y="137"/>
                  </a:lnTo>
                  <a:lnTo>
                    <a:pt x="114" y="137"/>
                  </a:lnTo>
                  <a:lnTo>
                    <a:pt x="112" y="137"/>
                  </a:lnTo>
                  <a:lnTo>
                    <a:pt x="112" y="137"/>
                  </a:lnTo>
                  <a:lnTo>
                    <a:pt x="112" y="135"/>
                  </a:lnTo>
                  <a:lnTo>
                    <a:pt x="110" y="133"/>
                  </a:lnTo>
                  <a:lnTo>
                    <a:pt x="112" y="132"/>
                  </a:lnTo>
                  <a:lnTo>
                    <a:pt x="114" y="132"/>
                  </a:lnTo>
                  <a:lnTo>
                    <a:pt x="114" y="132"/>
                  </a:lnTo>
                  <a:lnTo>
                    <a:pt x="116" y="132"/>
                  </a:lnTo>
                  <a:lnTo>
                    <a:pt x="116" y="130"/>
                  </a:lnTo>
                  <a:lnTo>
                    <a:pt x="116" y="128"/>
                  </a:lnTo>
                  <a:lnTo>
                    <a:pt x="116" y="128"/>
                  </a:lnTo>
                  <a:lnTo>
                    <a:pt x="114" y="128"/>
                  </a:lnTo>
                  <a:lnTo>
                    <a:pt x="114" y="126"/>
                  </a:lnTo>
                  <a:lnTo>
                    <a:pt x="114" y="126"/>
                  </a:lnTo>
                  <a:lnTo>
                    <a:pt x="114" y="126"/>
                  </a:lnTo>
                  <a:lnTo>
                    <a:pt x="112" y="124"/>
                  </a:lnTo>
                  <a:lnTo>
                    <a:pt x="110" y="121"/>
                  </a:lnTo>
                  <a:lnTo>
                    <a:pt x="108" y="119"/>
                  </a:lnTo>
                  <a:lnTo>
                    <a:pt x="110" y="115"/>
                  </a:lnTo>
                  <a:lnTo>
                    <a:pt x="110" y="115"/>
                  </a:lnTo>
                  <a:lnTo>
                    <a:pt x="105" y="114"/>
                  </a:lnTo>
                  <a:lnTo>
                    <a:pt x="90" y="117"/>
                  </a:lnTo>
                  <a:lnTo>
                    <a:pt x="83" y="117"/>
                  </a:lnTo>
                  <a:lnTo>
                    <a:pt x="81" y="117"/>
                  </a:lnTo>
                  <a:lnTo>
                    <a:pt x="81" y="117"/>
                  </a:lnTo>
                  <a:lnTo>
                    <a:pt x="81" y="117"/>
                  </a:lnTo>
                  <a:lnTo>
                    <a:pt x="72" y="117"/>
                  </a:lnTo>
                  <a:lnTo>
                    <a:pt x="69" y="119"/>
                  </a:lnTo>
                  <a:lnTo>
                    <a:pt x="67" y="121"/>
                  </a:lnTo>
                  <a:lnTo>
                    <a:pt x="67" y="121"/>
                  </a:lnTo>
                  <a:lnTo>
                    <a:pt x="65" y="124"/>
                  </a:lnTo>
                  <a:lnTo>
                    <a:pt x="63" y="124"/>
                  </a:lnTo>
                  <a:lnTo>
                    <a:pt x="61" y="126"/>
                  </a:lnTo>
                  <a:lnTo>
                    <a:pt x="61" y="126"/>
                  </a:lnTo>
                  <a:lnTo>
                    <a:pt x="63" y="128"/>
                  </a:lnTo>
                  <a:lnTo>
                    <a:pt x="65" y="128"/>
                  </a:lnTo>
                  <a:lnTo>
                    <a:pt x="65" y="128"/>
                  </a:lnTo>
                  <a:lnTo>
                    <a:pt x="65" y="130"/>
                  </a:lnTo>
                  <a:lnTo>
                    <a:pt x="65" y="132"/>
                  </a:lnTo>
                  <a:lnTo>
                    <a:pt x="63" y="132"/>
                  </a:lnTo>
                  <a:lnTo>
                    <a:pt x="63" y="132"/>
                  </a:lnTo>
                  <a:lnTo>
                    <a:pt x="61" y="132"/>
                  </a:lnTo>
                  <a:lnTo>
                    <a:pt x="61" y="132"/>
                  </a:lnTo>
                  <a:lnTo>
                    <a:pt x="60" y="132"/>
                  </a:lnTo>
                  <a:lnTo>
                    <a:pt x="60" y="133"/>
                  </a:lnTo>
                  <a:lnTo>
                    <a:pt x="60" y="135"/>
                  </a:lnTo>
                  <a:lnTo>
                    <a:pt x="60" y="137"/>
                  </a:lnTo>
                  <a:lnTo>
                    <a:pt x="60" y="144"/>
                  </a:lnTo>
                  <a:lnTo>
                    <a:pt x="60" y="146"/>
                  </a:lnTo>
                  <a:lnTo>
                    <a:pt x="61" y="146"/>
                  </a:lnTo>
                  <a:lnTo>
                    <a:pt x="72" y="148"/>
                  </a:lnTo>
                  <a:lnTo>
                    <a:pt x="74" y="148"/>
                  </a:lnTo>
                  <a:lnTo>
                    <a:pt x="76" y="150"/>
                  </a:lnTo>
                  <a:lnTo>
                    <a:pt x="76" y="150"/>
                  </a:lnTo>
                  <a:lnTo>
                    <a:pt x="74" y="148"/>
                  </a:lnTo>
                  <a:lnTo>
                    <a:pt x="72" y="148"/>
                  </a:lnTo>
                  <a:lnTo>
                    <a:pt x="71" y="148"/>
                  </a:lnTo>
                  <a:lnTo>
                    <a:pt x="71" y="148"/>
                  </a:lnTo>
                  <a:lnTo>
                    <a:pt x="69" y="150"/>
                  </a:lnTo>
                  <a:lnTo>
                    <a:pt x="69" y="151"/>
                  </a:lnTo>
                  <a:lnTo>
                    <a:pt x="69" y="151"/>
                  </a:lnTo>
                  <a:lnTo>
                    <a:pt x="69" y="153"/>
                  </a:lnTo>
                  <a:lnTo>
                    <a:pt x="69" y="153"/>
                  </a:lnTo>
                  <a:lnTo>
                    <a:pt x="69" y="153"/>
                  </a:lnTo>
                  <a:lnTo>
                    <a:pt x="67" y="155"/>
                  </a:lnTo>
                  <a:lnTo>
                    <a:pt x="67" y="157"/>
                  </a:lnTo>
                  <a:lnTo>
                    <a:pt x="67" y="159"/>
                  </a:lnTo>
                  <a:lnTo>
                    <a:pt x="67" y="159"/>
                  </a:lnTo>
                  <a:lnTo>
                    <a:pt x="67" y="160"/>
                  </a:lnTo>
                  <a:lnTo>
                    <a:pt x="67" y="162"/>
                  </a:lnTo>
                  <a:lnTo>
                    <a:pt x="67" y="164"/>
                  </a:lnTo>
                  <a:lnTo>
                    <a:pt x="67" y="164"/>
                  </a:lnTo>
                  <a:lnTo>
                    <a:pt x="67" y="164"/>
                  </a:lnTo>
                  <a:lnTo>
                    <a:pt x="67" y="166"/>
                  </a:lnTo>
                  <a:lnTo>
                    <a:pt x="67" y="166"/>
                  </a:lnTo>
                  <a:lnTo>
                    <a:pt x="67" y="171"/>
                  </a:lnTo>
                  <a:lnTo>
                    <a:pt x="67" y="175"/>
                  </a:lnTo>
                  <a:lnTo>
                    <a:pt x="67" y="177"/>
                  </a:lnTo>
                  <a:lnTo>
                    <a:pt x="65" y="180"/>
                  </a:lnTo>
                  <a:lnTo>
                    <a:pt x="61" y="188"/>
                  </a:lnTo>
                  <a:lnTo>
                    <a:pt x="61" y="188"/>
                  </a:lnTo>
                  <a:lnTo>
                    <a:pt x="61" y="189"/>
                  </a:lnTo>
                  <a:lnTo>
                    <a:pt x="60" y="191"/>
                  </a:lnTo>
                  <a:lnTo>
                    <a:pt x="60" y="200"/>
                  </a:lnTo>
                  <a:lnTo>
                    <a:pt x="60" y="204"/>
                  </a:lnTo>
                  <a:lnTo>
                    <a:pt x="58" y="206"/>
                  </a:lnTo>
                  <a:lnTo>
                    <a:pt x="56" y="206"/>
                  </a:lnTo>
                  <a:lnTo>
                    <a:pt x="56" y="206"/>
                  </a:lnTo>
                  <a:lnTo>
                    <a:pt x="54" y="206"/>
                  </a:lnTo>
                  <a:lnTo>
                    <a:pt x="51" y="204"/>
                  </a:lnTo>
                  <a:lnTo>
                    <a:pt x="47" y="204"/>
                  </a:lnTo>
                  <a:lnTo>
                    <a:pt x="45" y="206"/>
                  </a:lnTo>
                  <a:lnTo>
                    <a:pt x="43" y="206"/>
                  </a:lnTo>
                  <a:lnTo>
                    <a:pt x="43" y="206"/>
                  </a:lnTo>
                  <a:lnTo>
                    <a:pt x="43" y="207"/>
                  </a:lnTo>
                  <a:lnTo>
                    <a:pt x="43" y="207"/>
                  </a:lnTo>
                  <a:lnTo>
                    <a:pt x="43" y="209"/>
                  </a:lnTo>
                  <a:lnTo>
                    <a:pt x="43" y="209"/>
                  </a:lnTo>
                  <a:lnTo>
                    <a:pt x="43" y="209"/>
                  </a:lnTo>
                  <a:lnTo>
                    <a:pt x="45" y="211"/>
                  </a:lnTo>
                  <a:lnTo>
                    <a:pt x="42" y="213"/>
                  </a:lnTo>
                  <a:lnTo>
                    <a:pt x="42" y="213"/>
                  </a:lnTo>
                  <a:lnTo>
                    <a:pt x="42" y="215"/>
                  </a:lnTo>
                  <a:lnTo>
                    <a:pt x="42" y="215"/>
                  </a:lnTo>
                  <a:lnTo>
                    <a:pt x="42" y="216"/>
                  </a:lnTo>
                  <a:lnTo>
                    <a:pt x="42" y="218"/>
                  </a:lnTo>
                  <a:lnTo>
                    <a:pt x="43" y="218"/>
                  </a:lnTo>
                  <a:lnTo>
                    <a:pt x="45" y="220"/>
                  </a:lnTo>
                  <a:lnTo>
                    <a:pt x="49" y="220"/>
                  </a:lnTo>
                  <a:lnTo>
                    <a:pt x="51" y="222"/>
                  </a:lnTo>
                  <a:lnTo>
                    <a:pt x="52" y="222"/>
                  </a:lnTo>
                  <a:lnTo>
                    <a:pt x="54" y="222"/>
                  </a:lnTo>
                  <a:lnTo>
                    <a:pt x="56" y="222"/>
                  </a:lnTo>
                  <a:lnTo>
                    <a:pt x="56" y="220"/>
                  </a:lnTo>
                  <a:lnTo>
                    <a:pt x="56" y="220"/>
                  </a:lnTo>
                  <a:lnTo>
                    <a:pt x="56" y="220"/>
                  </a:lnTo>
                  <a:lnTo>
                    <a:pt x="60" y="226"/>
                  </a:lnTo>
                  <a:lnTo>
                    <a:pt x="60" y="227"/>
                  </a:lnTo>
                  <a:lnTo>
                    <a:pt x="60" y="231"/>
                  </a:lnTo>
                  <a:lnTo>
                    <a:pt x="58" y="233"/>
                  </a:lnTo>
                  <a:lnTo>
                    <a:pt x="58" y="233"/>
                  </a:lnTo>
                  <a:lnTo>
                    <a:pt x="58" y="235"/>
                  </a:lnTo>
                  <a:lnTo>
                    <a:pt x="58" y="236"/>
                  </a:lnTo>
                  <a:lnTo>
                    <a:pt x="60" y="238"/>
                  </a:lnTo>
                  <a:lnTo>
                    <a:pt x="60" y="238"/>
                  </a:lnTo>
                  <a:lnTo>
                    <a:pt x="60" y="238"/>
                  </a:lnTo>
                  <a:lnTo>
                    <a:pt x="56" y="240"/>
                  </a:lnTo>
                  <a:lnTo>
                    <a:pt x="56" y="240"/>
                  </a:lnTo>
                  <a:lnTo>
                    <a:pt x="54" y="242"/>
                  </a:lnTo>
                  <a:lnTo>
                    <a:pt x="54" y="244"/>
                  </a:lnTo>
                  <a:lnTo>
                    <a:pt x="52" y="244"/>
                  </a:lnTo>
                  <a:lnTo>
                    <a:pt x="51" y="245"/>
                  </a:lnTo>
                  <a:lnTo>
                    <a:pt x="51" y="247"/>
                  </a:lnTo>
                  <a:lnTo>
                    <a:pt x="49" y="247"/>
                  </a:lnTo>
                  <a:lnTo>
                    <a:pt x="47" y="247"/>
                  </a:lnTo>
                  <a:lnTo>
                    <a:pt x="45" y="247"/>
                  </a:lnTo>
                  <a:lnTo>
                    <a:pt x="45" y="249"/>
                  </a:lnTo>
                  <a:lnTo>
                    <a:pt x="45" y="249"/>
                  </a:lnTo>
                  <a:lnTo>
                    <a:pt x="43" y="249"/>
                  </a:lnTo>
                  <a:lnTo>
                    <a:pt x="43" y="251"/>
                  </a:lnTo>
                  <a:lnTo>
                    <a:pt x="43" y="251"/>
                  </a:lnTo>
                  <a:lnTo>
                    <a:pt x="43" y="251"/>
                  </a:lnTo>
                  <a:lnTo>
                    <a:pt x="42" y="251"/>
                  </a:lnTo>
                  <a:lnTo>
                    <a:pt x="42" y="253"/>
                  </a:lnTo>
                  <a:lnTo>
                    <a:pt x="42" y="253"/>
                  </a:lnTo>
                  <a:lnTo>
                    <a:pt x="42" y="254"/>
                  </a:lnTo>
                  <a:lnTo>
                    <a:pt x="42" y="254"/>
                  </a:lnTo>
                  <a:lnTo>
                    <a:pt x="43" y="254"/>
                  </a:lnTo>
                  <a:lnTo>
                    <a:pt x="47" y="256"/>
                  </a:lnTo>
                  <a:lnTo>
                    <a:pt x="47" y="258"/>
                  </a:lnTo>
                  <a:lnTo>
                    <a:pt x="49" y="258"/>
                  </a:lnTo>
                  <a:lnTo>
                    <a:pt x="49" y="260"/>
                  </a:lnTo>
                  <a:lnTo>
                    <a:pt x="49" y="260"/>
                  </a:lnTo>
                  <a:lnTo>
                    <a:pt x="49" y="260"/>
                  </a:lnTo>
                  <a:lnTo>
                    <a:pt x="47" y="260"/>
                  </a:lnTo>
                  <a:lnTo>
                    <a:pt x="47" y="262"/>
                  </a:lnTo>
                  <a:lnTo>
                    <a:pt x="45" y="263"/>
                  </a:lnTo>
                  <a:lnTo>
                    <a:pt x="45" y="263"/>
                  </a:lnTo>
                  <a:lnTo>
                    <a:pt x="43" y="265"/>
                  </a:lnTo>
                  <a:lnTo>
                    <a:pt x="40" y="265"/>
                  </a:lnTo>
                  <a:lnTo>
                    <a:pt x="34" y="267"/>
                  </a:lnTo>
                  <a:lnTo>
                    <a:pt x="31" y="269"/>
                  </a:lnTo>
                  <a:lnTo>
                    <a:pt x="31" y="269"/>
                  </a:lnTo>
                  <a:lnTo>
                    <a:pt x="29" y="269"/>
                  </a:lnTo>
                  <a:lnTo>
                    <a:pt x="27" y="269"/>
                  </a:lnTo>
                  <a:lnTo>
                    <a:pt x="27" y="271"/>
                  </a:lnTo>
                  <a:lnTo>
                    <a:pt x="27" y="271"/>
                  </a:lnTo>
                  <a:lnTo>
                    <a:pt x="25" y="271"/>
                  </a:lnTo>
                  <a:lnTo>
                    <a:pt x="25" y="271"/>
                  </a:lnTo>
                  <a:lnTo>
                    <a:pt x="24" y="269"/>
                  </a:lnTo>
                  <a:lnTo>
                    <a:pt x="22" y="269"/>
                  </a:lnTo>
                  <a:lnTo>
                    <a:pt x="22" y="269"/>
                  </a:lnTo>
                  <a:lnTo>
                    <a:pt x="22" y="269"/>
                  </a:lnTo>
                  <a:lnTo>
                    <a:pt x="22" y="267"/>
                  </a:lnTo>
                  <a:lnTo>
                    <a:pt x="20" y="267"/>
                  </a:lnTo>
                  <a:lnTo>
                    <a:pt x="18" y="267"/>
                  </a:lnTo>
                  <a:lnTo>
                    <a:pt x="18" y="267"/>
                  </a:lnTo>
                  <a:lnTo>
                    <a:pt x="16" y="265"/>
                  </a:lnTo>
                  <a:lnTo>
                    <a:pt x="15" y="265"/>
                  </a:lnTo>
                  <a:lnTo>
                    <a:pt x="13" y="265"/>
                  </a:lnTo>
                  <a:lnTo>
                    <a:pt x="13" y="267"/>
                  </a:lnTo>
                  <a:lnTo>
                    <a:pt x="15" y="269"/>
                  </a:lnTo>
                  <a:lnTo>
                    <a:pt x="16" y="269"/>
                  </a:lnTo>
                  <a:lnTo>
                    <a:pt x="15" y="269"/>
                  </a:lnTo>
                  <a:lnTo>
                    <a:pt x="13" y="269"/>
                  </a:lnTo>
                  <a:lnTo>
                    <a:pt x="13" y="269"/>
                  </a:lnTo>
                  <a:lnTo>
                    <a:pt x="9" y="269"/>
                  </a:lnTo>
                  <a:lnTo>
                    <a:pt x="9" y="269"/>
                  </a:lnTo>
                  <a:lnTo>
                    <a:pt x="7" y="271"/>
                  </a:lnTo>
                  <a:lnTo>
                    <a:pt x="7" y="271"/>
                  </a:lnTo>
                  <a:lnTo>
                    <a:pt x="5" y="271"/>
                  </a:lnTo>
                  <a:lnTo>
                    <a:pt x="4" y="272"/>
                  </a:lnTo>
                  <a:lnTo>
                    <a:pt x="4" y="272"/>
                  </a:lnTo>
                  <a:lnTo>
                    <a:pt x="5" y="272"/>
                  </a:lnTo>
                  <a:lnTo>
                    <a:pt x="5" y="274"/>
                  </a:lnTo>
                  <a:lnTo>
                    <a:pt x="5" y="276"/>
                  </a:lnTo>
                  <a:lnTo>
                    <a:pt x="5" y="278"/>
                  </a:lnTo>
                  <a:lnTo>
                    <a:pt x="5" y="278"/>
                  </a:lnTo>
                  <a:lnTo>
                    <a:pt x="5" y="278"/>
                  </a:lnTo>
                  <a:lnTo>
                    <a:pt x="5" y="278"/>
                  </a:lnTo>
                  <a:lnTo>
                    <a:pt x="7" y="278"/>
                  </a:lnTo>
                  <a:lnTo>
                    <a:pt x="7" y="280"/>
                  </a:lnTo>
                  <a:lnTo>
                    <a:pt x="9" y="280"/>
                  </a:lnTo>
                  <a:lnTo>
                    <a:pt x="9" y="280"/>
                  </a:lnTo>
                  <a:lnTo>
                    <a:pt x="7" y="283"/>
                  </a:lnTo>
                  <a:lnTo>
                    <a:pt x="9" y="283"/>
                  </a:lnTo>
                  <a:lnTo>
                    <a:pt x="13" y="285"/>
                  </a:lnTo>
                  <a:lnTo>
                    <a:pt x="13" y="287"/>
                  </a:lnTo>
                  <a:lnTo>
                    <a:pt x="11" y="289"/>
                  </a:lnTo>
                  <a:lnTo>
                    <a:pt x="13" y="289"/>
                  </a:lnTo>
                  <a:lnTo>
                    <a:pt x="15" y="294"/>
                  </a:lnTo>
                  <a:lnTo>
                    <a:pt x="18" y="296"/>
                  </a:lnTo>
                  <a:lnTo>
                    <a:pt x="18" y="300"/>
                  </a:lnTo>
                  <a:lnTo>
                    <a:pt x="18" y="300"/>
                  </a:lnTo>
                  <a:lnTo>
                    <a:pt x="18" y="301"/>
                  </a:lnTo>
                  <a:lnTo>
                    <a:pt x="18" y="303"/>
                  </a:lnTo>
                  <a:lnTo>
                    <a:pt x="18" y="305"/>
                  </a:lnTo>
                  <a:lnTo>
                    <a:pt x="18" y="307"/>
                  </a:lnTo>
                  <a:lnTo>
                    <a:pt x="18" y="307"/>
                  </a:lnTo>
                  <a:lnTo>
                    <a:pt x="18" y="309"/>
                  </a:lnTo>
                  <a:lnTo>
                    <a:pt x="18" y="310"/>
                  </a:lnTo>
                  <a:lnTo>
                    <a:pt x="16" y="310"/>
                  </a:lnTo>
                  <a:lnTo>
                    <a:pt x="16" y="310"/>
                  </a:lnTo>
                  <a:lnTo>
                    <a:pt x="15" y="312"/>
                  </a:lnTo>
                  <a:lnTo>
                    <a:pt x="13" y="316"/>
                  </a:lnTo>
                  <a:lnTo>
                    <a:pt x="11" y="318"/>
                  </a:lnTo>
                  <a:lnTo>
                    <a:pt x="11" y="319"/>
                  </a:lnTo>
                  <a:lnTo>
                    <a:pt x="11" y="319"/>
                  </a:lnTo>
                  <a:lnTo>
                    <a:pt x="11" y="321"/>
                  </a:lnTo>
                  <a:lnTo>
                    <a:pt x="11" y="323"/>
                  </a:lnTo>
                  <a:lnTo>
                    <a:pt x="13" y="325"/>
                  </a:lnTo>
                  <a:lnTo>
                    <a:pt x="15" y="323"/>
                  </a:lnTo>
                  <a:lnTo>
                    <a:pt x="16" y="323"/>
                  </a:lnTo>
                  <a:lnTo>
                    <a:pt x="15" y="323"/>
                  </a:lnTo>
                  <a:lnTo>
                    <a:pt x="15" y="323"/>
                  </a:lnTo>
                  <a:lnTo>
                    <a:pt x="15" y="325"/>
                  </a:lnTo>
                  <a:lnTo>
                    <a:pt x="15" y="327"/>
                  </a:lnTo>
                  <a:lnTo>
                    <a:pt x="11" y="327"/>
                  </a:lnTo>
                  <a:lnTo>
                    <a:pt x="7" y="330"/>
                  </a:lnTo>
                  <a:lnTo>
                    <a:pt x="5" y="332"/>
                  </a:lnTo>
                  <a:lnTo>
                    <a:pt x="5" y="334"/>
                  </a:lnTo>
                  <a:lnTo>
                    <a:pt x="4" y="334"/>
                  </a:lnTo>
                  <a:lnTo>
                    <a:pt x="4" y="334"/>
                  </a:lnTo>
                  <a:lnTo>
                    <a:pt x="4" y="334"/>
                  </a:lnTo>
                  <a:lnTo>
                    <a:pt x="2" y="334"/>
                  </a:lnTo>
                  <a:lnTo>
                    <a:pt x="2" y="332"/>
                  </a:lnTo>
                  <a:lnTo>
                    <a:pt x="0" y="334"/>
                  </a:lnTo>
                  <a:lnTo>
                    <a:pt x="0" y="336"/>
                  </a:lnTo>
                  <a:lnTo>
                    <a:pt x="2" y="337"/>
                  </a:lnTo>
                  <a:lnTo>
                    <a:pt x="2" y="339"/>
                  </a:lnTo>
                  <a:lnTo>
                    <a:pt x="2" y="339"/>
                  </a:lnTo>
                  <a:lnTo>
                    <a:pt x="4" y="339"/>
                  </a:lnTo>
                  <a:lnTo>
                    <a:pt x="4" y="339"/>
                  </a:lnTo>
                  <a:lnTo>
                    <a:pt x="5" y="339"/>
                  </a:lnTo>
                  <a:lnTo>
                    <a:pt x="5" y="339"/>
                  </a:lnTo>
                  <a:lnTo>
                    <a:pt x="7" y="339"/>
                  </a:lnTo>
                  <a:lnTo>
                    <a:pt x="7" y="339"/>
                  </a:lnTo>
                  <a:lnTo>
                    <a:pt x="7" y="339"/>
                  </a:lnTo>
                  <a:lnTo>
                    <a:pt x="7" y="341"/>
                  </a:lnTo>
                  <a:lnTo>
                    <a:pt x="7" y="341"/>
                  </a:lnTo>
                  <a:lnTo>
                    <a:pt x="7" y="343"/>
                  </a:lnTo>
                  <a:lnTo>
                    <a:pt x="7" y="343"/>
                  </a:lnTo>
                  <a:lnTo>
                    <a:pt x="9" y="343"/>
                  </a:lnTo>
                  <a:lnTo>
                    <a:pt x="11" y="345"/>
                  </a:lnTo>
                  <a:lnTo>
                    <a:pt x="11" y="345"/>
                  </a:lnTo>
                  <a:lnTo>
                    <a:pt x="11" y="345"/>
                  </a:lnTo>
                  <a:lnTo>
                    <a:pt x="11" y="345"/>
                  </a:lnTo>
                  <a:lnTo>
                    <a:pt x="11" y="347"/>
                  </a:lnTo>
                  <a:lnTo>
                    <a:pt x="11" y="348"/>
                  </a:lnTo>
                  <a:lnTo>
                    <a:pt x="11" y="348"/>
                  </a:lnTo>
                  <a:lnTo>
                    <a:pt x="9" y="350"/>
                  </a:lnTo>
                  <a:lnTo>
                    <a:pt x="9" y="350"/>
                  </a:lnTo>
                  <a:lnTo>
                    <a:pt x="7" y="350"/>
                  </a:lnTo>
                  <a:lnTo>
                    <a:pt x="7" y="350"/>
                  </a:lnTo>
                  <a:lnTo>
                    <a:pt x="7" y="352"/>
                  </a:lnTo>
                  <a:lnTo>
                    <a:pt x="7" y="352"/>
                  </a:lnTo>
                  <a:lnTo>
                    <a:pt x="7" y="352"/>
                  </a:lnTo>
                  <a:lnTo>
                    <a:pt x="7" y="354"/>
                  </a:lnTo>
                  <a:lnTo>
                    <a:pt x="5" y="354"/>
                  </a:lnTo>
                  <a:lnTo>
                    <a:pt x="5" y="354"/>
                  </a:lnTo>
                  <a:lnTo>
                    <a:pt x="7" y="356"/>
                  </a:lnTo>
                  <a:lnTo>
                    <a:pt x="7" y="356"/>
                  </a:lnTo>
                  <a:lnTo>
                    <a:pt x="7" y="356"/>
                  </a:lnTo>
                  <a:lnTo>
                    <a:pt x="7" y="357"/>
                  </a:lnTo>
                  <a:lnTo>
                    <a:pt x="7" y="357"/>
                  </a:lnTo>
                  <a:lnTo>
                    <a:pt x="7" y="357"/>
                  </a:lnTo>
                  <a:lnTo>
                    <a:pt x="7" y="357"/>
                  </a:lnTo>
                  <a:lnTo>
                    <a:pt x="7" y="357"/>
                  </a:lnTo>
                  <a:lnTo>
                    <a:pt x="7" y="357"/>
                  </a:lnTo>
                  <a:lnTo>
                    <a:pt x="9" y="359"/>
                  </a:lnTo>
                  <a:lnTo>
                    <a:pt x="7" y="359"/>
                  </a:lnTo>
                  <a:lnTo>
                    <a:pt x="9" y="359"/>
                  </a:lnTo>
                  <a:lnTo>
                    <a:pt x="9" y="361"/>
                  </a:lnTo>
                  <a:lnTo>
                    <a:pt x="11" y="359"/>
                  </a:lnTo>
                  <a:lnTo>
                    <a:pt x="11" y="359"/>
                  </a:lnTo>
                  <a:lnTo>
                    <a:pt x="13" y="361"/>
                  </a:lnTo>
                  <a:lnTo>
                    <a:pt x="16" y="365"/>
                  </a:lnTo>
                  <a:lnTo>
                    <a:pt x="15" y="366"/>
                  </a:lnTo>
                  <a:lnTo>
                    <a:pt x="16" y="366"/>
                  </a:lnTo>
                  <a:lnTo>
                    <a:pt x="16" y="368"/>
                  </a:lnTo>
                  <a:lnTo>
                    <a:pt x="20" y="368"/>
                  </a:lnTo>
                  <a:lnTo>
                    <a:pt x="20" y="368"/>
                  </a:lnTo>
                  <a:lnTo>
                    <a:pt x="20" y="368"/>
                  </a:lnTo>
                  <a:lnTo>
                    <a:pt x="20" y="370"/>
                  </a:lnTo>
                  <a:lnTo>
                    <a:pt x="20" y="370"/>
                  </a:lnTo>
                  <a:lnTo>
                    <a:pt x="18" y="370"/>
                  </a:lnTo>
                  <a:lnTo>
                    <a:pt x="16" y="372"/>
                  </a:lnTo>
                  <a:lnTo>
                    <a:pt x="16" y="374"/>
                  </a:lnTo>
                  <a:lnTo>
                    <a:pt x="16" y="374"/>
                  </a:lnTo>
                  <a:lnTo>
                    <a:pt x="16" y="375"/>
                  </a:lnTo>
                  <a:lnTo>
                    <a:pt x="16" y="375"/>
                  </a:lnTo>
                  <a:lnTo>
                    <a:pt x="16" y="375"/>
                  </a:lnTo>
                  <a:lnTo>
                    <a:pt x="16" y="375"/>
                  </a:lnTo>
                  <a:lnTo>
                    <a:pt x="16" y="375"/>
                  </a:lnTo>
                  <a:lnTo>
                    <a:pt x="16" y="377"/>
                  </a:lnTo>
                  <a:lnTo>
                    <a:pt x="18" y="377"/>
                  </a:lnTo>
                  <a:lnTo>
                    <a:pt x="18" y="377"/>
                  </a:lnTo>
                  <a:lnTo>
                    <a:pt x="18" y="377"/>
                  </a:lnTo>
                  <a:lnTo>
                    <a:pt x="20" y="377"/>
                  </a:lnTo>
                  <a:lnTo>
                    <a:pt x="20" y="377"/>
                  </a:lnTo>
                  <a:lnTo>
                    <a:pt x="20" y="377"/>
                  </a:lnTo>
                  <a:lnTo>
                    <a:pt x="20" y="377"/>
                  </a:lnTo>
                  <a:lnTo>
                    <a:pt x="20" y="377"/>
                  </a:lnTo>
                  <a:lnTo>
                    <a:pt x="22" y="377"/>
                  </a:lnTo>
                  <a:lnTo>
                    <a:pt x="24" y="377"/>
                  </a:lnTo>
                  <a:lnTo>
                    <a:pt x="25" y="377"/>
                  </a:lnTo>
                  <a:lnTo>
                    <a:pt x="24" y="379"/>
                  </a:lnTo>
                  <a:lnTo>
                    <a:pt x="24" y="379"/>
                  </a:lnTo>
                  <a:lnTo>
                    <a:pt x="24" y="379"/>
                  </a:lnTo>
                  <a:lnTo>
                    <a:pt x="24" y="381"/>
                  </a:lnTo>
                  <a:lnTo>
                    <a:pt x="25" y="381"/>
                  </a:lnTo>
                  <a:lnTo>
                    <a:pt x="25" y="381"/>
                  </a:lnTo>
                  <a:lnTo>
                    <a:pt x="25" y="381"/>
                  </a:lnTo>
                  <a:lnTo>
                    <a:pt x="25" y="383"/>
                  </a:lnTo>
                  <a:lnTo>
                    <a:pt x="25" y="384"/>
                  </a:lnTo>
                  <a:lnTo>
                    <a:pt x="25" y="386"/>
                  </a:lnTo>
                  <a:lnTo>
                    <a:pt x="25" y="386"/>
                  </a:lnTo>
                  <a:lnTo>
                    <a:pt x="27" y="390"/>
                  </a:lnTo>
                  <a:lnTo>
                    <a:pt x="27" y="390"/>
                  </a:lnTo>
                  <a:lnTo>
                    <a:pt x="27" y="392"/>
                  </a:lnTo>
                  <a:lnTo>
                    <a:pt x="25" y="392"/>
                  </a:lnTo>
                  <a:lnTo>
                    <a:pt x="24" y="392"/>
                  </a:lnTo>
                  <a:lnTo>
                    <a:pt x="24" y="392"/>
                  </a:lnTo>
                  <a:lnTo>
                    <a:pt x="24" y="392"/>
                  </a:lnTo>
                  <a:lnTo>
                    <a:pt x="24" y="392"/>
                  </a:lnTo>
                  <a:lnTo>
                    <a:pt x="22" y="392"/>
                  </a:lnTo>
                  <a:lnTo>
                    <a:pt x="22" y="392"/>
                  </a:lnTo>
                  <a:lnTo>
                    <a:pt x="22" y="393"/>
                  </a:lnTo>
                  <a:lnTo>
                    <a:pt x="22" y="393"/>
                  </a:lnTo>
                  <a:lnTo>
                    <a:pt x="22" y="395"/>
                  </a:lnTo>
                  <a:lnTo>
                    <a:pt x="20" y="395"/>
                  </a:lnTo>
                  <a:lnTo>
                    <a:pt x="18" y="395"/>
                  </a:lnTo>
                  <a:lnTo>
                    <a:pt x="16" y="397"/>
                  </a:lnTo>
                  <a:lnTo>
                    <a:pt x="16" y="397"/>
                  </a:lnTo>
                  <a:lnTo>
                    <a:pt x="16" y="399"/>
                  </a:lnTo>
                  <a:lnTo>
                    <a:pt x="15" y="399"/>
                  </a:lnTo>
                  <a:lnTo>
                    <a:pt x="16" y="399"/>
                  </a:lnTo>
                  <a:lnTo>
                    <a:pt x="16" y="401"/>
                  </a:lnTo>
                  <a:lnTo>
                    <a:pt x="16" y="401"/>
                  </a:lnTo>
                  <a:lnTo>
                    <a:pt x="16" y="403"/>
                  </a:lnTo>
                  <a:lnTo>
                    <a:pt x="15" y="403"/>
                  </a:lnTo>
                  <a:lnTo>
                    <a:pt x="15" y="403"/>
                  </a:lnTo>
                  <a:lnTo>
                    <a:pt x="15" y="403"/>
                  </a:lnTo>
                  <a:lnTo>
                    <a:pt x="15" y="403"/>
                  </a:lnTo>
                  <a:lnTo>
                    <a:pt x="13" y="404"/>
                  </a:lnTo>
                  <a:lnTo>
                    <a:pt x="13" y="404"/>
                  </a:lnTo>
                  <a:lnTo>
                    <a:pt x="15" y="404"/>
                  </a:lnTo>
                  <a:lnTo>
                    <a:pt x="15" y="404"/>
                  </a:lnTo>
                  <a:lnTo>
                    <a:pt x="15" y="406"/>
                  </a:lnTo>
                  <a:lnTo>
                    <a:pt x="13" y="406"/>
                  </a:lnTo>
                  <a:lnTo>
                    <a:pt x="13" y="408"/>
                  </a:lnTo>
                  <a:lnTo>
                    <a:pt x="13" y="408"/>
                  </a:lnTo>
                  <a:lnTo>
                    <a:pt x="13" y="410"/>
                  </a:lnTo>
                  <a:lnTo>
                    <a:pt x="13" y="410"/>
                  </a:lnTo>
                  <a:lnTo>
                    <a:pt x="13" y="410"/>
                  </a:lnTo>
                  <a:lnTo>
                    <a:pt x="13" y="410"/>
                  </a:lnTo>
                  <a:lnTo>
                    <a:pt x="13" y="412"/>
                  </a:lnTo>
                  <a:lnTo>
                    <a:pt x="13" y="412"/>
                  </a:lnTo>
                  <a:lnTo>
                    <a:pt x="13" y="412"/>
                  </a:lnTo>
                  <a:lnTo>
                    <a:pt x="13" y="413"/>
                  </a:lnTo>
                  <a:lnTo>
                    <a:pt x="15" y="415"/>
                  </a:lnTo>
                  <a:lnTo>
                    <a:pt x="13" y="415"/>
                  </a:lnTo>
                  <a:lnTo>
                    <a:pt x="15" y="415"/>
                  </a:lnTo>
                  <a:lnTo>
                    <a:pt x="15" y="417"/>
                  </a:lnTo>
                  <a:lnTo>
                    <a:pt x="15" y="419"/>
                  </a:lnTo>
                  <a:lnTo>
                    <a:pt x="16" y="421"/>
                  </a:lnTo>
                  <a:lnTo>
                    <a:pt x="16" y="419"/>
                  </a:lnTo>
                  <a:lnTo>
                    <a:pt x="16" y="421"/>
                  </a:lnTo>
                  <a:lnTo>
                    <a:pt x="18" y="424"/>
                  </a:lnTo>
                  <a:lnTo>
                    <a:pt x="20" y="424"/>
                  </a:lnTo>
                  <a:lnTo>
                    <a:pt x="22" y="426"/>
                  </a:lnTo>
                  <a:lnTo>
                    <a:pt x="22" y="426"/>
                  </a:lnTo>
                  <a:lnTo>
                    <a:pt x="22" y="426"/>
                  </a:lnTo>
                  <a:lnTo>
                    <a:pt x="22" y="428"/>
                  </a:lnTo>
                  <a:lnTo>
                    <a:pt x="24" y="428"/>
                  </a:lnTo>
                  <a:lnTo>
                    <a:pt x="24" y="428"/>
                  </a:lnTo>
                  <a:lnTo>
                    <a:pt x="24" y="428"/>
                  </a:lnTo>
                  <a:lnTo>
                    <a:pt x="24" y="428"/>
                  </a:lnTo>
                  <a:lnTo>
                    <a:pt x="24" y="428"/>
                  </a:lnTo>
                  <a:lnTo>
                    <a:pt x="25" y="428"/>
                  </a:lnTo>
                  <a:lnTo>
                    <a:pt x="27" y="430"/>
                  </a:lnTo>
                  <a:lnTo>
                    <a:pt x="27" y="430"/>
                  </a:lnTo>
                  <a:lnTo>
                    <a:pt x="29" y="431"/>
                  </a:lnTo>
                  <a:lnTo>
                    <a:pt x="31" y="431"/>
                  </a:lnTo>
                  <a:lnTo>
                    <a:pt x="33" y="431"/>
                  </a:lnTo>
                  <a:lnTo>
                    <a:pt x="33" y="431"/>
                  </a:lnTo>
                  <a:lnTo>
                    <a:pt x="33" y="431"/>
                  </a:lnTo>
                  <a:lnTo>
                    <a:pt x="33" y="431"/>
                  </a:lnTo>
                  <a:lnTo>
                    <a:pt x="33" y="431"/>
                  </a:lnTo>
                  <a:lnTo>
                    <a:pt x="33" y="431"/>
                  </a:lnTo>
                  <a:lnTo>
                    <a:pt x="33" y="431"/>
                  </a:lnTo>
                  <a:lnTo>
                    <a:pt x="33" y="433"/>
                  </a:lnTo>
                  <a:lnTo>
                    <a:pt x="33" y="435"/>
                  </a:lnTo>
                  <a:lnTo>
                    <a:pt x="33" y="435"/>
                  </a:lnTo>
                  <a:lnTo>
                    <a:pt x="33" y="435"/>
                  </a:lnTo>
                  <a:lnTo>
                    <a:pt x="33" y="435"/>
                  </a:lnTo>
                  <a:lnTo>
                    <a:pt x="33" y="437"/>
                  </a:lnTo>
                  <a:lnTo>
                    <a:pt x="33" y="437"/>
                  </a:lnTo>
                  <a:lnTo>
                    <a:pt x="33" y="437"/>
                  </a:lnTo>
                  <a:lnTo>
                    <a:pt x="33" y="439"/>
                  </a:lnTo>
                  <a:lnTo>
                    <a:pt x="33" y="437"/>
                  </a:lnTo>
                  <a:lnTo>
                    <a:pt x="33" y="439"/>
                  </a:lnTo>
                  <a:lnTo>
                    <a:pt x="33" y="439"/>
                  </a:lnTo>
                  <a:lnTo>
                    <a:pt x="33" y="439"/>
                  </a:lnTo>
                  <a:lnTo>
                    <a:pt x="33" y="439"/>
                  </a:lnTo>
                  <a:lnTo>
                    <a:pt x="29" y="440"/>
                  </a:lnTo>
                  <a:lnTo>
                    <a:pt x="27" y="442"/>
                  </a:lnTo>
                  <a:lnTo>
                    <a:pt x="27" y="442"/>
                  </a:lnTo>
                  <a:lnTo>
                    <a:pt x="29" y="442"/>
                  </a:lnTo>
                  <a:lnTo>
                    <a:pt x="29" y="442"/>
                  </a:lnTo>
                  <a:lnTo>
                    <a:pt x="29" y="444"/>
                  </a:lnTo>
                  <a:lnTo>
                    <a:pt x="29" y="444"/>
                  </a:lnTo>
                  <a:lnTo>
                    <a:pt x="29" y="444"/>
                  </a:lnTo>
                  <a:lnTo>
                    <a:pt x="27" y="446"/>
                  </a:lnTo>
                  <a:lnTo>
                    <a:pt x="25" y="448"/>
                  </a:lnTo>
                  <a:lnTo>
                    <a:pt x="25" y="448"/>
                  </a:lnTo>
                  <a:lnTo>
                    <a:pt x="25" y="449"/>
                  </a:lnTo>
                  <a:lnTo>
                    <a:pt x="25" y="451"/>
                  </a:lnTo>
                  <a:lnTo>
                    <a:pt x="25" y="453"/>
                  </a:lnTo>
                  <a:lnTo>
                    <a:pt x="25" y="455"/>
                  </a:lnTo>
                  <a:lnTo>
                    <a:pt x="25" y="457"/>
                  </a:lnTo>
                  <a:lnTo>
                    <a:pt x="25" y="457"/>
                  </a:lnTo>
                  <a:lnTo>
                    <a:pt x="25" y="459"/>
                  </a:lnTo>
                  <a:lnTo>
                    <a:pt x="25" y="457"/>
                  </a:lnTo>
                  <a:lnTo>
                    <a:pt x="27" y="457"/>
                  </a:lnTo>
                  <a:lnTo>
                    <a:pt x="27" y="457"/>
                  </a:lnTo>
                  <a:lnTo>
                    <a:pt x="27" y="457"/>
                  </a:lnTo>
                  <a:lnTo>
                    <a:pt x="33" y="459"/>
                  </a:lnTo>
                  <a:lnTo>
                    <a:pt x="33" y="460"/>
                  </a:lnTo>
                  <a:lnTo>
                    <a:pt x="34" y="460"/>
                  </a:lnTo>
                  <a:lnTo>
                    <a:pt x="34" y="460"/>
                  </a:lnTo>
                  <a:lnTo>
                    <a:pt x="34" y="462"/>
                  </a:lnTo>
                  <a:lnTo>
                    <a:pt x="34" y="462"/>
                  </a:lnTo>
                  <a:lnTo>
                    <a:pt x="34" y="462"/>
                  </a:lnTo>
                  <a:lnTo>
                    <a:pt x="36" y="464"/>
                  </a:lnTo>
                  <a:lnTo>
                    <a:pt x="36" y="466"/>
                  </a:lnTo>
                  <a:lnTo>
                    <a:pt x="36" y="466"/>
                  </a:lnTo>
                  <a:lnTo>
                    <a:pt x="36" y="466"/>
                  </a:lnTo>
                  <a:lnTo>
                    <a:pt x="34" y="466"/>
                  </a:lnTo>
                  <a:lnTo>
                    <a:pt x="36" y="468"/>
                  </a:lnTo>
                  <a:lnTo>
                    <a:pt x="36" y="469"/>
                  </a:lnTo>
                  <a:lnTo>
                    <a:pt x="40" y="471"/>
                  </a:lnTo>
                  <a:lnTo>
                    <a:pt x="40" y="471"/>
                  </a:lnTo>
                  <a:lnTo>
                    <a:pt x="40" y="473"/>
                  </a:lnTo>
                  <a:lnTo>
                    <a:pt x="40" y="473"/>
                  </a:lnTo>
                  <a:lnTo>
                    <a:pt x="40" y="473"/>
                  </a:lnTo>
                  <a:lnTo>
                    <a:pt x="40" y="473"/>
                  </a:lnTo>
                  <a:lnTo>
                    <a:pt x="42" y="473"/>
                  </a:lnTo>
                  <a:lnTo>
                    <a:pt x="42" y="475"/>
                  </a:lnTo>
                  <a:lnTo>
                    <a:pt x="42" y="475"/>
                  </a:lnTo>
                  <a:lnTo>
                    <a:pt x="42" y="477"/>
                  </a:lnTo>
                  <a:lnTo>
                    <a:pt x="42" y="477"/>
                  </a:lnTo>
                  <a:lnTo>
                    <a:pt x="42" y="477"/>
                  </a:lnTo>
                  <a:lnTo>
                    <a:pt x="42" y="477"/>
                  </a:lnTo>
                  <a:lnTo>
                    <a:pt x="43" y="477"/>
                  </a:lnTo>
                  <a:lnTo>
                    <a:pt x="43" y="477"/>
                  </a:lnTo>
                  <a:lnTo>
                    <a:pt x="43" y="477"/>
                  </a:lnTo>
                  <a:lnTo>
                    <a:pt x="43" y="478"/>
                  </a:lnTo>
                  <a:lnTo>
                    <a:pt x="43" y="478"/>
                  </a:lnTo>
                  <a:lnTo>
                    <a:pt x="43" y="480"/>
                  </a:lnTo>
                  <a:lnTo>
                    <a:pt x="43" y="480"/>
                  </a:lnTo>
                  <a:lnTo>
                    <a:pt x="47" y="480"/>
                  </a:lnTo>
                  <a:lnTo>
                    <a:pt x="49" y="482"/>
                  </a:lnTo>
                  <a:lnTo>
                    <a:pt x="49" y="482"/>
                  </a:lnTo>
                  <a:lnTo>
                    <a:pt x="49" y="480"/>
                  </a:lnTo>
                  <a:lnTo>
                    <a:pt x="49" y="478"/>
                  </a:lnTo>
                  <a:lnTo>
                    <a:pt x="49" y="478"/>
                  </a:lnTo>
                  <a:lnTo>
                    <a:pt x="49" y="477"/>
                  </a:lnTo>
                  <a:lnTo>
                    <a:pt x="51" y="477"/>
                  </a:lnTo>
                  <a:lnTo>
                    <a:pt x="52" y="477"/>
                  </a:lnTo>
                  <a:lnTo>
                    <a:pt x="54" y="477"/>
                  </a:lnTo>
                  <a:lnTo>
                    <a:pt x="54" y="477"/>
                  </a:lnTo>
                  <a:lnTo>
                    <a:pt x="58" y="478"/>
                  </a:lnTo>
                  <a:lnTo>
                    <a:pt x="58" y="478"/>
                  </a:lnTo>
                  <a:lnTo>
                    <a:pt x="58" y="482"/>
                  </a:lnTo>
                  <a:lnTo>
                    <a:pt x="58" y="484"/>
                  </a:lnTo>
                  <a:lnTo>
                    <a:pt x="60" y="484"/>
                  </a:lnTo>
                  <a:lnTo>
                    <a:pt x="61" y="484"/>
                  </a:lnTo>
                  <a:lnTo>
                    <a:pt x="61" y="482"/>
                  </a:lnTo>
                  <a:lnTo>
                    <a:pt x="61" y="482"/>
                  </a:lnTo>
                  <a:lnTo>
                    <a:pt x="61" y="482"/>
                  </a:lnTo>
                  <a:lnTo>
                    <a:pt x="61" y="482"/>
                  </a:lnTo>
                  <a:lnTo>
                    <a:pt x="61" y="482"/>
                  </a:lnTo>
                  <a:lnTo>
                    <a:pt x="63" y="484"/>
                  </a:lnTo>
                  <a:lnTo>
                    <a:pt x="65" y="484"/>
                  </a:lnTo>
                  <a:lnTo>
                    <a:pt x="65" y="484"/>
                  </a:lnTo>
                  <a:lnTo>
                    <a:pt x="71" y="484"/>
                  </a:lnTo>
                  <a:lnTo>
                    <a:pt x="71" y="484"/>
                  </a:lnTo>
                  <a:lnTo>
                    <a:pt x="72" y="484"/>
                  </a:lnTo>
                  <a:lnTo>
                    <a:pt x="72" y="484"/>
                  </a:lnTo>
                  <a:lnTo>
                    <a:pt x="72" y="484"/>
                  </a:lnTo>
                  <a:lnTo>
                    <a:pt x="72" y="482"/>
                  </a:lnTo>
                  <a:lnTo>
                    <a:pt x="72" y="482"/>
                  </a:lnTo>
                  <a:lnTo>
                    <a:pt x="74" y="482"/>
                  </a:lnTo>
                  <a:lnTo>
                    <a:pt x="74" y="482"/>
                  </a:lnTo>
                  <a:lnTo>
                    <a:pt x="74" y="482"/>
                  </a:lnTo>
                  <a:lnTo>
                    <a:pt x="76" y="480"/>
                  </a:lnTo>
                  <a:lnTo>
                    <a:pt x="76" y="480"/>
                  </a:lnTo>
                  <a:lnTo>
                    <a:pt x="76" y="480"/>
                  </a:lnTo>
                  <a:lnTo>
                    <a:pt x="76" y="480"/>
                  </a:lnTo>
                  <a:lnTo>
                    <a:pt x="78" y="480"/>
                  </a:lnTo>
                  <a:lnTo>
                    <a:pt x="78" y="480"/>
                  </a:lnTo>
                  <a:lnTo>
                    <a:pt x="78" y="480"/>
                  </a:lnTo>
                  <a:lnTo>
                    <a:pt x="81" y="480"/>
                  </a:lnTo>
                  <a:lnTo>
                    <a:pt x="81" y="480"/>
                  </a:lnTo>
                  <a:lnTo>
                    <a:pt x="81" y="482"/>
                  </a:lnTo>
                  <a:lnTo>
                    <a:pt x="81" y="482"/>
                  </a:lnTo>
                  <a:lnTo>
                    <a:pt x="81" y="482"/>
                  </a:lnTo>
                  <a:lnTo>
                    <a:pt x="81" y="482"/>
                  </a:lnTo>
                  <a:lnTo>
                    <a:pt x="81" y="484"/>
                  </a:lnTo>
                  <a:lnTo>
                    <a:pt x="83" y="486"/>
                  </a:lnTo>
                  <a:lnTo>
                    <a:pt x="83" y="486"/>
                  </a:lnTo>
                  <a:lnTo>
                    <a:pt x="85" y="487"/>
                  </a:lnTo>
                  <a:lnTo>
                    <a:pt x="87" y="487"/>
                  </a:lnTo>
                  <a:lnTo>
                    <a:pt x="89" y="487"/>
                  </a:lnTo>
                  <a:lnTo>
                    <a:pt x="89" y="487"/>
                  </a:lnTo>
                  <a:lnTo>
                    <a:pt x="89" y="489"/>
                  </a:lnTo>
                  <a:lnTo>
                    <a:pt x="90" y="489"/>
                  </a:lnTo>
                  <a:lnTo>
                    <a:pt x="90" y="489"/>
                  </a:lnTo>
                  <a:lnTo>
                    <a:pt x="90" y="489"/>
                  </a:lnTo>
                  <a:lnTo>
                    <a:pt x="90" y="489"/>
                  </a:lnTo>
                  <a:lnTo>
                    <a:pt x="92" y="489"/>
                  </a:lnTo>
                  <a:lnTo>
                    <a:pt x="92" y="489"/>
                  </a:lnTo>
                  <a:lnTo>
                    <a:pt x="92" y="489"/>
                  </a:lnTo>
                  <a:lnTo>
                    <a:pt x="94" y="489"/>
                  </a:lnTo>
                  <a:lnTo>
                    <a:pt x="94" y="489"/>
                  </a:lnTo>
                  <a:lnTo>
                    <a:pt x="94" y="489"/>
                  </a:lnTo>
                  <a:lnTo>
                    <a:pt x="96" y="489"/>
                  </a:lnTo>
                  <a:lnTo>
                    <a:pt x="96" y="489"/>
                  </a:lnTo>
                  <a:lnTo>
                    <a:pt x="101" y="489"/>
                  </a:lnTo>
                  <a:lnTo>
                    <a:pt x="103" y="489"/>
                  </a:lnTo>
                  <a:lnTo>
                    <a:pt x="105" y="489"/>
                  </a:lnTo>
                  <a:lnTo>
                    <a:pt x="112" y="495"/>
                  </a:lnTo>
                  <a:lnTo>
                    <a:pt x="117" y="495"/>
                  </a:lnTo>
                  <a:lnTo>
                    <a:pt x="117" y="496"/>
                  </a:lnTo>
                  <a:lnTo>
                    <a:pt x="117" y="496"/>
                  </a:lnTo>
                  <a:lnTo>
                    <a:pt x="117" y="496"/>
                  </a:lnTo>
                  <a:lnTo>
                    <a:pt x="116" y="500"/>
                  </a:lnTo>
                  <a:lnTo>
                    <a:pt x="112" y="505"/>
                  </a:lnTo>
                  <a:lnTo>
                    <a:pt x="112" y="507"/>
                  </a:lnTo>
                  <a:lnTo>
                    <a:pt x="112" y="507"/>
                  </a:lnTo>
                  <a:lnTo>
                    <a:pt x="110" y="509"/>
                  </a:lnTo>
                  <a:lnTo>
                    <a:pt x="110" y="509"/>
                  </a:lnTo>
                  <a:lnTo>
                    <a:pt x="110" y="509"/>
                  </a:lnTo>
                  <a:lnTo>
                    <a:pt x="110" y="509"/>
                  </a:lnTo>
                  <a:lnTo>
                    <a:pt x="108" y="509"/>
                  </a:lnTo>
                  <a:lnTo>
                    <a:pt x="108" y="509"/>
                  </a:lnTo>
                  <a:lnTo>
                    <a:pt x="108" y="511"/>
                  </a:lnTo>
                  <a:lnTo>
                    <a:pt x="108" y="511"/>
                  </a:lnTo>
                  <a:lnTo>
                    <a:pt x="108" y="511"/>
                  </a:lnTo>
                  <a:lnTo>
                    <a:pt x="107" y="511"/>
                  </a:lnTo>
                  <a:lnTo>
                    <a:pt x="107" y="511"/>
                  </a:lnTo>
                  <a:lnTo>
                    <a:pt x="107" y="511"/>
                  </a:lnTo>
                  <a:lnTo>
                    <a:pt x="107" y="513"/>
                  </a:lnTo>
                  <a:lnTo>
                    <a:pt x="107" y="513"/>
                  </a:lnTo>
                  <a:lnTo>
                    <a:pt x="105" y="515"/>
                  </a:lnTo>
                  <a:lnTo>
                    <a:pt x="105" y="515"/>
                  </a:lnTo>
                  <a:lnTo>
                    <a:pt x="105" y="515"/>
                  </a:lnTo>
                  <a:lnTo>
                    <a:pt x="103" y="516"/>
                  </a:lnTo>
                  <a:lnTo>
                    <a:pt x="101" y="518"/>
                  </a:lnTo>
                  <a:lnTo>
                    <a:pt x="101" y="518"/>
                  </a:lnTo>
                  <a:lnTo>
                    <a:pt x="101" y="518"/>
                  </a:lnTo>
                  <a:lnTo>
                    <a:pt x="98" y="522"/>
                  </a:lnTo>
                  <a:lnTo>
                    <a:pt x="98" y="524"/>
                  </a:lnTo>
                  <a:lnTo>
                    <a:pt x="98" y="527"/>
                  </a:lnTo>
                  <a:lnTo>
                    <a:pt x="98" y="529"/>
                  </a:lnTo>
                  <a:lnTo>
                    <a:pt x="98" y="529"/>
                  </a:lnTo>
                  <a:lnTo>
                    <a:pt x="98" y="529"/>
                  </a:lnTo>
                  <a:lnTo>
                    <a:pt x="96" y="531"/>
                  </a:lnTo>
                  <a:lnTo>
                    <a:pt x="96" y="531"/>
                  </a:lnTo>
                  <a:lnTo>
                    <a:pt x="96" y="533"/>
                  </a:lnTo>
                  <a:lnTo>
                    <a:pt x="96" y="533"/>
                  </a:lnTo>
                  <a:lnTo>
                    <a:pt x="96" y="534"/>
                  </a:lnTo>
                  <a:lnTo>
                    <a:pt x="96" y="534"/>
                  </a:lnTo>
                  <a:lnTo>
                    <a:pt x="96" y="536"/>
                  </a:lnTo>
                  <a:lnTo>
                    <a:pt x="94" y="538"/>
                  </a:lnTo>
                  <a:lnTo>
                    <a:pt x="94" y="538"/>
                  </a:lnTo>
                  <a:lnTo>
                    <a:pt x="94" y="540"/>
                  </a:lnTo>
                  <a:lnTo>
                    <a:pt x="96" y="540"/>
                  </a:lnTo>
                  <a:lnTo>
                    <a:pt x="96" y="542"/>
                  </a:lnTo>
                  <a:lnTo>
                    <a:pt x="96" y="542"/>
                  </a:lnTo>
                  <a:lnTo>
                    <a:pt x="94" y="543"/>
                  </a:lnTo>
                  <a:lnTo>
                    <a:pt x="94" y="543"/>
                  </a:lnTo>
                  <a:lnTo>
                    <a:pt x="92" y="545"/>
                  </a:lnTo>
                  <a:lnTo>
                    <a:pt x="92" y="545"/>
                  </a:lnTo>
                  <a:lnTo>
                    <a:pt x="92" y="547"/>
                  </a:lnTo>
                  <a:lnTo>
                    <a:pt x="92" y="549"/>
                  </a:lnTo>
                  <a:lnTo>
                    <a:pt x="92" y="551"/>
                  </a:lnTo>
                  <a:lnTo>
                    <a:pt x="89" y="554"/>
                  </a:lnTo>
                  <a:lnTo>
                    <a:pt x="89" y="556"/>
                  </a:lnTo>
                  <a:lnTo>
                    <a:pt x="89" y="556"/>
                  </a:lnTo>
                  <a:lnTo>
                    <a:pt x="89" y="556"/>
                  </a:lnTo>
                  <a:lnTo>
                    <a:pt x="87" y="558"/>
                  </a:lnTo>
                  <a:lnTo>
                    <a:pt x="87" y="558"/>
                  </a:lnTo>
                  <a:lnTo>
                    <a:pt x="87" y="560"/>
                  </a:lnTo>
                  <a:lnTo>
                    <a:pt x="87" y="561"/>
                  </a:lnTo>
                  <a:lnTo>
                    <a:pt x="87" y="563"/>
                  </a:lnTo>
                  <a:lnTo>
                    <a:pt x="89" y="567"/>
                  </a:lnTo>
                  <a:lnTo>
                    <a:pt x="89" y="571"/>
                  </a:lnTo>
                  <a:lnTo>
                    <a:pt x="89" y="571"/>
                  </a:lnTo>
                  <a:lnTo>
                    <a:pt x="87" y="572"/>
                  </a:lnTo>
                  <a:lnTo>
                    <a:pt x="87" y="572"/>
                  </a:lnTo>
                  <a:lnTo>
                    <a:pt x="87" y="574"/>
                  </a:lnTo>
                  <a:lnTo>
                    <a:pt x="87" y="574"/>
                  </a:lnTo>
                  <a:lnTo>
                    <a:pt x="87" y="576"/>
                  </a:lnTo>
                  <a:lnTo>
                    <a:pt x="87" y="576"/>
                  </a:lnTo>
                  <a:lnTo>
                    <a:pt x="85" y="576"/>
                  </a:lnTo>
                  <a:lnTo>
                    <a:pt x="85" y="576"/>
                  </a:lnTo>
                  <a:lnTo>
                    <a:pt x="85" y="576"/>
                  </a:lnTo>
                  <a:lnTo>
                    <a:pt x="85" y="578"/>
                  </a:lnTo>
                  <a:lnTo>
                    <a:pt x="85" y="578"/>
                  </a:lnTo>
                  <a:lnTo>
                    <a:pt x="85" y="578"/>
                  </a:lnTo>
                  <a:lnTo>
                    <a:pt x="87" y="580"/>
                  </a:lnTo>
                  <a:lnTo>
                    <a:pt x="85" y="580"/>
                  </a:lnTo>
                  <a:lnTo>
                    <a:pt x="85" y="580"/>
                  </a:lnTo>
                  <a:lnTo>
                    <a:pt x="85" y="581"/>
                  </a:lnTo>
                  <a:lnTo>
                    <a:pt x="85" y="583"/>
                  </a:lnTo>
                  <a:lnTo>
                    <a:pt x="83" y="583"/>
                  </a:lnTo>
                  <a:lnTo>
                    <a:pt x="85" y="587"/>
                  </a:lnTo>
                  <a:lnTo>
                    <a:pt x="85" y="589"/>
                  </a:lnTo>
                  <a:lnTo>
                    <a:pt x="85" y="589"/>
                  </a:lnTo>
                  <a:lnTo>
                    <a:pt x="83" y="589"/>
                  </a:lnTo>
                  <a:lnTo>
                    <a:pt x="83" y="590"/>
                  </a:lnTo>
                  <a:lnTo>
                    <a:pt x="83" y="590"/>
                  </a:lnTo>
                  <a:lnTo>
                    <a:pt x="83" y="592"/>
                  </a:lnTo>
                  <a:lnTo>
                    <a:pt x="83" y="592"/>
                  </a:lnTo>
                  <a:lnTo>
                    <a:pt x="85" y="592"/>
                  </a:lnTo>
                  <a:lnTo>
                    <a:pt x="85" y="594"/>
                  </a:lnTo>
                  <a:lnTo>
                    <a:pt x="87" y="596"/>
                  </a:lnTo>
                  <a:lnTo>
                    <a:pt x="87" y="596"/>
                  </a:lnTo>
                  <a:lnTo>
                    <a:pt x="87" y="596"/>
                  </a:lnTo>
                  <a:lnTo>
                    <a:pt x="87" y="598"/>
                  </a:lnTo>
                  <a:lnTo>
                    <a:pt x="87" y="598"/>
                  </a:lnTo>
                  <a:lnTo>
                    <a:pt x="87" y="598"/>
                  </a:lnTo>
                  <a:lnTo>
                    <a:pt x="87" y="599"/>
                  </a:lnTo>
                  <a:lnTo>
                    <a:pt x="90" y="598"/>
                  </a:lnTo>
                  <a:lnTo>
                    <a:pt x="90" y="598"/>
                  </a:lnTo>
                  <a:lnTo>
                    <a:pt x="90" y="599"/>
                  </a:lnTo>
                  <a:lnTo>
                    <a:pt x="90" y="599"/>
                  </a:lnTo>
                  <a:lnTo>
                    <a:pt x="89" y="599"/>
                  </a:lnTo>
                  <a:lnTo>
                    <a:pt x="89" y="599"/>
                  </a:lnTo>
                  <a:lnTo>
                    <a:pt x="90" y="601"/>
                  </a:lnTo>
                  <a:lnTo>
                    <a:pt x="90" y="601"/>
                  </a:lnTo>
                  <a:lnTo>
                    <a:pt x="92" y="601"/>
                  </a:lnTo>
                  <a:lnTo>
                    <a:pt x="94" y="601"/>
                  </a:lnTo>
                  <a:lnTo>
                    <a:pt x="96" y="601"/>
                  </a:lnTo>
                  <a:lnTo>
                    <a:pt x="98" y="599"/>
                  </a:lnTo>
                  <a:lnTo>
                    <a:pt x="98" y="599"/>
                  </a:lnTo>
                  <a:lnTo>
                    <a:pt x="99" y="598"/>
                  </a:lnTo>
                  <a:lnTo>
                    <a:pt x="99" y="598"/>
                  </a:lnTo>
                  <a:lnTo>
                    <a:pt x="103" y="598"/>
                  </a:lnTo>
                  <a:lnTo>
                    <a:pt x="103" y="599"/>
                  </a:lnTo>
                  <a:lnTo>
                    <a:pt x="103" y="599"/>
                  </a:lnTo>
                  <a:lnTo>
                    <a:pt x="103" y="599"/>
                  </a:lnTo>
                  <a:lnTo>
                    <a:pt x="103" y="601"/>
                  </a:lnTo>
                  <a:lnTo>
                    <a:pt x="110" y="601"/>
                  </a:lnTo>
                  <a:lnTo>
                    <a:pt x="112" y="599"/>
                  </a:lnTo>
                  <a:lnTo>
                    <a:pt x="112" y="599"/>
                  </a:lnTo>
                  <a:lnTo>
                    <a:pt x="112" y="599"/>
                  </a:lnTo>
                  <a:lnTo>
                    <a:pt x="114" y="599"/>
                  </a:lnTo>
                  <a:lnTo>
                    <a:pt x="114" y="598"/>
                  </a:lnTo>
                  <a:lnTo>
                    <a:pt x="114" y="598"/>
                  </a:lnTo>
                  <a:lnTo>
                    <a:pt x="116" y="598"/>
                  </a:lnTo>
                  <a:lnTo>
                    <a:pt x="116" y="598"/>
                  </a:lnTo>
                  <a:lnTo>
                    <a:pt x="116" y="598"/>
                  </a:lnTo>
                  <a:lnTo>
                    <a:pt x="116" y="596"/>
                  </a:lnTo>
                  <a:lnTo>
                    <a:pt x="117" y="596"/>
                  </a:lnTo>
                  <a:lnTo>
                    <a:pt x="119" y="596"/>
                  </a:lnTo>
                  <a:lnTo>
                    <a:pt x="121" y="596"/>
                  </a:lnTo>
                  <a:lnTo>
                    <a:pt x="121" y="596"/>
                  </a:lnTo>
                  <a:lnTo>
                    <a:pt x="123" y="596"/>
                  </a:lnTo>
                  <a:lnTo>
                    <a:pt x="123" y="596"/>
                  </a:lnTo>
                  <a:lnTo>
                    <a:pt x="123" y="598"/>
                  </a:lnTo>
                  <a:lnTo>
                    <a:pt x="123" y="598"/>
                  </a:lnTo>
                  <a:lnTo>
                    <a:pt x="123" y="598"/>
                  </a:lnTo>
                  <a:lnTo>
                    <a:pt x="125" y="599"/>
                  </a:lnTo>
                  <a:lnTo>
                    <a:pt x="128" y="599"/>
                  </a:lnTo>
                  <a:lnTo>
                    <a:pt x="128" y="599"/>
                  </a:lnTo>
                  <a:lnTo>
                    <a:pt x="130" y="599"/>
                  </a:lnTo>
                  <a:lnTo>
                    <a:pt x="130" y="598"/>
                  </a:lnTo>
                  <a:lnTo>
                    <a:pt x="130" y="598"/>
                  </a:lnTo>
                  <a:lnTo>
                    <a:pt x="132" y="596"/>
                  </a:lnTo>
                  <a:lnTo>
                    <a:pt x="134" y="596"/>
                  </a:lnTo>
                  <a:lnTo>
                    <a:pt x="136" y="596"/>
                  </a:lnTo>
                  <a:lnTo>
                    <a:pt x="136" y="598"/>
                  </a:lnTo>
                  <a:lnTo>
                    <a:pt x="136" y="598"/>
                  </a:lnTo>
                  <a:lnTo>
                    <a:pt x="136" y="598"/>
                  </a:lnTo>
                  <a:lnTo>
                    <a:pt x="137" y="598"/>
                  </a:lnTo>
                  <a:lnTo>
                    <a:pt x="137" y="598"/>
                  </a:lnTo>
                  <a:lnTo>
                    <a:pt x="137" y="598"/>
                  </a:lnTo>
                  <a:lnTo>
                    <a:pt x="137" y="598"/>
                  </a:lnTo>
                  <a:lnTo>
                    <a:pt x="137" y="596"/>
                  </a:lnTo>
                  <a:lnTo>
                    <a:pt x="137" y="596"/>
                  </a:lnTo>
                  <a:lnTo>
                    <a:pt x="137" y="596"/>
                  </a:lnTo>
                  <a:lnTo>
                    <a:pt x="137" y="596"/>
                  </a:lnTo>
                  <a:lnTo>
                    <a:pt x="137" y="596"/>
                  </a:lnTo>
                  <a:lnTo>
                    <a:pt x="137" y="594"/>
                  </a:lnTo>
                  <a:lnTo>
                    <a:pt x="137" y="594"/>
                  </a:lnTo>
                  <a:lnTo>
                    <a:pt x="137" y="594"/>
                  </a:lnTo>
                  <a:lnTo>
                    <a:pt x="137" y="594"/>
                  </a:lnTo>
                  <a:lnTo>
                    <a:pt x="137" y="594"/>
                  </a:lnTo>
                  <a:lnTo>
                    <a:pt x="137" y="594"/>
                  </a:lnTo>
                  <a:lnTo>
                    <a:pt x="137" y="596"/>
                  </a:lnTo>
                  <a:lnTo>
                    <a:pt x="137" y="594"/>
                  </a:lnTo>
                  <a:lnTo>
                    <a:pt x="137" y="594"/>
                  </a:lnTo>
                  <a:lnTo>
                    <a:pt x="137" y="594"/>
                  </a:lnTo>
                  <a:lnTo>
                    <a:pt x="137" y="592"/>
                  </a:lnTo>
                  <a:lnTo>
                    <a:pt x="136" y="592"/>
                  </a:lnTo>
                  <a:lnTo>
                    <a:pt x="134" y="594"/>
                  </a:lnTo>
                  <a:lnTo>
                    <a:pt x="134" y="594"/>
                  </a:lnTo>
                  <a:lnTo>
                    <a:pt x="132" y="594"/>
                  </a:lnTo>
                  <a:lnTo>
                    <a:pt x="132" y="594"/>
                  </a:lnTo>
                  <a:lnTo>
                    <a:pt x="130" y="594"/>
                  </a:lnTo>
                  <a:lnTo>
                    <a:pt x="130" y="594"/>
                  </a:lnTo>
                  <a:lnTo>
                    <a:pt x="128" y="592"/>
                  </a:lnTo>
                  <a:lnTo>
                    <a:pt x="128" y="592"/>
                  </a:lnTo>
                  <a:lnTo>
                    <a:pt x="126" y="592"/>
                  </a:lnTo>
                  <a:lnTo>
                    <a:pt x="128" y="592"/>
                  </a:lnTo>
                  <a:lnTo>
                    <a:pt x="128" y="590"/>
                  </a:lnTo>
                  <a:lnTo>
                    <a:pt x="126" y="590"/>
                  </a:lnTo>
                  <a:lnTo>
                    <a:pt x="128" y="590"/>
                  </a:lnTo>
                  <a:lnTo>
                    <a:pt x="128" y="590"/>
                  </a:lnTo>
                  <a:lnTo>
                    <a:pt x="128" y="589"/>
                  </a:lnTo>
                  <a:lnTo>
                    <a:pt x="130" y="589"/>
                  </a:lnTo>
                  <a:lnTo>
                    <a:pt x="130" y="587"/>
                  </a:lnTo>
                  <a:lnTo>
                    <a:pt x="130" y="587"/>
                  </a:lnTo>
                  <a:lnTo>
                    <a:pt x="130" y="585"/>
                  </a:lnTo>
                  <a:lnTo>
                    <a:pt x="132" y="585"/>
                  </a:lnTo>
                  <a:lnTo>
                    <a:pt x="132" y="585"/>
                  </a:lnTo>
                  <a:lnTo>
                    <a:pt x="136" y="585"/>
                  </a:lnTo>
                  <a:lnTo>
                    <a:pt x="136" y="585"/>
                  </a:lnTo>
                  <a:lnTo>
                    <a:pt x="136" y="583"/>
                  </a:lnTo>
                  <a:lnTo>
                    <a:pt x="136" y="583"/>
                  </a:lnTo>
                  <a:lnTo>
                    <a:pt x="137" y="583"/>
                  </a:lnTo>
                  <a:lnTo>
                    <a:pt x="137" y="583"/>
                  </a:lnTo>
                  <a:lnTo>
                    <a:pt x="137" y="583"/>
                  </a:lnTo>
                  <a:lnTo>
                    <a:pt x="137" y="585"/>
                  </a:lnTo>
                  <a:lnTo>
                    <a:pt x="137" y="585"/>
                  </a:lnTo>
                  <a:lnTo>
                    <a:pt x="139" y="585"/>
                  </a:lnTo>
                  <a:lnTo>
                    <a:pt x="139" y="585"/>
                  </a:lnTo>
                  <a:lnTo>
                    <a:pt x="139" y="583"/>
                  </a:lnTo>
                  <a:lnTo>
                    <a:pt x="139" y="583"/>
                  </a:lnTo>
                  <a:lnTo>
                    <a:pt x="141" y="583"/>
                  </a:lnTo>
                  <a:lnTo>
                    <a:pt x="141" y="585"/>
                  </a:lnTo>
                  <a:lnTo>
                    <a:pt x="141" y="585"/>
                  </a:lnTo>
                  <a:lnTo>
                    <a:pt x="143" y="585"/>
                  </a:lnTo>
                  <a:lnTo>
                    <a:pt x="143" y="585"/>
                  </a:lnTo>
                  <a:lnTo>
                    <a:pt x="143" y="585"/>
                  </a:lnTo>
                  <a:lnTo>
                    <a:pt x="143" y="585"/>
                  </a:lnTo>
                  <a:lnTo>
                    <a:pt x="145" y="587"/>
                  </a:lnTo>
                  <a:lnTo>
                    <a:pt x="145" y="587"/>
                  </a:lnTo>
                  <a:lnTo>
                    <a:pt x="143" y="589"/>
                  </a:lnTo>
                  <a:lnTo>
                    <a:pt x="143" y="589"/>
                  </a:lnTo>
                  <a:lnTo>
                    <a:pt x="143" y="589"/>
                  </a:lnTo>
                  <a:lnTo>
                    <a:pt x="143" y="589"/>
                  </a:lnTo>
                  <a:lnTo>
                    <a:pt x="143" y="590"/>
                  </a:lnTo>
                  <a:lnTo>
                    <a:pt x="145" y="590"/>
                  </a:lnTo>
                  <a:lnTo>
                    <a:pt x="146" y="590"/>
                  </a:lnTo>
                  <a:lnTo>
                    <a:pt x="146" y="590"/>
                  </a:lnTo>
                  <a:lnTo>
                    <a:pt x="146" y="589"/>
                  </a:lnTo>
                  <a:lnTo>
                    <a:pt x="148" y="589"/>
                  </a:lnTo>
                  <a:lnTo>
                    <a:pt x="150" y="590"/>
                  </a:lnTo>
                  <a:lnTo>
                    <a:pt x="150" y="590"/>
                  </a:lnTo>
                  <a:lnTo>
                    <a:pt x="150" y="590"/>
                  </a:lnTo>
                  <a:lnTo>
                    <a:pt x="150" y="592"/>
                  </a:lnTo>
                  <a:lnTo>
                    <a:pt x="150" y="592"/>
                  </a:lnTo>
                  <a:lnTo>
                    <a:pt x="150" y="592"/>
                  </a:lnTo>
                  <a:lnTo>
                    <a:pt x="152" y="594"/>
                  </a:lnTo>
                  <a:lnTo>
                    <a:pt x="154" y="594"/>
                  </a:lnTo>
                  <a:lnTo>
                    <a:pt x="155" y="594"/>
                  </a:lnTo>
                  <a:lnTo>
                    <a:pt x="157" y="592"/>
                  </a:lnTo>
                  <a:lnTo>
                    <a:pt x="157" y="592"/>
                  </a:lnTo>
                  <a:lnTo>
                    <a:pt x="159" y="592"/>
                  </a:lnTo>
                  <a:lnTo>
                    <a:pt x="164" y="592"/>
                  </a:lnTo>
                  <a:lnTo>
                    <a:pt x="166" y="592"/>
                  </a:lnTo>
                  <a:lnTo>
                    <a:pt x="168" y="594"/>
                  </a:lnTo>
                  <a:lnTo>
                    <a:pt x="170" y="594"/>
                  </a:lnTo>
                  <a:lnTo>
                    <a:pt x="172" y="594"/>
                  </a:lnTo>
                  <a:lnTo>
                    <a:pt x="186" y="603"/>
                  </a:lnTo>
                  <a:lnTo>
                    <a:pt x="186" y="603"/>
                  </a:lnTo>
                  <a:lnTo>
                    <a:pt x="186" y="603"/>
                  </a:lnTo>
                  <a:lnTo>
                    <a:pt x="188" y="603"/>
                  </a:lnTo>
                  <a:lnTo>
                    <a:pt x="192" y="603"/>
                  </a:lnTo>
                  <a:lnTo>
                    <a:pt x="193" y="603"/>
                  </a:lnTo>
                  <a:lnTo>
                    <a:pt x="193" y="601"/>
                  </a:lnTo>
                  <a:lnTo>
                    <a:pt x="195" y="599"/>
                  </a:lnTo>
                  <a:lnTo>
                    <a:pt x="195" y="599"/>
                  </a:lnTo>
                  <a:lnTo>
                    <a:pt x="197" y="598"/>
                  </a:lnTo>
                  <a:lnTo>
                    <a:pt x="197" y="598"/>
                  </a:lnTo>
                  <a:lnTo>
                    <a:pt x="197" y="599"/>
                  </a:lnTo>
                  <a:lnTo>
                    <a:pt x="199" y="599"/>
                  </a:lnTo>
                  <a:lnTo>
                    <a:pt x="199" y="599"/>
                  </a:lnTo>
                  <a:lnTo>
                    <a:pt x="199" y="601"/>
                  </a:lnTo>
                  <a:lnTo>
                    <a:pt x="199" y="601"/>
                  </a:lnTo>
                  <a:lnTo>
                    <a:pt x="199" y="603"/>
                  </a:lnTo>
                  <a:lnTo>
                    <a:pt x="201" y="603"/>
                  </a:lnTo>
                  <a:lnTo>
                    <a:pt x="201" y="601"/>
                  </a:lnTo>
                  <a:lnTo>
                    <a:pt x="201" y="601"/>
                  </a:lnTo>
                  <a:lnTo>
                    <a:pt x="202" y="603"/>
                  </a:lnTo>
                  <a:lnTo>
                    <a:pt x="204" y="603"/>
                  </a:lnTo>
                  <a:lnTo>
                    <a:pt x="204" y="603"/>
                  </a:lnTo>
                  <a:lnTo>
                    <a:pt x="206" y="601"/>
                  </a:lnTo>
                  <a:lnTo>
                    <a:pt x="206" y="603"/>
                  </a:lnTo>
                  <a:lnTo>
                    <a:pt x="206" y="603"/>
                  </a:lnTo>
                  <a:lnTo>
                    <a:pt x="206" y="605"/>
                  </a:lnTo>
                  <a:lnTo>
                    <a:pt x="208" y="605"/>
                  </a:lnTo>
                  <a:lnTo>
                    <a:pt x="208" y="605"/>
                  </a:lnTo>
                  <a:lnTo>
                    <a:pt x="208" y="607"/>
                  </a:lnTo>
                  <a:lnTo>
                    <a:pt x="208" y="607"/>
                  </a:lnTo>
                  <a:lnTo>
                    <a:pt x="208" y="607"/>
                  </a:lnTo>
                  <a:lnTo>
                    <a:pt x="208" y="607"/>
                  </a:lnTo>
                  <a:lnTo>
                    <a:pt x="208" y="607"/>
                  </a:lnTo>
                  <a:lnTo>
                    <a:pt x="210" y="607"/>
                  </a:lnTo>
                  <a:lnTo>
                    <a:pt x="211" y="610"/>
                  </a:lnTo>
                  <a:lnTo>
                    <a:pt x="211" y="610"/>
                  </a:lnTo>
                  <a:lnTo>
                    <a:pt x="211" y="610"/>
                  </a:lnTo>
                  <a:lnTo>
                    <a:pt x="211" y="612"/>
                  </a:lnTo>
                  <a:lnTo>
                    <a:pt x="211" y="612"/>
                  </a:lnTo>
                  <a:lnTo>
                    <a:pt x="211" y="614"/>
                  </a:lnTo>
                  <a:lnTo>
                    <a:pt x="211" y="614"/>
                  </a:lnTo>
                  <a:lnTo>
                    <a:pt x="211" y="616"/>
                  </a:lnTo>
                  <a:lnTo>
                    <a:pt x="211" y="616"/>
                  </a:lnTo>
                  <a:lnTo>
                    <a:pt x="213" y="616"/>
                  </a:lnTo>
                  <a:lnTo>
                    <a:pt x="213" y="616"/>
                  </a:lnTo>
                  <a:lnTo>
                    <a:pt x="213" y="614"/>
                  </a:lnTo>
                  <a:lnTo>
                    <a:pt x="213" y="614"/>
                  </a:lnTo>
                  <a:lnTo>
                    <a:pt x="215" y="616"/>
                  </a:lnTo>
                  <a:lnTo>
                    <a:pt x="215" y="616"/>
                  </a:lnTo>
                  <a:lnTo>
                    <a:pt x="215" y="616"/>
                  </a:lnTo>
                  <a:lnTo>
                    <a:pt x="215" y="614"/>
                  </a:lnTo>
                  <a:lnTo>
                    <a:pt x="217" y="614"/>
                  </a:lnTo>
                  <a:lnTo>
                    <a:pt x="219" y="614"/>
                  </a:lnTo>
                  <a:lnTo>
                    <a:pt x="219" y="616"/>
                  </a:lnTo>
                  <a:lnTo>
                    <a:pt x="217" y="617"/>
                  </a:lnTo>
                  <a:lnTo>
                    <a:pt x="217" y="619"/>
                  </a:lnTo>
                  <a:lnTo>
                    <a:pt x="217" y="619"/>
                  </a:lnTo>
                  <a:lnTo>
                    <a:pt x="217" y="619"/>
                  </a:lnTo>
                  <a:lnTo>
                    <a:pt x="217" y="619"/>
                  </a:lnTo>
                  <a:lnTo>
                    <a:pt x="217" y="619"/>
                  </a:lnTo>
                  <a:lnTo>
                    <a:pt x="217" y="621"/>
                  </a:lnTo>
                  <a:lnTo>
                    <a:pt x="215" y="621"/>
                  </a:lnTo>
                  <a:lnTo>
                    <a:pt x="215" y="621"/>
                  </a:lnTo>
                  <a:lnTo>
                    <a:pt x="217" y="621"/>
                  </a:lnTo>
                  <a:lnTo>
                    <a:pt x="217" y="621"/>
                  </a:lnTo>
                  <a:lnTo>
                    <a:pt x="220" y="621"/>
                  </a:lnTo>
                  <a:lnTo>
                    <a:pt x="220" y="621"/>
                  </a:lnTo>
                  <a:lnTo>
                    <a:pt x="224" y="619"/>
                  </a:lnTo>
                  <a:lnTo>
                    <a:pt x="224" y="619"/>
                  </a:lnTo>
                  <a:lnTo>
                    <a:pt x="226" y="617"/>
                  </a:lnTo>
                  <a:lnTo>
                    <a:pt x="226" y="616"/>
                  </a:lnTo>
                  <a:lnTo>
                    <a:pt x="226" y="614"/>
                  </a:lnTo>
                  <a:lnTo>
                    <a:pt x="228" y="614"/>
                  </a:lnTo>
                  <a:lnTo>
                    <a:pt x="228" y="614"/>
                  </a:lnTo>
                  <a:lnTo>
                    <a:pt x="228" y="614"/>
                  </a:lnTo>
                  <a:lnTo>
                    <a:pt x="229" y="612"/>
                  </a:lnTo>
                  <a:lnTo>
                    <a:pt x="229" y="610"/>
                  </a:lnTo>
                  <a:lnTo>
                    <a:pt x="231" y="610"/>
                  </a:lnTo>
                  <a:lnTo>
                    <a:pt x="231" y="608"/>
                  </a:lnTo>
                  <a:lnTo>
                    <a:pt x="229" y="607"/>
                  </a:lnTo>
                  <a:lnTo>
                    <a:pt x="229" y="607"/>
                  </a:lnTo>
                  <a:lnTo>
                    <a:pt x="229" y="607"/>
                  </a:lnTo>
                  <a:lnTo>
                    <a:pt x="229" y="605"/>
                  </a:lnTo>
                  <a:lnTo>
                    <a:pt x="229" y="603"/>
                  </a:lnTo>
                  <a:lnTo>
                    <a:pt x="229" y="601"/>
                  </a:lnTo>
                  <a:lnTo>
                    <a:pt x="229" y="601"/>
                  </a:lnTo>
                  <a:lnTo>
                    <a:pt x="229" y="599"/>
                  </a:lnTo>
                  <a:lnTo>
                    <a:pt x="229" y="599"/>
                  </a:lnTo>
                  <a:lnTo>
                    <a:pt x="229" y="599"/>
                  </a:lnTo>
                  <a:lnTo>
                    <a:pt x="229" y="599"/>
                  </a:lnTo>
                  <a:lnTo>
                    <a:pt x="231" y="599"/>
                  </a:lnTo>
                  <a:lnTo>
                    <a:pt x="231" y="599"/>
                  </a:lnTo>
                  <a:lnTo>
                    <a:pt x="231" y="599"/>
                  </a:lnTo>
                  <a:lnTo>
                    <a:pt x="231" y="599"/>
                  </a:lnTo>
                  <a:lnTo>
                    <a:pt x="231" y="601"/>
                  </a:lnTo>
                  <a:lnTo>
                    <a:pt x="231" y="601"/>
                  </a:lnTo>
                  <a:lnTo>
                    <a:pt x="231" y="601"/>
                  </a:lnTo>
                  <a:lnTo>
                    <a:pt x="231" y="601"/>
                  </a:lnTo>
                  <a:lnTo>
                    <a:pt x="231" y="601"/>
                  </a:lnTo>
                  <a:lnTo>
                    <a:pt x="231" y="603"/>
                  </a:lnTo>
                  <a:lnTo>
                    <a:pt x="235" y="603"/>
                  </a:lnTo>
                  <a:lnTo>
                    <a:pt x="235" y="603"/>
                  </a:lnTo>
                  <a:lnTo>
                    <a:pt x="235" y="603"/>
                  </a:lnTo>
                  <a:lnTo>
                    <a:pt x="237" y="601"/>
                  </a:lnTo>
                  <a:lnTo>
                    <a:pt x="237" y="599"/>
                  </a:lnTo>
                  <a:lnTo>
                    <a:pt x="238" y="599"/>
                  </a:lnTo>
                  <a:lnTo>
                    <a:pt x="246" y="603"/>
                  </a:lnTo>
                  <a:lnTo>
                    <a:pt x="246" y="603"/>
                  </a:lnTo>
                  <a:lnTo>
                    <a:pt x="246" y="603"/>
                  </a:lnTo>
                  <a:lnTo>
                    <a:pt x="246" y="603"/>
                  </a:lnTo>
                  <a:lnTo>
                    <a:pt x="246" y="603"/>
                  </a:lnTo>
                  <a:lnTo>
                    <a:pt x="247" y="603"/>
                  </a:lnTo>
                  <a:lnTo>
                    <a:pt x="249" y="603"/>
                  </a:lnTo>
                  <a:lnTo>
                    <a:pt x="249" y="603"/>
                  </a:lnTo>
                  <a:lnTo>
                    <a:pt x="251" y="603"/>
                  </a:lnTo>
                  <a:lnTo>
                    <a:pt x="251" y="603"/>
                  </a:lnTo>
                  <a:lnTo>
                    <a:pt x="253" y="603"/>
                  </a:lnTo>
                  <a:lnTo>
                    <a:pt x="253" y="605"/>
                  </a:lnTo>
                  <a:lnTo>
                    <a:pt x="251" y="605"/>
                  </a:lnTo>
                  <a:lnTo>
                    <a:pt x="251" y="607"/>
                  </a:lnTo>
                  <a:lnTo>
                    <a:pt x="253" y="607"/>
                  </a:lnTo>
                  <a:lnTo>
                    <a:pt x="257" y="610"/>
                  </a:lnTo>
                  <a:lnTo>
                    <a:pt x="257" y="610"/>
                  </a:lnTo>
                  <a:lnTo>
                    <a:pt x="257" y="610"/>
                  </a:lnTo>
                  <a:lnTo>
                    <a:pt x="257" y="612"/>
                  </a:lnTo>
                  <a:lnTo>
                    <a:pt x="257" y="612"/>
                  </a:lnTo>
                  <a:lnTo>
                    <a:pt x="257" y="612"/>
                  </a:lnTo>
                  <a:lnTo>
                    <a:pt x="257" y="612"/>
                  </a:lnTo>
                  <a:lnTo>
                    <a:pt x="257" y="612"/>
                  </a:lnTo>
                  <a:lnTo>
                    <a:pt x="262" y="614"/>
                  </a:lnTo>
                  <a:lnTo>
                    <a:pt x="264" y="612"/>
                  </a:lnTo>
                  <a:lnTo>
                    <a:pt x="266" y="610"/>
                  </a:lnTo>
                  <a:lnTo>
                    <a:pt x="267" y="610"/>
                  </a:lnTo>
                  <a:lnTo>
                    <a:pt x="269" y="610"/>
                  </a:lnTo>
                  <a:lnTo>
                    <a:pt x="269" y="612"/>
                  </a:lnTo>
                  <a:lnTo>
                    <a:pt x="269" y="612"/>
                  </a:lnTo>
                  <a:lnTo>
                    <a:pt x="271" y="612"/>
                  </a:lnTo>
                  <a:lnTo>
                    <a:pt x="271" y="612"/>
                  </a:lnTo>
                  <a:lnTo>
                    <a:pt x="273" y="610"/>
                  </a:lnTo>
                  <a:lnTo>
                    <a:pt x="273" y="610"/>
                  </a:lnTo>
                  <a:lnTo>
                    <a:pt x="275" y="608"/>
                  </a:lnTo>
                  <a:lnTo>
                    <a:pt x="276" y="608"/>
                  </a:lnTo>
                  <a:lnTo>
                    <a:pt x="276" y="608"/>
                  </a:lnTo>
                  <a:lnTo>
                    <a:pt x="278" y="608"/>
                  </a:lnTo>
                  <a:lnTo>
                    <a:pt x="278" y="608"/>
                  </a:lnTo>
                  <a:lnTo>
                    <a:pt x="276" y="607"/>
                  </a:lnTo>
                  <a:lnTo>
                    <a:pt x="276" y="607"/>
                  </a:lnTo>
                  <a:lnTo>
                    <a:pt x="278" y="605"/>
                  </a:lnTo>
                  <a:lnTo>
                    <a:pt x="280" y="605"/>
                  </a:lnTo>
                  <a:lnTo>
                    <a:pt x="282" y="605"/>
                  </a:lnTo>
                  <a:lnTo>
                    <a:pt x="282" y="605"/>
                  </a:lnTo>
                  <a:lnTo>
                    <a:pt x="284" y="605"/>
                  </a:lnTo>
                  <a:lnTo>
                    <a:pt x="285" y="603"/>
                  </a:lnTo>
                  <a:lnTo>
                    <a:pt x="287" y="603"/>
                  </a:lnTo>
                  <a:lnTo>
                    <a:pt x="287" y="603"/>
                  </a:lnTo>
                  <a:lnTo>
                    <a:pt x="287" y="601"/>
                  </a:lnTo>
                  <a:lnTo>
                    <a:pt x="287" y="599"/>
                  </a:lnTo>
                  <a:lnTo>
                    <a:pt x="289" y="598"/>
                  </a:lnTo>
                  <a:lnTo>
                    <a:pt x="289" y="598"/>
                  </a:lnTo>
                  <a:lnTo>
                    <a:pt x="291" y="598"/>
                  </a:lnTo>
                  <a:lnTo>
                    <a:pt x="293" y="599"/>
                  </a:lnTo>
                  <a:lnTo>
                    <a:pt x="296" y="599"/>
                  </a:lnTo>
                  <a:lnTo>
                    <a:pt x="300" y="599"/>
                  </a:lnTo>
                  <a:lnTo>
                    <a:pt x="300" y="599"/>
                  </a:lnTo>
                  <a:lnTo>
                    <a:pt x="300" y="598"/>
                  </a:lnTo>
                  <a:lnTo>
                    <a:pt x="300" y="598"/>
                  </a:lnTo>
                  <a:lnTo>
                    <a:pt x="305" y="596"/>
                  </a:lnTo>
                  <a:lnTo>
                    <a:pt x="316" y="598"/>
                  </a:lnTo>
                  <a:lnTo>
                    <a:pt x="316" y="598"/>
                  </a:lnTo>
                  <a:lnTo>
                    <a:pt x="318" y="596"/>
                  </a:lnTo>
                  <a:lnTo>
                    <a:pt x="318" y="594"/>
                  </a:lnTo>
                  <a:lnTo>
                    <a:pt x="318" y="594"/>
                  </a:lnTo>
                  <a:lnTo>
                    <a:pt x="318" y="592"/>
                  </a:lnTo>
                  <a:lnTo>
                    <a:pt x="318" y="592"/>
                  </a:lnTo>
                  <a:lnTo>
                    <a:pt x="318" y="592"/>
                  </a:lnTo>
                  <a:lnTo>
                    <a:pt x="318" y="590"/>
                  </a:lnTo>
                  <a:lnTo>
                    <a:pt x="318" y="590"/>
                  </a:lnTo>
                  <a:lnTo>
                    <a:pt x="316" y="590"/>
                  </a:lnTo>
                  <a:lnTo>
                    <a:pt x="316" y="590"/>
                  </a:lnTo>
                  <a:lnTo>
                    <a:pt x="318" y="589"/>
                  </a:lnTo>
                  <a:lnTo>
                    <a:pt x="320" y="589"/>
                  </a:lnTo>
                  <a:lnTo>
                    <a:pt x="320" y="589"/>
                  </a:lnTo>
                  <a:lnTo>
                    <a:pt x="320" y="589"/>
                  </a:lnTo>
                  <a:lnTo>
                    <a:pt x="320" y="589"/>
                  </a:lnTo>
                  <a:lnTo>
                    <a:pt x="320" y="589"/>
                  </a:lnTo>
                  <a:lnTo>
                    <a:pt x="320" y="589"/>
                  </a:lnTo>
                  <a:lnTo>
                    <a:pt x="320" y="589"/>
                  </a:lnTo>
                  <a:lnTo>
                    <a:pt x="320" y="590"/>
                  </a:lnTo>
                  <a:lnTo>
                    <a:pt x="320" y="590"/>
                  </a:lnTo>
                  <a:lnTo>
                    <a:pt x="320" y="590"/>
                  </a:lnTo>
                  <a:lnTo>
                    <a:pt x="320" y="592"/>
                  </a:lnTo>
                  <a:lnTo>
                    <a:pt x="320" y="592"/>
                  </a:lnTo>
                  <a:lnTo>
                    <a:pt x="322" y="590"/>
                  </a:lnTo>
                  <a:lnTo>
                    <a:pt x="323" y="590"/>
                  </a:lnTo>
                  <a:lnTo>
                    <a:pt x="325" y="592"/>
                  </a:lnTo>
                  <a:lnTo>
                    <a:pt x="327" y="590"/>
                  </a:lnTo>
                  <a:lnTo>
                    <a:pt x="329" y="590"/>
                  </a:lnTo>
                  <a:lnTo>
                    <a:pt x="329" y="590"/>
                  </a:lnTo>
                  <a:lnTo>
                    <a:pt x="329" y="590"/>
                  </a:lnTo>
                  <a:lnTo>
                    <a:pt x="331" y="592"/>
                  </a:lnTo>
                  <a:lnTo>
                    <a:pt x="331" y="594"/>
                  </a:lnTo>
                  <a:lnTo>
                    <a:pt x="331" y="594"/>
                  </a:lnTo>
                  <a:lnTo>
                    <a:pt x="332" y="596"/>
                  </a:lnTo>
                  <a:lnTo>
                    <a:pt x="332" y="596"/>
                  </a:lnTo>
                  <a:lnTo>
                    <a:pt x="334" y="596"/>
                  </a:lnTo>
                  <a:lnTo>
                    <a:pt x="334" y="596"/>
                  </a:lnTo>
                  <a:lnTo>
                    <a:pt x="336" y="594"/>
                  </a:lnTo>
                  <a:lnTo>
                    <a:pt x="336" y="594"/>
                  </a:lnTo>
                  <a:lnTo>
                    <a:pt x="338" y="592"/>
                  </a:lnTo>
                  <a:lnTo>
                    <a:pt x="340" y="592"/>
                  </a:lnTo>
                  <a:lnTo>
                    <a:pt x="341" y="592"/>
                  </a:lnTo>
                  <a:lnTo>
                    <a:pt x="343" y="592"/>
                  </a:lnTo>
                  <a:lnTo>
                    <a:pt x="345" y="592"/>
                  </a:lnTo>
                  <a:lnTo>
                    <a:pt x="347" y="592"/>
                  </a:lnTo>
                  <a:lnTo>
                    <a:pt x="345" y="594"/>
                  </a:lnTo>
                  <a:lnTo>
                    <a:pt x="347" y="594"/>
                  </a:lnTo>
                  <a:lnTo>
                    <a:pt x="349" y="596"/>
                  </a:lnTo>
                  <a:lnTo>
                    <a:pt x="349" y="596"/>
                  </a:lnTo>
                  <a:lnTo>
                    <a:pt x="347" y="598"/>
                  </a:lnTo>
                  <a:lnTo>
                    <a:pt x="347" y="599"/>
                  </a:lnTo>
                  <a:lnTo>
                    <a:pt x="347" y="601"/>
                  </a:lnTo>
                  <a:lnTo>
                    <a:pt x="349" y="601"/>
                  </a:lnTo>
                  <a:lnTo>
                    <a:pt x="349" y="601"/>
                  </a:lnTo>
                  <a:lnTo>
                    <a:pt x="349" y="601"/>
                  </a:lnTo>
                  <a:lnTo>
                    <a:pt x="350" y="603"/>
                  </a:lnTo>
                  <a:lnTo>
                    <a:pt x="352" y="605"/>
                  </a:lnTo>
                  <a:lnTo>
                    <a:pt x="354" y="607"/>
                  </a:lnTo>
                  <a:lnTo>
                    <a:pt x="356" y="607"/>
                  </a:lnTo>
                  <a:lnTo>
                    <a:pt x="356" y="607"/>
                  </a:lnTo>
                  <a:lnTo>
                    <a:pt x="356" y="607"/>
                  </a:lnTo>
                  <a:lnTo>
                    <a:pt x="356" y="607"/>
                  </a:lnTo>
                  <a:lnTo>
                    <a:pt x="358" y="607"/>
                  </a:lnTo>
                  <a:lnTo>
                    <a:pt x="358" y="607"/>
                  </a:lnTo>
                  <a:lnTo>
                    <a:pt x="358" y="607"/>
                  </a:lnTo>
                  <a:lnTo>
                    <a:pt x="358" y="607"/>
                  </a:lnTo>
                  <a:lnTo>
                    <a:pt x="358" y="607"/>
                  </a:lnTo>
                  <a:lnTo>
                    <a:pt x="359" y="605"/>
                  </a:lnTo>
                  <a:lnTo>
                    <a:pt x="359" y="605"/>
                  </a:lnTo>
                  <a:lnTo>
                    <a:pt x="359" y="605"/>
                  </a:lnTo>
                  <a:lnTo>
                    <a:pt x="359" y="605"/>
                  </a:lnTo>
                  <a:lnTo>
                    <a:pt x="359" y="603"/>
                  </a:lnTo>
                  <a:lnTo>
                    <a:pt x="359" y="603"/>
                  </a:lnTo>
                  <a:lnTo>
                    <a:pt x="359" y="601"/>
                  </a:lnTo>
                  <a:lnTo>
                    <a:pt x="359" y="601"/>
                  </a:lnTo>
                  <a:lnTo>
                    <a:pt x="359" y="601"/>
                  </a:lnTo>
                  <a:lnTo>
                    <a:pt x="359" y="599"/>
                  </a:lnTo>
                  <a:lnTo>
                    <a:pt x="359" y="601"/>
                  </a:lnTo>
                  <a:lnTo>
                    <a:pt x="359" y="599"/>
                  </a:lnTo>
                  <a:lnTo>
                    <a:pt x="359" y="599"/>
                  </a:lnTo>
                  <a:lnTo>
                    <a:pt x="361" y="598"/>
                  </a:lnTo>
                  <a:lnTo>
                    <a:pt x="361" y="598"/>
                  </a:lnTo>
                  <a:lnTo>
                    <a:pt x="361" y="596"/>
                  </a:lnTo>
                  <a:lnTo>
                    <a:pt x="361" y="596"/>
                  </a:lnTo>
                  <a:lnTo>
                    <a:pt x="361" y="596"/>
                  </a:lnTo>
                  <a:lnTo>
                    <a:pt x="361" y="594"/>
                  </a:lnTo>
                  <a:lnTo>
                    <a:pt x="361" y="592"/>
                  </a:lnTo>
                  <a:lnTo>
                    <a:pt x="361" y="592"/>
                  </a:lnTo>
                  <a:lnTo>
                    <a:pt x="359" y="590"/>
                  </a:lnTo>
                  <a:lnTo>
                    <a:pt x="359" y="590"/>
                  </a:lnTo>
                  <a:lnTo>
                    <a:pt x="359" y="589"/>
                  </a:lnTo>
                  <a:lnTo>
                    <a:pt x="358" y="589"/>
                  </a:lnTo>
                  <a:lnTo>
                    <a:pt x="358" y="590"/>
                  </a:lnTo>
                  <a:lnTo>
                    <a:pt x="356" y="590"/>
                  </a:lnTo>
                  <a:lnTo>
                    <a:pt x="354" y="589"/>
                  </a:lnTo>
                  <a:lnTo>
                    <a:pt x="352" y="589"/>
                  </a:lnTo>
                  <a:lnTo>
                    <a:pt x="354" y="587"/>
                  </a:lnTo>
                  <a:lnTo>
                    <a:pt x="354" y="587"/>
                  </a:lnTo>
                  <a:lnTo>
                    <a:pt x="354" y="587"/>
                  </a:lnTo>
                  <a:lnTo>
                    <a:pt x="354" y="587"/>
                  </a:lnTo>
                  <a:lnTo>
                    <a:pt x="354" y="585"/>
                  </a:lnTo>
                  <a:lnTo>
                    <a:pt x="354" y="585"/>
                  </a:lnTo>
                  <a:lnTo>
                    <a:pt x="354" y="585"/>
                  </a:lnTo>
                  <a:lnTo>
                    <a:pt x="354" y="585"/>
                  </a:lnTo>
                  <a:lnTo>
                    <a:pt x="358" y="580"/>
                  </a:lnTo>
                  <a:lnTo>
                    <a:pt x="358" y="580"/>
                  </a:lnTo>
                  <a:lnTo>
                    <a:pt x="356" y="578"/>
                  </a:lnTo>
                  <a:lnTo>
                    <a:pt x="354" y="574"/>
                  </a:lnTo>
                  <a:lnTo>
                    <a:pt x="354" y="572"/>
                  </a:lnTo>
                  <a:lnTo>
                    <a:pt x="354" y="572"/>
                  </a:lnTo>
                  <a:lnTo>
                    <a:pt x="352" y="571"/>
                  </a:lnTo>
                  <a:lnTo>
                    <a:pt x="350" y="571"/>
                  </a:lnTo>
                  <a:lnTo>
                    <a:pt x="350" y="571"/>
                  </a:lnTo>
                  <a:lnTo>
                    <a:pt x="350" y="569"/>
                  </a:lnTo>
                  <a:lnTo>
                    <a:pt x="350" y="569"/>
                  </a:lnTo>
                  <a:lnTo>
                    <a:pt x="350" y="569"/>
                  </a:lnTo>
                  <a:lnTo>
                    <a:pt x="350" y="567"/>
                  </a:lnTo>
                  <a:lnTo>
                    <a:pt x="347" y="563"/>
                  </a:lnTo>
                  <a:lnTo>
                    <a:pt x="345" y="561"/>
                  </a:lnTo>
                  <a:lnTo>
                    <a:pt x="345" y="561"/>
                  </a:lnTo>
                  <a:lnTo>
                    <a:pt x="345" y="560"/>
                  </a:lnTo>
                  <a:lnTo>
                    <a:pt x="345" y="560"/>
                  </a:lnTo>
                  <a:lnTo>
                    <a:pt x="345" y="558"/>
                  </a:lnTo>
                  <a:lnTo>
                    <a:pt x="345" y="558"/>
                  </a:lnTo>
                  <a:lnTo>
                    <a:pt x="347" y="558"/>
                  </a:lnTo>
                  <a:lnTo>
                    <a:pt x="347" y="558"/>
                  </a:lnTo>
                  <a:lnTo>
                    <a:pt x="347" y="558"/>
                  </a:lnTo>
                  <a:lnTo>
                    <a:pt x="347" y="558"/>
                  </a:lnTo>
                  <a:lnTo>
                    <a:pt x="349" y="556"/>
                  </a:lnTo>
                  <a:lnTo>
                    <a:pt x="350" y="554"/>
                  </a:lnTo>
                  <a:lnTo>
                    <a:pt x="350" y="554"/>
                  </a:lnTo>
                  <a:lnTo>
                    <a:pt x="350" y="552"/>
                  </a:lnTo>
                  <a:lnTo>
                    <a:pt x="352" y="552"/>
                  </a:lnTo>
                  <a:lnTo>
                    <a:pt x="354" y="552"/>
                  </a:lnTo>
                  <a:lnTo>
                    <a:pt x="354" y="552"/>
                  </a:lnTo>
                  <a:lnTo>
                    <a:pt x="356" y="551"/>
                  </a:lnTo>
                  <a:lnTo>
                    <a:pt x="358" y="551"/>
                  </a:lnTo>
                  <a:lnTo>
                    <a:pt x="359" y="549"/>
                  </a:lnTo>
                  <a:lnTo>
                    <a:pt x="359" y="549"/>
                  </a:lnTo>
                  <a:lnTo>
                    <a:pt x="365" y="545"/>
                  </a:lnTo>
                  <a:lnTo>
                    <a:pt x="372" y="545"/>
                  </a:lnTo>
                  <a:lnTo>
                    <a:pt x="374" y="543"/>
                  </a:lnTo>
                  <a:lnTo>
                    <a:pt x="378" y="540"/>
                  </a:lnTo>
                  <a:lnTo>
                    <a:pt x="379" y="538"/>
                  </a:lnTo>
                  <a:lnTo>
                    <a:pt x="379" y="536"/>
                  </a:lnTo>
                  <a:lnTo>
                    <a:pt x="379" y="536"/>
                  </a:lnTo>
                  <a:lnTo>
                    <a:pt x="379" y="536"/>
                  </a:lnTo>
                  <a:lnTo>
                    <a:pt x="379" y="536"/>
                  </a:lnTo>
                  <a:lnTo>
                    <a:pt x="379" y="534"/>
                  </a:lnTo>
                  <a:lnTo>
                    <a:pt x="379" y="533"/>
                  </a:lnTo>
                  <a:lnTo>
                    <a:pt x="379" y="533"/>
                  </a:lnTo>
                  <a:lnTo>
                    <a:pt x="381" y="531"/>
                  </a:lnTo>
                  <a:lnTo>
                    <a:pt x="381" y="529"/>
                  </a:lnTo>
                  <a:lnTo>
                    <a:pt x="381" y="529"/>
                  </a:lnTo>
                  <a:lnTo>
                    <a:pt x="381" y="529"/>
                  </a:lnTo>
                  <a:lnTo>
                    <a:pt x="381" y="527"/>
                  </a:lnTo>
                  <a:lnTo>
                    <a:pt x="381" y="527"/>
                  </a:lnTo>
                  <a:lnTo>
                    <a:pt x="379" y="525"/>
                  </a:lnTo>
                  <a:lnTo>
                    <a:pt x="379" y="525"/>
                  </a:lnTo>
                  <a:lnTo>
                    <a:pt x="381" y="525"/>
                  </a:lnTo>
                  <a:lnTo>
                    <a:pt x="381" y="525"/>
                  </a:lnTo>
                  <a:lnTo>
                    <a:pt x="383" y="524"/>
                  </a:lnTo>
                  <a:lnTo>
                    <a:pt x="385" y="524"/>
                  </a:lnTo>
                  <a:lnTo>
                    <a:pt x="390" y="525"/>
                  </a:lnTo>
                  <a:lnTo>
                    <a:pt x="390" y="525"/>
                  </a:lnTo>
                  <a:lnTo>
                    <a:pt x="390" y="527"/>
                  </a:lnTo>
                  <a:lnTo>
                    <a:pt x="392" y="527"/>
                  </a:lnTo>
                  <a:lnTo>
                    <a:pt x="394" y="529"/>
                  </a:lnTo>
                  <a:lnTo>
                    <a:pt x="394" y="529"/>
                  </a:lnTo>
                  <a:lnTo>
                    <a:pt x="394" y="527"/>
                  </a:lnTo>
                  <a:lnTo>
                    <a:pt x="396" y="525"/>
                  </a:lnTo>
                  <a:lnTo>
                    <a:pt x="396" y="525"/>
                  </a:lnTo>
                  <a:lnTo>
                    <a:pt x="396" y="525"/>
                  </a:lnTo>
                  <a:lnTo>
                    <a:pt x="396" y="525"/>
                  </a:lnTo>
                  <a:lnTo>
                    <a:pt x="397" y="525"/>
                  </a:lnTo>
                  <a:lnTo>
                    <a:pt x="397" y="525"/>
                  </a:lnTo>
                  <a:lnTo>
                    <a:pt x="397" y="524"/>
                  </a:lnTo>
                  <a:lnTo>
                    <a:pt x="397" y="522"/>
                  </a:lnTo>
                  <a:lnTo>
                    <a:pt x="399" y="520"/>
                  </a:lnTo>
                  <a:lnTo>
                    <a:pt x="399" y="520"/>
                  </a:lnTo>
                  <a:lnTo>
                    <a:pt x="397" y="516"/>
                  </a:lnTo>
                  <a:lnTo>
                    <a:pt x="399" y="516"/>
                  </a:lnTo>
                  <a:lnTo>
                    <a:pt x="399" y="516"/>
                  </a:lnTo>
                  <a:lnTo>
                    <a:pt x="399" y="515"/>
                  </a:lnTo>
                  <a:lnTo>
                    <a:pt x="397" y="515"/>
                  </a:lnTo>
                  <a:lnTo>
                    <a:pt x="397" y="515"/>
                  </a:lnTo>
                  <a:lnTo>
                    <a:pt x="397" y="515"/>
                  </a:lnTo>
                  <a:lnTo>
                    <a:pt x="397" y="513"/>
                  </a:lnTo>
                  <a:lnTo>
                    <a:pt x="399" y="511"/>
                  </a:lnTo>
                  <a:lnTo>
                    <a:pt x="397" y="509"/>
                  </a:lnTo>
                  <a:lnTo>
                    <a:pt x="396" y="504"/>
                  </a:lnTo>
                  <a:lnTo>
                    <a:pt x="394" y="502"/>
                  </a:lnTo>
                  <a:lnTo>
                    <a:pt x="394" y="502"/>
                  </a:lnTo>
                  <a:lnTo>
                    <a:pt x="392" y="502"/>
                  </a:lnTo>
                  <a:lnTo>
                    <a:pt x="390" y="502"/>
                  </a:lnTo>
                  <a:lnTo>
                    <a:pt x="390" y="500"/>
                  </a:lnTo>
                  <a:lnTo>
                    <a:pt x="388" y="500"/>
                  </a:lnTo>
                  <a:lnTo>
                    <a:pt x="388" y="498"/>
                  </a:lnTo>
                  <a:lnTo>
                    <a:pt x="388" y="496"/>
                  </a:lnTo>
                  <a:lnTo>
                    <a:pt x="388" y="496"/>
                  </a:lnTo>
                  <a:lnTo>
                    <a:pt x="387" y="496"/>
                  </a:lnTo>
                  <a:lnTo>
                    <a:pt x="387" y="495"/>
                  </a:lnTo>
                  <a:lnTo>
                    <a:pt x="385" y="495"/>
                  </a:lnTo>
                  <a:lnTo>
                    <a:pt x="385" y="495"/>
                  </a:lnTo>
                  <a:lnTo>
                    <a:pt x="385" y="495"/>
                  </a:lnTo>
                  <a:lnTo>
                    <a:pt x="383" y="495"/>
                  </a:lnTo>
                  <a:lnTo>
                    <a:pt x="383" y="496"/>
                  </a:lnTo>
                  <a:lnTo>
                    <a:pt x="383" y="496"/>
                  </a:lnTo>
                  <a:lnTo>
                    <a:pt x="381" y="496"/>
                  </a:lnTo>
                  <a:lnTo>
                    <a:pt x="379" y="495"/>
                  </a:lnTo>
                  <a:lnTo>
                    <a:pt x="378" y="495"/>
                  </a:lnTo>
                  <a:lnTo>
                    <a:pt x="378" y="493"/>
                  </a:lnTo>
                  <a:lnTo>
                    <a:pt x="378" y="491"/>
                  </a:lnTo>
                  <a:lnTo>
                    <a:pt x="378" y="489"/>
                  </a:lnTo>
                  <a:lnTo>
                    <a:pt x="374" y="487"/>
                  </a:lnTo>
                  <a:lnTo>
                    <a:pt x="374" y="486"/>
                  </a:lnTo>
                  <a:lnTo>
                    <a:pt x="372" y="486"/>
                  </a:lnTo>
                  <a:lnTo>
                    <a:pt x="372" y="484"/>
                  </a:lnTo>
                  <a:lnTo>
                    <a:pt x="368" y="484"/>
                  </a:lnTo>
                  <a:lnTo>
                    <a:pt x="367" y="484"/>
                  </a:lnTo>
                  <a:lnTo>
                    <a:pt x="367" y="482"/>
                  </a:lnTo>
                  <a:lnTo>
                    <a:pt x="365" y="480"/>
                  </a:lnTo>
                  <a:lnTo>
                    <a:pt x="361" y="475"/>
                  </a:lnTo>
                  <a:lnTo>
                    <a:pt x="359" y="475"/>
                  </a:lnTo>
                  <a:lnTo>
                    <a:pt x="359" y="475"/>
                  </a:lnTo>
                  <a:lnTo>
                    <a:pt x="359" y="473"/>
                  </a:lnTo>
                  <a:lnTo>
                    <a:pt x="359" y="471"/>
                  </a:lnTo>
                  <a:lnTo>
                    <a:pt x="358" y="471"/>
                  </a:lnTo>
                  <a:lnTo>
                    <a:pt x="358" y="471"/>
                  </a:lnTo>
                  <a:lnTo>
                    <a:pt x="358" y="469"/>
                  </a:lnTo>
                  <a:lnTo>
                    <a:pt x="358" y="469"/>
                  </a:lnTo>
                  <a:lnTo>
                    <a:pt x="356" y="468"/>
                  </a:lnTo>
                  <a:lnTo>
                    <a:pt x="356" y="468"/>
                  </a:lnTo>
                  <a:lnTo>
                    <a:pt x="354" y="468"/>
                  </a:lnTo>
                  <a:lnTo>
                    <a:pt x="352" y="466"/>
                  </a:lnTo>
                  <a:lnTo>
                    <a:pt x="352" y="468"/>
                  </a:lnTo>
                  <a:lnTo>
                    <a:pt x="352" y="468"/>
                  </a:lnTo>
                  <a:lnTo>
                    <a:pt x="350" y="468"/>
                  </a:lnTo>
                  <a:lnTo>
                    <a:pt x="349" y="468"/>
                  </a:lnTo>
                  <a:lnTo>
                    <a:pt x="347" y="468"/>
                  </a:lnTo>
                  <a:lnTo>
                    <a:pt x="347" y="466"/>
                  </a:lnTo>
                  <a:lnTo>
                    <a:pt x="345" y="462"/>
                  </a:lnTo>
                  <a:lnTo>
                    <a:pt x="343" y="462"/>
                  </a:lnTo>
                  <a:lnTo>
                    <a:pt x="341" y="460"/>
                  </a:lnTo>
                  <a:lnTo>
                    <a:pt x="340" y="460"/>
                  </a:lnTo>
                  <a:lnTo>
                    <a:pt x="340" y="459"/>
                  </a:lnTo>
                  <a:lnTo>
                    <a:pt x="340" y="457"/>
                  </a:lnTo>
                  <a:lnTo>
                    <a:pt x="340" y="455"/>
                  </a:lnTo>
                  <a:lnTo>
                    <a:pt x="340" y="453"/>
                  </a:lnTo>
                  <a:lnTo>
                    <a:pt x="340" y="453"/>
                  </a:lnTo>
                  <a:lnTo>
                    <a:pt x="338" y="453"/>
                  </a:lnTo>
                  <a:lnTo>
                    <a:pt x="338" y="453"/>
                  </a:lnTo>
                  <a:lnTo>
                    <a:pt x="338" y="453"/>
                  </a:lnTo>
                  <a:lnTo>
                    <a:pt x="336" y="451"/>
                  </a:lnTo>
                  <a:lnTo>
                    <a:pt x="336" y="451"/>
                  </a:lnTo>
                  <a:lnTo>
                    <a:pt x="336" y="449"/>
                  </a:lnTo>
                  <a:lnTo>
                    <a:pt x="336" y="449"/>
                  </a:lnTo>
                  <a:lnTo>
                    <a:pt x="336" y="448"/>
                  </a:lnTo>
                  <a:lnTo>
                    <a:pt x="336" y="448"/>
                  </a:lnTo>
                  <a:lnTo>
                    <a:pt x="334" y="446"/>
                  </a:lnTo>
                  <a:lnTo>
                    <a:pt x="334" y="446"/>
                  </a:lnTo>
                  <a:lnTo>
                    <a:pt x="332" y="444"/>
                  </a:lnTo>
                  <a:lnTo>
                    <a:pt x="332" y="444"/>
                  </a:lnTo>
                  <a:lnTo>
                    <a:pt x="334" y="444"/>
                  </a:lnTo>
                  <a:lnTo>
                    <a:pt x="332" y="444"/>
                  </a:lnTo>
                  <a:lnTo>
                    <a:pt x="332" y="444"/>
                  </a:lnTo>
                  <a:lnTo>
                    <a:pt x="334" y="442"/>
                  </a:lnTo>
                  <a:lnTo>
                    <a:pt x="332" y="442"/>
                  </a:lnTo>
                  <a:lnTo>
                    <a:pt x="332" y="440"/>
                  </a:lnTo>
                  <a:lnTo>
                    <a:pt x="332" y="440"/>
                  </a:lnTo>
                  <a:lnTo>
                    <a:pt x="331" y="440"/>
                  </a:lnTo>
                  <a:lnTo>
                    <a:pt x="331" y="439"/>
                  </a:lnTo>
                  <a:lnTo>
                    <a:pt x="329" y="439"/>
                  </a:lnTo>
                  <a:lnTo>
                    <a:pt x="329" y="437"/>
                  </a:lnTo>
                  <a:lnTo>
                    <a:pt x="327" y="437"/>
                  </a:lnTo>
                  <a:lnTo>
                    <a:pt x="327" y="435"/>
                  </a:lnTo>
                  <a:lnTo>
                    <a:pt x="327" y="435"/>
                  </a:lnTo>
                  <a:lnTo>
                    <a:pt x="331" y="433"/>
                  </a:lnTo>
                  <a:lnTo>
                    <a:pt x="331" y="433"/>
                  </a:lnTo>
                  <a:lnTo>
                    <a:pt x="331" y="431"/>
                  </a:lnTo>
                  <a:lnTo>
                    <a:pt x="331" y="430"/>
                  </a:lnTo>
                  <a:lnTo>
                    <a:pt x="331" y="428"/>
                  </a:lnTo>
                  <a:lnTo>
                    <a:pt x="332" y="430"/>
                  </a:lnTo>
                  <a:lnTo>
                    <a:pt x="332" y="428"/>
                  </a:lnTo>
                  <a:lnTo>
                    <a:pt x="334" y="426"/>
                  </a:lnTo>
                  <a:lnTo>
                    <a:pt x="334" y="424"/>
                  </a:lnTo>
                  <a:lnTo>
                    <a:pt x="334" y="422"/>
                  </a:lnTo>
                  <a:lnTo>
                    <a:pt x="334" y="422"/>
                  </a:lnTo>
                  <a:lnTo>
                    <a:pt x="332" y="422"/>
                  </a:lnTo>
                  <a:lnTo>
                    <a:pt x="331" y="421"/>
                  </a:lnTo>
                  <a:lnTo>
                    <a:pt x="331" y="421"/>
                  </a:lnTo>
                  <a:lnTo>
                    <a:pt x="332" y="419"/>
                  </a:lnTo>
                  <a:lnTo>
                    <a:pt x="331" y="417"/>
                  </a:lnTo>
                  <a:lnTo>
                    <a:pt x="331" y="417"/>
                  </a:lnTo>
                  <a:lnTo>
                    <a:pt x="329" y="417"/>
                  </a:lnTo>
                  <a:lnTo>
                    <a:pt x="329" y="417"/>
                  </a:lnTo>
                  <a:lnTo>
                    <a:pt x="329" y="417"/>
                  </a:lnTo>
                  <a:lnTo>
                    <a:pt x="320" y="412"/>
                  </a:lnTo>
                  <a:lnTo>
                    <a:pt x="320" y="412"/>
                  </a:lnTo>
                  <a:lnTo>
                    <a:pt x="320" y="412"/>
                  </a:lnTo>
                  <a:lnTo>
                    <a:pt x="320" y="410"/>
                  </a:lnTo>
                  <a:lnTo>
                    <a:pt x="320" y="410"/>
                  </a:lnTo>
                  <a:lnTo>
                    <a:pt x="320" y="408"/>
                  </a:lnTo>
                  <a:lnTo>
                    <a:pt x="318" y="408"/>
                  </a:lnTo>
                  <a:lnTo>
                    <a:pt x="318" y="408"/>
                  </a:lnTo>
                  <a:lnTo>
                    <a:pt x="316" y="406"/>
                  </a:lnTo>
                  <a:lnTo>
                    <a:pt x="316" y="404"/>
                  </a:lnTo>
                  <a:lnTo>
                    <a:pt x="318" y="403"/>
                  </a:lnTo>
                  <a:lnTo>
                    <a:pt x="318" y="403"/>
                  </a:lnTo>
                  <a:lnTo>
                    <a:pt x="316" y="401"/>
                  </a:lnTo>
                  <a:lnTo>
                    <a:pt x="316" y="401"/>
                  </a:lnTo>
                  <a:lnTo>
                    <a:pt x="314" y="399"/>
                  </a:lnTo>
                  <a:lnTo>
                    <a:pt x="312" y="397"/>
                  </a:lnTo>
                  <a:lnTo>
                    <a:pt x="312" y="397"/>
                  </a:lnTo>
                  <a:lnTo>
                    <a:pt x="312" y="395"/>
                  </a:lnTo>
                  <a:lnTo>
                    <a:pt x="312" y="395"/>
                  </a:lnTo>
                  <a:lnTo>
                    <a:pt x="314" y="395"/>
                  </a:lnTo>
                  <a:lnTo>
                    <a:pt x="314" y="393"/>
                  </a:lnTo>
                  <a:lnTo>
                    <a:pt x="312" y="393"/>
                  </a:lnTo>
                  <a:lnTo>
                    <a:pt x="312" y="392"/>
                  </a:lnTo>
                  <a:lnTo>
                    <a:pt x="312" y="392"/>
                  </a:lnTo>
                  <a:lnTo>
                    <a:pt x="312" y="392"/>
                  </a:lnTo>
                  <a:lnTo>
                    <a:pt x="316" y="392"/>
                  </a:lnTo>
                  <a:lnTo>
                    <a:pt x="316" y="392"/>
                  </a:lnTo>
                  <a:lnTo>
                    <a:pt x="316" y="393"/>
                  </a:lnTo>
                  <a:lnTo>
                    <a:pt x="316" y="393"/>
                  </a:lnTo>
                  <a:lnTo>
                    <a:pt x="316" y="395"/>
                  </a:lnTo>
                  <a:lnTo>
                    <a:pt x="318" y="395"/>
                  </a:lnTo>
                  <a:lnTo>
                    <a:pt x="318" y="395"/>
                  </a:lnTo>
                  <a:lnTo>
                    <a:pt x="320" y="395"/>
                  </a:lnTo>
                  <a:lnTo>
                    <a:pt x="320" y="395"/>
                  </a:lnTo>
                  <a:lnTo>
                    <a:pt x="320" y="395"/>
                  </a:lnTo>
                  <a:lnTo>
                    <a:pt x="320" y="395"/>
                  </a:lnTo>
                  <a:lnTo>
                    <a:pt x="320" y="397"/>
                  </a:lnTo>
                  <a:lnTo>
                    <a:pt x="320" y="397"/>
                  </a:lnTo>
                  <a:lnTo>
                    <a:pt x="320" y="397"/>
                  </a:lnTo>
                  <a:lnTo>
                    <a:pt x="320" y="397"/>
                  </a:lnTo>
                  <a:lnTo>
                    <a:pt x="320" y="397"/>
                  </a:lnTo>
                  <a:lnTo>
                    <a:pt x="320" y="397"/>
                  </a:lnTo>
                  <a:lnTo>
                    <a:pt x="320" y="397"/>
                  </a:lnTo>
                  <a:lnTo>
                    <a:pt x="320" y="397"/>
                  </a:lnTo>
                  <a:lnTo>
                    <a:pt x="320" y="397"/>
                  </a:lnTo>
                  <a:lnTo>
                    <a:pt x="320" y="399"/>
                  </a:lnTo>
                  <a:lnTo>
                    <a:pt x="322" y="399"/>
                  </a:lnTo>
                  <a:lnTo>
                    <a:pt x="322" y="399"/>
                  </a:lnTo>
                  <a:lnTo>
                    <a:pt x="322" y="399"/>
                  </a:lnTo>
                  <a:lnTo>
                    <a:pt x="322" y="401"/>
                  </a:lnTo>
                  <a:lnTo>
                    <a:pt x="322" y="403"/>
                  </a:lnTo>
                  <a:lnTo>
                    <a:pt x="322" y="403"/>
                  </a:lnTo>
                  <a:lnTo>
                    <a:pt x="323" y="403"/>
                  </a:lnTo>
                  <a:lnTo>
                    <a:pt x="323" y="403"/>
                  </a:lnTo>
                  <a:lnTo>
                    <a:pt x="323" y="403"/>
                  </a:lnTo>
                  <a:lnTo>
                    <a:pt x="323" y="401"/>
                  </a:lnTo>
                  <a:lnTo>
                    <a:pt x="323" y="401"/>
                  </a:lnTo>
                  <a:lnTo>
                    <a:pt x="323" y="399"/>
                  </a:lnTo>
                  <a:lnTo>
                    <a:pt x="323" y="397"/>
                  </a:lnTo>
                  <a:lnTo>
                    <a:pt x="325" y="397"/>
                  </a:lnTo>
                  <a:lnTo>
                    <a:pt x="325" y="395"/>
                  </a:lnTo>
                  <a:lnTo>
                    <a:pt x="325" y="395"/>
                  </a:lnTo>
                  <a:lnTo>
                    <a:pt x="325" y="393"/>
                  </a:lnTo>
                  <a:lnTo>
                    <a:pt x="327" y="393"/>
                  </a:lnTo>
                  <a:lnTo>
                    <a:pt x="329" y="392"/>
                  </a:lnTo>
                  <a:lnTo>
                    <a:pt x="329" y="390"/>
                  </a:lnTo>
                  <a:lnTo>
                    <a:pt x="331" y="390"/>
                  </a:lnTo>
                  <a:lnTo>
                    <a:pt x="331" y="390"/>
                  </a:lnTo>
                  <a:lnTo>
                    <a:pt x="331" y="388"/>
                  </a:lnTo>
                  <a:lnTo>
                    <a:pt x="331" y="390"/>
                  </a:lnTo>
                  <a:lnTo>
                    <a:pt x="331" y="388"/>
                  </a:lnTo>
                  <a:lnTo>
                    <a:pt x="332" y="388"/>
                  </a:lnTo>
                  <a:lnTo>
                    <a:pt x="331" y="388"/>
                  </a:lnTo>
                  <a:lnTo>
                    <a:pt x="331" y="388"/>
                  </a:lnTo>
                  <a:lnTo>
                    <a:pt x="331" y="388"/>
                  </a:lnTo>
                  <a:lnTo>
                    <a:pt x="332" y="388"/>
                  </a:lnTo>
                  <a:lnTo>
                    <a:pt x="332" y="386"/>
                  </a:lnTo>
                  <a:lnTo>
                    <a:pt x="332" y="386"/>
                  </a:lnTo>
                  <a:lnTo>
                    <a:pt x="332" y="386"/>
                  </a:lnTo>
                  <a:lnTo>
                    <a:pt x="334" y="384"/>
                  </a:lnTo>
                  <a:lnTo>
                    <a:pt x="336" y="384"/>
                  </a:lnTo>
                  <a:lnTo>
                    <a:pt x="340" y="384"/>
                  </a:lnTo>
                  <a:lnTo>
                    <a:pt x="341" y="384"/>
                  </a:lnTo>
                  <a:lnTo>
                    <a:pt x="343" y="384"/>
                  </a:lnTo>
                  <a:lnTo>
                    <a:pt x="343" y="384"/>
                  </a:lnTo>
                  <a:lnTo>
                    <a:pt x="345" y="383"/>
                  </a:lnTo>
                  <a:lnTo>
                    <a:pt x="345" y="383"/>
                  </a:lnTo>
                  <a:lnTo>
                    <a:pt x="345" y="381"/>
                  </a:lnTo>
                  <a:lnTo>
                    <a:pt x="347" y="381"/>
                  </a:lnTo>
                  <a:lnTo>
                    <a:pt x="347" y="381"/>
                  </a:lnTo>
                  <a:lnTo>
                    <a:pt x="349" y="381"/>
                  </a:lnTo>
                  <a:lnTo>
                    <a:pt x="349" y="381"/>
                  </a:lnTo>
                  <a:lnTo>
                    <a:pt x="349" y="381"/>
                  </a:lnTo>
                  <a:lnTo>
                    <a:pt x="349" y="381"/>
                  </a:lnTo>
                  <a:lnTo>
                    <a:pt x="354" y="384"/>
                  </a:lnTo>
                  <a:lnTo>
                    <a:pt x="356" y="384"/>
                  </a:lnTo>
                  <a:lnTo>
                    <a:pt x="356" y="384"/>
                  </a:lnTo>
                  <a:lnTo>
                    <a:pt x="358" y="383"/>
                  </a:lnTo>
                  <a:lnTo>
                    <a:pt x="358" y="381"/>
                  </a:lnTo>
                  <a:lnTo>
                    <a:pt x="358" y="381"/>
                  </a:lnTo>
                  <a:lnTo>
                    <a:pt x="358" y="377"/>
                  </a:lnTo>
                  <a:lnTo>
                    <a:pt x="359" y="377"/>
                  </a:lnTo>
                  <a:lnTo>
                    <a:pt x="359" y="377"/>
                  </a:lnTo>
                  <a:lnTo>
                    <a:pt x="359" y="377"/>
                  </a:lnTo>
                  <a:lnTo>
                    <a:pt x="359" y="377"/>
                  </a:lnTo>
                  <a:lnTo>
                    <a:pt x="361" y="377"/>
                  </a:lnTo>
                  <a:lnTo>
                    <a:pt x="361" y="377"/>
                  </a:lnTo>
                  <a:lnTo>
                    <a:pt x="361" y="377"/>
                  </a:lnTo>
                  <a:lnTo>
                    <a:pt x="361" y="377"/>
                  </a:lnTo>
                  <a:lnTo>
                    <a:pt x="361" y="377"/>
                  </a:lnTo>
                  <a:lnTo>
                    <a:pt x="361" y="377"/>
                  </a:lnTo>
                  <a:lnTo>
                    <a:pt x="363" y="377"/>
                  </a:lnTo>
                  <a:lnTo>
                    <a:pt x="367" y="377"/>
                  </a:lnTo>
                  <a:lnTo>
                    <a:pt x="367" y="375"/>
                  </a:lnTo>
                  <a:lnTo>
                    <a:pt x="368" y="374"/>
                  </a:lnTo>
                  <a:lnTo>
                    <a:pt x="370" y="370"/>
                  </a:lnTo>
                  <a:lnTo>
                    <a:pt x="370" y="370"/>
                  </a:lnTo>
                  <a:lnTo>
                    <a:pt x="372" y="370"/>
                  </a:lnTo>
                  <a:lnTo>
                    <a:pt x="372" y="372"/>
                  </a:lnTo>
                  <a:lnTo>
                    <a:pt x="374" y="370"/>
                  </a:lnTo>
                  <a:lnTo>
                    <a:pt x="374" y="368"/>
                  </a:lnTo>
                  <a:lnTo>
                    <a:pt x="374" y="368"/>
                  </a:lnTo>
                  <a:lnTo>
                    <a:pt x="376" y="366"/>
                  </a:lnTo>
                  <a:lnTo>
                    <a:pt x="376" y="366"/>
                  </a:lnTo>
                  <a:lnTo>
                    <a:pt x="376" y="366"/>
                  </a:lnTo>
                  <a:lnTo>
                    <a:pt x="376" y="366"/>
                  </a:lnTo>
                  <a:lnTo>
                    <a:pt x="378" y="366"/>
                  </a:lnTo>
                  <a:lnTo>
                    <a:pt x="378" y="366"/>
                  </a:lnTo>
                  <a:lnTo>
                    <a:pt x="378" y="368"/>
                  </a:lnTo>
                  <a:lnTo>
                    <a:pt x="379" y="368"/>
                  </a:lnTo>
                  <a:lnTo>
                    <a:pt x="379" y="368"/>
                  </a:lnTo>
                  <a:lnTo>
                    <a:pt x="381" y="368"/>
                  </a:lnTo>
                  <a:lnTo>
                    <a:pt x="381" y="368"/>
                  </a:lnTo>
                  <a:lnTo>
                    <a:pt x="383" y="366"/>
                  </a:lnTo>
                  <a:lnTo>
                    <a:pt x="383" y="366"/>
                  </a:lnTo>
                  <a:lnTo>
                    <a:pt x="383" y="366"/>
                  </a:lnTo>
                  <a:lnTo>
                    <a:pt x="383" y="366"/>
                  </a:lnTo>
                  <a:lnTo>
                    <a:pt x="383" y="365"/>
                  </a:lnTo>
                  <a:lnTo>
                    <a:pt x="383" y="365"/>
                  </a:lnTo>
                  <a:lnTo>
                    <a:pt x="385" y="365"/>
                  </a:lnTo>
                  <a:lnTo>
                    <a:pt x="385" y="363"/>
                  </a:lnTo>
                  <a:lnTo>
                    <a:pt x="385" y="361"/>
                  </a:lnTo>
                  <a:lnTo>
                    <a:pt x="387" y="361"/>
                  </a:lnTo>
                  <a:lnTo>
                    <a:pt x="388" y="359"/>
                  </a:lnTo>
                  <a:lnTo>
                    <a:pt x="392" y="359"/>
                  </a:lnTo>
                  <a:lnTo>
                    <a:pt x="394" y="359"/>
                  </a:lnTo>
                  <a:lnTo>
                    <a:pt x="396" y="359"/>
                  </a:lnTo>
                  <a:lnTo>
                    <a:pt x="397" y="359"/>
                  </a:lnTo>
                  <a:lnTo>
                    <a:pt x="399" y="359"/>
                  </a:lnTo>
                  <a:lnTo>
                    <a:pt x="399" y="359"/>
                  </a:lnTo>
                  <a:lnTo>
                    <a:pt x="401" y="357"/>
                  </a:lnTo>
                  <a:lnTo>
                    <a:pt x="401" y="357"/>
                  </a:lnTo>
                  <a:lnTo>
                    <a:pt x="401" y="357"/>
                  </a:lnTo>
                  <a:lnTo>
                    <a:pt x="403" y="357"/>
                  </a:lnTo>
                  <a:lnTo>
                    <a:pt x="403" y="357"/>
                  </a:lnTo>
                  <a:lnTo>
                    <a:pt x="403" y="356"/>
                  </a:lnTo>
                  <a:lnTo>
                    <a:pt x="403" y="356"/>
                  </a:lnTo>
                  <a:lnTo>
                    <a:pt x="403" y="356"/>
                  </a:lnTo>
                  <a:lnTo>
                    <a:pt x="403" y="354"/>
                  </a:lnTo>
                  <a:lnTo>
                    <a:pt x="403" y="354"/>
                  </a:lnTo>
                  <a:lnTo>
                    <a:pt x="403" y="354"/>
                  </a:lnTo>
                  <a:lnTo>
                    <a:pt x="405" y="354"/>
                  </a:lnTo>
                  <a:lnTo>
                    <a:pt x="405" y="354"/>
                  </a:lnTo>
                  <a:lnTo>
                    <a:pt x="406" y="354"/>
                  </a:lnTo>
                  <a:lnTo>
                    <a:pt x="406" y="352"/>
                  </a:lnTo>
                  <a:lnTo>
                    <a:pt x="406" y="352"/>
                  </a:lnTo>
                  <a:lnTo>
                    <a:pt x="408" y="352"/>
                  </a:lnTo>
                  <a:lnTo>
                    <a:pt x="410" y="352"/>
                  </a:lnTo>
                  <a:lnTo>
                    <a:pt x="417" y="348"/>
                  </a:lnTo>
                  <a:lnTo>
                    <a:pt x="419" y="348"/>
                  </a:lnTo>
                  <a:lnTo>
                    <a:pt x="419" y="347"/>
                  </a:lnTo>
                  <a:lnTo>
                    <a:pt x="419" y="347"/>
                  </a:lnTo>
                  <a:lnTo>
                    <a:pt x="421" y="347"/>
                  </a:lnTo>
                  <a:lnTo>
                    <a:pt x="426" y="347"/>
                  </a:lnTo>
                  <a:lnTo>
                    <a:pt x="426" y="345"/>
                  </a:lnTo>
                  <a:lnTo>
                    <a:pt x="428" y="343"/>
                  </a:lnTo>
                  <a:lnTo>
                    <a:pt x="426" y="343"/>
                  </a:lnTo>
                  <a:lnTo>
                    <a:pt x="424" y="341"/>
                  </a:lnTo>
                  <a:lnTo>
                    <a:pt x="423" y="341"/>
                  </a:lnTo>
                  <a:lnTo>
                    <a:pt x="423" y="339"/>
                  </a:lnTo>
                  <a:lnTo>
                    <a:pt x="423" y="339"/>
                  </a:lnTo>
                  <a:lnTo>
                    <a:pt x="423" y="339"/>
                  </a:lnTo>
                  <a:lnTo>
                    <a:pt x="423" y="339"/>
                  </a:lnTo>
                  <a:lnTo>
                    <a:pt x="421" y="339"/>
                  </a:lnTo>
                  <a:lnTo>
                    <a:pt x="421" y="339"/>
                  </a:lnTo>
                  <a:lnTo>
                    <a:pt x="421" y="337"/>
                  </a:lnTo>
                  <a:lnTo>
                    <a:pt x="421" y="336"/>
                  </a:lnTo>
                  <a:lnTo>
                    <a:pt x="423" y="334"/>
                  </a:lnTo>
                  <a:lnTo>
                    <a:pt x="424" y="334"/>
                  </a:lnTo>
                  <a:lnTo>
                    <a:pt x="426" y="334"/>
                  </a:lnTo>
                  <a:lnTo>
                    <a:pt x="426" y="336"/>
                  </a:lnTo>
                  <a:lnTo>
                    <a:pt x="426" y="336"/>
                  </a:lnTo>
                  <a:lnTo>
                    <a:pt x="426" y="336"/>
                  </a:lnTo>
                  <a:lnTo>
                    <a:pt x="428" y="336"/>
                  </a:lnTo>
                  <a:lnTo>
                    <a:pt x="428" y="336"/>
                  </a:lnTo>
                  <a:lnTo>
                    <a:pt x="430" y="336"/>
                  </a:lnTo>
                  <a:lnTo>
                    <a:pt x="432" y="336"/>
                  </a:lnTo>
                  <a:lnTo>
                    <a:pt x="432" y="336"/>
                  </a:lnTo>
                  <a:lnTo>
                    <a:pt x="432" y="334"/>
                  </a:lnTo>
                  <a:lnTo>
                    <a:pt x="432" y="334"/>
                  </a:lnTo>
                  <a:lnTo>
                    <a:pt x="433" y="336"/>
                  </a:lnTo>
                  <a:lnTo>
                    <a:pt x="433" y="336"/>
                  </a:lnTo>
                  <a:lnTo>
                    <a:pt x="433" y="336"/>
                  </a:lnTo>
                  <a:lnTo>
                    <a:pt x="433" y="337"/>
                  </a:lnTo>
                  <a:lnTo>
                    <a:pt x="435" y="337"/>
                  </a:lnTo>
                  <a:lnTo>
                    <a:pt x="435" y="337"/>
                  </a:lnTo>
                  <a:lnTo>
                    <a:pt x="437" y="337"/>
                  </a:lnTo>
                  <a:lnTo>
                    <a:pt x="437" y="339"/>
                  </a:lnTo>
                  <a:lnTo>
                    <a:pt x="437" y="339"/>
                  </a:lnTo>
                  <a:lnTo>
                    <a:pt x="437" y="341"/>
                  </a:lnTo>
                  <a:lnTo>
                    <a:pt x="437" y="341"/>
                  </a:lnTo>
                  <a:lnTo>
                    <a:pt x="435" y="343"/>
                  </a:lnTo>
                  <a:lnTo>
                    <a:pt x="435" y="345"/>
                  </a:lnTo>
                  <a:lnTo>
                    <a:pt x="437" y="345"/>
                  </a:lnTo>
                  <a:lnTo>
                    <a:pt x="439" y="343"/>
                  </a:lnTo>
                  <a:lnTo>
                    <a:pt x="439" y="343"/>
                  </a:lnTo>
                  <a:lnTo>
                    <a:pt x="441" y="345"/>
                  </a:lnTo>
                  <a:lnTo>
                    <a:pt x="439" y="345"/>
                  </a:lnTo>
                  <a:lnTo>
                    <a:pt x="439" y="347"/>
                  </a:lnTo>
                  <a:lnTo>
                    <a:pt x="439" y="348"/>
                  </a:lnTo>
                  <a:lnTo>
                    <a:pt x="439" y="350"/>
                  </a:lnTo>
                  <a:lnTo>
                    <a:pt x="441" y="350"/>
                  </a:lnTo>
                  <a:lnTo>
                    <a:pt x="441" y="350"/>
                  </a:lnTo>
                  <a:lnTo>
                    <a:pt x="443" y="352"/>
                  </a:lnTo>
                  <a:lnTo>
                    <a:pt x="444" y="352"/>
                  </a:lnTo>
                  <a:lnTo>
                    <a:pt x="446" y="352"/>
                  </a:lnTo>
                  <a:lnTo>
                    <a:pt x="446" y="352"/>
                  </a:lnTo>
                  <a:lnTo>
                    <a:pt x="448" y="352"/>
                  </a:lnTo>
                  <a:lnTo>
                    <a:pt x="448" y="350"/>
                  </a:lnTo>
                  <a:lnTo>
                    <a:pt x="448" y="348"/>
                  </a:lnTo>
                  <a:lnTo>
                    <a:pt x="448" y="347"/>
                  </a:lnTo>
                  <a:lnTo>
                    <a:pt x="450" y="345"/>
                  </a:lnTo>
                  <a:lnTo>
                    <a:pt x="452" y="343"/>
                  </a:lnTo>
                  <a:lnTo>
                    <a:pt x="453" y="337"/>
                  </a:lnTo>
                  <a:lnTo>
                    <a:pt x="455" y="332"/>
                  </a:lnTo>
                  <a:lnTo>
                    <a:pt x="457" y="330"/>
                  </a:lnTo>
                  <a:lnTo>
                    <a:pt x="457" y="330"/>
                  </a:lnTo>
                  <a:lnTo>
                    <a:pt x="457" y="328"/>
                  </a:lnTo>
                  <a:lnTo>
                    <a:pt x="457" y="328"/>
                  </a:lnTo>
                  <a:lnTo>
                    <a:pt x="457" y="328"/>
                  </a:lnTo>
                  <a:lnTo>
                    <a:pt x="457" y="327"/>
                  </a:lnTo>
                  <a:lnTo>
                    <a:pt x="457" y="327"/>
                  </a:lnTo>
                  <a:lnTo>
                    <a:pt x="457" y="325"/>
                  </a:lnTo>
                  <a:lnTo>
                    <a:pt x="457" y="321"/>
                  </a:lnTo>
                  <a:lnTo>
                    <a:pt x="459" y="319"/>
                  </a:lnTo>
                  <a:lnTo>
                    <a:pt x="459" y="318"/>
                  </a:lnTo>
                  <a:lnTo>
                    <a:pt x="459" y="318"/>
                  </a:lnTo>
                  <a:close/>
                  <a:moveTo>
                    <a:pt x="123" y="27"/>
                  </a:moveTo>
                  <a:lnTo>
                    <a:pt x="123" y="27"/>
                  </a:lnTo>
                  <a:lnTo>
                    <a:pt x="123" y="25"/>
                  </a:lnTo>
                  <a:lnTo>
                    <a:pt x="123" y="25"/>
                  </a:lnTo>
                  <a:lnTo>
                    <a:pt x="123" y="20"/>
                  </a:lnTo>
                  <a:lnTo>
                    <a:pt x="123" y="20"/>
                  </a:lnTo>
                  <a:lnTo>
                    <a:pt x="123" y="18"/>
                  </a:lnTo>
                  <a:lnTo>
                    <a:pt x="123" y="16"/>
                  </a:lnTo>
                  <a:lnTo>
                    <a:pt x="123" y="16"/>
                  </a:lnTo>
                  <a:lnTo>
                    <a:pt x="125" y="16"/>
                  </a:lnTo>
                  <a:lnTo>
                    <a:pt x="125" y="16"/>
                  </a:lnTo>
                  <a:lnTo>
                    <a:pt x="125" y="16"/>
                  </a:lnTo>
                  <a:lnTo>
                    <a:pt x="126" y="16"/>
                  </a:lnTo>
                  <a:lnTo>
                    <a:pt x="126" y="16"/>
                  </a:lnTo>
                  <a:lnTo>
                    <a:pt x="126" y="16"/>
                  </a:lnTo>
                  <a:lnTo>
                    <a:pt x="130" y="16"/>
                  </a:lnTo>
                  <a:lnTo>
                    <a:pt x="130" y="16"/>
                  </a:lnTo>
                  <a:lnTo>
                    <a:pt x="132" y="14"/>
                  </a:lnTo>
                  <a:lnTo>
                    <a:pt x="134" y="14"/>
                  </a:lnTo>
                  <a:lnTo>
                    <a:pt x="139" y="14"/>
                  </a:lnTo>
                  <a:lnTo>
                    <a:pt x="141" y="14"/>
                  </a:lnTo>
                  <a:lnTo>
                    <a:pt x="130" y="14"/>
                  </a:lnTo>
                  <a:lnTo>
                    <a:pt x="126" y="14"/>
                  </a:lnTo>
                  <a:lnTo>
                    <a:pt x="125" y="12"/>
                  </a:lnTo>
                  <a:lnTo>
                    <a:pt x="126" y="9"/>
                  </a:lnTo>
                  <a:lnTo>
                    <a:pt x="125" y="7"/>
                  </a:lnTo>
                  <a:lnTo>
                    <a:pt x="126" y="5"/>
                  </a:lnTo>
                  <a:lnTo>
                    <a:pt x="126" y="5"/>
                  </a:lnTo>
                  <a:lnTo>
                    <a:pt x="128" y="3"/>
                  </a:lnTo>
                  <a:lnTo>
                    <a:pt x="130" y="2"/>
                  </a:lnTo>
                  <a:lnTo>
                    <a:pt x="128" y="2"/>
                  </a:lnTo>
                  <a:lnTo>
                    <a:pt x="128" y="2"/>
                  </a:lnTo>
                  <a:lnTo>
                    <a:pt x="128" y="0"/>
                  </a:lnTo>
                  <a:lnTo>
                    <a:pt x="130" y="0"/>
                  </a:lnTo>
                  <a:lnTo>
                    <a:pt x="128" y="0"/>
                  </a:lnTo>
                  <a:lnTo>
                    <a:pt x="126" y="2"/>
                  </a:lnTo>
                  <a:lnTo>
                    <a:pt x="123" y="12"/>
                  </a:lnTo>
                  <a:lnTo>
                    <a:pt x="123" y="14"/>
                  </a:lnTo>
                  <a:lnTo>
                    <a:pt x="121" y="23"/>
                  </a:lnTo>
                  <a:lnTo>
                    <a:pt x="121" y="25"/>
                  </a:lnTo>
                  <a:lnTo>
                    <a:pt x="123" y="27"/>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69" name="Google Shape;369;p16"/>
            <p:cNvSpPr/>
            <p:nvPr/>
          </p:nvSpPr>
          <p:spPr>
            <a:xfrm>
              <a:off x="10194265" y="5092159"/>
              <a:ext cx="609621" cy="273579"/>
            </a:xfrm>
            <a:custGeom>
              <a:avLst/>
              <a:gdLst/>
              <a:ahLst/>
              <a:cxnLst/>
              <a:rect l="l" t="t" r="r" b="b"/>
              <a:pathLst>
                <a:path w="336" h="170" extrusionOk="0">
                  <a:moveTo>
                    <a:pt x="336" y="155"/>
                  </a:moveTo>
                  <a:lnTo>
                    <a:pt x="334" y="152"/>
                  </a:lnTo>
                  <a:lnTo>
                    <a:pt x="334" y="152"/>
                  </a:lnTo>
                  <a:lnTo>
                    <a:pt x="333" y="150"/>
                  </a:lnTo>
                  <a:lnTo>
                    <a:pt x="333" y="150"/>
                  </a:lnTo>
                  <a:lnTo>
                    <a:pt x="333" y="150"/>
                  </a:lnTo>
                  <a:lnTo>
                    <a:pt x="333" y="150"/>
                  </a:lnTo>
                  <a:lnTo>
                    <a:pt x="331" y="148"/>
                  </a:lnTo>
                  <a:lnTo>
                    <a:pt x="329" y="148"/>
                  </a:lnTo>
                  <a:lnTo>
                    <a:pt x="324" y="144"/>
                  </a:lnTo>
                  <a:lnTo>
                    <a:pt x="322" y="143"/>
                  </a:lnTo>
                  <a:lnTo>
                    <a:pt x="320" y="143"/>
                  </a:lnTo>
                  <a:lnTo>
                    <a:pt x="320" y="143"/>
                  </a:lnTo>
                  <a:lnTo>
                    <a:pt x="318" y="141"/>
                  </a:lnTo>
                  <a:lnTo>
                    <a:pt x="316" y="139"/>
                  </a:lnTo>
                  <a:lnTo>
                    <a:pt x="316" y="139"/>
                  </a:lnTo>
                  <a:lnTo>
                    <a:pt x="316" y="135"/>
                  </a:lnTo>
                  <a:lnTo>
                    <a:pt x="316" y="135"/>
                  </a:lnTo>
                  <a:lnTo>
                    <a:pt x="315" y="133"/>
                  </a:lnTo>
                  <a:lnTo>
                    <a:pt x="315" y="132"/>
                  </a:lnTo>
                  <a:lnTo>
                    <a:pt x="315" y="132"/>
                  </a:lnTo>
                  <a:lnTo>
                    <a:pt x="313" y="133"/>
                  </a:lnTo>
                  <a:lnTo>
                    <a:pt x="313" y="133"/>
                  </a:lnTo>
                  <a:lnTo>
                    <a:pt x="313" y="133"/>
                  </a:lnTo>
                  <a:lnTo>
                    <a:pt x="311" y="133"/>
                  </a:lnTo>
                  <a:lnTo>
                    <a:pt x="311" y="130"/>
                  </a:lnTo>
                  <a:lnTo>
                    <a:pt x="311" y="126"/>
                  </a:lnTo>
                  <a:lnTo>
                    <a:pt x="311" y="124"/>
                  </a:lnTo>
                  <a:lnTo>
                    <a:pt x="313" y="123"/>
                  </a:lnTo>
                  <a:lnTo>
                    <a:pt x="313" y="123"/>
                  </a:lnTo>
                  <a:lnTo>
                    <a:pt x="316" y="123"/>
                  </a:lnTo>
                  <a:lnTo>
                    <a:pt x="316" y="123"/>
                  </a:lnTo>
                  <a:lnTo>
                    <a:pt x="318" y="123"/>
                  </a:lnTo>
                  <a:lnTo>
                    <a:pt x="318" y="123"/>
                  </a:lnTo>
                  <a:lnTo>
                    <a:pt x="320" y="119"/>
                  </a:lnTo>
                  <a:lnTo>
                    <a:pt x="322" y="117"/>
                  </a:lnTo>
                  <a:lnTo>
                    <a:pt x="324" y="114"/>
                  </a:lnTo>
                  <a:lnTo>
                    <a:pt x="322" y="112"/>
                  </a:lnTo>
                  <a:lnTo>
                    <a:pt x="322" y="112"/>
                  </a:lnTo>
                  <a:lnTo>
                    <a:pt x="318" y="112"/>
                  </a:lnTo>
                  <a:lnTo>
                    <a:pt x="316" y="110"/>
                  </a:lnTo>
                  <a:lnTo>
                    <a:pt x="315" y="108"/>
                  </a:lnTo>
                  <a:lnTo>
                    <a:pt x="313" y="106"/>
                  </a:lnTo>
                  <a:lnTo>
                    <a:pt x="313" y="106"/>
                  </a:lnTo>
                  <a:lnTo>
                    <a:pt x="313" y="106"/>
                  </a:lnTo>
                  <a:lnTo>
                    <a:pt x="311" y="106"/>
                  </a:lnTo>
                  <a:lnTo>
                    <a:pt x="311" y="106"/>
                  </a:lnTo>
                  <a:lnTo>
                    <a:pt x="311" y="106"/>
                  </a:lnTo>
                  <a:lnTo>
                    <a:pt x="311" y="106"/>
                  </a:lnTo>
                  <a:lnTo>
                    <a:pt x="309" y="108"/>
                  </a:lnTo>
                  <a:lnTo>
                    <a:pt x="307" y="108"/>
                  </a:lnTo>
                  <a:lnTo>
                    <a:pt x="306" y="106"/>
                  </a:lnTo>
                  <a:lnTo>
                    <a:pt x="306" y="106"/>
                  </a:lnTo>
                  <a:lnTo>
                    <a:pt x="306" y="105"/>
                  </a:lnTo>
                  <a:lnTo>
                    <a:pt x="304" y="106"/>
                  </a:lnTo>
                  <a:lnTo>
                    <a:pt x="304" y="106"/>
                  </a:lnTo>
                  <a:lnTo>
                    <a:pt x="302" y="105"/>
                  </a:lnTo>
                  <a:lnTo>
                    <a:pt x="302" y="105"/>
                  </a:lnTo>
                  <a:lnTo>
                    <a:pt x="302" y="105"/>
                  </a:lnTo>
                  <a:lnTo>
                    <a:pt x="302" y="105"/>
                  </a:lnTo>
                  <a:lnTo>
                    <a:pt x="300" y="105"/>
                  </a:lnTo>
                  <a:lnTo>
                    <a:pt x="300" y="105"/>
                  </a:lnTo>
                  <a:lnTo>
                    <a:pt x="298" y="105"/>
                  </a:lnTo>
                  <a:lnTo>
                    <a:pt x="298" y="105"/>
                  </a:lnTo>
                  <a:lnTo>
                    <a:pt x="298" y="105"/>
                  </a:lnTo>
                  <a:lnTo>
                    <a:pt x="297" y="101"/>
                  </a:lnTo>
                  <a:lnTo>
                    <a:pt x="297" y="99"/>
                  </a:lnTo>
                  <a:lnTo>
                    <a:pt x="293" y="99"/>
                  </a:lnTo>
                  <a:lnTo>
                    <a:pt x="288" y="96"/>
                  </a:lnTo>
                  <a:lnTo>
                    <a:pt x="286" y="94"/>
                  </a:lnTo>
                  <a:lnTo>
                    <a:pt x="284" y="94"/>
                  </a:lnTo>
                  <a:lnTo>
                    <a:pt x="282" y="92"/>
                  </a:lnTo>
                  <a:lnTo>
                    <a:pt x="289" y="77"/>
                  </a:lnTo>
                  <a:lnTo>
                    <a:pt x="289" y="76"/>
                  </a:lnTo>
                  <a:lnTo>
                    <a:pt x="289" y="76"/>
                  </a:lnTo>
                  <a:lnTo>
                    <a:pt x="288" y="72"/>
                  </a:lnTo>
                  <a:lnTo>
                    <a:pt x="282" y="70"/>
                  </a:lnTo>
                  <a:lnTo>
                    <a:pt x="279" y="70"/>
                  </a:lnTo>
                  <a:lnTo>
                    <a:pt x="277" y="70"/>
                  </a:lnTo>
                  <a:lnTo>
                    <a:pt x="271" y="72"/>
                  </a:lnTo>
                  <a:lnTo>
                    <a:pt x="269" y="72"/>
                  </a:lnTo>
                  <a:lnTo>
                    <a:pt x="268" y="70"/>
                  </a:lnTo>
                  <a:lnTo>
                    <a:pt x="268" y="70"/>
                  </a:lnTo>
                  <a:lnTo>
                    <a:pt x="268" y="68"/>
                  </a:lnTo>
                  <a:lnTo>
                    <a:pt x="266" y="68"/>
                  </a:lnTo>
                  <a:lnTo>
                    <a:pt x="266" y="67"/>
                  </a:lnTo>
                  <a:lnTo>
                    <a:pt x="260" y="61"/>
                  </a:lnTo>
                  <a:lnTo>
                    <a:pt x="260" y="59"/>
                  </a:lnTo>
                  <a:lnTo>
                    <a:pt x="259" y="59"/>
                  </a:lnTo>
                  <a:lnTo>
                    <a:pt x="257" y="59"/>
                  </a:lnTo>
                  <a:lnTo>
                    <a:pt x="255" y="59"/>
                  </a:lnTo>
                  <a:lnTo>
                    <a:pt x="255" y="59"/>
                  </a:lnTo>
                  <a:lnTo>
                    <a:pt x="255" y="61"/>
                  </a:lnTo>
                  <a:lnTo>
                    <a:pt x="253" y="59"/>
                  </a:lnTo>
                  <a:lnTo>
                    <a:pt x="253" y="59"/>
                  </a:lnTo>
                  <a:lnTo>
                    <a:pt x="248" y="56"/>
                  </a:lnTo>
                  <a:lnTo>
                    <a:pt x="244" y="56"/>
                  </a:lnTo>
                  <a:lnTo>
                    <a:pt x="244" y="58"/>
                  </a:lnTo>
                  <a:lnTo>
                    <a:pt x="242" y="58"/>
                  </a:lnTo>
                  <a:lnTo>
                    <a:pt x="242" y="61"/>
                  </a:lnTo>
                  <a:lnTo>
                    <a:pt x="241" y="65"/>
                  </a:lnTo>
                  <a:lnTo>
                    <a:pt x="241" y="65"/>
                  </a:lnTo>
                  <a:lnTo>
                    <a:pt x="241" y="65"/>
                  </a:lnTo>
                  <a:lnTo>
                    <a:pt x="239" y="61"/>
                  </a:lnTo>
                  <a:lnTo>
                    <a:pt x="239" y="59"/>
                  </a:lnTo>
                  <a:lnTo>
                    <a:pt x="237" y="59"/>
                  </a:lnTo>
                  <a:lnTo>
                    <a:pt x="235" y="58"/>
                  </a:lnTo>
                  <a:lnTo>
                    <a:pt x="233" y="58"/>
                  </a:lnTo>
                  <a:lnTo>
                    <a:pt x="233" y="58"/>
                  </a:lnTo>
                  <a:lnTo>
                    <a:pt x="232" y="56"/>
                  </a:lnTo>
                  <a:lnTo>
                    <a:pt x="230" y="56"/>
                  </a:lnTo>
                  <a:lnTo>
                    <a:pt x="228" y="56"/>
                  </a:lnTo>
                  <a:lnTo>
                    <a:pt x="226" y="56"/>
                  </a:lnTo>
                  <a:lnTo>
                    <a:pt x="223" y="59"/>
                  </a:lnTo>
                  <a:lnTo>
                    <a:pt x="221" y="59"/>
                  </a:lnTo>
                  <a:lnTo>
                    <a:pt x="215" y="59"/>
                  </a:lnTo>
                  <a:lnTo>
                    <a:pt x="214" y="61"/>
                  </a:lnTo>
                  <a:lnTo>
                    <a:pt x="214" y="63"/>
                  </a:lnTo>
                  <a:lnTo>
                    <a:pt x="212" y="63"/>
                  </a:lnTo>
                  <a:lnTo>
                    <a:pt x="212" y="65"/>
                  </a:lnTo>
                  <a:lnTo>
                    <a:pt x="212" y="65"/>
                  </a:lnTo>
                  <a:lnTo>
                    <a:pt x="210" y="65"/>
                  </a:lnTo>
                  <a:lnTo>
                    <a:pt x="204" y="65"/>
                  </a:lnTo>
                  <a:lnTo>
                    <a:pt x="203" y="67"/>
                  </a:lnTo>
                  <a:lnTo>
                    <a:pt x="201" y="67"/>
                  </a:lnTo>
                  <a:lnTo>
                    <a:pt x="201" y="68"/>
                  </a:lnTo>
                  <a:lnTo>
                    <a:pt x="199" y="70"/>
                  </a:lnTo>
                  <a:lnTo>
                    <a:pt x="199" y="70"/>
                  </a:lnTo>
                  <a:lnTo>
                    <a:pt x="197" y="68"/>
                  </a:lnTo>
                  <a:lnTo>
                    <a:pt x="197" y="68"/>
                  </a:lnTo>
                  <a:lnTo>
                    <a:pt x="195" y="68"/>
                  </a:lnTo>
                  <a:lnTo>
                    <a:pt x="194" y="67"/>
                  </a:lnTo>
                  <a:lnTo>
                    <a:pt x="192" y="67"/>
                  </a:lnTo>
                  <a:lnTo>
                    <a:pt x="190" y="67"/>
                  </a:lnTo>
                  <a:lnTo>
                    <a:pt x="188" y="65"/>
                  </a:lnTo>
                  <a:lnTo>
                    <a:pt x="188" y="63"/>
                  </a:lnTo>
                  <a:lnTo>
                    <a:pt x="190" y="61"/>
                  </a:lnTo>
                  <a:lnTo>
                    <a:pt x="192" y="59"/>
                  </a:lnTo>
                  <a:lnTo>
                    <a:pt x="192" y="58"/>
                  </a:lnTo>
                  <a:lnTo>
                    <a:pt x="192" y="56"/>
                  </a:lnTo>
                  <a:lnTo>
                    <a:pt x="190" y="56"/>
                  </a:lnTo>
                  <a:lnTo>
                    <a:pt x="190" y="56"/>
                  </a:lnTo>
                  <a:lnTo>
                    <a:pt x="185" y="54"/>
                  </a:lnTo>
                  <a:lnTo>
                    <a:pt x="185" y="54"/>
                  </a:lnTo>
                  <a:lnTo>
                    <a:pt x="183" y="50"/>
                  </a:lnTo>
                  <a:lnTo>
                    <a:pt x="181" y="50"/>
                  </a:lnTo>
                  <a:lnTo>
                    <a:pt x="177" y="49"/>
                  </a:lnTo>
                  <a:lnTo>
                    <a:pt x="176" y="49"/>
                  </a:lnTo>
                  <a:lnTo>
                    <a:pt x="170" y="47"/>
                  </a:lnTo>
                  <a:lnTo>
                    <a:pt x="161" y="45"/>
                  </a:lnTo>
                  <a:lnTo>
                    <a:pt x="161" y="43"/>
                  </a:lnTo>
                  <a:lnTo>
                    <a:pt x="159" y="43"/>
                  </a:lnTo>
                  <a:lnTo>
                    <a:pt x="154" y="38"/>
                  </a:lnTo>
                  <a:lnTo>
                    <a:pt x="152" y="36"/>
                  </a:lnTo>
                  <a:lnTo>
                    <a:pt x="152" y="36"/>
                  </a:lnTo>
                  <a:lnTo>
                    <a:pt x="152" y="34"/>
                  </a:lnTo>
                  <a:lnTo>
                    <a:pt x="152" y="34"/>
                  </a:lnTo>
                  <a:lnTo>
                    <a:pt x="152" y="32"/>
                  </a:lnTo>
                  <a:lnTo>
                    <a:pt x="147" y="31"/>
                  </a:lnTo>
                  <a:lnTo>
                    <a:pt x="147" y="31"/>
                  </a:lnTo>
                  <a:lnTo>
                    <a:pt x="145" y="29"/>
                  </a:lnTo>
                  <a:lnTo>
                    <a:pt x="143" y="27"/>
                  </a:lnTo>
                  <a:lnTo>
                    <a:pt x="141" y="27"/>
                  </a:lnTo>
                  <a:lnTo>
                    <a:pt x="139" y="27"/>
                  </a:lnTo>
                  <a:lnTo>
                    <a:pt x="138" y="27"/>
                  </a:lnTo>
                  <a:lnTo>
                    <a:pt x="136" y="27"/>
                  </a:lnTo>
                  <a:lnTo>
                    <a:pt x="134" y="29"/>
                  </a:lnTo>
                  <a:lnTo>
                    <a:pt x="134" y="29"/>
                  </a:lnTo>
                  <a:lnTo>
                    <a:pt x="132" y="31"/>
                  </a:lnTo>
                  <a:lnTo>
                    <a:pt x="132" y="29"/>
                  </a:lnTo>
                  <a:lnTo>
                    <a:pt x="129" y="29"/>
                  </a:lnTo>
                  <a:lnTo>
                    <a:pt x="127" y="27"/>
                  </a:lnTo>
                  <a:lnTo>
                    <a:pt x="125" y="25"/>
                  </a:lnTo>
                  <a:lnTo>
                    <a:pt x="123" y="23"/>
                  </a:lnTo>
                  <a:lnTo>
                    <a:pt x="120" y="23"/>
                  </a:lnTo>
                  <a:lnTo>
                    <a:pt x="120" y="23"/>
                  </a:lnTo>
                  <a:lnTo>
                    <a:pt x="111" y="23"/>
                  </a:lnTo>
                  <a:lnTo>
                    <a:pt x="111" y="23"/>
                  </a:lnTo>
                  <a:lnTo>
                    <a:pt x="109" y="25"/>
                  </a:lnTo>
                  <a:lnTo>
                    <a:pt x="105" y="27"/>
                  </a:lnTo>
                  <a:lnTo>
                    <a:pt x="103" y="27"/>
                  </a:lnTo>
                  <a:lnTo>
                    <a:pt x="102" y="27"/>
                  </a:lnTo>
                  <a:lnTo>
                    <a:pt x="102" y="27"/>
                  </a:lnTo>
                  <a:lnTo>
                    <a:pt x="100" y="25"/>
                  </a:lnTo>
                  <a:lnTo>
                    <a:pt x="98" y="25"/>
                  </a:lnTo>
                  <a:lnTo>
                    <a:pt x="96" y="25"/>
                  </a:lnTo>
                  <a:lnTo>
                    <a:pt x="93" y="25"/>
                  </a:lnTo>
                  <a:lnTo>
                    <a:pt x="91" y="25"/>
                  </a:lnTo>
                  <a:lnTo>
                    <a:pt x="87" y="25"/>
                  </a:lnTo>
                  <a:lnTo>
                    <a:pt x="85" y="23"/>
                  </a:lnTo>
                  <a:lnTo>
                    <a:pt x="82" y="25"/>
                  </a:lnTo>
                  <a:lnTo>
                    <a:pt x="80" y="25"/>
                  </a:lnTo>
                  <a:lnTo>
                    <a:pt x="80" y="23"/>
                  </a:lnTo>
                  <a:lnTo>
                    <a:pt x="76" y="21"/>
                  </a:lnTo>
                  <a:lnTo>
                    <a:pt x="76" y="20"/>
                  </a:lnTo>
                  <a:lnTo>
                    <a:pt x="73" y="20"/>
                  </a:lnTo>
                  <a:lnTo>
                    <a:pt x="73" y="20"/>
                  </a:lnTo>
                  <a:lnTo>
                    <a:pt x="73" y="18"/>
                  </a:lnTo>
                  <a:lnTo>
                    <a:pt x="71" y="16"/>
                  </a:lnTo>
                  <a:lnTo>
                    <a:pt x="71" y="16"/>
                  </a:lnTo>
                  <a:lnTo>
                    <a:pt x="69" y="16"/>
                  </a:lnTo>
                  <a:lnTo>
                    <a:pt x="65" y="16"/>
                  </a:lnTo>
                  <a:lnTo>
                    <a:pt x="64" y="16"/>
                  </a:lnTo>
                  <a:lnTo>
                    <a:pt x="62" y="14"/>
                  </a:lnTo>
                  <a:lnTo>
                    <a:pt x="60" y="14"/>
                  </a:lnTo>
                  <a:lnTo>
                    <a:pt x="58" y="12"/>
                  </a:lnTo>
                  <a:lnTo>
                    <a:pt x="55" y="14"/>
                  </a:lnTo>
                  <a:lnTo>
                    <a:pt x="53" y="14"/>
                  </a:lnTo>
                  <a:lnTo>
                    <a:pt x="46" y="7"/>
                  </a:lnTo>
                  <a:lnTo>
                    <a:pt x="44" y="7"/>
                  </a:lnTo>
                  <a:lnTo>
                    <a:pt x="38" y="5"/>
                  </a:lnTo>
                  <a:lnTo>
                    <a:pt x="37" y="3"/>
                  </a:lnTo>
                  <a:lnTo>
                    <a:pt x="37" y="3"/>
                  </a:lnTo>
                  <a:lnTo>
                    <a:pt x="35" y="2"/>
                  </a:lnTo>
                  <a:lnTo>
                    <a:pt x="33" y="2"/>
                  </a:lnTo>
                  <a:lnTo>
                    <a:pt x="29" y="3"/>
                  </a:lnTo>
                  <a:lnTo>
                    <a:pt x="27" y="5"/>
                  </a:lnTo>
                  <a:lnTo>
                    <a:pt x="26" y="3"/>
                  </a:lnTo>
                  <a:lnTo>
                    <a:pt x="13" y="0"/>
                  </a:lnTo>
                  <a:lnTo>
                    <a:pt x="9" y="0"/>
                  </a:lnTo>
                  <a:lnTo>
                    <a:pt x="6" y="0"/>
                  </a:lnTo>
                  <a:lnTo>
                    <a:pt x="6" y="2"/>
                  </a:lnTo>
                  <a:lnTo>
                    <a:pt x="4" y="2"/>
                  </a:lnTo>
                  <a:lnTo>
                    <a:pt x="0" y="11"/>
                  </a:lnTo>
                  <a:lnTo>
                    <a:pt x="0" y="12"/>
                  </a:lnTo>
                  <a:lnTo>
                    <a:pt x="0" y="12"/>
                  </a:lnTo>
                  <a:lnTo>
                    <a:pt x="2" y="12"/>
                  </a:lnTo>
                  <a:lnTo>
                    <a:pt x="4" y="14"/>
                  </a:lnTo>
                  <a:lnTo>
                    <a:pt x="6" y="14"/>
                  </a:lnTo>
                  <a:lnTo>
                    <a:pt x="6" y="14"/>
                  </a:lnTo>
                  <a:lnTo>
                    <a:pt x="8" y="16"/>
                  </a:lnTo>
                  <a:lnTo>
                    <a:pt x="11" y="16"/>
                  </a:lnTo>
                  <a:lnTo>
                    <a:pt x="13" y="18"/>
                  </a:lnTo>
                  <a:lnTo>
                    <a:pt x="13" y="18"/>
                  </a:lnTo>
                  <a:lnTo>
                    <a:pt x="15" y="20"/>
                  </a:lnTo>
                  <a:lnTo>
                    <a:pt x="15" y="21"/>
                  </a:lnTo>
                  <a:lnTo>
                    <a:pt x="15" y="25"/>
                  </a:lnTo>
                  <a:lnTo>
                    <a:pt x="15" y="25"/>
                  </a:lnTo>
                  <a:lnTo>
                    <a:pt x="17" y="27"/>
                  </a:lnTo>
                  <a:lnTo>
                    <a:pt x="17" y="27"/>
                  </a:lnTo>
                  <a:lnTo>
                    <a:pt x="18" y="29"/>
                  </a:lnTo>
                  <a:lnTo>
                    <a:pt x="18" y="29"/>
                  </a:lnTo>
                  <a:lnTo>
                    <a:pt x="20" y="27"/>
                  </a:lnTo>
                  <a:lnTo>
                    <a:pt x="22" y="29"/>
                  </a:lnTo>
                  <a:lnTo>
                    <a:pt x="26" y="31"/>
                  </a:lnTo>
                  <a:lnTo>
                    <a:pt x="27" y="31"/>
                  </a:lnTo>
                  <a:lnTo>
                    <a:pt x="27" y="31"/>
                  </a:lnTo>
                  <a:lnTo>
                    <a:pt x="27" y="31"/>
                  </a:lnTo>
                  <a:lnTo>
                    <a:pt x="29" y="32"/>
                  </a:lnTo>
                  <a:lnTo>
                    <a:pt x="29" y="32"/>
                  </a:lnTo>
                  <a:lnTo>
                    <a:pt x="29" y="32"/>
                  </a:lnTo>
                  <a:lnTo>
                    <a:pt x="31" y="32"/>
                  </a:lnTo>
                  <a:lnTo>
                    <a:pt x="31" y="34"/>
                  </a:lnTo>
                  <a:lnTo>
                    <a:pt x="31" y="32"/>
                  </a:lnTo>
                  <a:lnTo>
                    <a:pt x="33" y="32"/>
                  </a:lnTo>
                  <a:lnTo>
                    <a:pt x="37" y="32"/>
                  </a:lnTo>
                  <a:lnTo>
                    <a:pt x="40" y="34"/>
                  </a:lnTo>
                  <a:lnTo>
                    <a:pt x="44" y="34"/>
                  </a:lnTo>
                  <a:lnTo>
                    <a:pt x="46" y="36"/>
                  </a:lnTo>
                  <a:lnTo>
                    <a:pt x="46" y="38"/>
                  </a:lnTo>
                  <a:lnTo>
                    <a:pt x="46" y="38"/>
                  </a:lnTo>
                  <a:lnTo>
                    <a:pt x="47" y="38"/>
                  </a:lnTo>
                  <a:lnTo>
                    <a:pt x="49" y="40"/>
                  </a:lnTo>
                  <a:lnTo>
                    <a:pt x="49" y="41"/>
                  </a:lnTo>
                  <a:lnTo>
                    <a:pt x="51" y="40"/>
                  </a:lnTo>
                  <a:lnTo>
                    <a:pt x="53" y="40"/>
                  </a:lnTo>
                  <a:lnTo>
                    <a:pt x="53" y="41"/>
                  </a:lnTo>
                  <a:lnTo>
                    <a:pt x="56" y="45"/>
                  </a:lnTo>
                  <a:lnTo>
                    <a:pt x="56" y="50"/>
                  </a:lnTo>
                  <a:lnTo>
                    <a:pt x="60" y="52"/>
                  </a:lnTo>
                  <a:lnTo>
                    <a:pt x="60" y="54"/>
                  </a:lnTo>
                  <a:lnTo>
                    <a:pt x="60" y="54"/>
                  </a:lnTo>
                  <a:lnTo>
                    <a:pt x="62" y="52"/>
                  </a:lnTo>
                  <a:lnTo>
                    <a:pt x="62" y="52"/>
                  </a:lnTo>
                  <a:lnTo>
                    <a:pt x="64" y="52"/>
                  </a:lnTo>
                  <a:lnTo>
                    <a:pt x="64" y="52"/>
                  </a:lnTo>
                  <a:lnTo>
                    <a:pt x="65" y="54"/>
                  </a:lnTo>
                  <a:lnTo>
                    <a:pt x="65" y="54"/>
                  </a:lnTo>
                  <a:lnTo>
                    <a:pt x="67" y="56"/>
                  </a:lnTo>
                  <a:lnTo>
                    <a:pt x="71" y="56"/>
                  </a:lnTo>
                  <a:lnTo>
                    <a:pt x="73" y="58"/>
                  </a:lnTo>
                  <a:lnTo>
                    <a:pt x="74" y="59"/>
                  </a:lnTo>
                  <a:lnTo>
                    <a:pt x="76" y="61"/>
                  </a:lnTo>
                  <a:lnTo>
                    <a:pt x="76" y="63"/>
                  </a:lnTo>
                  <a:lnTo>
                    <a:pt x="80" y="79"/>
                  </a:lnTo>
                  <a:lnTo>
                    <a:pt x="80" y="79"/>
                  </a:lnTo>
                  <a:lnTo>
                    <a:pt x="80" y="81"/>
                  </a:lnTo>
                  <a:lnTo>
                    <a:pt x="80" y="81"/>
                  </a:lnTo>
                  <a:lnTo>
                    <a:pt x="82" y="83"/>
                  </a:lnTo>
                  <a:lnTo>
                    <a:pt x="82" y="83"/>
                  </a:lnTo>
                  <a:lnTo>
                    <a:pt x="82" y="83"/>
                  </a:lnTo>
                  <a:lnTo>
                    <a:pt x="83" y="92"/>
                  </a:lnTo>
                  <a:lnTo>
                    <a:pt x="85" y="96"/>
                  </a:lnTo>
                  <a:lnTo>
                    <a:pt x="85" y="97"/>
                  </a:lnTo>
                  <a:lnTo>
                    <a:pt x="85" y="99"/>
                  </a:lnTo>
                  <a:lnTo>
                    <a:pt x="85" y="99"/>
                  </a:lnTo>
                  <a:lnTo>
                    <a:pt x="85" y="101"/>
                  </a:lnTo>
                  <a:lnTo>
                    <a:pt x="87" y="103"/>
                  </a:lnTo>
                  <a:lnTo>
                    <a:pt x="89" y="106"/>
                  </a:lnTo>
                  <a:lnTo>
                    <a:pt x="89" y="106"/>
                  </a:lnTo>
                  <a:lnTo>
                    <a:pt x="89" y="108"/>
                  </a:lnTo>
                  <a:lnTo>
                    <a:pt x="91" y="114"/>
                  </a:lnTo>
                  <a:lnTo>
                    <a:pt x="91" y="119"/>
                  </a:lnTo>
                  <a:lnTo>
                    <a:pt x="91" y="119"/>
                  </a:lnTo>
                  <a:lnTo>
                    <a:pt x="91" y="119"/>
                  </a:lnTo>
                  <a:lnTo>
                    <a:pt x="89" y="121"/>
                  </a:lnTo>
                  <a:lnTo>
                    <a:pt x="89" y="121"/>
                  </a:lnTo>
                  <a:lnTo>
                    <a:pt x="89" y="123"/>
                  </a:lnTo>
                  <a:lnTo>
                    <a:pt x="89" y="123"/>
                  </a:lnTo>
                  <a:lnTo>
                    <a:pt x="89" y="123"/>
                  </a:lnTo>
                  <a:lnTo>
                    <a:pt x="87" y="128"/>
                  </a:lnTo>
                  <a:lnTo>
                    <a:pt x="85" y="130"/>
                  </a:lnTo>
                  <a:lnTo>
                    <a:pt x="82" y="132"/>
                  </a:lnTo>
                  <a:lnTo>
                    <a:pt x="82" y="133"/>
                  </a:lnTo>
                  <a:lnTo>
                    <a:pt x="78" y="139"/>
                  </a:lnTo>
                  <a:lnTo>
                    <a:pt x="83" y="141"/>
                  </a:lnTo>
                  <a:lnTo>
                    <a:pt x="83" y="141"/>
                  </a:lnTo>
                  <a:lnTo>
                    <a:pt x="85" y="141"/>
                  </a:lnTo>
                  <a:lnTo>
                    <a:pt x="87" y="141"/>
                  </a:lnTo>
                  <a:lnTo>
                    <a:pt x="87" y="141"/>
                  </a:lnTo>
                  <a:lnTo>
                    <a:pt x="87" y="141"/>
                  </a:lnTo>
                  <a:lnTo>
                    <a:pt x="87" y="143"/>
                  </a:lnTo>
                  <a:lnTo>
                    <a:pt x="87" y="143"/>
                  </a:lnTo>
                  <a:lnTo>
                    <a:pt x="87" y="143"/>
                  </a:lnTo>
                  <a:lnTo>
                    <a:pt x="87" y="143"/>
                  </a:lnTo>
                  <a:lnTo>
                    <a:pt x="89" y="143"/>
                  </a:lnTo>
                  <a:lnTo>
                    <a:pt x="89" y="143"/>
                  </a:lnTo>
                  <a:lnTo>
                    <a:pt x="93" y="144"/>
                  </a:lnTo>
                  <a:lnTo>
                    <a:pt x="93" y="146"/>
                  </a:lnTo>
                  <a:lnTo>
                    <a:pt x="93" y="144"/>
                  </a:lnTo>
                  <a:lnTo>
                    <a:pt x="94" y="143"/>
                  </a:lnTo>
                  <a:lnTo>
                    <a:pt x="96" y="141"/>
                  </a:lnTo>
                  <a:lnTo>
                    <a:pt x="98" y="141"/>
                  </a:lnTo>
                  <a:lnTo>
                    <a:pt x="100" y="141"/>
                  </a:lnTo>
                  <a:lnTo>
                    <a:pt x="103" y="141"/>
                  </a:lnTo>
                  <a:lnTo>
                    <a:pt x="105" y="141"/>
                  </a:lnTo>
                  <a:lnTo>
                    <a:pt x="105" y="141"/>
                  </a:lnTo>
                  <a:lnTo>
                    <a:pt x="105" y="141"/>
                  </a:lnTo>
                  <a:lnTo>
                    <a:pt x="107" y="141"/>
                  </a:lnTo>
                  <a:lnTo>
                    <a:pt x="107" y="141"/>
                  </a:lnTo>
                  <a:lnTo>
                    <a:pt x="109" y="141"/>
                  </a:lnTo>
                  <a:lnTo>
                    <a:pt x="109" y="141"/>
                  </a:lnTo>
                  <a:lnTo>
                    <a:pt x="111" y="141"/>
                  </a:lnTo>
                  <a:lnTo>
                    <a:pt x="111" y="141"/>
                  </a:lnTo>
                  <a:lnTo>
                    <a:pt x="112" y="141"/>
                  </a:lnTo>
                  <a:lnTo>
                    <a:pt x="114" y="141"/>
                  </a:lnTo>
                  <a:lnTo>
                    <a:pt x="123" y="144"/>
                  </a:lnTo>
                  <a:lnTo>
                    <a:pt x="125" y="144"/>
                  </a:lnTo>
                  <a:lnTo>
                    <a:pt x="125" y="144"/>
                  </a:lnTo>
                  <a:lnTo>
                    <a:pt x="125" y="144"/>
                  </a:lnTo>
                  <a:lnTo>
                    <a:pt x="127" y="143"/>
                  </a:lnTo>
                  <a:lnTo>
                    <a:pt x="129" y="141"/>
                  </a:lnTo>
                  <a:lnTo>
                    <a:pt x="129" y="139"/>
                  </a:lnTo>
                  <a:lnTo>
                    <a:pt x="129" y="137"/>
                  </a:lnTo>
                  <a:lnTo>
                    <a:pt x="130" y="135"/>
                  </a:lnTo>
                  <a:lnTo>
                    <a:pt x="130" y="135"/>
                  </a:lnTo>
                  <a:lnTo>
                    <a:pt x="130" y="135"/>
                  </a:lnTo>
                  <a:lnTo>
                    <a:pt x="130" y="135"/>
                  </a:lnTo>
                  <a:lnTo>
                    <a:pt x="132" y="135"/>
                  </a:lnTo>
                  <a:lnTo>
                    <a:pt x="134" y="133"/>
                  </a:lnTo>
                  <a:lnTo>
                    <a:pt x="141" y="135"/>
                  </a:lnTo>
                  <a:lnTo>
                    <a:pt x="143" y="135"/>
                  </a:lnTo>
                  <a:lnTo>
                    <a:pt x="143" y="135"/>
                  </a:lnTo>
                  <a:lnTo>
                    <a:pt x="141" y="137"/>
                  </a:lnTo>
                  <a:lnTo>
                    <a:pt x="141" y="137"/>
                  </a:lnTo>
                  <a:lnTo>
                    <a:pt x="141" y="137"/>
                  </a:lnTo>
                  <a:lnTo>
                    <a:pt x="141" y="139"/>
                  </a:lnTo>
                  <a:lnTo>
                    <a:pt x="141" y="139"/>
                  </a:lnTo>
                  <a:lnTo>
                    <a:pt x="139" y="141"/>
                  </a:lnTo>
                  <a:lnTo>
                    <a:pt x="141" y="141"/>
                  </a:lnTo>
                  <a:lnTo>
                    <a:pt x="143" y="143"/>
                  </a:lnTo>
                  <a:lnTo>
                    <a:pt x="143" y="143"/>
                  </a:lnTo>
                  <a:lnTo>
                    <a:pt x="145" y="141"/>
                  </a:lnTo>
                  <a:lnTo>
                    <a:pt x="145" y="141"/>
                  </a:lnTo>
                  <a:lnTo>
                    <a:pt x="145" y="141"/>
                  </a:lnTo>
                  <a:lnTo>
                    <a:pt x="145" y="141"/>
                  </a:lnTo>
                  <a:lnTo>
                    <a:pt x="147" y="143"/>
                  </a:lnTo>
                  <a:lnTo>
                    <a:pt x="147" y="143"/>
                  </a:lnTo>
                  <a:lnTo>
                    <a:pt x="148" y="143"/>
                  </a:lnTo>
                  <a:lnTo>
                    <a:pt x="148" y="143"/>
                  </a:lnTo>
                  <a:lnTo>
                    <a:pt x="148" y="144"/>
                  </a:lnTo>
                  <a:lnTo>
                    <a:pt x="148" y="144"/>
                  </a:lnTo>
                  <a:lnTo>
                    <a:pt x="148" y="144"/>
                  </a:lnTo>
                  <a:lnTo>
                    <a:pt x="150" y="144"/>
                  </a:lnTo>
                  <a:lnTo>
                    <a:pt x="150" y="148"/>
                  </a:lnTo>
                  <a:lnTo>
                    <a:pt x="152" y="148"/>
                  </a:lnTo>
                  <a:lnTo>
                    <a:pt x="156" y="150"/>
                  </a:lnTo>
                  <a:lnTo>
                    <a:pt x="158" y="153"/>
                  </a:lnTo>
                  <a:lnTo>
                    <a:pt x="159" y="153"/>
                  </a:lnTo>
                  <a:lnTo>
                    <a:pt x="161" y="153"/>
                  </a:lnTo>
                  <a:lnTo>
                    <a:pt x="161" y="153"/>
                  </a:lnTo>
                  <a:lnTo>
                    <a:pt x="161" y="155"/>
                  </a:lnTo>
                  <a:lnTo>
                    <a:pt x="159" y="155"/>
                  </a:lnTo>
                  <a:lnTo>
                    <a:pt x="158" y="157"/>
                  </a:lnTo>
                  <a:lnTo>
                    <a:pt x="158" y="157"/>
                  </a:lnTo>
                  <a:lnTo>
                    <a:pt x="159" y="157"/>
                  </a:lnTo>
                  <a:lnTo>
                    <a:pt x="161" y="157"/>
                  </a:lnTo>
                  <a:lnTo>
                    <a:pt x="161" y="159"/>
                  </a:lnTo>
                  <a:lnTo>
                    <a:pt x="163" y="161"/>
                  </a:lnTo>
                  <a:lnTo>
                    <a:pt x="163" y="162"/>
                  </a:lnTo>
                  <a:lnTo>
                    <a:pt x="168" y="161"/>
                  </a:lnTo>
                  <a:lnTo>
                    <a:pt x="170" y="161"/>
                  </a:lnTo>
                  <a:lnTo>
                    <a:pt x="170" y="161"/>
                  </a:lnTo>
                  <a:lnTo>
                    <a:pt x="172" y="162"/>
                  </a:lnTo>
                  <a:lnTo>
                    <a:pt x="174" y="162"/>
                  </a:lnTo>
                  <a:lnTo>
                    <a:pt x="174" y="164"/>
                  </a:lnTo>
                  <a:lnTo>
                    <a:pt x="174" y="166"/>
                  </a:lnTo>
                  <a:lnTo>
                    <a:pt x="174" y="166"/>
                  </a:lnTo>
                  <a:lnTo>
                    <a:pt x="176" y="166"/>
                  </a:lnTo>
                  <a:lnTo>
                    <a:pt x="176" y="166"/>
                  </a:lnTo>
                  <a:lnTo>
                    <a:pt x="177" y="166"/>
                  </a:lnTo>
                  <a:lnTo>
                    <a:pt x="179" y="166"/>
                  </a:lnTo>
                  <a:lnTo>
                    <a:pt x="188" y="166"/>
                  </a:lnTo>
                  <a:lnTo>
                    <a:pt x="190" y="166"/>
                  </a:lnTo>
                  <a:lnTo>
                    <a:pt x="190" y="166"/>
                  </a:lnTo>
                  <a:lnTo>
                    <a:pt x="194" y="164"/>
                  </a:lnTo>
                  <a:lnTo>
                    <a:pt x="195" y="162"/>
                  </a:lnTo>
                  <a:lnTo>
                    <a:pt x="199" y="162"/>
                  </a:lnTo>
                  <a:lnTo>
                    <a:pt x="201" y="162"/>
                  </a:lnTo>
                  <a:lnTo>
                    <a:pt x="201" y="162"/>
                  </a:lnTo>
                  <a:lnTo>
                    <a:pt x="203" y="162"/>
                  </a:lnTo>
                  <a:lnTo>
                    <a:pt x="204" y="161"/>
                  </a:lnTo>
                  <a:lnTo>
                    <a:pt x="204" y="161"/>
                  </a:lnTo>
                  <a:lnTo>
                    <a:pt x="206" y="162"/>
                  </a:lnTo>
                  <a:lnTo>
                    <a:pt x="208" y="162"/>
                  </a:lnTo>
                  <a:lnTo>
                    <a:pt x="210" y="161"/>
                  </a:lnTo>
                  <a:lnTo>
                    <a:pt x="210" y="161"/>
                  </a:lnTo>
                  <a:lnTo>
                    <a:pt x="210" y="159"/>
                  </a:lnTo>
                  <a:lnTo>
                    <a:pt x="210" y="159"/>
                  </a:lnTo>
                  <a:lnTo>
                    <a:pt x="210" y="159"/>
                  </a:lnTo>
                  <a:lnTo>
                    <a:pt x="212" y="159"/>
                  </a:lnTo>
                  <a:lnTo>
                    <a:pt x="212" y="159"/>
                  </a:lnTo>
                  <a:lnTo>
                    <a:pt x="214" y="159"/>
                  </a:lnTo>
                  <a:lnTo>
                    <a:pt x="215" y="161"/>
                  </a:lnTo>
                  <a:lnTo>
                    <a:pt x="215" y="161"/>
                  </a:lnTo>
                  <a:lnTo>
                    <a:pt x="217" y="161"/>
                  </a:lnTo>
                  <a:lnTo>
                    <a:pt x="217" y="161"/>
                  </a:lnTo>
                  <a:lnTo>
                    <a:pt x="219" y="161"/>
                  </a:lnTo>
                  <a:lnTo>
                    <a:pt x="219" y="159"/>
                  </a:lnTo>
                  <a:lnTo>
                    <a:pt x="219" y="159"/>
                  </a:lnTo>
                  <a:lnTo>
                    <a:pt x="219" y="159"/>
                  </a:lnTo>
                  <a:lnTo>
                    <a:pt x="223" y="161"/>
                  </a:lnTo>
                  <a:lnTo>
                    <a:pt x="223" y="161"/>
                  </a:lnTo>
                  <a:lnTo>
                    <a:pt x="224" y="161"/>
                  </a:lnTo>
                  <a:lnTo>
                    <a:pt x="226" y="161"/>
                  </a:lnTo>
                  <a:lnTo>
                    <a:pt x="226" y="161"/>
                  </a:lnTo>
                  <a:lnTo>
                    <a:pt x="228" y="161"/>
                  </a:lnTo>
                  <a:lnTo>
                    <a:pt x="228" y="159"/>
                  </a:lnTo>
                  <a:lnTo>
                    <a:pt x="228" y="161"/>
                  </a:lnTo>
                  <a:lnTo>
                    <a:pt x="228" y="161"/>
                  </a:lnTo>
                  <a:lnTo>
                    <a:pt x="228" y="161"/>
                  </a:lnTo>
                  <a:lnTo>
                    <a:pt x="230" y="162"/>
                  </a:lnTo>
                  <a:lnTo>
                    <a:pt x="230" y="161"/>
                  </a:lnTo>
                  <a:lnTo>
                    <a:pt x="232" y="161"/>
                  </a:lnTo>
                  <a:lnTo>
                    <a:pt x="232" y="159"/>
                  </a:lnTo>
                  <a:lnTo>
                    <a:pt x="232" y="159"/>
                  </a:lnTo>
                  <a:lnTo>
                    <a:pt x="233" y="159"/>
                  </a:lnTo>
                  <a:lnTo>
                    <a:pt x="235" y="159"/>
                  </a:lnTo>
                  <a:lnTo>
                    <a:pt x="242" y="161"/>
                  </a:lnTo>
                  <a:lnTo>
                    <a:pt x="244" y="159"/>
                  </a:lnTo>
                  <a:lnTo>
                    <a:pt x="244" y="159"/>
                  </a:lnTo>
                  <a:lnTo>
                    <a:pt x="244" y="159"/>
                  </a:lnTo>
                  <a:lnTo>
                    <a:pt x="244" y="159"/>
                  </a:lnTo>
                  <a:lnTo>
                    <a:pt x="242" y="157"/>
                  </a:lnTo>
                  <a:lnTo>
                    <a:pt x="242" y="157"/>
                  </a:lnTo>
                  <a:lnTo>
                    <a:pt x="242" y="155"/>
                  </a:lnTo>
                  <a:lnTo>
                    <a:pt x="248" y="155"/>
                  </a:lnTo>
                  <a:lnTo>
                    <a:pt x="250" y="155"/>
                  </a:lnTo>
                  <a:lnTo>
                    <a:pt x="250" y="155"/>
                  </a:lnTo>
                  <a:lnTo>
                    <a:pt x="251" y="155"/>
                  </a:lnTo>
                  <a:lnTo>
                    <a:pt x="251" y="153"/>
                  </a:lnTo>
                  <a:lnTo>
                    <a:pt x="257" y="150"/>
                  </a:lnTo>
                  <a:lnTo>
                    <a:pt x="264" y="144"/>
                  </a:lnTo>
                  <a:lnTo>
                    <a:pt x="266" y="143"/>
                  </a:lnTo>
                  <a:lnTo>
                    <a:pt x="268" y="143"/>
                  </a:lnTo>
                  <a:lnTo>
                    <a:pt x="268" y="144"/>
                  </a:lnTo>
                  <a:lnTo>
                    <a:pt x="271" y="144"/>
                  </a:lnTo>
                  <a:lnTo>
                    <a:pt x="271" y="146"/>
                  </a:lnTo>
                  <a:lnTo>
                    <a:pt x="273" y="144"/>
                  </a:lnTo>
                  <a:lnTo>
                    <a:pt x="275" y="144"/>
                  </a:lnTo>
                  <a:lnTo>
                    <a:pt x="275" y="144"/>
                  </a:lnTo>
                  <a:lnTo>
                    <a:pt x="277" y="146"/>
                  </a:lnTo>
                  <a:lnTo>
                    <a:pt x="277" y="148"/>
                  </a:lnTo>
                  <a:lnTo>
                    <a:pt x="284" y="150"/>
                  </a:lnTo>
                  <a:lnTo>
                    <a:pt x="288" y="152"/>
                  </a:lnTo>
                  <a:lnTo>
                    <a:pt x="289" y="152"/>
                  </a:lnTo>
                  <a:lnTo>
                    <a:pt x="289" y="152"/>
                  </a:lnTo>
                  <a:lnTo>
                    <a:pt x="288" y="152"/>
                  </a:lnTo>
                  <a:lnTo>
                    <a:pt x="288" y="152"/>
                  </a:lnTo>
                  <a:lnTo>
                    <a:pt x="286" y="153"/>
                  </a:lnTo>
                  <a:lnTo>
                    <a:pt x="288" y="155"/>
                  </a:lnTo>
                  <a:lnTo>
                    <a:pt x="289" y="157"/>
                  </a:lnTo>
                  <a:lnTo>
                    <a:pt x="291" y="159"/>
                  </a:lnTo>
                  <a:lnTo>
                    <a:pt x="293" y="159"/>
                  </a:lnTo>
                  <a:lnTo>
                    <a:pt x="300" y="162"/>
                  </a:lnTo>
                  <a:lnTo>
                    <a:pt x="302" y="162"/>
                  </a:lnTo>
                  <a:lnTo>
                    <a:pt x="304" y="162"/>
                  </a:lnTo>
                  <a:lnTo>
                    <a:pt x="306" y="162"/>
                  </a:lnTo>
                  <a:lnTo>
                    <a:pt x="306" y="161"/>
                  </a:lnTo>
                  <a:lnTo>
                    <a:pt x="307" y="161"/>
                  </a:lnTo>
                  <a:lnTo>
                    <a:pt x="309" y="161"/>
                  </a:lnTo>
                  <a:lnTo>
                    <a:pt x="313" y="161"/>
                  </a:lnTo>
                  <a:lnTo>
                    <a:pt x="313" y="161"/>
                  </a:lnTo>
                  <a:lnTo>
                    <a:pt x="315" y="161"/>
                  </a:lnTo>
                  <a:lnTo>
                    <a:pt x="316" y="162"/>
                  </a:lnTo>
                  <a:lnTo>
                    <a:pt x="318" y="166"/>
                  </a:lnTo>
                  <a:lnTo>
                    <a:pt x="320" y="166"/>
                  </a:lnTo>
                  <a:lnTo>
                    <a:pt x="322" y="168"/>
                  </a:lnTo>
                  <a:lnTo>
                    <a:pt x="324" y="168"/>
                  </a:lnTo>
                  <a:lnTo>
                    <a:pt x="325" y="170"/>
                  </a:lnTo>
                  <a:lnTo>
                    <a:pt x="325" y="170"/>
                  </a:lnTo>
                  <a:lnTo>
                    <a:pt x="327" y="170"/>
                  </a:lnTo>
                  <a:lnTo>
                    <a:pt x="327" y="170"/>
                  </a:lnTo>
                  <a:lnTo>
                    <a:pt x="327" y="168"/>
                  </a:lnTo>
                  <a:lnTo>
                    <a:pt x="327" y="168"/>
                  </a:lnTo>
                  <a:lnTo>
                    <a:pt x="329" y="168"/>
                  </a:lnTo>
                  <a:lnTo>
                    <a:pt x="331" y="168"/>
                  </a:lnTo>
                  <a:lnTo>
                    <a:pt x="331" y="168"/>
                  </a:lnTo>
                  <a:lnTo>
                    <a:pt x="333" y="168"/>
                  </a:lnTo>
                  <a:lnTo>
                    <a:pt x="333" y="166"/>
                  </a:lnTo>
                  <a:lnTo>
                    <a:pt x="333" y="166"/>
                  </a:lnTo>
                  <a:lnTo>
                    <a:pt x="333" y="164"/>
                  </a:lnTo>
                  <a:lnTo>
                    <a:pt x="334" y="161"/>
                  </a:lnTo>
                  <a:lnTo>
                    <a:pt x="334" y="159"/>
                  </a:lnTo>
                  <a:lnTo>
                    <a:pt x="334" y="159"/>
                  </a:lnTo>
                  <a:lnTo>
                    <a:pt x="334" y="159"/>
                  </a:lnTo>
                  <a:lnTo>
                    <a:pt x="336" y="159"/>
                  </a:lnTo>
                  <a:lnTo>
                    <a:pt x="336" y="157"/>
                  </a:lnTo>
                  <a:lnTo>
                    <a:pt x="336" y="157"/>
                  </a:lnTo>
                  <a:lnTo>
                    <a:pt x="336" y="155"/>
                  </a:lnTo>
                  <a:lnTo>
                    <a:pt x="336" y="155"/>
                  </a:lnTo>
                  <a:lnTo>
                    <a:pt x="336" y="155"/>
                  </a:lnTo>
                  <a:lnTo>
                    <a:pt x="336" y="155"/>
                  </a:lnTo>
                  <a:lnTo>
                    <a:pt x="336" y="155"/>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0" name="Google Shape;370;p16"/>
            <p:cNvSpPr/>
            <p:nvPr/>
          </p:nvSpPr>
          <p:spPr>
            <a:xfrm>
              <a:off x="6099280" y="4199006"/>
              <a:ext cx="1333547" cy="1134544"/>
            </a:xfrm>
            <a:custGeom>
              <a:avLst/>
              <a:gdLst/>
              <a:ahLst/>
              <a:cxnLst/>
              <a:rect l="l" t="t" r="r" b="b"/>
              <a:pathLst>
                <a:path w="735" h="705" extrusionOk="0">
                  <a:moveTo>
                    <a:pt x="731" y="620"/>
                  </a:moveTo>
                  <a:lnTo>
                    <a:pt x="731" y="620"/>
                  </a:lnTo>
                  <a:lnTo>
                    <a:pt x="730" y="618"/>
                  </a:lnTo>
                  <a:lnTo>
                    <a:pt x="731" y="620"/>
                  </a:lnTo>
                  <a:lnTo>
                    <a:pt x="731" y="620"/>
                  </a:lnTo>
                  <a:close/>
                  <a:moveTo>
                    <a:pt x="735" y="642"/>
                  </a:moveTo>
                  <a:lnTo>
                    <a:pt x="735" y="640"/>
                  </a:lnTo>
                  <a:lnTo>
                    <a:pt x="733" y="638"/>
                  </a:lnTo>
                  <a:lnTo>
                    <a:pt x="733" y="636"/>
                  </a:lnTo>
                  <a:lnTo>
                    <a:pt x="733" y="636"/>
                  </a:lnTo>
                  <a:lnTo>
                    <a:pt x="733" y="634"/>
                  </a:lnTo>
                  <a:lnTo>
                    <a:pt x="733" y="632"/>
                  </a:lnTo>
                  <a:lnTo>
                    <a:pt x="733" y="632"/>
                  </a:lnTo>
                  <a:lnTo>
                    <a:pt x="733" y="631"/>
                  </a:lnTo>
                  <a:lnTo>
                    <a:pt x="733" y="629"/>
                  </a:lnTo>
                  <a:lnTo>
                    <a:pt x="733" y="625"/>
                  </a:lnTo>
                  <a:lnTo>
                    <a:pt x="733" y="623"/>
                  </a:lnTo>
                  <a:lnTo>
                    <a:pt x="733" y="623"/>
                  </a:lnTo>
                  <a:lnTo>
                    <a:pt x="731" y="620"/>
                  </a:lnTo>
                  <a:lnTo>
                    <a:pt x="731" y="622"/>
                  </a:lnTo>
                  <a:lnTo>
                    <a:pt x="731" y="623"/>
                  </a:lnTo>
                  <a:lnTo>
                    <a:pt x="733" y="623"/>
                  </a:lnTo>
                  <a:lnTo>
                    <a:pt x="731" y="623"/>
                  </a:lnTo>
                  <a:lnTo>
                    <a:pt x="731" y="623"/>
                  </a:lnTo>
                  <a:lnTo>
                    <a:pt x="730" y="622"/>
                  </a:lnTo>
                  <a:lnTo>
                    <a:pt x="730" y="622"/>
                  </a:lnTo>
                  <a:lnTo>
                    <a:pt x="730" y="622"/>
                  </a:lnTo>
                  <a:lnTo>
                    <a:pt x="730" y="622"/>
                  </a:lnTo>
                  <a:lnTo>
                    <a:pt x="730" y="620"/>
                  </a:lnTo>
                  <a:lnTo>
                    <a:pt x="730" y="620"/>
                  </a:lnTo>
                  <a:lnTo>
                    <a:pt x="730" y="620"/>
                  </a:lnTo>
                  <a:lnTo>
                    <a:pt x="730" y="620"/>
                  </a:lnTo>
                  <a:lnTo>
                    <a:pt x="730" y="620"/>
                  </a:lnTo>
                  <a:lnTo>
                    <a:pt x="730" y="618"/>
                  </a:lnTo>
                  <a:lnTo>
                    <a:pt x="730" y="618"/>
                  </a:lnTo>
                  <a:lnTo>
                    <a:pt x="730" y="618"/>
                  </a:lnTo>
                  <a:lnTo>
                    <a:pt x="730" y="618"/>
                  </a:lnTo>
                  <a:lnTo>
                    <a:pt x="730" y="618"/>
                  </a:lnTo>
                  <a:lnTo>
                    <a:pt x="730" y="618"/>
                  </a:lnTo>
                  <a:lnTo>
                    <a:pt x="730" y="618"/>
                  </a:lnTo>
                  <a:lnTo>
                    <a:pt x="730" y="616"/>
                  </a:lnTo>
                  <a:lnTo>
                    <a:pt x="730" y="614"/>
                  </a:lnTo>
                  <a:lnTo>
                    <a:pt x="730" y="614"/>
                  </a:lnTo>
                  <a:lnTo>
                    <a:pt x="731" y="607"/>
                  </a:lnTo>
                  <a:lnTo>
                    <a:pt x="731" y="605"/>
                  </a:lnTo>
                  <a:lnTo>
                    <a:pt x="730" y="600"/>
                  </a:lnTo>
                  <a:lnTo>
                    <a:pt x="730" y="598"/>
                  </a:lnTo>
                  <a:lnTo>
                    <a:pt x="730" y="598"/>
                  </a:lnTo>
                  <a:lnTo>
                    <a:pt x="730" y="596"/>
                  </a:lnTo>
                  <a:lnTo>
                    <a:pt x="730" y="596"/>
                  </a:lnTo>
                  <a:lnTo>
                    <a:pt x="730" y="595"/>
                  </a:lnTo>
                  <a:lnTo>
                    <a:pt x="730" y="595"/>
                  </a:lnTo>
                  <a:lnTo>
                    <a:pt x="730" y="595"/>
                  </a:lnTo>
                  <a:lnTo>
                    <a:pt x="728" y="595"/>
                  </a:lnTo>
                  <a:lnTo>
                    <a:pt x="728" y="593"/>
                  </a:lnTo>
                  <a:lnTo>
                    <a:pt x="728" y="593"/>
                  </a:lnTo>
                  <a:lnTo>
                    <a:pt x="724" y="593"/>
                  </a:lnTo>
                  <a:lnTo>
                    <a:pt x="724" y="595"/>
                  </a:lnTo>
                  <a:lnTo>
                    <a:pt x="724" y="595"/>
                  </a:lnTo>
                  <a:lnTo>
                    <a:pt x="724" y="596"/>
                  </a:lnTo>
                  <a:lnTo>
                    <a:pt x="724" y="596"/>
                  </a:lnTo>
                  <a:lnTo>
                    <a:pt x="724" y="598"/>
                  </a:lnTo>
                  <a:lnTo>
                    <a:pt x="724" y="598"/>
                  </a:lnTo>
                  <a:lnTo>
                    <a:pt x="724" y="598"/>
                  </a:lnTo>
                  <a:lnTo>
                    <a:pt x="724" y="598"/>
                  </a:lnTo>
                  <a:lnTo>
                    <a:pt x="724" y="598"/>
                  </a:lnTo>
                  <a:lnTo>
                    <a:pt x="724" y="600"/>
                  </a:lnTo>
                  <a:lnTo>
                    <a:pt x="724" y="600"/>
                  </a:lnTo>
                  <a:lnTo>
                    <a:pt x="722" y="602"/>
                  </a:lnTo>
                  <a:lnTo>
                    <a:pt x="722" y="602"/>
                  </a:lnTo>
                  <a:lnTo>
                    <a:pt x="724" y="602"/>
                  </a:lnTo>
                  <a:lnTo>
                    <a:pt x="724" y="604"/>
                  </a:lnTo>
                  <a:lnTo>
                    <a:pt x="722" y="605"/>
                  </a:lnTo>
                  <a:lnTo>
                    <a:pt x="722" y="605"/>
                  </a:lnTo>
                  <a:lnTo>
                    <a:pt x="724" y="607"/>
                  </a:lnTo>
                  <a:lnTo>
                    <a:pt x="724" y="609"/>
                  </a:lnTo>
                  <a:lnTo>
                    <a:pt x="724" y="609"/>
                  </a:lnTo>
                  <a:lnTo>
                    <a:pt x="724" y="611"/>
                  </a:lnTo>
                  <a:lnTo>
                    <a:pt x="722" y="613"/>
                  </a:lnTo>
                  <a:lnTo>
                    <a:pt x="721" y="616"/>
                  </a:lnTo>
                  <a:lnTo>
                    <a:pt x="721" y="616"/>
                  </a:lnTo>
                  <a:lnTo>
                    <a:pt x="721" y="614"/>
                  </a:lnTo>
                  <a:lnTo>
                    <a:pt x="721" y="614"/>
                  </a:lnTo>
                  <a:lnTo>
                    <a:pt x="721" y="614"/>
                  </a:lnTo>
                  <a:lnTo>
                    <a:pt x="721" y="614"/>
                  </a:lnTo>
                  <a:lnTo>
                    <a:pt x="719" y="613"/>
                  </a:lnTo>
                  <a:lnTo>
                    <a:pt x="715" y="613"/>
                  </a:lnTo>
                  <a:lnTo>
                    <a:pt x="715" y="613"/>
                  </a:lnTo>
                  <a:lnTo>
                    <a:pt x="715" y="613"/>
                  </a:lnTo>
                  <a:lnTo>
                    <a:pt x="713" y="613"/>
                  </a:lnTo>
                  <a:lnTo>
                    <a:pt x="713" y="613"/>
                  </a:lnTo>
                  <a:lnTo>
                    <a:pt x="712" y="613"/>
                  </a:lnTo>
                  <a:lnTo>
                    <a:pt x="710" y="616"/>
                  </a:lnTo>
                  <a:lnTo>
                    <a:pt x="710" y="616"/>
                  </a:lnTo>
                  <a:lnTo>
                    <a:pt x="708" y="618"/>
                  </a:lnTo>
                  <a:lnTo>
                    <a:pt x="703" y="620"/>
                  </a:lnTo>
                  <a:lnTo>
                    <a:pt x="699" y="620"/>
                  </a:lnTo>
                  <a:lnTo>
                    <a:pt x="697" y="622"/>
                  </a:lnTo>
                  <a:lnTo>
                    <a:pt x="697" y="622"/>
                  </a:lnTo>
                  <a:lnTo>
                    <a:pt x="697" y="622"/>
                  </a:lnTo>
                  <a:lnTo>
                    <a:pt x="697" y="623"/>
                  </a:lnTo>
                  <a:lnTo>
                    <a:pt x="695" y="623"/>
                  </a:lnTo>
                  <a:lnTo>
                    <a:pt x="695" y="623"/>
                  </a:lnTo>
                  <a:lnTo>
                    <a:pt x="695" y="623"/>
                  </a:lnTo>
                  <a:lnTo>
                    <a:pt x="694" y="623"/>
                  </a:lnTo>
                  <a:lnTo>
                    <a:pt x="694" y="623"/>
                  </a:lnTo>
                  <a:lnTo>
                    <a:pt x="694" y="623"/>
                  </a:lnTo>
                  <a:lnTo>
                    <a:pt x="694" y="623"/>
                  </a:lnTo>
                  <a:lnTo>
                    <a:pt x="694" y="623"/>
                  </a:lnTo>
                  <a:lnTo>
                    <a:pt x="694" y="623"/>
                  </a:lnTo>
                  <a:lnTo>
                    <a:pt x="692" y="623"/>
                  </a:lnTo>
                  <a:lnTo>
                    <a:pt x="692" y="623"/>
                  </a:lnTo>
                  <a:lnTo>
                    <a:pt x="692" y="623"/>
                  </a:lnTo>
                  <a:lnTo>
                    <a:pt x="692" y="625"/>
                  </a:lnTo>
                  <a:lnTo>
                    <a:pt x="692" y="625"/>
                  </a:lnTo>
                  <a:lnTo>
                    <a:pt x="692" y="627"/>
                  </a:lnTo>
                  <a:lnTo>
                    <a:pt x="690" y="627"/>
                  </a:lnTo>
                  <a:lnTo>
                    <a:pt x="690" y="627"/>
                  </a:lnTo>
                  <a:lnTo>
                    <a:pt x="690" y="629"/>
                  </a:lnTo>
                  <a:lnTo>
                    <a:pt x="690" y="629"/>
                  </a:lnTo>
                  <a:lnTo>
                    <a:pt x="690" y="629"/>
                  </a:lnTo>
                  <a:lnTo>
                    <a:pt x="690" y="629"/>
                  </a:lnTo>
                  <a:lnTo>
                    <a:pt x="690" y="631"/>
                  </a:lnTo>
                  <a:lnTo>
                    <a:pt x="690" y="631"/>
                  </a:lnTo>
                  <a:lnTo>
                    <a:pt x="690" y="631"/>
                  </a:lnTo>
                  <a:lnTo>
                    <a:pt x="690" y="632"/>
                  </a:lnTo>
                  <a:lnTo>
                    <a:pt x="690" y="632"/>
                  </a:lnTo>
                  <a:lnTo>
                    <a:pt x="690" y="632"/>
                  </a:lnTo>
                  <a:lnTo>
                    <a:pt x="688" y="634"/>
                  </a:lnTo>
                  <a:lnTo>
                    <a:pt x="688" y="634"/>
                  </a:lnTo>
                  <a:lnTo>
                    <a:pt x="688" y="634"/>
                  </a:lnTo>
                  <a:lnTo>
                    <a:pt x="686" y="634"/>
                  </a:lnTo>
                  <a:lnTo>
                    <a:pt x="686" y="634"/>
                  </a:lnTo>
                  <a:lnTo>
                    <a:pt x="686" y="636"/>
                  </a:lnTo>
                  <a:lnTo>
                    <a:pt x="686" y="636"/>
                  </a:lnTo>
                  <a:lnTo>
                    <a:pt x="686" y="636"/>
                  </a:lnTo>
                  <a:lnTo>
                    <a:pt x="686" y="636"/>
                  </a:lnTo>
                  <a:lnTo>
                    <a:pt x="685" y="636"/>
                  </a:lnTo>
                  <a:lnTo>
                    <a:pt x="685" y="636"/>
                  </a:lnTo>
                  <a:lnTo>
                    <a:pt x="685" y="636"/>
                  </a:lnTo>
                  <a:lnTo>
                    <a:pt x="685" y="636"/>
                  </a:lnTo>
                  <a:lnTo>
                    <a:pt x="685" y="638"/>
                  </a:lnTo>
                  <a:lnTo>
                    <a:pt x="685" y="638"/>
                  </a:lnTo>
                  <a:lnTo>
                    <a:pt x="685" y="638"/>
                  </a:lnTo>
                  <a:lnTo>
                    <a:pt x="685" y="640"/>
                  </a:lnTo>
                  <a:lnTo>
                    <a:pt x="686" y="638"/>
                  </a:lnTo>
                  <a:lnTo>
                    <a:pt x="688" y="638"/>
                  </a:lnTo>
                  <a:lnTo>
                    <a:pt x="688" y="640"/>
                  </a:lnTo>
                  <a:lnTo>
                    <a:pt x="686" y="640"/>
                  </a:lnTo>
                  <a:lnTo>
                    <a:pt x="686" y="640"/>
                  </a:lnTo>
                  <a:lnTo>
                    <a:pt x="686" y="640"/>
                  </a:lnTo>
                  <a:lnTo>
                    <a:pt x="686" y="642"/>
                  </a:lnTo>
                  <a:lnTo>
                    <a:pt x="688" y="642"/>
                  </a:lnTo>
                  <a:lnTo>
                    <a:pt x="688" y="640"/>
                  </a:lnTo>
                  <a:lnTo>
                    <a:pt x="688" y="640"/>
                  </a:lnTo>
                  <a:lnTo>
                    <a:pt x="688" y="642"/>
                  </a:lnTo>
                  <a:lnTo>
                    <a:pt x="688" y="642"/>
                  </a:lnTo>
                  <a:lnTo>
                    <a:pt x="690" y="642"/>
                  </a:lnTo>
                  <a:lnTo>
                    <a:pt x="690" y="642"/>
                  </a:lnTo>
                  <a:lnTo>
                    <a:pt x="692" y="643"/>
                  </a:lnTo>
                  <a:lnTo>
                    <a:pt x="692" y="643"/>
                  </a:lnTo>
                  <a:lnTo>
                    <a:pt x="692" y="643"/>
                  </a:lnTo>
                  <a:lnTo>
                    <a:pt x="692" y="643"/>
                  </a:lnTo>
                  <a:lnTo>
                    <a:pt x="690" y="643"/>
                  </a:lnTo>
                  <a:lnTo>
                    <a:pt x="690" y="643"/>
                  </a:lnTo>
                  <a:lnTo>
                    <a:pt x="690" y="645"/>
                  </a:lnTo>
                  <a:lnTo>
                    <a:pt x="688" y="645"/>
                  </a:lnTo>
                  <a:lnTo>
                    <a:pt x="686" y="645"/>
                  </a:lnTo>
                  <a:lnTo>
                    <a:pt x="686" y="645"/>
                  </a:lnTo>
                  <a:lnTo>
                    <a:pt x="686" y="645"/>
                  </a:lnTo>
                  <a:lnTo>
                    <a:pt x="685" y="645"/>
                  </a:lnTo>
                  <a:lnTo>
                    <a:pt x="685" y="645"/>
                  </a:lnTo>
                  <a:lnTo>
                    <a:pt x="685" y="647"/>
                  </a:lnTo>
                  <a:lnTo>
                    <a:pt x="685" y="647"/>
                  </a:lnTo>
                  <a:lnTo>
                    <a:pt x="685" y="647"/>
                  </a:lnTo>
                  <a:lnTo>
                    <a:pt x="686" y="647"/>
                  </a:lnTo>
                  <a:lnTo>
                    <a:pt x="685" y="647"/>
                  </a:lnTo>
                  <a:lnTo>
                    <a:pt x="686" y="649"/>
                  </a:lnTo>
                  <a:lnTo>
                    <a:pt x="686" y="649"/>
                  </a:lnTo>
                  <a:lnTo>
                    <a:pt x="686" y="649"/>
                  </a:lnTo>
                  <a:lnTo>
                    <a:pt x="685" y="649"/>
                  </a:lnTo>
                  <a:lnTo>
                    <a:pt x="685" y="651"/>
                  </a:lnTo>
                  <a:lnTo>
                    <a:pt x="686" y="651"/>
                  </a:lnTo>
                  <a:lnTo>
                    <a:pt x="686" y="651"/>
                  </a:lnTo>
                  <a:lnTo>
                    <a:pt x="686" y="651"/>
                  </a:lnTo>
                  <a:lnTo>
                    <a:pt x="685" y="651"/>
                  </a:lnTo>
                  <a:lnTo>
                    <a:pt x="685" y="651"/>
                  </a:lnTo>
                  <a:lnTo>
                    <a:pt x="685" y="651"/>
                  </a:lnTo>
                  <a:lnTo>
                    <a:pt x="686" y="651"/>
                  </a:lnTo>
                  <a:lnTo>
                    <a:pt x="686" y="652"/>
                  </a:lnTo>
                  <a:lnTo>
                    <a:pt x="686" y="652"/>
                  </a:lnTo>
                  <a:lnTo>
                    <a:pt x="686" y="652"/>
                  </a:lnTo>
                  <a:lnTo>
                    <a:pt x="686" y="652"/>
                  </a:lnTo>
                  <a:lnTo>
                    <a:pt x="686" y="652"/>
                  </a:lnTo>
                  <a:lnTo>
                    <a:pt x="688" y="652"/>
                  </a:lnTo>
                  <a:lnTo>
                    <a:pt x="690" y="654"/>
                  </a:lnTo>
                  <a:lnTo>
                    <a:pt x="690" y="654"/>
                  </a:lnTo>
                  <a:lnTo>
                    <a:pt x="690" y="654"/>
                  </a:lnTo>
                  <a:lnTo>
                    <a:pt x="692" y="654"/>
                  </a:lnTo>
                  <a:lnTo>
                    <a:pt x="692" y="654"/>
                  </a:lnTo>
                  <a:lnTo>
                    <a:pt x="692" y="654"/>
                  </a:lnTo>
                  <a:lnTo>
                    <a:pt x="694" y="658"/>
                  </a:lnTo>
                  <a:lnTo>
                    <a:pt x="694" y="658"/>
                  </a:lnTo>
                  <a:lnTo>
                    <a:pt x="694" y="658"/>
                  </a:lnTo>
                  <a:lnTo>
                    <a:pt x="694" y="660"/>
                  </a:lnTo>
                  <a:lnTo>
                    <a:pt x="694" y="660"/>
                  </a:lnTo>
                  <a:lnTo>
                    <a:pt x="692" y="660"/>
                  </a:lnTo>
                  <a:lnTo>
                    <a:pt x="692" y="660"/>
                  </a:lnTo>
                  <a:lnTo>
                    <a:pt x="692" y="660"/>
                  </a:lnTo>
                  <a:lnTo>
                    <a:pt x="690" y="661"/>
                  </a:lnTo>
                  <a:lnTo>
                    <a:pt x="690" y="661"/>
                  </a:lnTo>
                  <a:lnTo>
                    <a:pt x="690" y="661"/>
                  </a:lnTo>
                  <a:lnTo>
                    <a:pt x="690" y="663"/>
                  </a:lnTo>
                  <a:lnTo>
                    <a:pt x="688" y="663"/>
                  </a:lnTo>
                  <a:lnTo>
                    <a:pt x="686" y="663"/>
                  </a:lnTo>
                  <a:lnTo>
                    <a:pt x="688" y="665"/>
                  </a:lnTo>
                  <a:lnTo>
                    <a:pt x="688" y="667"/>
                  </a:lnTo>
                  <a:lnTo>
                    <a:pt x="686" y="667"/>
                  </a:lnTo>
                  <a:lnTo>
                    <a:pt x="688" y="669"/>
                  </a:lnTo>
                  <a:lnTo>
                    <a:pt x="688" y="669"/>
                  </a:lnTo>
                  <a:lnTo>
                    <a:pt x="690" y="667"/>
                  </a:lnTo>
                  <a:lnTo>
                    <a:pt x="692" y="667"/>
                  </a:lnTo>
                  <a:lnTo>
                    <a:pt x="692" y="667"/>
                  </a:lnTo>
                  <a:lnTo>
                    <a:pt x="694" y="667"/>
                  </a:lnTo>
                  <a:lnTo>
                    <a:pt x="695" y="667"/>
                  </a:lnTo>
                  <a:lnTo>
                    <a:pt x="695" y="667"/>
                  </a:lnTo>
                  <a:lnTo>
                    <a:pt x="695" y="667"/>
                  </a:lnTo>
                  <a:lnTo>
                    <a:pt x="695" y="667"/>
                  </a:lnTo>
                  <a:lnTo>
                    <a:pt x="697" y="667"/>
                  </a:lnTo>
                  <a:lnTo>
                    <a:pt x="697" y="669"/>
                  </a:lnTo>
                  <a:lnTo>
                    <a:pt x="697" y="669"/>
                  </a:lnTo>
                  <a:lnTo>
                    <a:pt x="697" y="669"/>
                  </a:lnTo>
                  <a:lnTo>
                    <a:pt x="697" y="669"/>
                  </a:lnTo>
                  <a:lnTo>
                    <a:pt x="697" y="669"/>
                  </a:lnTo>
                  <a:lnTo>
                    <a:pt x="697" y="669"/>
                  </a:lnTo>
                  <a:lnTo>
                    <a:pt x="695" y="670"/>
                  </a:lnTo>
                  <a:lnTo>
                    <a:pt x="695" y="670"/>
                  </a:lnTo>
                  <a:lnTo>
                    <a:pt x="695" y="670"/>
                  </a:lnTo>
                  <a:lnTo>
                    <a:pt x="697" y="670"/>
                  </a:lnTo>
                  <a:lnTo>
                    <a:pt x="697" y="670"/>
                  </a:lnTo>
                  <a:lnTo>
                    <a:pt x="695" y="672"/>
                  </a:lnTo>
                  <a:lnTo>
                    <a:pt x="694" y="672"/>
                  </a:lnTo>
                  <a:lnTo>
                    <a:pt x="695" y="672"/>
                  </a:lnTo>
                  <a:lnTo>
                    <a:pt x="695" y="672"/>
                  </a:lnTo>
                  <a:lnTo>
                    <a:pt x="695" y="672"/>
                  </a:lnTo>
                  <a:lnTo>
                    <a:pt x="695" y="674"/>
                  </a:lnTo>
                  <a:lnTo>
                    <a:pt x="694" y="674"/>
                  </a:lnTo>
                  <a:lnTo>
                    <a:pt x="694" y="674"/>
                  </a:lnTo>
                  <a:lnTo>
                    <a:pt x="692" y="674"/>
                  </a:lnTo>
                  <a:lnTo>
                    <a:pt x="692" y="676"/>
                  </a:lnTo>
                  <a:lnTo>
                    <a:pt x="694" y="676"/>
                  </a:lnTo>
                  <a:lnTo>
                    <a:pt x="694" y="676"/>
                  </a:lnTo>
                  <a:lnTo>
                    <a:pt x="694" y="678"/>
                  </a:lnTo>
                  <a:lnTo>
                    <a:pt x="692" y="678"/>
                  </a:lnTo>
                  <a:lnTo>
                    <a:pt x="692" y="678"/>
                  </a:lnTo>
                  <a:lnTo>
                    <a:pt x="690" y="678"/>
                  </a:lnTo>
                  <a:lnTo>
                    <a:pt x="690" y="678"/>
                  </a:lnTo>
                  <a:lnTo>
                    <a:pt x="690" y="679"/>
                  </a:lnTo>
                  <a:lnTo>
                    <a:pt x="690" y="679"/>
                  </a:lnTo>
                  <a:lnTo>
                    <a:pt x="692" y="679"/>
                  </a:lnTo>
                  <a:lnTo>
                    <a:pt x="692" y="679"/>
                  </a:lnTo>
                  <a:lnTo>
                    <a:pt x="692" y="679"/>
                  </a:lnTo>
                  <a:lnTo>
                    <a:pt x="692" y="679"/>
                  </a:lnTo>
                  <a:lnTo>
                    <a:pt x="694" y="679"/>
                  </a:lnTo>
                  <a:lnTo>
                    <a:pt x="695" y="679"/>
                  </a:lnTo>
                  <a:lnTo>
                    <a:pt x="695" y="679"/>
                  </a:lnTo>
                  <a:lnTo>
                    <a:pt x="695" y="679"/>
                  </a:lnTo>
                  <a:lnTo>
                    <a:pt x="697" y="681"/>
                  </a:lnTo>
                  <a:lnTo>
                    <a:pt x="697" y="681"/>
                  </a:lnTo>
                  <a:lnTo>
                    <a:pt x="699" y="681"/>
                  </a:lnTo>
                  <a:lnTo>
                    <a:pt x="703" y="681"/>
                  </a:lnTo>
                  <a:lnTo>
                    <a:pt x="703" y="683"/>
                  </a:lnTo>
                  <a:lnTo>
                    <a:pt x="703" y="683"/>
                  </a:lnTo>
                  <a:lnTo>
                    <a:pt x="701" y="683"/>
                  </a:lnTo>
                  <a:lnTo>
                    <a:pt x="701" y="683"/>
                  </a:lnTo>
                  <a:lnTo>
                    <a:pt x="701" y="685"/>
                  </a:lnTo>
                  <a:lnTo>
                    <a:pt x="701" y="685"/>
                  </a:lnTo>
                  <a:lnTo>
                    <a:pt x="697" y="687"/>
                  </a:lnTo>
                  <a:lnTo>
                    <a:pt x="697" y="687"/>
                  </a:lnTo>
                  <a:lnTo>
                    <a:pt x="697" y="687"/>
                  </a:lnTo>
                  <a:lnTo>
                    <a:pt x="695" y="688"/>
                  </a:lnTo>
                  <a:lnTo>
                    <a:pt x="695" y="688"/>
                  </a:lnTo>
                  <a:lnTo>
                    <a:pt x="697" y="688"/>
                  </a:lnTo>
                  <a:lnTo>
                    <a:pt x="697" y="690"/>
                  </a:lnTo>
                  <a:lnTo>
                    <a:pt x="697" y="690"/>
                  </a:lnTo>
                  <a:lnTo>
                    <a:pt x="697" y="692"/>
                  </a:lnTo>
                  <a:lnTo>
                    <a:pt x="697" y="692"/>
                  </a:lnTo>
                  <a:lnTo>
                    <a:pt x="697" y="692"/>
                  </a:lnTo>
                  <a:lnTo>
                    <a:pt x="699" y="692"/>
                  </a:lnTo>
                  <a:lnTo>
                    <a:pt x="699" y="692"/>
                  </a:lnTo>
                  <a:lnTo>
                    <a:pt x="699" y="692"/>
                  </a:lnTo>
                  <a:lnTo>
                    <a:pt x="699" y="692"/>
                  </a:lnTo>
                  <a:lnTo>
                    <a:pt x="699" y="694"/>
                  </a:lnTo>
                  <a:lnTo>
                    <a:pt x="699" y="694"/>
                  </a:lnTo>
                  <a:lnTo>
                    <a:pt x="699" y="694"/>
                  </a:lnTo>
                  <a:lnTo>
                    <a:pt x="701" y="694"/>
                  </a:lnTo>
                  <a:lnTo>
                    <a:pt x="701" y="694"/>
                  </a:lnTo>
                  <a:lnTo>
                    <a:pt x="701" y="694"/>
                  </a:lnTo>
                  <a:lnTo>
                    <a:pt x="701" y="694"/>
                  </a:lnTo>
                  <a:lnTo>
                    <a:pt x="701" y="694"/>
                  </a:lnTo>
                  <a:lnTo>
                    <a:pt x="703" y="694"/>
                  </a:lnTo>
                  <a:lnTo>
                    <a:pt x="703" y="696"/>
                  </a:lnTo>
                  <a:lnTo>
                    <a:pt x="703" y="696"/>
                  </a:lnTo>
                  <a:lnTo>
                    <a:pt x="704" y="696"/>
                  </a:lnTo>
                  <a:lnTo>
                    <a:pt x="704" y="696"/>
                  </a:lnTo>
                  <a:lnTo>
                    <a:pt x="706" y="696"/>
                  </a:lnTo>
                  <a:lnTo>
                    <a:pt x="706" y="696"/>
                  </a:lnTo>
                  <a:lnTo>
                    <a:pt x="708" y="698"/>
                  </a:lnTo>
                  <a:lnTo>
                    <a:pt x="708" y="698"/>
                  </a:lnTo>
                  <a:lnTo>
                    <a:pt x="708" y="698"/>
                  </a:lnTo>
                  <a:lnTo>
                    <a:pt x="708" y="698"/>
                  </a:lnTo>
                  <a:lnTo>
                    <a:pt x="708" y="698"/>
                  </a:lnTo>
                  <a:lnTo>
                    <a:pt x="708" y="698"/>
                  </a:lnTo>
                  <a:lnTo>
                    <a:pt x="708" y="698"/>
                  </a:lnTo>
                  <a:lnTo>
                    <a:pt x="708" y="698"/>
                  </a:lnTo>
                  <a:lnTo>
                    <a:pt x="708" y="698"/>
                  </a:lnTo>
                  <a:lnTo>
                    <a:pt x="708" y="698"/>
                  </a:lnTo>
                  <a:lnTo>
                    <a:pt x="710" y="696"/>
                  </a:lnTo>
                  <a:lnTo>
                    <a:pt x="712" y="696"/>
                  </a:lnTo>
                  <a:lnTo>
                    <a:pt x="712" y="698"/>
                  </a:lnTo>
                  <a:lnTo>
                    <a:pt x="710" y="698"/>
                  </a:lnTo>
                  <a:lnTo>
                    <a:pt x="712" y="698"/>
                  </a:lnTo>
                  <a:lnTo>
                    <a:pt x="712" y="699"/>
                  </a:lnTo>
                  <a:lnTo>
                    <a:pt x="713" y="699"/>
                  </a:lnTo>
                  <a:lnTo>
                    <a:pt x="712" y="699"/>
                  </a:lnTo>
                  <a:lnTo>
                    <a:pt x="712" y="699"/>
                  </a:lnTo>
                  <a:lnTo>
                    <a:pt x="712" y="701"/>
                  </a:lnTo>
                  <a:lnTo>
                    <a:pt x="713" y="703"/>
                  </a:lnTo>
                  <a:lnTo>
                    <a:pt x="715" y="703"/>
                  </a:lnTo>
                  <a:lnTo>
                    <a:pt x="715" y="703"/>
                  </a:lnTo>
                  <a:lnTo>
                    <a:pt x="717" y="705"/>
                  </a:lnTo>
                  <a:lnTo>
                    <a:pt x="717" y="705"/>
                  </a:lnTo>
                  <a:lnTo>
                    <a:pt x="719" y="703"/>
                  </a:lnTo>
                  <a:lnTo>
                    <a:pt x="719" y="703"/>
                  </a:lnTo>
                  <a:lnTo>
                    <a:pt x="719" y="703"/>
                  </a:lnTo>
                  <a:lnTo>
                    <a:pt x="719" y="701"/>
                  </a:lnTo>
                  <a:lnTo>
                    <a:pt x="719" y="699"/>
                  </a:lnTo>
                  <a:lnTo>
                    <a:pt x="719" y="701"/>
                  </a:lnTo>
                  <a:lnTo>
                    <a:pt x="719" y="701"/>
                  </a:lnTo>
                  <a:lnTo>
                    <a:pt x="717" y="701"/>
                  </a:lnTo>
                  <a:lnTo>
                    <a:pt x="717" y="701"/>
                  </a:lnTo>
                  <a:lnTo>
                    <a:pt x="717" y="701"/>
                  </a:lnTo>
                  <a:lnTo>
                    <a:pt x="719" y="699"/>
                  </a:lnTo>
                  <a:lnTo>
                    <a:pt x="717" y="699"/>
                  </a:lnTo>
                  <a:lnTo>
                    <a:pt x="717" y="699"/>
                  </a:lnTo>
                  <a:lnTo>
                    <a:pt x="717" y="699"/>
                  </a:lnTo>
                  <a:lnTo>
                    <a:pt x="719" y="699"/>
                  </a:lnTo>
                  <a:lnTo>
                    <a:pt x="719" y="698"/>
                  </a:lnTo>
                  <a:lnTo>
                    <a:pt x="721" y="698"/>
                  </a:lnTo>
                  <a:lnTo>
                    <a:pt x="721" y="698"/>
                  </a:lnTo>
                  <a:lnTo>
                    <a:pt x="721" y="696"/>
                  </a:lnTo>
                  <a:lnTo>
                    <a:pt x="721" y="696"/>
                  </a:lnTo>
                  <a:lnTo>
                    <a:pt x="721" y="696"/>
                  </a:lnTo>
                  <a:lnTo>
                    <a:pt x="721" y="696"/>
                  </a:lnTo>
                  <a:lnTo>
                    <a:pt x="721" y="694"/>
                  </a:lnTo>
                  <a:lnTo>
                    <a:pt x="721" y="694"/>
                  </a:lnTo>
                  <a:lnTo>
                    <a:pt x="721" y="694"/>
                  </a:lnTo>
                  <a:lnTo>
                    <a:pt x="721" y="694"/>
                  </a:lnTo>
                  <a:lnTo>
                    <a:pt x="721" y="692"/>
                  </a:lnTo>
                  <a:lnTo>
                    <a:pt x="721" y="692"/>
                  </a:lnTo>
                  <a:lnTo>
                    <a:pt x="722" y="692"/>
                  </a:lnTo>
                  <a:lnTo>
                    <a:pt x="722" y="692"/>
                  </a:lnTo>
                  <a:lnTo>
                    <a:pt x="722" y="690"/>
                  </a:lnTo>
                  <a:lnTo>
                    <a:pt x="724" y="690"/>
                  </a:lnTo>
                  <a:lnTo>
                    <a:pt x="724" y="690"/>
                  </a:lnTo>
                  <a:lnTo>
                    <a:pt x="724" y="688"/>
                  </a:lnTo>
                  <a:lnTo>
                    <a:pt x="724" y="688"/>
                  </a:lnTo>
                  <a:lnTo>
                    <a:pt x="722" y="688"/>
                  </a:lnTo>
                  <a:lnTo>
                    <a:pt x="721" y="688"/>
                  </a:lnTo>
                  <a:lnTo>
                    <a:pt x="721" y="688"/>
                  </a:lnTo>
                  <a:lnTo>
                    <a:pt x="721" y="688"/>
                  </a:lnTo>
                  <a:lnTo>
                    <a:pt x="722" y="687"/>
                  </a:lnTo>
                  <a:lnTo>
                    <a:pt x="721" y="687"/>
                  </a:lnTo>
                  <a:lnTo>
                    <a:pt x="722" y="687"/>
                  </a:lnTo>
                  <a:lnTo>
                    <a:pt x="722" y="687"/>
                  </a:lnTo>
                  <a:lnTo>
                    <a:pt x="724" y="687"/>
                  </a:lnTo>
                  <a:lnTo>
                    <a:pt x="724" y="687"/>
                  </a:lnTo>
                  <a:lnTo>
                    <a:pt x="724" y="687"/>
                  </a:lnTo>
                  <a:lnTo>
                    <a:pt x="724" y="687"/>
                  </a:lnTo>
                  <a:lnTo>
                    <a:pt x="724" y="687"/>
                  </a:lnTo>
                  <a:lnTo>
                    <a:pt x="724" y="687"/>
                  </a:lnTo>
                  <a:lnTo>
                    <a:pt x="726" y="685"/>
                  </a:lnTo>
                  <a:lnTo>
                    <a:pt x="726" y="685"/>
                  </a:lnTo>
                  <a:lnTo>
                    <a:pt x="726" y="683"/>
                  </a:lnTo>
                  <a:lnTo>
                    <a:pt x="726" y="683"/>
                  </a:lnTo>
                  <a:lnTo>
                    <a:pt x="726" y="683"/>
                  </a:lnTo>
                  <a:lnTo>
                    <a:pt x="726" y="683"/>
                  </a:lnTo>
                  <a:lnTo>
                    <a:pt x="726" y="681"/>
                  </a:lnTo>
                  <a:lnTo>
                    <a:pt x="726" y="681"/>
                  </a:lnTo>
                  <a:lnTo>
                    <a:pt x="726" y="681"/>
                  </a:lnTo>
                  <a:lnTo>
                    <a:pt x="728" y="676"/>
                  </a:lnTo>
                  <a:lnTo>
                    <a:pt x="726" y="672"/>
                  </a:lnTo>
                  <a:lnTo>
                    <a:pt x="728" y="667"/>
                  </a:lnTo>
                  <a:lnTo>
                    <a:pt x="728" y="665"/>
                  </a:lnTo>
                  <a:lnTo>
                    <a:pt x="728" y="665"/>
                  </a:lnTo>
                  <a:lnTo>
                    <a:pt x="728" y="663"/>
                  </a:lnTo>
                  <a:lnTo>
                    <a:pt x="731" y="658"/>
                  </a:lnTo>
                  <a:lnTo>
                    <a:pt x="731" y="658"/>
                  </a:lnTo>
                  <a:lnTo>
                    <a:pt x="733" y="656"/>
                  </a:lnTo>
                  <a:lnTo>
                    <a:pt x="733" y="654"/>
                  </a:lnTo>
                  <a:lnTo>
                    <a:pt x="735" y="654"/>
                  </a:lnTo>
                  <a:lnTo>
                    <a:pt x="735" y="654"/>
                  </a:lnTo>
                  <a:lnTo>
                    <a:pt x="735" y="652"/>
                  </a:lnTo>
                  <a:lnTo>
                    <a:pt x="735" y="652"/>
                  </a:lnTo>
                  <a:lnTo>
                    <a:pt x="735" y="651"/>
                  </a:lnTo>
                  <a:lnTo>
                    <a:pt x="735" y="642"/>
                  </a:lnTo>
                  <a:close/>
                  <a:moveTo>
                    <a:pt x="569" y="593"/>
                  </a:moveTo>
                  <a:lnTo>
                    <a:pt x="569" y="593"/>
                  </a:lnTo>
                  <a:lnTo>
                    <a:pt x="569" y="593"/>
                  </a:lnTo>
                  <a:lnTo>
                    <a:pt x="567" y="593"/>
                  </a:lnTo>
                  <a:lnTo>
                    <a:pt x="567" y="593"/>
                  </a:lnTo>
                  <a:lnTo>
                    <a:pt x="567" y="593"/>
                  </a:lnTo>
                  <a:lnTo>
                    <a:pt x="567" y="593"/>
                  </a:lnTo>
                  <a:lnTo>
                    <a:pt x="567" y="593"/>
                  </a:lnTo>
                  <a:lnTo>
                    <a:pt x="565" y="593"/>
                  </a:lnTo>
                  <a:lnTo>
                    <a:pt x="565" y="595"/>
                  </a:lnTo>
                  <a:lnTo>
                    <a:pt x="565" y="595"/>
                  </a:lnTo>
                  <a:lnTo>
                    <a:pt x="565" y="595"/>
                  </a:lnTo>
                  <a:lnTo>
                    <a:pt x="567" y="595"/>
                  </a:lnTo>
                  <a:lnTo>
                    <a:pt x="567" y="595"/>
                  </a:lnTo>
                  <a:lnTo>
                    <a:pt x="569" y="595"/>
                  </a:lnTo>
                  <a:lnTo>
                    <a:pt x="569" y="595"/>
                  </a:lnTo>
                  <a:lnTo>
                    <a:pt x="569" y="593"/>
                  </a:lnTo>
                  <a:lnTo>
                    <a:pt x="569" y="593"/>
                  </a:lnTo>
                  <a:close/>
                  <a:moveTo>
                    <a:pt x="195" y="385"/>
                  </a:moveTo>
                  <a:lnTo>
                    <a:pt x="193" y="383"/>
                  </a:lnTo>
                  <a:lnTo>
                    <a:pt x="193" y="383"/>
                  </a:lnTo>
                  <a:lnTo>
                    <a:pt x="193" y="385"/>
                  </a:lnTo>
                  <a:lnTo>
                    <a:pt x="192" y="383"/>
                  </a:lnTo>
                  <a:lnTo>
                    <a:pt x="192" y="383"/>
                  </a:lnTo>
                  <a:lnTo>
                    <a:pt x="190" y="381"/>
                  </a:lnTo>
                  <a:lnTo>
                    <a:pt x="188" y="381"/>
                  </a:lnTo>
                  <a:lnTo>
                    <a:pt x="186" y="380"/>
                  </a:lnTo>
                  <a:lnTo>
                    <a:pt x="188" y="383"/>
                  </a:lnTo>
                  <a:lnTo>
                    <a:pt x="188" y="385"/>
                  </a:lnTo>
                  <a:lnTo>
                    <a:pt x="188" y="385"/>
                  </a:lnTo>
                  <a:lnTo>
                    <a:pt x="188" y="385"/>
                  </a:lnTo>
                  <a:lnTo>
                    <a:pt x="188" y="387"/>
                  </a:lnTo>
                  <a:lnTo>
                    <a:pt x="190" y="389"/>
                  </a:lnTo>
                  <a:lnTo>
                    <a:pt x="190" y="389"/>
                  </a:lnTo>
                  <a:lnTo>
                    <a:pt x="193" y="392"/>
                  </a:lnTo>
                  <a:lnTo>
                    <a:pt x="193" y="394"/>
                  </a:lnTo>
                  <a:lnTo>
                    <a:pt x="193" y="394"/>
                  </a:lnTo>
                  <a:lnTo>
                    <a:pt x="195" y="398"/>
                  </a:lnTo>
                  <a:lnTo>
                    <a:pt x="195" y="398"/>
                  </a:lnTo>
                  <a:lnTo>
                    <a:pt x="197" y="396"/>
                  </a:lnTo>
                  <a:lnTo>
                    <a:pt x="197" y="394"/>
                  </a:lnTo>
                  <a:lnTo>
                    <a:pt x="197" y="392"/>
                  </a:lnTo>
                  <a:lnTo>
                    <a:pt x="197" y="390"/>
                  </a:lnTo>
                  <a:lnTo>
                    <a:pt x="197" y="390"/>
                  </a:lnTo>
                  <a:lnTo>
                    <a:pt x="195" y="389"/>
                  </a:lnTo>
                  <a:lnTo>
                    <a:pt x="195" y="389"/>
                  </a:lnTo>
                  <a:lnTo>
                    <a:pt x="195" y="389"/>
                  </a:lnTo>
                  <a:lnTo>
                    <a:pt x="195" y="387"/>
                  </a:lnTo>
                  <a:lnTo>
                    <a:pt x="195" y="387"/>
                  </a:lnTo>
                  <a:lnTo>
                    <a:pt x="195" y="387"/>
                  </a:lnTo>
                  <a:lnTo>
                    <a:pt x="195" y="385"/>
                  </a:lnTo>
                  <a:lnTo>
                    <a:pt x="195" y="385"/>
                  </a:lnTo>
                  <a:close/>
                  <a:moveTo>
                    <a:pt x="182" y="367"/>
                  </a:moveTo>
                  <a:lnTo>
                    <a:pt x="182" y="367"/>
                  </a:lnTo>
                  <a:lnTo>
                    <a:pt x="182" y="367"/>
                  </a:lnTo>
                  <a:lnTo>
                    <a:pt x="182" y="365"/>
                  </a:lnTo>
                  <a:lnTo>
                    <a:pt x="182" y="365"/>
                  </a:lnTo>
                  <a:lnTo>
                    <a:pt x="181" y="365"/>
                  </a:lnTo>
                  <a:lnTo>
                    <a:pt x="179" y="365"/>
                  </a:lnTo>
                  <a:lnTo>
                    <a:pt x="179" y="367"/>
                  </a:lnTo>
                  <a:lnTo>
                    <a:pt x="179" y="367"/>
                  </a:lnTo>
                  <a:lnTo>
                    <a:pt x="181" y="369"/>
                  </a:lnTo>
                  <a:lnTo>
                    <a:pt x="182" y="369"/>
                  </a:lnTo>
                  <a:lnTo>
                    <a:pt x="184" y="369"/>
                  </a:lnTo>
                  <a:lnTo>
                    <a:pt x="190" y="372"/>
                  </a:lnTo>
                  <a:lnTo>
                    <a:pt x="192" y="372"/>
                  </a:lnTo>
                  <a:lnTo>
                    <a:pt x="192" y="372"/>
                  </a:lnTo>
                  <a:lnTo>
                    <a:pt x="192" y="372"/>
                  </a:lnTo>
                  <a:lnTo>
                    <a:pt x="193" y="372"/>
                  </a:lnTo>
                  <a:lnTo>
                    <a:pt x="193" y="372"/>
                  </a:lnTo>
                  <a:lnTo>
                    <a:pt x="193" y="372"/>
                  </a:lnTo>
                  <a:lnTo>
                    <a:pt x="193" y="371"/>
                  </a:lnTo>
                  <a:lnTo>
                    <a:pt x="192" y="371"/>
                  </a:lnTo>
                  <a:lnTo>
                    <a:pt x="192" y="369"/>
                  </a:lnTo>
                  <a:lnTo>
                    <a:pt x="186" y="369"/>
                  </a:lnTo>
                  <a:lnTo>
                    <a:pt x="184" y="369"/>
                  </a:lnTo>
                  <a:lnTo>
                    <a:pt x="184" y="367"/>
                  </a:lnTo>
                  <a:lnTo>
                    <a:pt x="186" y="367"/>
                  </a:lnTo>
                  <a:lnTo>
                    <a:pt x="186" y="367"/>
                  </a:lnTo>
                  <a:lnTo>
                    <a:pt x="184" y="367"/>
                  </a:lnTo>
                  <a:lnTo>
                    <a:pt x="182" y="369"/>
                  </a:lnTo>
                  <a:lnTo>
                    <a:pt x="182" y="369"/>
                  </a:lnTo>
                  <a:lnTo>
                    <a:pt x="181" y="367"/>
                  </a:lnTo>
                  <a:lnTo>
                    <a:pt x="181" y="367"/>
                  </a:lnTo>
                  <a:lnTo>
                    <a:pt x="182" y="367"/>
                  </a:lnTo>
                  <a:close/>
                  <a:moveTo>
                    <a:pt x="141" y="333"/>
                  </a:moveTo>
                  <a:lnTo>
                    <a:pt x="139" y="331"/>
                  </a:lnTo>
                  <a:lnTo>
                    <a:pt x="139" y="331"/>
                  </a:lnTo>
                  <a:lnTo>
                    <a:pt x="137" y="331"/>
                  </a:lnTo>
                  <a:lnTo>
                    <a:pt x="137" y="333"/>
                  </a:lnTo>
                  <a:lnTo>
                    <a:pt x="137" y="333"/>
                  </a:lnTo>
                  <a:lnTo>
                    <a:pt x="141" y="333"/>
                  </a:lnTo>
                  <a:lnTo>
                    <a:pt x="143" y="334"/>
                  </a:lnTo>
                  <a:lnTo>
                    <a:pt x="143" y="333"/>
                  </a:lnTo>
                  <a:lnTo>
                    <a:pt x="141" y="333"/>
                  </a:lnTo>
                  <a:close/>
                  <a:moveTo>
                    <a:pt x="148" y="315"/>
                  </a:moveTo>
                  <a:lnTo>
                    <a:pt x="148" y="315"/>
                  </a:lnTo>
                  <a:lnTo>
                    <a:pt x="146" y="313"/>
                  </a:lnTo>
                  <a:lnTo>
                    <a:pt x="146" y="313"/>
                  </a:lnTo>
                  <a:lnTo>
                    <a:pt x="146" y="311"/>
                  </a:lnTo>
                  <a:lnTo>
                    <a:pt x="146" y="311"/>
                  </a:lnTo>
                  <a:lnTo>
                    <a:pt x="146" y="309"/>
                  </a:lnTo>
                  <a:lnTo>
                    <a:pt x="145" y="309"/>
                  </a:lnTo>
                  <a:lnTo>
                    <a:pt x="145" y="309"/>
                  </a:lnTo>
                  <a:lnTo>
                    <a:pt x="141" y="309"/>
                  </a:lnTo>
                  <a:lnTo>
                    <a:pt x="143" y="311"/>
                  </a:lnTo>
                  <a:lnTo>
                    <a:pt x="143" y="313"/>
                  </a:lnTo>
                  <a:lnTo>
                    <a:pt x="145" y="315"/>
                  </a:lnTo>
                  <a:lnTo>
                    <a:pt x="145" y="313"/>
                  </a:lnTo>
                  <a:lnTo>
                    <a:pt x="146" y="315"/>
                  </a:lnTo>
                  <a:lnTo>
                    <a:pt x="148" y="316"/>
                  </a:lnTo>
                  <a:lnTo>
                    <a:pt x="148" y="318"/>
                  </a:lnTo>
                  <a:lnTo>
                    <a:pt x="148" y="318"/>
                  </a:lnTo>
                  <a:lnTo>
                    <a:pt x="150" y="316"/>
                  </a:lnTo>
                  <a:lnTo>
                    <a:pt x="150" y="316"/>
                  </a:lnTo>
                  <a:lnTo>
                    <a:pt x="148" y="315"/>
                  </a:lnTo>
                  <a:close/>
                  <a:moveTo>
                    <a:pt x="101" y="287"/>
                  </a:moveTo>
                  <a:lnTo>
                    <a:pt x="101" y="287"/>
                  </a:lnTo>
                  <a:lnTo>
                    <a:pt x="99" y="286"/>
                  </a:lnTo>
                  <a:lnTo>
                    <a:pt x="99" y="286"/>
                  </a:lnTo>
                  <a:lnTo>
                    <a:pt x="98" y="284"/>
                  </a:lnTo>
                  <a:lnTo>
                    <a:pt x="96" y="284"/>
                  </a:lnTo>
                  <a:lnTo>
                    <a:pt x="94" y="284"/>
                  </a:lnTo>
                  <a:lnTo>
                    <a:pt x="94" y="282"/>
                  </a:lnTo>
                  <a:lnTo>
                    <a:pt x="94" y="282"/>
                  </a:lnTo>
                  <a:lnTo>
                    <a:pt x="94" y="284"/>
                  </a:lnTo>
                  <a:lnTo>
                    <a:pt x="92" y="284"/>
                  </a:lnTo>
                  <a:lnTo>
                    <a:pt x="94" y="284"/>
                  </a:lnTo>
                  <a:lnTo>
                    <a:pt x="94" y="286"/>
                  </a:lnTo>
                  <a:lnTo>
                    <a:pt x="94" y="287"/>
                  </a:lnTo>
                  <a:lnTo>
                    <a:pt x="94" y="287"/>
                  </a:lnTo>
                  <a:lnTo>
                    <a:pt x="96" y="289"/>
                  </a:lnTo>
                  <a:lnTo>
                    <a:pt x="98" y="289"/>
                  </a:lnTo>
                  <a:lnTo>
                    <a:pt x="101" y="289"/>
                  </a:lnTo>
                  <a:lnTo>
                    <a:pt x="103" y="289"/>
                  </a:lnTo>
                  <a:lnTo>
                    <a:pt x="103" y="287"/>
                  </a:lnTo>
                  <a:lnTo>
                    <a:pt x="103" y="287"/>
                  </a:lnTo>
                  <a:lnTo>
                    <a:pt x="101" y="287"/>
                  </a:lnTo>
                  <a:close/>
                  <a:moveTo>
                    <a:pt x="4" y="203"/>
                  </a:moveTo>
                  <a:lnTo>
                    <a:pt x="4" y="203"/>
                  </a:lnTo>
                  <a:lnTo>
                    <a:pt x="4" y="203"/>
                  </a:lnTo>
                  <a:lnTo>
                    <a:pt x="2" y="201"/>
                  </a:lnTo>
                  <a:lnTo>
                    <a:pt x="2" y="203"/>
                  </a:lnTo>
                  <a:lnTo>
                    <a:pt x="0" y="203"/>
                  </a:lnTo>
                  <a:lnTo>
                    <a:pt x="0" y="203"/>
                  </a:lnTo>
                  <a:lnTo>
                    <a:pt x="0" y="203"/>
                  </a:lnTo>
                  <a:lnTo>
                    <a:pt x="2" y="203"/>
                  </a:lnTo>
                  <a:lnTo>
                    <a:pt x="2" y="204"/>
                  </a:lnTo>
                  <a:lnTo>
                    <a:pt x="2" y="204"/>
                  </a:lnTo>
                  <a:lnTo>
                    <a:pt x="0" y="204"/>
                  </a:lnTo>
                  <a:lnTo>
                    <a:pt x="0" y="204"/>
                  </a:lnTo>
                  <a:lnTo>
                    <a:pt x="0" y="204"/>
                  </a:lnTo>
                  <a:lnTo>
                    <a:pt x="2" y="204"/>
                  </a:lnTo>
                  <a:lnTo>
                    <a:pt x="4" y="203"/>
                  </a:lnTo>
                  <a:lnTo>
                    <a:pt x="4" y="203"/>
                  </a:lnTo>
                  <a:lnTo>
                    <a:pt x="4" y="203"/>
                  </a:lnTo>
                  <a:lnTo>
                    <a:pt x="4" y="203"/>
                  </a:lnTo>
                  <a:close/>
                  <a:moveTo>
                    <a:pt x="661" y="165"/>
                  </a:moveTo>
                  <a:lnTo>
                    <a:pt x="654" y="159"/>
                  </a:lnTo>
                  <a:lnTo>
                    <a:pt x="652" y="159"/>
                  </a:lnTo>
                  <a:lnTo>
                    <a:pt x="650" y="159"/>
                  </a:lnTo>
                  <a:lnTo>
                    <a:pt x="645" y="159"/>
                  </a:lnTo>
                  <a:lnTo>
                    <a:pt x="645" y="159"/>
                  </a:lnTo>
                  <a:lnTo>
                    <a:pt x="643" y="159"/>
                  </a:lnTo>
                  <a:lnTo>
                    <a:pt x="643" y="159"/>
                  </a:lnTo>
                  <a:lnTo>
                    <a:pt x="643" y="159"/>
                  </a:lnTo>
                  <a:lnTo>
                    <a:pt x="641" y="159"/>
                  </a:lnTo>
                  <a:lnTo>
                    <a:pt x="641" y="159"/>
                  </a:lnTo>
                  <a:lnTo>
                    <a:pt x="641" y="159"/>
                  </a:lnTo>
                  <a:lnTo>
                    <a:pt x="639" y="159"/>
                  </a:lnTo>
                  <a:lnTo>
                    <a:pt x="639" y="159"/>
                  </a:lnTo>
                  <a:lnTo>
                    <a:pt x="639" y="159"/>
                  </a:lnTo>
                  <a:lnTo>
                    <a:pt x="639" y="159"/>
                  </a:lnTo>
                  <a:lnTo>
                    <a:pt x="638" y="159"/>
                  </a:lnTo>
                  <a:lnTo>
                    <a:pt x="638" y="157"/>
                  </a:lnTo>
                  <a:lnTo>
                    <a:pt x="638" y="157"/>
                  </a:lnTo>
                  <a:lnTo>
                    <a:pt x="636" y="157"/>
                  </a:lnTo>
                  <a:lnTo>
                    <a:pt x="634" y="157"/>
                  </a:lnTo>
                  <a:lnTo>
                    <a:pt x="632" y="156"/>
                  </a:lnTo>
                  <a:lnTo>
                    <a:pt x="632" y="156"/>
                  </a:lnTo>
                  <a:lnTo>
                    <a:pt x="630" y="154"/>
                  </a:lnTo>
                  <a:lnTo>
                    <a:pt x="630" y="152"/>
                  </a:lnTo>
                  <a:lnTo>
                    <a:pt x="630" y="152"/>
                  </a:lnTo>
                  <a:lnTo>
                    <a:pt x="630" y="152"/>
                  </a:lnTo>
                  <a:lnTo>
                    <a:pt x="630" y="152"/>
                  </a:lnTo>
                  <a:lnTo>
                    <a:pt x="630" y="150"/>
                  </a:lnTo>
                  <a:lnTo>
                    <a:pt x="630" y="150"/>
                  </a:lnTo>
                  <a:lnTo>
                    <a:pt x="627" y="150"/>
                  </a:lnTo>
                  <a:lnTo>
                    <a:pt x="627" y="150"/>
                  </a:lnTo>
                  <a:lnTo>
                    <a:pt x="627" y="150"/>
                  </a:lnTo>
                  <a:lnTo>
                    <a:pt x="625" y="150"/>
                  </a:lnTo>
                  <a:lnTo>
                    <a:pt x="625" y="150"/>
                  </a:lnTo>
                  <a:lnTo>
                    <a:pt x="625" y="150"/>
                  </a:lnTo>
                  <a:lnTo>
                    <a:pt x="625" y="150"/>
                  </a:lnTo>
                  <a:lnTo>
                    <a:pt x="623" y="152"/>
                  </a:lnTo>
                  <a:lnTo>
                    <a:pt x="623" y="152"/>
                  </a:lnTo>
                  <a:lnTo>
                    <a:pt x="623" y="152"/>
                  </a:lnTo>
                  <a:lnTo>
                    <a:pt x="621" y="152"/>
                  </a:lnTo>
                  <a:lnTo>
                    <a:pt x="621" y="152"/>
                  </a:lnTo>
                  <a:lnTo>
                    <a:pt x="621" y="154"/>
                  </a:lnTo>
                  <a:lnTo>
                    <a:pt x="621" y="154"/>
                  </a:lnTo>
                  <a:lnTo>
                    <a:pt x="621" y="154"/>
                  </a:lnTo>
                  <a:lnTo>
                    <a:pt x="620" y="154"/>
                  </a:lnTo>
                  <a:lnTo>
                    <a:pt x="620" y="154"/>
                  </a:lnTo>
                  <a:lnTo>
                    <a:pt x="614" y="154"/>
                  </a:lnTo>
                  <a:lnTo>
                    <a:pt x="614" y="154"/>
                  </a:lnTo>
                  <a:lnTo>
                    <a:pt x="612" y="154"/>
                  </a:lnTo>
                  <a:lnTo>
                    <a:pt x="610" y="152"/>
                  </a:lnTo>
                  <a:lnTo>
                    <a:pt x="610" y="152"/>
                  </a:lnTo>
                  <a:lnTo>
                    <a:pt x="610" y="152"/>
                  </a:lnTo>
                  <a:lnTo>
                    <a:pt x="610" y="152"/>
                  </a:lnTo>
                  <a:lnTo>
                    <a:pt x="610" y="152"/>
                  </a:lnTo>
                  <a:lnTo>
                    <a:pt x="610" y="154"/>
                  </a:lnTo>
                  <a:lnTo>
                    <a:pt x="609" y="154"/>
                  </a:lnTo>
                  <a:lnTo>
                    <a:pt x="607" y="154"/>
                  </a:lnTo>
                  <a:lnTo>
                    <a:pt x="607" y="152"/>
                  </a:lnTo>
                  <a:lnTo>
                    <a:pt x="607" y="148"/>
                  </a:lnTo>
                  <a:lnTo>
                    <a:pt x="607" y="148"/>
                  </a:lnTo>
                  <a:lnTo>
                    <a:pt x="603" y="147"/>
                  </a:lnTo>
                  <a:lnTo>
                    <a:pt x="603" y="147"/>
                  </a:lnTo>
                  <a:lnTo>
                    <a:pt x="601" y="147"/>
                  </a:lnTo>
                  <a:lnTo>
                    <a:pt x="600" y="147"/>
                  </a:lnTo>
                  <a:lnTo>
                    <a:pt x="598" y="147"/>
                  </a:lnTo>
                  <a:lnTo>
                    <a:pt x="598" y="148"/>
                  </a:lnTo>
                  <a:lnTo>
                    <a:pt x="598" y="148"/>
                  </a:lnTo>
                  <a:lnTo>
                    <a:pt x="598" y="150"/>
                  </a:lnTo>
                  <a:lnTo>
                    <a:pt x="598" y="152"/>
                  </a:lnTo>
                  <a:lnTo>
                    <a:pt x="598" y="152"/>
                  </a:lnTo>
                  <a:lnTo>
                    <a:pt x="596" y="150"/>
                  </a:lnTo>
                  <a:lnTo>
                    <a:pt x="592" y="150"/>
                  </a:lnTo>
                  <a:lnTo>
                    <a:pt x="592" y="150"/>
                  </a:lnTo>
                  <a:lnTo>
                    <a:pt x="592" y="148"/>
                  </a:lnTo>
                  <a:lnTo>
                    <a:pt x="592" y="148"/>
                  </a:lnTo>
                  <a:lnTo>
                    <a:pt x="592" y="147"/>
                  </a:lnTo>
                  <a:lnTo>
                    <a:pt x="592" y="147"/>
                  </a:lnTo>
                  <a:lnTo>
                    <a:pt x="592" y="147"/>
                  </a:lnTo>
                  <a:lnTo>
                    <a:pt x="591" y="147"/>
                  </a:lnTo>
                  <a:lnTo>
                    <a:pt x="591" y="147"/>
                  </a:lnTo>
                  <a:lnTo>
                    <a:pt x="591" y="147"/>
                  </a:lnTo>
                  <a:lnTo>
                    <a:pt x="591" y="147"/>
                  </a:lnTo>
                  <a:lnTo>
                    <a:pt x="591" y="145"/>
                  </a:lnTo>
                  <a:lnTo>
                    <a:pt x="591" y="145"/>
                  </a:lnTo>
                  <a:lnTo>
                    <a:pt x="591" y="143"/>
                  </a:lnTo>
                  <a:lnTo>
                    <a:pt x="589" y="143"/>
                  </a:lnTo>
                  <a:lnTo>
                    <a:pt x="589" y="143"/>
                  </a:lnTo>
                  <a:lnTo>
                    <a:pt x="589" y="143"/>
                  </a:lnTo>
                  <a:lnTo>
                    <a:pt x="589" y="143"/>
                  </a:lnTo>
                  <a:lnTo>
                    <a:pt x="589" y="141"/>
                  </a:lnTo>
                  <a:lnTo>
                    <a:pt x="589" y="141"/>
                  </a:lnTo>
                  <a:lnTo>
                    <a:pt x="585" y="139"/>
                  </a:lnTo>
                  <a:lnTo>
                    <a:pt x="585" y="138"/>
                  </a:lnTo>
                  <a:lnTo>
                    <a:pt x="583" y="136"/>
                  </a:lnTo>
                  <a:lnTo>
                    <a:pt x="585" y="136"/>
                  </a:lnTo>
                  <a:lnTo>
                    <a:pt x="585" y="136"/>
                  </a:lnTo>
                  <a:lnTo>
                    <a:pt x="585" y="136"/>
                  </a:lnTo>
                  <a:lnTo>
                    <a:pt x="585" y="134"/>
                  </a:lnTo>
                  <a:lnTo>
                    <a:pt x="583" y="132"/>
                  </a:lnTo>
                  <a:lnTo>
                    <a:pt x="583" y="132"/>
                  </a:lnTo>
                  <a:lnTo>
                    <a:pt x="583" y="132"/>
                  </a:lnTo>
                  <a:lnTo>
                    <a:pt x="583" y="130"/>
                  </a:lnTo>
                  <a:lnTo>
                    <a:pt x="583" y="130"/>
                  </a:lnTo>
                  <a:lnTo>
                    <a:pt x="582" y="130"/>
                  </a:lnTo>
                  <a:lnTo>
                    <a:pt x="582" y="129"/>
                  </a:lnTo>
                  <a:lnTo>
                    <a:pt x="576" y="127"/>
                  </a:lnTo>
                  <a:lnTo>
                    <a:pt x="576" y="127"/>
                  </a:lnTo>
                  <a:lnTo>
                    <a:pt x="576" y="127"/>
                  </a:lnTo>
                  <a:lnTo>
                    <a:pt x="574" y="127"/>
                  </a:lnTo>
                  <a:lnTo>
                    <a:pt x="574" y="129"/>
                  </a:lnTo>
                  <a:lnTo>
                    <a:pt x="574" y="127"/>
                  </a:lnTo>
                  <a:lnTo>
                    <a:pt x="573" y="127"/>
                  </a:lnTo>
                  <a:lnTo>
                    <a:pt x="571" y="127"/>
                  </a:lnTo>
                  <a:lnTo>
                    <a:pt x="569" y="125"/>
                  </a:lnTo>
                  <a:lnTo>
                    <a:pt x="569" y="125"/>
                  </a:lnTo>
                  <a:lnTo>
                    <a:pt x="567" y="125"/>
                  </a:lnTo>
                  <a:lnTo>
                    <a:pt x="567" y="125"/>
                  </a:lnTo>
                  <a:lnTo>
                    <a:pt x="564" y="125"/>
                  </a:lnTo>
                  <a:lnTo>
                    <a:pt x="564" y="125"/>
                  </a:lnTo>
                  <a:lnTo>
                    <a:pt x="562" y="125"/>
                  </a:lnTo>
                  <a:lnTo>
                    <a:pt x="562" y="125"/>
                  </a:lnTo>
                  <a:lnTo>
                    <a:pt x="562" y="127"/>
                  </a:lnTo>
                  <a:lnTo>
                    <a:pt x="562" y="127"/>
                  </a:lnTo>
                  <a:lnTo>
                    <a:pt x="562" y="127"/>
                  </a:lnTo>
                  <a:lnTo>
                    <a:pt x="562" y="127"/>
                  </a:lnTo>
                  <a:lnTo>
                    <a:pt x="560" y="129"/>
                  </a:lnTo>
                  <a:lnTo>
                    <a:pt x="560" y="129"/>
                  </a:lnTo>
                  <a:lnTo>
                    <a:pt x="556" y="129"/>
                  </a:lnTo>
                  <a:lnTo>
                    <a:pt x="554" y="129"/>
                  </a:lnTo>
                  <a:lnTo>
                    <a:pt x="554" y="127"/>
                  </a:lnTo>
                  <a:lnTo>
                    <a:pt x="553" y="125"/>
                  </a:lnTo>
                  <a:lnTo>
                    <a:pt x="549" y="125"/>
                  </a:lnTo>
                  <a:lnTo>
                    <a:pt x="549" y="125"/>
                  </a:lnTo>
                  <a:lnTo>
                    <a:pt x="547" y="123"/>
                  </a:lnTo>
                  <a:lnTo>
                    <a:pt x="545" y="121"/>
                  </a:lnTo>
                  <a:lnTo>
                    <a:pt x="545" y="121"/>
                  </a:lnTo>
                  <a:lnTo>
                    <a:pt x="544" y="121"/>
                  </a:lnTo>
                  <a:lnTo>
                    <a:pt x="544" y="119"/>
                  </a:lnTo>
                  <a:lnTo>
                    <a:pt x="544" y="121"/>
                  </a:lnTo>
                  <a:lnTo>
                    <a:pt x="544" y="121"/>
                  </a:lnTo>
                  <a:lnTo>
                    <a:pt x="542" y="121"/>
                  </a:lnTo>
                  <a:lnTo>
                    <a:pt x="542" y="121"/>
                  </a:lnTo>
                  <a:lnTo>
                    <a:pt x="540" y="121"/>
                  </a:lnTo>
                  <a:lnTo>
                    <a:pt x="538" y="121"/>
                  </a:lnTo>
                  <a:lnTo>
                    <a:pt x="538" y="121"/>
                  </a:lnTo>
                  <a:lnTo>
                    <a:pt x="536" y="123"/>
                  </a:lnTo>
                  <a:lnTo>
                    <a:pt x="536" y="123"/>
                  </a:lnTo>
                  <a:lnTo>
                    <a:pt x="536" y="123"/>
                  </a:lnTo>
                  <a:lnTo>
                    <a:pt x="536" y="123"/>
                  </a:lnTo>
                  <a:lnTo>
                    <a:pt x="536" y="123"/>
                  </a:lnTo>
                  <a:lnTo>
                    <a:pt x="535" y="123"/>
                  </a:lnTo>
                  <a:lnTo>
                    <a:pt x="533" y="123"/>
                  </a:lnTo>
                  <a:lnTo>
                    <a:pt x="531" y="123"/>
                  </a:lnTo>
                  <a:lnTo>
                    <a:pt x="531" y="125"/>
                  </a:lnTo>
                  <a:lnTo>
                    <a:pt x="529" y="125"/>
                  </a:lnTo>
                  <a:lnTo>
                    <a:pt x="529" y="123"/>
                  </a:lnTo>
                  <a:lnTo>
                    <a:pt x="529" y="123"/>
                  </a:lnTo>
                  <a:lnTo>
                    <a:pt x="529" y="121"/>
                  </a:lnTo>
                  <a:lnTo>
                    <a:pt x="529" y="121"/>
                  </a:lnTo>
                  <a:lnTo>
                    <a:pt x="529" y="121"/>
                  </a:lnTo>
                  <a:lnTo>
                    <a:pt x="527" y="116"/>
                  </a:lnTo>
                  <a:lnTo>
                    <a:pt x="526" y="116"/>
                  </a:lnTo>
                  <a:lnTo>
                    <a:pt x="526" y="116"/>
                  </a:lnTo>
                  <a:lnTo>
                    <a:pt x="524" y="114"/>
                  </a:lnTo>
                  <a:lnTo>
                    <a:pt x="524" y="114"/>
                  </a:lnTo>
                  <a:lnTo>
                    <a:pt x="524" y="114"/>
                  </a:lnTo>
                  <a:lnTo>
                    <a:pt x="524" y="114"/>
                  </a:lnTo>
                  <a:lnTo>
                    <a:pt x="524" y="116"/>
                  </a:lnTo>
                  <a:lnTo>
                    <a:pt x="522" y="116"/>
                  </a:lnTo>
                  <a:lnTo>
                    <a:pt x="522" y="116"/>
                  </a:lnTo>
                  <a:lnTo>
                    <a:pt x="522" y="116"/>
                  </a:lnTo>
                  <a:lnTo>
                    <a:pt x="522" y="116"/>
                  </a:lnTo>
                  <a:lnTo>
                    <a:pt x="522" y="114"/>
                  </a:lnTo>
                  <a:lnTo>
                    <a:pt x="522" y="114"/>
                  </a:lnTo>
                  <a:lnTo>
                    <a:pt x="522" y="112"/>
                  </a:lnTo>
                  <a:lnTo>
                    <a:pt x="522" y="112"/>
                  </a:lnTo>
                  <a:lnTo>
                    <a:pt x="522" y="112"/>
                  </a:lnTo>
                  <a:lnTo>
                    <a:pt x="520" y="110"/>
                  </a:lnTo>
                  <a:lnTo>
                    <a:pt x="520" y="109"/>
                  </a:lnTo>
                  <a:lnTo>
                    <a:pt x="518" y="109"/>
                  </a:lnTo>
                  <a:lnTo>
                    <a:pt x="517" y="110"/>
                  </a:lnTo>
                  <a:lnTo>
                    <a:pt x="515" y="110"/>
                  </a:lnTo>
                  <a:lnTo>
                    <a:pt x="515" y="109"/>
                  </a:lnTo>
                  <a:lnTo>
                    <a:pt x="513" y="109"/>
                  </a:lnTo>
                  <a:lnTo>
                    <a:pt x="511" y="105"/>
                  </a:lnTo>
                  <a:lnTo>
                    <a:pt x="511" y="105"/>
                  </a:lnTo>
                  <a:lnTo>
                    <a:pt x="509" y="105"/>
                  </a:lnTo>
                  <a:lnTo>
                    <a:pt x="508" y="103"/>
                  </a:lnTo>
                  <a:lnTo>
                    <a:pt x="506" y="101"/>
                  </a:lnTo>
                  <a:lnTo>
                    <a:pt x="506" y="101"/>
                  </a:lnTo>
                  <a:lnTo>
                    <a:pt x="506" y="101"/>
                  </a:lnTo>
                  <a:lnTo>
                    <a:pt x="504" y="101"/>
                  </a:lnTo>
                  <a:lnTo>
                    <a:pt x="502" y="101"/>
                  </a:lnTo>
                  <a:lnTo>
                    <a:pt x="500" y="101"/>
                  </a:lnTo>
                  <a:lnTo>
                    <a:pt x="500" y="101"/>
                  </a:lnTo>
                  <a:lnTo>
                    <a:pt x="499" y="101"/>
                  </a:lnTo>
                  <a:lnTo>
                    <a:pt x="499" y="98"/>
                  </a:lnTo>
                  <a:lnTo>
                    <a:pt x="499" y="98"/>
                  </a:lnTo>
                  <a:lnTo>
                    <a:pt x="499" y="98"/>
                  </a:lnTo>
                  <a:lnTo>
                    <a:pt x="499" y="98"/>
                  </a:lnTo>
                  <a:lnTo>
                    <a:pt x="499" y="96"/>
                  </a:lnTo>
                  <a:lnTo>
                    <a:pt x="499" y="96"/>
                  </a:lnTo>
                  <a:lnTo>
                    <a:pt x="499" y="96"/>
                  </a:lnTo>
                  <a:lnTo>
                    <a:pt x="499" y="94"/>
                  </a:lnTo>
                  <a:lnTo>
                    <a:pt x="500" y="94"/>
                  </a:lnTo>
                  <a:lnTo>
                    <a:pt x="500" y="92"/>
                  </a:lnTo>
                  <a:lnTo>
                    <a:pt x="500" y="92"/>
                  </a:lnTo>
                  <a:lnTo>
                    <a:pt x="499" y="91"/>
                  </a:lnTo>
                  <a:lnTo>
                    <a:pt x="497" y="91"/>
                  </a:lnTo>
                  <a:lnTo>
                    <a:pt x="495" y="89"/>
                  </a:lnTo>
                  <a:lnTo>
                    <a:pt x="497" y="87"/>
                  </a:lnTo>
                  <a:lnTo>
                    <a:pt x="499" y="83"/>
                  </a:lnTo>
                  <a:lnTo>
                    <a:pt x="499" y="82"/>
                  </a:lnTo>
                  <a:lnTo>
                    <a:pt x="499" y="82"/>
                  </a:lnTo>
                  <a:lnTo>
                    <a:pt x="499" y="80"/>
                  </a:lnTo>
                  <a:lnTo>
                    <a:pt x="499" y="78"/>
                  </a:lnTo>
                  <a:lnTo>
                    <a:pt x="499" y="78"/>
                  </a:lnTo>
                  <a:lnTo>
                    <a:pt x="500" y="80"/>
                  </a:lnTo>
                  <a:lnTo>
                    <a:pt x="500" y="78"/>
                  </a:lnTo>
                  <a:lnTo>
                    <a:pt x="500" y="76"/>
                  </a:lnTo>
                  <a:lnTo>
                    <a:pt x="500" y="74"/>
                  </a:lnTo>
                  <a:lnTo>
                    <a:pt x="500" y="74"/>
                  </a:lnTo>
                  <a:lnTo>
                    <a:pt x="499" y="74"/>
                  </a:lnTo>
                  <a:lnTo>
                    <a:pt x="497" y="74"/>
                  </a:lnTo>
                  <a:lnTo>
                    <a:pt x="497" y="73"/>
                  </a:lnTo>
                  <a:lnTo>
                    <a:pt x="497" y="74"/>
                  </a:lnTo>
                  <a:lnTo>
                    <a:pt x="491" y="80"/>
                  </a:lnTo>
                  <a:lnTo>
                    <a:pt x="491" y="80"/>
                  </a:lnTo>
                  <a:lnTo>
                    <a:pt x="489" y="80"/>
                  </a:lnTo>
                  <a:lnTo>
                    <a:pt x="489" y="82"/>
                  </a:lnTo>
                  <a:lnTo>
                    <a:pt x="491" y="82"/>
                  </a:lnTo>
                  <a:lnTo>
                    <a:pt x="491" y="82"/>
                  </a:lnTo>
                  <a:lnTo>
                    <a:pt x="489" y="83"/>
                  </a:lnTo>
                  <a:lnTo>
                    <a:pt x="489" y="85"/>
                  </a:lnTo>
                  <a:lnTo>
                    <a:pt x="489" y="87"/>
                  </a:lnTo>
                  <a:lnTo>
                    <a:pt x="489" y="87"/>
                  </a:lnTo>
                  <a:lnTo>
                    <a:pt x="488" y="87"/>
                  </a:lnTo>
                  <a:lnTo>
                    <a:pt x="480" y="91"/>
                  </a:lnTo>
                  <a:lnTo>
                    <a:pt x="479" y="91"/>
                  </a:lnTo>
                  <a:lnTo>
                    <a:pt x="479" y="91"/>
                  </a:lnTo>
                  <a:lnTo>
                    <a:pt x="470" y="89"/>
                  </a:lnTo>
                  <a:lnTo>
                    <a:pt x="468" y="89"/>
                  </a:lnTo>
                  <a:lnTo>
                    <a:pt x="466" y="89"/>
                  </a:lnTo>
                  <a:lnTo>
                    <a:pt x="466" y="89"/>
                  </a:lnTo>
                  <a:lnTo>
                    <a:pt x="462" y="87"/>
                  </a:lnTo>
                  <a:lnTo>
                    <a:pt x="462" y="87"/>
                  </a:lnTo>
                  <a:lnTo>
                    <a:pt x="464" y="87"/>
                  </a:lnTo>
                  <a:lnTo>
                    <a:pt x="464" y="87"/>
                  </a:lnTo>
                  <a:lnTo>
                    <a:pt x="462" y="85"/>
                  </a:lnTo>
                  <a:lnTo>
                    <a:pt x="462" y="85"/>
                  </a:lnTo>
                  <a:lnTo>
                    <a:pt x="462" y="83"/>
                  </a:lnTo>
                  <a:lnTo>
                    <a:pt x="464" y="83"/>
                  </a:lnTo>
                  <a:lnTo>
                    <a:pt x="464" y="83"/>
                  </a:lnTo>
                  <a:lnTo>
                    <a:pt x="464" y="82"/>
                  </a:lnTo>
                  <a:lnTo>
                    <a:pt x="466" y="82"/>
                  </a:lnTo>
                  <a:lnTo>
                    <a:pt x="468" y="82"/>
                  </a:lnTo>
                  <a:lnTo>
                    <a:pt x="468" y="80"/>
                  </a:lnTo>
                  <a:lnTo>
                    <a:pt x="466" y="80"/>
                  </a:lnTo>
                  <a:lnTo>
                    <a:pt x="466" y="80"/>
                  </a:lnTo>
                  <a:lnTo>
                    <a:pt x="466" y="76"/>
                  </a:lnTo>
                  <a:lnTo>
                    <a:pt x="464" y="76"/>
                  </a:lnTo>
                  <a:lnTo>
                    <a:pt x="464" y="76"/>
                  </a:lnTo>
                  <a:lnTo>
                    <a:pt x="464" y="76"/>
                  </a:lnTo>
                  <a:lnTo>
                    <a:pt x="462" y="76"/>
                  </a:lnTo>
                  <a:lnTo>
                    <a:pt x="462" y="74"/>
                  </a:lnTo>
                  <a:lnTo>
                    <a:pt x="464" y="71"/>
                  </a:lnTo>
                  <a:lnTo>
                    <a:pt x="464" y="69"/>
                  </a:lnTo>
                  <a:lnTo>
                    <a:pt x="464" y="69"/>
                  </a:lnTo>
                  <a:lnTo>
                    <a:pt x="464" y="69"/>
                  </a:lnTo>
                  <a:lnTo>
                    <a:pt x="466" y="67"/>
                  </a:lnTo>
                  <a:lnTo>
                    <a:pt x="466" y="67"/>
                  </a:lnTo>
                  <a:lnTo>
                    <a:pt x="466" y="65"/>
                  </a:lnTo>
                  <a:lnTo>
                    <a:pt x="466" y="65"/>
                  </a:lnTo>
                  <a:lnTo>
                    <a:pt x="466" y="65"/>
                  </a:lnTo>
                  <a:lnTo>
                    <a:pt x="466" y="65"/>
                  </a:lnTo>
                  <a:lnTo>
                    <a:pt x="464" y="63"/>
                  </a:lnTo>
                  <a:lnTo>
                    <a:pt x="464" y="65"/>
                  </a:lnTo>
                  <a:lnTo>
                    <a:pt x="464" y="65"/>
                  </a:lnTo>
                  <a:lnTo>
                    <a:pt x="464" y="65"/>
                  </a:lnTo>
                  <a:lnTo>
                    <a:pt x="464" y="65"/>
                  </a:lnTo>
                  <a:lnTo>
                    <a:pt x="462" y="65"/>
                  </a:lnTo>
                  <a:lnTo>
                    <a:pt x="461" y="62"/>
                  </a:lnTo>
                  <a:lnTo>
                    <a:pt x="461" y="62"/>
                  </a:lnTo>
                  <a:lnTo>
                    <a:pt x="459" y="62"/>
                  </a:lnTo>
                  <a:lnTo>
                    <a:pt x="457" y="60"/>
                  </a:lnTo>
                  <a:lnTo>
                    <a:pt x="457" y="58"/>
                  </a:lnTo>
                  <a:lnTo>
                    <a:pt x="455" y="58"/>
                  </a:lnTo>
                  <a:lnTo>
                    <a:pt x="453" y="60"/>
                  </a:lnTo>
                  <a:lnTo>
                    <a:pt x="452" y="60"/>
                  </a:lnTo>
                  <a:lnTo>
                    <a:pt x="450" y="60"/>
                  </a:lnTo>
                  <a:lnTo>
                    <a:pt x="450" y="60"/>
                  </a:lnTo>
                  <a:lnTo>
                    <a:pt x="448" y="58"/>
                  </a:lnTo>
                  <a:lnTo>
                    <a:pt x="446" y="58"/>
                  </a:lnTo>
                  <a:lnTo>
                    <a:pt x="444" y="58"/>
                  </a:lnTo>
                  <a:lnTo>
                    <a:pt x="444" y="58"/>
                  </a:lnTo>
                  <a:lnTo>
                    <a:pt x="443" y="60"/>
                  </a:lnTo>
                  <a:lnTo>
                    <a:pt x="443" y="60"/>
                  </a:lnTo>
                  <a:lnTo>
                    <a:pt x="443" y="62"/>
                  </a:lnTo>
                  <a:lnTo>
                    <a:pt x="443" y="62"/>
                  </a:lnTo>
                  <a:lnTo>
                    <a:pt x="443" y="62"/>
                  </a:lnTo>
                  <a:lnTo>
                    <a:pt x="443" y="62"/>
                  </a:lnTo>
                  <a:lnTo>
                    <a:pt x="441" y="62"/>
                  </a:lnTo>
                  <a:lnTo>
                    <a:pt x="441" y="62"/>
                  </a:lnTo>
                  <a:lnTo>
                    <a:pt x="439" y="60"/>
                  </a:lnTo>
                  <a:lnTo>
                    <a:pt x="439" y="58"/>
                  </a:lnTo>
                  <a:lnTo>
                    <a:pt x="439" y="54"/>
                  </a:lnTo>
                  <a:lnTo>
                    <a:pt x="439" y="51"/>
                  </a:lnTo>
                  <a:lnTo>
                    <a:pt x="437" y="49"/>
                  </a:lnTo>
                  <a:lnTo>
                    <a:pt x="437" y="49"/>
                  </a:lnTo>
                  <a:lnTo>
                    <a:pt x="435" y="47"/>
                  </a:lnTo>
                  <a:lnTo>
                    <a:pt x="435" y="47"/>
                  </a:lnTo>
                  <a:lnTo>
                    <a:pt x="432" y="47"/>
                  </a:lnTo>
                  <a:lnTo>
                    <a:pt x="432" y="47"/>
                  </a:lnTo>
                  <a:lnTo>
                    <a:pt x="432" y="45"/>
                  </a:lnTo>
                  <a:lnTo>
                    <a:pt x="432" y="45"/>
                  </a:lnTo>
                  <a:lnTo>
                    <a:pt x="432" y="45"/>
                  </a:lnTo>
                  <a:lnTo>
                    <a:pt x="430" y="45"/>
                  </a:lnTo>
                  <a:lnTo>
                    <a:pt x="430" y="45"/>
                  </a:lnTo>
                  <a:lnTo>
                    <a:pt x="430" y="45"/>
                  </a:lnTo>
                  <a:lnTo>
                    <a:pt x="428" y="45"/>
                  </a:lnTo>
                  <a:lnTo>
                    <a:pt x="428" y="47"/>
                  </a:lnTo>
                  <a:lnTo>
                    <a:pt x="426" y="47"/>
                  </a:lnTo>
                  <a:lnTo>
                    <a:pt x="424" y="47"/>
                  </a:lnTo>
                  <a:lnTo>
                    <a:pt x="424" y="47"/>
                  </a:lnTo>
                  <a:lnTo>
                    <a:pt x="421" y="45"/>
                  </a:lnTo>
                  <a:lnTo>
                    <a:pt x="421" y="45"/>
                  </a:lnTo>
                  <a:lnTo>
                    <a:pt x="421" y="44"/>
                  </a:lnTo>
                  <a:lnTo>
                    <a:pt x="419" y="44"/>
                  </a:lnTo>
                  <a:lnTo>
                    <a:pt x="419" y="42"/>
                  </a:lnTo>
                  <a:lnTo>
                    <a:pt x="419" y="36"/>
                  </a:lnTo>
                  <a:lnTo>
                    <a:pt x="417" y="35"/>
                  </a:lnTo>
                  <a:lnTo>
                    <a:pt x="419" y="33"/>
                  </a:lnTo>
                  <a:lnTo>
                    <a:pt x="417" y="31"/>
                  </a:lnTo>
                  <a:lnTo>
                    <a:pt x="417" y="31"/>
                  </a:lnTo>
                  <a:lnTo>
                    <a:pt x="417" y="31"/>
                  </a:lnTo>
                  <a:lnTo>
                    <a:pt x="417" y="29"/>
                  </a:lnTo>
                  <a:lnTo>
                    <a:pt x="415" y="29"/>
                  </a:lnTo>
                  <a:lnTo>
                    <a:pt x="415" y="27"/>
                  </a:lnTo>
                  <a:lnTo>
                    <a:pt x="415" y="27"/>
                  </a:lnTo>
                  <a:lnTo>
                    <a:pt x="415" y="27"/>
                  </a:lnTo>
                  <a:lnTo>
                    <a:pt x="414" y="26"/>
                  </a:lnTo>
                  <a:lnTo>
                    <a:pt x="414" y="24"/>
                  </a:lnTo>
                  <a:lnTo>
                    <a:pt x="412" y="24"/>
                  </a:lnTo>
                  <a:lnTo>
                    <a:pt x="408" y="26"/>
                  </a:lnTo>
                  <a:lnTo>
                    <a:pt x="405" y="26"/>
                  </a:lnTo>
                  <a:lnTo>
                    <a:pt x="405" y="27"/>
                  </a:lnTo>
                  <a:lnTo>
                    <a:pt x="403" y="27"/>
                  </a:lnTo>
                  <a:lnTo>
                    <a:pt x="401" y="31"/>
                  </a:lnTo>
                  <a:lnTo>
                    <a:pt x="401" y="31"/>
                  </a:lnTo>
                  <a:lnTo>
                    <a:pt x="399" y="31"/>
                  </a:lnTo>
                  <a:lnTo>
                    <a:pt x="399" y="31"/>
                  </a:lnTo>
                  <a:lnTo>
                    <a:pt x="396" y="29"/>
                  </a:lnTo>
                  <a:lnTo>
                    <a:pt x="396" y="27"/>
                  </a:lnTo>
                  <a:lnTo>
                    <a:pt x="394" y="27"/>
                  </a:lnTo>
                  <a:lnTo>
                    <a:pt x="394" y="26"/>
                  </a:lnTo>
                  <a:lnTo>
                    <a:pt x="394" y="26"/>
                  </a:lnTo>
                  <a:lnTo>
                    <a:pt x="392" y="24"/>
                  </a:lnTo>
                  <a:lnTo>
                    <a:pt x="392" y="24"/>
                  </a:lnTo>
                  <a:lnTo>
                    <a:pt x="392" y="22"/>
                  </a:lnTo>
                  <a:lnTo>
                    <a:pt x="392" y="22"/>
                  </a:lnTo>
                  <a:lnTo>
                    <a:pt x="390" y="22"/>
                  </a:lnTo>
                  <a:lnTo>
                    <a:pt x="390" y="22"/>
                  </a:lnTo>
                  <a:lnTo>
                    <a:pt x="388" y="22"/>
                  </a:lnTo>
                  <a:lnTo>
                    <a:pt x="388" y="22"/>
                  </a:lnTo>
                  <a:lnTo>
                    <a:pt x="388" y="22"/>
                  </a:lnTo>
                  <a:lnTo>
                    <a:pt x="388" y="22"/>
                  </a:lnTo>
                  <a:lnTo>
                    <a:pt x="387" y="22"/>
                  </a:lnTo>
                  <a:lnTo>
                    <a:pt x="387" y="20"/>
                  </a:lnTo>
                  <a:lnTo>
                    <a:pt x="387" y="20"/>
                  </a:lnTo>
                  <a:lnTo>
                    <a:pt x="387" y="20"/>
                  </a:lnTo>
                  <a:lnTo>
                    <a:pt x="387" y="20"/>
                  </a:lnTo>
                  <a:lnTo>
                    <a:pt x="387" y="18"/>
                  </a:lnTo>
                  <a:lnTo>
                    <a:pt x="387" y="18"/>
                  </a:lnTo>
                  <a:lnTo>
                    <a:pt x="387" y="18"/>
                  </a:lnTo>
                  <a:lnTo>
                    <a:pt x="385" y="15"/>
                  </a:lnTo>
                  <a:lnTo>
                    <a:pt x="385" y="13"/>
                  </a:lnTo>
                  <a:lnTo>
                    <a:pt x="387" y="13"/>
                  </a:lnTo>
                  <a:lnTo>
                    <a:pt x="387" y="11"/>
                  </a:lnTo>
                  <a:lnTo>
                    <a:pt x="387" y="9"/>
                  </a:lnTo>
                  <a:lnTo>
                    <a:pt x="387" y="9"/>
                  </a:lnTo>
                  <a:lnTo>
                    <a:pt x="385" y="7"/>
                  </a:lnTo>
                  <a:lnTo>
                    <a:pt x="383" y="6"/>
                  </a:lnTo>
                  <a:lnTo>
                    <a:pt x="383" y="2"/>
                  </a:lnTo>
                  <a:lnTo>
                    <a:pt x="383" y="0"/>
                  </a:lnTo>
                  <a:lnTo>
                    <a:pt x="383" y="0"/>
                  </a:lnTo>
                  <a:lnTo>
                    <a:pt x="381" y="0"/>
                  </a:lnTo>
                  <a:lnTo>
                    <a:pt x="379" y="2"/>
                  </a:lnTo>
                  <a:lnTo>
                    <a:pt x="376" y="2"/>
                  </a:lnTo>
                  <a:lnTo>
                    <a:pt x="372" y="2"/>
                  </a:lnTo>
                  <a:lnTo>
                    <a:pt x="372" y="2"/>
                  </a:lnTo>
                  <a:lnTo>
                    <a:pt x="372" y="2"/>
                  </a:lnTo>
                  <a:lnTo>
                    <a:pt x="363" y="6"/>
                  </a:lnTo>
                  <a:lnTo>
                    <a:pt x="356" y="6"/>
                  </a:lnTo>
                  <a:lnTo>
                    <a:pt x="354" y="7"/>
                  </a:lnTo>
                  <a:lnTo>
                    <a:pt x="352" y="7"/>
                  </a:lnTo>
                  <a:lnTo>
                    <a:pt x="343" y="11"/>
                  </a:lnTo>
                  <a:lnTo>
                    <a:pt x="341" y="13"/>
                  </a:lnTo>
                  <a:lnTo>
                    <a:pt x="340" y="15"/>
                  </a:lnTo>
                  <a:lnTo>
                    <a:pt x="340" y="17"/>
                  </a:lnTo>
                  <a:lnTo>
                    <a:pt x="338" y="17"/>
                  </a:lnTo>
                  <a:lnTo>
                    <a:pt x="338" y="17"/>
                  </a:lnTo>
                  <a:lnTo>
                    <a:pt x="336" y="17"/>
                  </a:lnTo>
                  <a:lnTo>
                    <a:pt x="336" y="17"/>
                  </a:lnTo>
                  <a:lnTo>
                    <a:pt x="336" y="18"/>
                  </a:lnTo>
                  <a:lnTo>
                    <a:pt x="336" y="18"/>
                  </a:lnTo>
                  <a:lnTo>
                    <a:pt x="336" y="22"/>
                  </a:lnTo>
                  <a:lnTo>
                    <a:pt x="336" y="24"/>
                  </a:lnTo>
                  <a:lnTo>
                    <a:pt x="336" y="26"/>
                  </a:lnTo>
                  <a:lnTo>
                    <a:pt x="336" y="26"/>
                  </a:lnTo>
                  <a:lnTo>
                    <a:pt x="334" y="29"/>
                  </a:lnTo>
                  <a:lnTo>
                    <a:pt x="334" y="31"/>
                  </a:lnTo>
                  <a:lnTo>
                    <a:pt x="334" y="33"/>
                  </a:lnTo>
                  <a:lnTo>
                    <a:pt x="336" y="36"/>
                  </a:lnTo>
                  <a:lnTo>
                    <a:pt x="336" y="40"/>
                  </a:lnTo>
                  <a:lnTo>
                    <a:pt x="336" y="40"/>
                  </a:lnTo>
                  <a:lnTo>
                    <a:pt x="338" y="42"/>
                  </a:lnTo>
                  <a:lnTo>
                    <a:pt x="336" y="44"/>
                  </a:lnTo>
                  <a:lnTo>
                    <a:pt x="336" y="47"/>
                  </a:lnTo>
                  <a:lnTo>
                    <a:pt x="336" y="51"/>
                  </a:lnTo>
                  <a:lnTo>
                    <a:pt x="334" y="53"/>
                  </a:lnTo>
                  <a:lnTo>
                    <a:pt x="334" y="54"/>
                  </a:lnTo>
                  <a:lnTo>
                    <a:pt x="338" y="56"/>
                  </a:lnTo>
                  <a:lnTo>
                    <a:pt x="338" y="56"/>
                  </a:lnTo>
                  <a:lnTo>
                    <a:pt x="336" y="56"/>
                  </a:lnTo>
                  <a:lnTo>
                    <a:pt x="334" y="56"/>
                  </a:lnTo>
                  <a:lnTo>
                    <a:pt x="334" y="58"/>
                  </a:lnTo>
                  <a:lnTo>
                    <a:pt x="334" y="62"/>
                  </a:lnTo>
                  <a:lnTo>
                    <a:pt x="334" y="63"/>
                  </a:lnTo>
                  <a:lnTo>
                    <a:pt x="334" y="65"/>
                  </a:lnTo>
                  <a:lnTo>
                    <a:pt x="336" y="65"/>
                  </a:lnTo>
                  <a:lnTo>
                    <a:pt x="336" y="67"/>
                  </a:lnTo>
                  <a:lnTo>
                    <a:pt x="338" y="67"/>
                  </a:lnTo>
                  <a:lnTo>
                    <a:pt x="338" y="69"/>
                  </a:lnTo>
                  <a:lnTo>
                    <a:pt x="340" y="69"/>
                  </a:lnTo>
                  <a:lnTo>
                    <a:pt x="340" y="69"/>
                  </a:lnTo>
                  <a:lnTo>
                    <a:pt x="340" y="69"/>
                  </a:lnTo>
                  <a:lnTo>
                    <a:pt x="338" y="69"/>
                  </a:lnTo>
                  <a:lnTo>
                    <a:pt x="340" y="69"/>
                  </a:lnTo>
                  <a:lnTo>
                    <a:pt x="340" y="71"/>
                  </a:lnTo>
                  <a:lnTo>
                    <a:pt x="340" y="71"/>
                  </a:lnTo>
                  <a:lnTo>
                    <a:pt x="340" y="71"/>
                  </a:lnTo>
                  <a:lnTo>
                    <a:pt x="340" y="71"/>
                  </a:lnTo>
                  <a:lnTo>
                    <a:pt x="340" y="71"/>
                  </a:lnTo>
                  <a:lnTo>
                    <a:pt x="340" y="71"/>
                  </a:lnTo>
                  <a:lnTo>
                    <a:pt x="334" y="69"/>
                  </a:lnTo>
                  <a:lnTo>
                    <a:pt x="332" y="69"/>
                  </a:lnTo>
                  <a:lnTo>
                    <a:pt x="331" y="71"/>
                  </a:lnTo>
                  <a:lnTo>
                    <a:pt x="329" y="76"/>
                  </a:lnTo>
                  <a:lnTo>
                    <a:pt x="329" y="76"/>
                  </a:lnTo>
                  <a:lnTo>
                    <a:pt x="329" y="76"/>
                  </a:lnTo>
                  <a:lnTo>
                    <a:pt x="325" y="80"/>
                  </a:lnTo>
                  <a:lnTo>
                    <a:pt x="320" y="85"/>
                  </a:lnTo>
                  <a:lnTo>
                    <a:pt x="318" y="87"/>
                  </a:lnTo>
                  <a:lnTo>
                    <a:pt x="316" y="87"/>
                  </a:lnTo>
                  <a:lnTo>
                    <a:pt x="314" y="89"/>
                  </a:lnTo>
                  <a:lnTo>
                    <a:pt x="294" y="96"/>
                  </a:lnTo>
                  <a:lnTo>
                    <a:pt x="291" y="96"/>
                  </a:lnTo>
                  <a:lnTo>
                    <a:pt x="285" y="96"/>
                  </a:lnTo>
                  <a:lnTo>
                    <a:pt x="284" y="98"/>
                  </a:lnTo>
                  <a:lnTo>
                    <a:pt x="282" y="98"/>
                  </a:lnTo>
                  <a:lnTo>
                    <a:pt x="276" y="101"/>
                  </a:lnTo>
                  <a:lnTo>
                    <a:pt x="276" y="103"/>
                  </a:lnTo>
                  <a:lnTo>
                    <a:pt x="269" y="107"/>
                  </a:lnTo>
                  <a:lnTo>
                    <a:pt x="269" y="107"/>
                  </a:lnTo>
                  <a:lnTo>
                    <a:pt x="267" y="107"/>
                  </a:lnTo>
                  <a:lnTo>
                    <a:pt x="266" y="109"/>
                  </a:lnTo>
                  <a:lnTo>
                    <a:pt x="266" y="109"/>
                  </a:lnTo>
                  <a:lnTo>
                    <a:pt x="264" y="116"/>
                  </a:lnTo>
                  <a:lnTo>
                    <a:pt x="260" y="121"/>
                  </a:lnTo>
                  <a:lnTo>
                    <a:pt x="260" y="121"/>
                  </a:lnTo>
                  <a:lnTo>
                    <a:pt x="260" y="123"/>
                  </a:lnTo>
                  <a:lnTo>
                    <a:pt x="260" y="123"/>
                  </a:lnTo>
                  <a:lnTo>
                    <a:pt x="260" y="123"/>
                  </a:lnTo>
                  <a:lnTo>
                    <a:pt x="262" y="123"/>
                  </a:lnTo>
                  <a:lnTo>
                    <a:pt x="262" y="125"/>
                  </a:lnTo>
                  <a:lnTo>
                    <a:pt x="262" y="125"/>
                  </a:lnTo>
                  <a:lnTo>
                    <a:pt x="264" y="125"/>
                  </a:lnTo>
                  <a:lnTo>
                    <a:pt x="264" y="125"/>
                  </a:lnTo>
                  <a:lnTo>
                    <a:pt x="266" y="125"/>
                  </a:lnTo>
                  <a:lnTo>
                    <a:pt x="269" y="127"/>
                  </a:lnTo>
                  <a:lnTo>
                    <a:pt x="273" y="127"/>
                  </a:lnTo>
                  <a:lnTo>
                    <a:pt x="278" y="127"/>
                  </a:lnTo>
                  <a:lnTo>
                    <a:pt x="282" y="125"/>
                  </a:lnTo>
                  <a:lnTo>
                    <a:pt x="280" y="125"/>
                  </a:lnTo>
                  <a:lnTo>
                    <a:pt x="280" y="127"/>
                  </a:lnTo>
                  <a:lnTo>
                    <a:pt x="276" y="129"/>
                  </a:lnTo>
                  <a:lnTo>
                    <a:pt x="271" y="129"/>
                  </a:lnTo>
                  <a:lnTo>
                    <a:pt x="264" y="130"/>
                  </a:lnTo>
                  <a:lnTo>
                    <a:pt x="262" y="134"/>
                  </a:lnTo>
                  <a:lnTo>
                    <a:pt x="260" y="136"/>
                  </a:lnTo>
                  <a:lnTo>
                    <a:pt x="260" y="136"/>
                  </a:lnTo>
                  <a:lnTo>
                    <a:pt x="258" y="136"/>
                  </a:lnTo>
                  <a:lnTo>
                    <a:pt x="257" y="138"/>
                  </a:lnTo>
                  <a:lnTo>
                    <a:pt x="255" y="138"/>
                  </a:lnTo>
                  <a:lnTo>
                    <a:pt x="248" y="139"/>
                  </a:lnTo>
                  <a:lnTo>
                    <a:pt x="246" y="141"/>
                  </a:lnTo>
                  <a:lnTo>
                    <a:pt x="240" y="138"/>
                  </a:lnTo>
                  <a:lnTo>
                    <a:pt x="238" y="138"/>
                  </a:lnTo>
                  <a:lnTo>
                    <a:pt x="237" y="136"/>
                  </a:lnTo>
                  <a:lnTo>
                    <a:pt x="235" y="136"/>
                  </a:lnTo>
                  <a:lnTo>
                    <a:pt x="233" y="136"/>
                  </a:lnTo>
                  <a:lnTo>
                    <a:pt x="229" y="136"/>
                  </a:lnTo>
                  <a:lnTo>
                    <a:pt x="229" y="136"/>
                  </a:lnTo>
                  <a:lnTo>
                    <a:pt x="228" y="136"/>
                  </a:lnTo>
                  <a:lnTo>
                    <a:pt x="226" y="136"/>
                  </a:lnTo>
                  <a:lnTo>
                    <a:pt x="224" y="136"/>
                  </a:lnTo>
                  <a:lnTo>
                    <a:pt x="215" y="134"/>
                  </a:lnTo>
                  <a:lnTo>
                    <a:pt x="210" y="132"/>
                  </a:lnTo>
                  <a:lnTo>
                    <a:pt x="202" y="132"/>
                  </a:lnTo>
                  <a:lnTo>
                    <a:pt x="202" y="132"/>
                  </a:lnTo>
                  <a:lnTo>
                    <a:pt x="201" y="134"/>
                  </a:lnTo>
                  <a:lnTo>
                    <a:pt x="201" y="134"/>
                  </a:lnTo>
                  <a:lnTo>
                    <a:pt x="201" y="136"/>
                  </a:lnTo>
                  <a:lnTo>
                    <a:pt x="201" y="136"/>
                  </a:lnTo>
                  <a:lnTo>
                    <a:pt x="201" y="136"/>
                  </a:lnTo>
                  <a:lnTo>
                    <a:pt x="199" y="136"/>
                  </a:lnTo>
                  <a:lnTo>
                    <a:pt x="199" y="136"/>
                  </a:lnTo>
                  <a:lnTo>
                    <a:pt x="199" y="134"/>
                  </a:lnTo>
                  <a:lnTo>
                    <a:pt x="199" y="134"/>
                  </a:lnTo>
                  <a:lnTo>
                    <a:pt x="197" y="136"/>
                  </a:lnTo>
                  <a:lnTo>
                    <a:pt x="197" y="136"/>
                  </a:lnTo>
                  <a:lnTo>
                    <a:pt x="197" y="134"/>
                  </a:lnTo>
                  <a:lnTo>
                    <a:pt x="197" y="134"/>
                  </a:lnTo>
                  <a:lnTo>
                    <a:pt x="197" y="134"/>
                  </a:lnTo>
                  <a:lnTo>
                    <a:pt x="197" y="134"/>
                  </a:lnTo>
                  <a:lnTo>
                    <a:pt x="197" y="132"/>
                  </a:lnTo>
                  <a:lnTo>
                    <a:pt x="197" y="130"/>
                  </a:lnTo>
                  <a:lnTo>
                    <a:pt x="197" y="130"/>
                  </a:lnTo>
                  <a:lnTo>
                    <a:pt x="193" y="125"/>
                  </a:lnTo>
                  <a:lnTo>
                    <a:pt x="193" y="123"/>
                  </a:lnTo>
                  <a:lnTo>
                    <a:pt x="192" y="121"/>
                  </a:lnTo>
                  <a:lnTo>
                    <a:pt x="192" y="119"/>
                  </a:lnTo>
                  <a:lnTo>
                    <a:pt x="192" y="118"/>
                  </a:lnTo>
                  <a:lnTo>
                    <a:pt x="192" y="118"/>
                  </a:lnTo>
                  <a:lnTo>
                    <a:pt x="192" y="118"/>
                  </a:lnTo>
                  <a:lnTo>
                    <a:pt x="193" y="118"/>
                  </a:lnTo>
                  <a:lnTo>
                    <a:pt x="193" y="118"/>
                  </a:lnTo>
                  <a:lnTo>
                    <a:pt x="193" y="116"/>
                  </a:lnTo>
                  <a:lnTo>
                    <a:pt x="193" y="116"/>
                  </a:lnTo>
                  <a:lnTo>
                    <a:pt x="195" y="114"/>
                  </a:lnTo>
                  <a:lnTo>
                    <a:pt x="195" y="114"/>
                  </a:lnTo>
                  <a:lnTo>
                    <a:pt x="193" y="110"/>
                  </a:lnTo>
                  <a:lnTo>
                    <a:pt x="193" y="110"/>
                  </a:lnTo>
                  <a:lnTo>
                    <a:pt x="193" y="109"/>
                  </a:lnTo>
                  <a:lnTo>
                    <a:pt x="193" y="109"/>
                  </a:lnTo>
                  <a:lnTo>
                    <a:pt x="186" y="109"/>
                  </a:lnTo>
                  <a:lnTo>
                    <a:pt x="186" y="109"/>
                  </a:lnTo>
                  <a:lnTo>
                    <a:pt x="184" y="109"/>
                  </a:lnTo>
                  <a:lnTo>
                    <a:pt x="182" y="109"/>
                  </a:lnTo>
                  <a:lnTo>
                    <a:pt x="181" y="110"/>
                  </a:lnTo>
                  <a:lnTo>
                    <a:pt x="181" y="112"/>
                  </a:lnTo>
                  <a:lnTo>
                    <a:pt x="181" y="112"/>
                  </a:lnTo>
                  <a:lnTo>
                    <a:pt x="179" y="112"/>
                  </a:lnTo>
                  <a:lnTo>
                    <a:pt x="179" y="112"/>
                  </a:lnTo>
                  <a:lnTo>
                    <a:pt x="177" y="112"/>
                  </a:lnTo>
                  <a:lnTo>
                    <a:pt x="177" y="112"/>
                  </a:lnTo>
                  <a:lnTo>
                    <a:pt x="177" y="112"/>
                  </a:lnTo>
                  <a:lnTo>
                    <a:pt x="175" y="112"/>
                  </a:lnTo>
                  <a:lnTo>
                    <a:pt x="175" y="112"/>
                  </a:lnTo>
                  <a:lnTo>
                    <a:pt x="175" y="112"/>
                  </a:lnTo>
                  <a:lnTo>
                    <a:pt x="175" y="112"/>
                  </a:lnTo>
                  <a:lnTo>
                    <a:pt x="175" y="112"/>
                  </a:lnTo>
                  <a:lnTo>
                    <a:pt x="175" y="112"/>
                  </a:lnTo>
                  <a:lnTo>
                    <a:pt x="172" y="110"/>
                  </a:lnTo>
                  <a:lnTo>
                    <a:pt x="168" y="110"/>
                  </a:lnTo>
                  <a:lnTo>
                    <a:pt x="166" y="109"/>
                  </a:lnTo>
                  <a:lnTo>
                    <a:pt x="166" y="109"/>
                  </a:lnTo>
                  <a:lnTo>
                    <a:pt x="166" y="109"/>
                  </a:lnTo>
                  <a:lnTo>
                    <a:pt x="166" y="109"/>
                  </a:lnTo>
                  <a:lnTo>
                    <a:pt x="164" y="109"/>
                  </a:lnTo>
                  <a:lnTo>
                    <a:pt x="164" y="109"/>
                  </a:lnTo>
                  <a:lnTo>
                    <a:pt x="164" y="109"/>
                  </a:lnTo>
                  <a:lnTo>
                    <a:pt x="164" y="107"/>
                  </a:lnTo>
                  <a:lnTo>
                    <a:pt x="163" y="109"/>
                  </a:lnTo>
                  <a:lnTo>
                    <a:pt x="163" y="107"/>
                  </a:lnTo>
                  <a:lnTo>
                    <a:pt x="161" y="107"/>
                  </a:lnTo>
                  <a:lnTo>
                    <a:pt x="161" y="107"/>
                  </a:lnTo>
                  <a:lnTo>
                    <a:pt x="159" y="107"/>
                  </a:lnTo>
                  <a:lnTo>
                    <a:pt x="159" y="107"/>
                  </a:lnTo>
                  <a:lnTo>
                    <a:pt x="159" y="109"/>
                  </a:lnTo>
                  <a:lnTo>
                    <a:pt x="159" y="110"/>
                  </a:lnTo>
                  <a:lnTo>
                    <a:pt x="161" y="112"/>
                  </a:lnTo>
                  <a:lnTo>
                    <a:pt x="163" y="112"/>
                  </a:lnTo>
                  <a:lnTo>
                    <a:pt x="163" y="112"/>
                  </a:lnTo>
                  <a:lnTo>
                    <a:pt x="163" y="112"/>
                  </a:lnTo>
                  <a:lnTo>
                    <a:pt x="164" y="114"/>
                  </a:lnTo>
                  <a:lnTo>
                    <a:pt x="164" y="114"/>
                  </a:lnTo>
                  <a:lnTo>
                    <a:pt x="164" y="116"/>
                  </a:lnTo>
                  <a:lnTo>
                    <a:pt x="164" y="119"/>
                  </a:lnTo>
                  <a:lnTo>
                    <a:pt x="164" y="119"/>
                  </a:lnTo>
                  <a:lnTo>
                    <a:pt x="163" y="121"/>
                  </a:lnTo>
                  <a:lnTo>
                    <a:pt x="163" y="121"/>
                  </a:lnTo>
                  <a:lnTo>
                    <a:pt x="163" y="123"/>
                  </a:lnTo>
                  <a:lnTo>
                    <a:pt x="164" y="123"/>
                  </a:lnTo>
                  <a:lnTo>
                    <a:pt x="164" y="125"/>
                  </a:lnTo>
                  <a:lnTo>
                    <a:pt x="164" y="125"/>
                  </a:lnTo>
                  <a:lnTo>
                    <a:pt x="164" y="125"/>
                  </a:lnTo>
                  <a:lnTo>
                    <a:pt x="164" y="127"/>
                  </a:lnTo>
                  <a:lnTo>
                    <a:pt x="164" y="127"/>
                  </a:lnTo>
                  <a:lnTo>
                    <a:pt x="164" y="129"/>
                  </a:lnTo>
                  <a:lnTo>
                    <a:pt x="166" y="129"/>
                  </a:lnTo>
                  <a:lnTo>
                    <a:pt x="166" y="130"/>
                  </a:lnTo>
                  <a:lnTo>
                    <a:pt x="164" y="132"/>
                  </a:lnTo>
                  <a:lnTo>
                    <a:pt x="166" y="134"/>
                  </a:lnTo>
                  <a:lnTo>
                    <a:pt x="166" y="134"/>
                  </a:lnTo>
                  <a:lnTo>
                    <a:pt x="166" y="134"/>
                  </a:lnTo>
                  <a:lnTo>
                    <a:pt x="166" y="134"/>
                  </a:lnTo>
                  <a:lnTo>
                    <a:pt x="168" y="134"/>
                  </a:lnTo>
                  <a:lnTo>
                    <a:pt x="168" y="134"/>
                  </a:lnTo>
                  <a:lnTo>
                    <a:pt x="168" y="134"/>
                  </a:lnTo>
                  <a:lnTo>
                    <a:pt x="168" y="134"/>
                  </a:lnTo>
                  <a:lnTo>
                    <a:pt x="168" y="134"/>
                  </a:lnTo>
                  <a:lnTo>
                    <a:pt x="170" y="136"/>
                  </a:lnTo>
                  <a:lnTo>
                    <a:pt x="170" y="136"/>
                  </a:lnTo>
                  <a:lnTo>
                    <a:pt x="172" y="136"/>
                  </a:lnTo>
                  <a:lnTo>
                    <a:pt x="172" y="136"/>
                  </a:lnTo>
                  <a:lnTo>
                    <a:pt x="172" y="138"/>
                  </a:lnTo>
                  <a:lnTo>
                    <a:pt x="172" y="138"/>
                  </a:lnTo>
                  <a:lnTo>
                    <a:pt x="172" y="138"/>
                  </a:lnTo>
                  <a:lnTo>
                    <a:pt x="172" y="139"/>
                  </a:lnTo>
                  <a:lnTo>
                    <a:pt x="172" y="139"/>
                  </a:lnTo>
                  <a:lnTo>
                    <a:pt x="173" y="141"/>
                  </a:lnTo>
                  <a:lnTo>
                    <a:pt x="173" y="141"/>
                  </a:lnTo>
                  <a:lnTo>
                    <a:pt x="173" y="141"/>
                  </a:lnTo>
                  <a:lnTo>
                    <a:pt x="173" y="141"/>
                  </a:lnTo>
                  <a:lnTo>
                    <a:pt x="173" y="141"/>
                  </a:lnTo>
                  <a:lnTo>
                    <a:pt x="173" y="145"/>
                  </a:lnTo>
                  <a:lnTo>
                    <a:pt x="175" y="145"/>
                  </a:lnTo>
                  <a:lnTo>
                    <a:pt x="175" y="145"/>
                  </a:lnTo>
                  <a:lnTo>
                    <a:pt x="177" y="145"/>
                  </a:lnTo>
                  <a:lnTo>
                    <a:pt x="177" y="145"/>
                  </a:lnTo>
                  <a:lnTo>
                    <a:pt x="179" y="145"/>
                  </a:lnTo>
                  <a:lnTo>
                    <a:pt x="179" y="145"/>
                  </a:lnTo>
                  <a:lnTo>
                    <a:pt x="177" y="145"/>
                  </a:lnTo>
                  <a:lnTo>
                    <a:pt x="175" y="145"/>
                  </a:lnTo>
                  <a:lnTo>
                    <a:pt x="175" y="147"/>
                  </a:lnTo>
                  <a:lnTo>
                    <a:pt x="175" y="147"/>
                  </a:lnTo>
                  <a:lnTo>
                    <a:pt x="175" y="148"/>
                  </a:lnTo>
                  <a:lnTo>
                    <a:pt x="177" y="150"/>
                  </a:lnTo>
                  <a:lnTo>
                    <a:pt x="177" y="152"/>
                  </a:lnTo>
                  <a:lnTo>
                    <a:pt x="177" y="150"/>
                  </a:lnTo>
                  <a:lnTo>
                    <a:pt x="177" y="150"/>
                  </a:lnTo>
                  <a:lnTo>
                    <a:pt x="177" y="152"/>
                  </a:lnTo>
                  <a:lnTo>
                    <a:pt x="177" y="152"/>
                  </a:lnTo>
                  <a:lnTo>
                    <a:pt x="177" y="152"/>
                  </a:lnTo>
                  <a:lnTo>
                    <a:pt x="175" y="154"/>
                  </a:lnTo>
                  <a:lnTo>
                    <a:pt x="175" y="154"/>
                  </a:lnTo>
                  <a:lnTo>
                    <a:pt x="175" y="156"/>
                  </a:lnTo>
                  <a:lnTo>
                    <a:pt x="175" y="156"/>
                  </a:lnTo>
                  <a:lnTo>
                    <a:pt x="177" y="156"/>
                  </a:lnTo>
                  <a:lnTo>
                    <a:pt x="177" y="157"/>
                  </a:lnTo>
                  <a:lnTo>
                    <a:pt x="177" y="157"/>
                  </a:lnTo>
                  <a:lnTo>
                    <a:pt x="177" y="159"/>
                  </a:lnTo>
                  <a:lnTo>
                    <a:pt x="177" y="161"/>
                  </a:lnTo>
                  <a:lnTo>
                    <a:pt x="177" y="161"/>
                  </a:lnTo>
                  <a:lnTo>
                    <a:pt x="177" y="161"/>
                  </a:lnTo>
                  <a:lnTo>
                    <a:pt x="177" y="161"/>
                  </a:lnTo>
                  <a:lnTo>
                    <a:pt x="177" y="159"/>
                  </a:lnTo>
                  <a:lnTo>
                    <a:pt x="179" y="159"/>
                  </a:lnTo>
                  <a:lnTo>
                    <a:pt x="181" y="159"/>
                  </a:lnTo>
                  <a:lnTo>
                    <a:pt x="181" y="159"/>
                  </a:lnTo>
                  <a:lnTo>
                    <a:pt x="181" y="161"/>
                  </a:lnTo>
                  <a:lnTo>
                    <a:pt x="179" y="159"/>
                  </a:lnTo>
                  <a:lnTo>
                    <a:pt x="179" y="159"/>
                  </a:lnTo>
                  <a:lnTo>
                    <a:pt x="179" y="161"/>
                  </a:lnTo>
                  <a:lnTo>
                    <a:pt x="179" y="166"/>
                  </a:lnTo>
                  <a:lnTo>
                    <a:pt x="179" y="166"/>
                  </a:lnTo>
                  <a:lnTo>
                    <a:pt x="179" y="166"/>
                  </a:lnTo>
                  <a:lnTo>
                    <a:pt x="179" y="166"/>
                  </a:lnTo>
                  <a:lnTo>
                    <a:pt x="179" y="166"/>
                  </a:lnTo>
                  <a:lnTo>
                    <a:pt x="179" y="168"/>
                  </a:lnTo>
                  <a:lnTo>
                    <a:pt x="179" y="168"/>
                  </a:lnTo>
                  <a:lnTo>
                    <a:pt x="179" y="168"/>
                  </a:lnTo>
                  <a:lnTo>
                    <a:pt x="177" y="172"/>
                  </a:lnTo>
                  <a:lnTo>
                    <a:pt x="177" y="174"/>
                  </a:lnTo>
                  <a:lnTo>
                    <a:pt x="177" y="174"/>
                  </a:lnTo>
                  <a:lnTo>
                    <a:pt x="175" y="174"/>
                  </a:lnTo>
                  <a:lnTo>
                    <a:pt x="175" y="174"/>
                  </a:lnTo>
                  <a:lnTo>
                    <a:pt x="177" y="175"/>
                  </a:lnTo>
                  <a:lnTo>
                    <a:pt x="177" y="175"/>
                  </a:lnTo>
                  <a:lnTo>
                    <a:pt x="179" y="177"/>
                  </a:lnTo>
                  <a:lnTo>
                    <a:pt x="179" y="179"/>
                  </a:lnTo>
                  <a:lnTo>
                    <a:pt x="179" y="181"/>
                  </a:lnTo>
                  <a:lnTo>
                    <a:pt x="181" y="183"/>
                  </a:lnTo>
                  <a:lnTo>
                    <a:pt x="181" y="185"/>
                  </a:lnTo>
                  <a:lnTo>
                    <a:pt x="181" y="186"/>
                  </a:lnTo>
                  <a:lnTo>
                    <a:pt x="182" y="186"/>
                  </a:lnTo>
                  <a:lnTo>
                    <a:pt x="184" y="186"/>
                  </a:lnTo>
                  <a:lnTo>
                    <a:pt x="184" y="186"/>
                  </a:lnTo>
                  <a:lnTo>
                    <a:pt x="184" y="186"/>
                  </a:lnTo>
                  <a:lnTo>
                    <a:pt x="184" y="188"/>
                  </a:lnTo>
                  <a:lnTo>
                    <a:pt x="184" y="188"/>
                  </a:lnTo>
                  <a:lnTo>
                    <a:pt x="184" y="188"/>
                  </a:lnTo>
                  <a:lnTo>
                    <a:pt x="184" y="188"/>
                  </a:lnTo>
                  <a:lnTo>
                    <a:pt x="184" y="188"/>
                  </a:lnTo>
                  <a:lnTo>
                    <a:pt x="186" y="188"/>
                  </a:lnTo>
                  <a:lnTo>
                    <a:pt x="188" y="188"/>
                  </a:lnTo>
                  <a:lnTo>
                    <a:pt x="188" y="190"/>
                  </a:lnTo>
                  <a:lnTo>
                    <a:pt x="186" y="188"/>
                  </a:lnTo>
                  <a:lnTo>
                    <a:pt x="181" y="190"/>
                  </a:lnTo>
                  <a:lnTo>
                    <a:pt x="177" y="190"/>
                  </a:lnTo>
                  <a:lnTo>
                    <a:pt x="177" y="190"/>
                  </a:lnTo>
                  <a:lnTo>
                    <a:pt x="177" y="190"/>
                  </a:lnTo>
                  <a:lnTo>
                    <a:pt x="173" y="192"/>
                  </a:lnTo>
                  <a:lnTo>
                    <a:pt x="170" y="192"/>
                  </a:lnTo>
                  <a:lnTo>
                    <a:pt x="166" y="192"/>
                  </a:lnTo>
                  <a:lnTo>
                    <a:pt x="164" y="192"/>
                  </a:lnTo>
                  <a:lnTo>
                    <a:pt x="163" y="190"/>
                  </a:lnTo>
                  <a:lnTo>
                    <a:pt x="163" y="188"/>
                  </a:lnTo>
                  <a:lnTo>
                    <a:pt x="164" y="186"/>
                  </a:lnTo>
                  <a:lnTo>
                    <a:pt x="164" y="185"/>
                  </a:lnTo>
                  <a:lnTo>
                    <a:pt x="164" y="185"/>
                  </a:lnTo>
                  <a:lnTo>
                    <a:pt x="164" y="185"/>
                  </a:lnTo>
                  <a:lnTo>
                    <a:pt x="164" y="185"/>
                  </a:lnTo>
                  <a:lnTo>
                    <a:pt x="159" y="185"/>
                  </a:lnTo>
                  <a:lnTo>
                    <a:pt x="159" y="186"/>
                  </a:lnTo>
                  <a:lnTo>
                    <a:pt x="157" y="186"/>
                  </a:lnTo>
                  <a:lnTo>
                    <a:pt x="157" y="186"/>
                  </a:lnTo>
                  <a:lnTo>
                    <a:pt x="157" y="186"/>
                  </a:lnTo>
                  <a:lnTo>
                    <a:pt x="157" y="186"/>
                  </a:lnTo>
                  <a:lnTo>
                    <a:pt x="157" y="188"/>
                  </a:lnTo>
                  <a:lnTo>
                    <a:pt x="155" y="188"/>
                  </a:lnTo>
                  <a:lnTo>
                    <a:pt x="155" y="188"/>
                  </a:lnTo>
                  <a:lnTo>
                    <a:pt x="155" y="188"/>
                  </a:lnTo>
                  <a:lnTo>
                    <a:pt x="155" y="190"/>
                  </a:lnTo>
                  <a:lnTo>
                    <a:pt x="155" y="190"/>
                  </a:lnTo>
                  <a:lnTo>
                    <a:pt x="155" y="192"/>
                  </a:lnTo>
                  <a:lnTo>
                    <a:pt x="157" y="194"/>
                  </a:lnTo>
                  <a:lnTo>
                    <a:pt x="157" y="194"/>
                  </a:lnTo>
                  <a:lnTo>
                    <a:pt x="157" y="194"/>
                  </a:lnTo>
                  <a:lnTo>
                    <a:pt x="159" y="194"/>
                  </a:lnTo>
                  <a:lnTo>
                    <a:pt x="159" y="195"/>
                  </a:lnTo>
                  <a:lnTo>
                    <a:pt x="157" y="194"/>
                  </a:lnTo>
                  <a:lnTo>
                    <a:pt x="157" y="194"/>
                  </a:lnTo>
                  <a:lnTo>
                    <a:pt x="157" y="194"/>
                  </a:lnTo>
                  <a:lnTo>
                    <a:pt x="157" y="194"/>
                  </a:lnTo>
                  <a:lnTo>
                    <a:pt x="157" y="195"/>
                  </a:lnTo>
                  <a:lnTo>
                    <a:pt x="159" y="195"/>
                  </a:lnTo>
                  <a:lnTo>
                    <a:pt x="157" y="197"/>
                  </a:lnTo>
                  <a:lnTo>
                    <a:pt x="159" y="197"/>
                  </a:lnTo>
                  <a:lnTo>
                    <a:pt x="157" y="199"/>
                  </a:lnTo>
                  <a:lnTo>
                    <a:pt x="157" y="199"/>
                  </a:lnTo>
                  <a:lnTo>
                    <a:pt x="157" y="197"/>
                  </a:lnTo>
                  <a:lnTo>
                    <a:pt x="157" y="197"/>
                  </a:lnTo>
                  <a:lnTo>
                    <a:pt x="155" y="195"/>
                  </a:lnTo>
                  <a:lnTo>
                    <a:pt x="155" y="194"/>
                  </a:lnTo>
                  <a:lnTo>
                    <a:pt x="155" y="194"/>
                  </a:lnTo>
                  <a:lnTo>
                    <a:pt x="155" y="194"/>
                  </a:lnTo>
                  <a:lnTo>
                    <a:pt x="155" y="194"/>
                  </a:lnTo>
                  <a:lnTo>
                    <a:pt x="155" y="192"/>
                  </a:lnTo>
                  <a:lnTo>
                    <a:pt x="155" y="192"/>
                  </a:lnTo>
                  <a:lnTo>
                    <a:pt x="154" y="190"/>
                  </a:lnTo>
                  <a:lnTo>
                    <a:pt x="154" y="188"/>
                  </a:lnTo>
                  <a:lnTo>
                    <a:pt x="152" y="190"/>
                  </a:lnTo>
                  <a:lnTo>
                    <a:pt x="148" y="190"/>
                  </a:lnTo>
                  <a:lnTo>
                    <a:pt x="150" y="192"/>
                  </a:lnTo>
                  <a:lnTo>
                    <a:pt x="150" y="192"/>
                  </a:lnTo>
                  <a:lnTo>
                    <a:pt x="150" y="192"/>
                  </a:lnTo>
                  <a:lnTo>
                    <a:pt x="150" y="192"/>
                  </a:lnTo>
                  <a:lnTo>
                    <a:pt x="148" y="192"/>
                  </a:lnTo>
                  <a:lnTo>
                    <a:pt x="148" y="192"/>
                  </a:lnTo>
                  <a:lnTo>
                    <a:pt x="148" y="192"/>
                  </a:lnTo>
                  <a:lnTo>
                    <a:pt x="148" y="194"/>
                  </a:lnTo>
                  <a:lnTo>
                    <a:pt x="148" y="194"/>
                  </a:lnTo>
                  <a:lnTo>
                    <a:pt x="148" y="194"/>
                  </a:lnTo>
                  <a:lnTo>
                    <a:pt x="148" y="194"/>
                  </a:lnTo>
                  <a:lnTo>
                    <a:pt x="146" y="194"/>
                  </a:lnTo>
                  <a:lnTo>
                    <a:pt x="146" y="192"/>
                  </a:lnTo>
                  <a:lnTo>
                    <a:pt x="146" y="192"/>
                  </a:lnTo>
                  <a:lnTo>
                    <a:pt x="146" y="192"/>
                  </a:lnTo>
                  <a:lnTo>
                    <a:pt x="146" y="194"/>
                  </a:lnTo>
                  <a:lnTo>
                    <a:pt x="146" y="194"/>
                  </a:lnTo>
                  <a:lnTo>
                    <a:pt x="146" y="194"/>
                  </a:lnTo>
                  <a:lnTo>
                    <a:pt x="145" y="194"/>
                  </a:lnTo>
                  <a:lnTo>
                    <a:pt x="145" y="192"/>
                  </a:lnTo>
                  <a:lnTo>
                    <a:pt x="145" y="192"/>
                  </a:lnTo>
                  <a:lnTo>
                    <a:pt x="145" y="192"/>
                  </a:lnTo>
                  <a:lnTo>
                    <a:pt x="145" y="192"/>
                  </a:lnTo>
                  <a:lnTo>
                    <a:pt x="145" y="190"/>
                  </a:lnTo>
                  <a:lnTo>
                    <a:pt x="143" y="188"/>
                  </a:lnTo>
                  <a:lnTo>
                    <a:pt x="143" y="190"/>
                  </a:lnTo>
                  <a:lnTo>
                    <a:pt x="141" y="190"/>
                  </a:lnTo>
                  <a:lnTo>
                    <a:pt x="141" y="192"/>
                  </a:lnTo>
                  <a:lnTo>
                    <a:pt x="139" y="190"/>
                  </a:lnTo>
                  <a:lnTo>
                    <a:pt x="141" y="188"/>
                  </a:lnTo>
                  <a:lnTo>
                    <a:pt x="141" y="188"/>
                  </a:lnTo>
                  <a:lnTo>
                    <a:pt x="141" y="188"/>
                  </a:lnTo>
                  <a:lnTo>
                    <a:pt x="141" y="188"/>
                  </a:lnTo>
                  <a:lnTo>
                    <a:pt x="143" y="188"/>
                  </a:lnTo>
                  <a:lnTo>
                    <a:pt x="143" y="186"/>
                  </a:lnTo>
                  <a:lnTo>
                    <a:pt x="141" y="186"/>
                  </a:lnTo>
                  <a:lnTo>
                    <a:pt x="141" y="186"/>
                  </a:lnTo>
                  <a:lnTo>
                    <a:pt x="141" y="186"/>
                  </a:lnTo>
                  <a:lnTo>
                    <a:pt x="141" y="185"/>
                  </a:lnTo>
                  <a:lnTo>
                    <a:pt x="139" y="186"/>
                  </a:lnTo>
                  <a:lnTo>
                    <a:pt x="139" y="188"/>
                  </a:lnTo>
                  <a:lnTo>
                    <a:pt x="137" y="188"/>
                  </a:lnTo>
                  <a:lnTo>
                    <a:pt x="136" y="190"/>
                  </a:lnTo>
                  <a:lnTo>
                    <a:pt x="136" y="188"/>
                  </a:lnTo>
                  <a:lnTo>
                    <a:pt x="134" y="188"/>
                  </a:lnTo>
                  <a:lnTo>
                    <a:pt x="132" y="188"/>
                  </a:lnTo>
                  <a:lnTo>
                    <a:pt x="132" y="190"/>
                  </a:lnTo>
                  <a:lnTo>
                    <a:pt x="134" y="190"/>
                  </a:lnTo>
                  <a:lnTo>
                    <a:pt x="134" y="190"/>
                  </a:lnTo>
                  <a:lnTo>
                    <a:pt x="132" y="190"/>
                  </a:lnTo>
                  <a:lnTo>
                    <a:pt x="128" y="194"/>
                  </a:lnTo>
                  <a:lnTo>
                    <a:pt x="128" y="194"/>
                  </a:lnTo>
                  <a:lnTo>
                    <a:pt x="128" y="194"/>
                  </a:lnTo>
                  <a:lnTo>
                    <a:pt x="127" y="194"/>
                  </a:lnTo>
                  <a:lnTo>
                    <a:pt x="127" y="195"/>
                  </a:lnTo>
                  <a:lnTo>
                    <a:pt x="125" y="197"/>
                  </a:lnTo>
                  <a:lnTo>
                    <a:pt x="125" y="197"/>
                  </a:lnTo>
                  <a:lnTo>
                    <a:pt x="123" y="197"/>
                  </a:lnTo>
                  <a:lnTo>
                    <a:pt x="123" y="197"/>
                  </a:lnTo>
                  <a:lnTo>
                    <a:pt x="123" y="199"/>
                  </a:lnTo>
                  <a:lnTo>
                    <a:pt x="123" y="199"/>
                  </a:lnTo>
                  <a:lnTo>
                    <a:pt x="121" y="199"/>
                  </a:lnTo>
                  <a:lnTo>
                    <a:pt x="121" y="199"/>
                  </a:lnTo>
                  <a:lnTo>
                    <a:pt x="121" y="197"/>
                  </a:lnTo>
                  <a:lnTo>
                    <a:pt x="119" y="197"/>
                  </a:lnTo>
                  <a:lnTo>
                    <a:pt x="119" y="197"/>
                  </a:lnTo>
                  <a:lnTo>
                    <a:pt x="119" y="197"/>
                  </a:lnTo>
                  <a:lnTo>
                    <a:pt x="119" y="197"/>
                  </a:lnTo>
                  <a:lnTo>
                    <a:pt x="121" y="197"/>
                  </a:lnTo>
                  <a:lnTo>
                    <a:pt x="121" y="195"/>
                  </a:lnTo>
                  <a:lnTo>
                    <a:pt x="117" y="194"/>
                  </a:lnTo>
                  <a:lnTo>
                    <a:pt x="116" y="194"/>
                  </a:lnTo>
                  <a:lnTo>
                    <a:pt x="116" y="194"/>
                  </a:lnTo>
                  <a:lnTo>
                    <a:pt x="116" y="194"/>
                  </a:lnTo>
                  <a:lnTo>
                    <a:pt x="116" y="192"/>
                  </a:lnTo>
                  <a:lnTo>
                    <a:pt x="116" y="192"/>
                  </a:lnTo>
                  <a:lnTo>
                    <a:pt x="116" y="192"/>
                  </a:lnTo>
                  <a:lnTo>
                    <a:pt x="116" y="192"/>
                  </a:lnTo>
                  <a:lnTo>
                    <a:pt x="116" y="190"/>
                  </a:lnTo>
                  <a:lnTo>
                    <a:pt x="116" y="188"/>
                  </a:lnTo>
                  <a:lnTo>
                    <a:pt x="112" y="186"/>
                  </a:lnTo>
                  <a:lnTo>
                    <a:pt x="112" y="185"/>
                  </a:lnTo>
                  <a:lnTo>
                    <a:pt x="110" y="185"/>
                  </a:lnTo>
                  <a:lnTo>
                    <a:pt x="110" y="183"/>
                  </a:lnTo>
                  <a:lnTo>
                    <a:pt x="108" y="183"/>
                  </a:lnTo>
                  <a:lnTo>
                    <a:pt x="108" y="183"/>
                  </a:lnTo>
                  <a:lnTo>
                    <a:pt x="108" y="183"/>
                  </a:lnTo>
                  <a:lnTo>
                    <a:pt x="110" y="181"/>
                  </a:lnTo>
                  <a:lnTo>
                    <a:pt x="110" y="181"/>
                  </a:lnTo>
                  <a:lnTo>
                    <a:pt x="110" y="181"/>
                  </a:lnTo>
                  <a:lnTo>
                    <a:pt x="110" y="181"/>
                  </a:lnTo>
                  <a:lnTo>
                    <a:pt x="108" y="179"/>
                  </a:lnTo>
                  <a:lnTo>
                    <a:pt x="107" y="179"/>
                  </a:lnTo>
                  <a:lnTo>
                    <a:pt x="105" y="179"/>
                  </a:lnTo>
                  <a:lnTo>
                    <a:pt x="105" y="179"/>
                  </a:lnTo>
                  <a:lnTo>
                    <a:pt x="105" y="177"/>
                  </a:lnTo>
                  <a:lnTo>
                    <a:pt x="105" y="177"/>
                  </a:lnTo>
                  <a:lnTo>
                    <a:pt x="105" y="177"/>
                  </a:lnTo>
                  <a:lnTo>
                    <a:pt x="107" y="177"/>
                  </a:lnTo>
                  <a:lnTo>
                    <a:pt x="105" y="177"/>
                  </a:lnTo>
                  <a:lnTo>
                    <a:pt x="105" y="177"/>
                  </a:lnTo>
                  <a:lnTo>
                    <a:pt x="105" y="177"/>
                  </a:lnTo>
                  <a:lnTo>
                    <a:pt x="105" y="177"/>
                  </a:lnTo>
                  <a:lnTo>
                    <a:pt x="107" y="175"/>
                  </a:lnTo>
                  <a:lnTo>
                    <a:pt x="105" y="175"/>
                  </a:lnTo>
                  <a:lnTo>
                    <a:pt x="105" y="175"/>
                  </a:lnTo>
                  <a:lnTo>
                    <a:pt x="105" y="175"/>
                  </a:lnTo>
                  <a:lnTo>
                    <a:pt x="103" y="175"/>
                  </a:lnTo>
                  <a:lnTo>
                    <a:pt x="103" y="175"/>
                  </a:lnTo>
                  <a:lnTo>
                    <a:pt x="101" y="177"/>
                  </a:lnTo>
                  <a:lnTo>
                    <a:pt x="99" y="181"/>
                  </a:lnTo>
                  <a:lnTo>
                    <a:pt x="99" y="181"/>
                  </a:lnTo>
                  <a:lnTo>
                    <a:pt x="99" y="181"/>
                  </a:lnTo>
                  <a:lnTo>
                    <a:pt x="101" y="179"/>
                  </a:lnTo>
                  <a:lnTo>
                    <a:pt x="101" y="177"/>
                  </a:lnTo>
                  <a:lnTo>
                    <a:pt x="101" y="175"/>
                  </a:lnTo>
                  <a:lnTo>
                    <a:pt x="103" y="175"/>
                  </a:lnTo>
                  <a:lnTo>
                    <a:pt x="101" y="175"/>
                  </a:lnTo>
                  <a:lnTo>
                    <a:pt x="101" y="174"/>
                  </a:lnTo>
                  <a:lnTo>
                    <a:pt x="101" y="174"/>
                  </a:lnTo>
                  <a:lnTo>
                    <a:pt x="101" y="174"/>
                  </a:lnTo>
                  <a:lnTo>
                    <a:pt x="101" y="172"/>
                  </a:lnTo>
                  <a:lnTo>
                    <a:pt x="101" y="172"/>
                  </a:lnTo>
                  <a:lnTo>
                    <a:pt x="101" y="172"/>
                  </a:lnTo>
                  <a:lnTo>
                    <a:pt x="99" y="174"/>
                  </a:lnTo>
                  <a:lnTo>
                    <a:pt x="99" y="174"/>
                  </a:lnTo>
                  <a:lnTo>
                    <a:pt x="98" y="174"/>
                  </a:lnTo>
                  <a:lnTo>
                    <a:pt x="98" y="174"/>
                  </a:lnTo>
                  <a:lnTo>
                    <a:pt x="96" y="175"/>
                  </a:lnTo>
                  <a:lnTo>
                    <a:pt x="96" y="177"/>
                  </a:lnTo>
                  <a:lnTo>
                    <a:pt x="96" y="177"/>
                  </a:lnTo>
                  <a:lnTo>
                    <a:pt x="94" y="177"/>
                  </a:lnTo>
                  <a:lnTo>
                    <a:pt x="94" y="177"/>
                  </a:lnTo>
                  <a:lnTo>
                    <a:pt x="94" y="177"/>
                  </a:lnTo>
                  <a:lnTo>
                    <a:pt x="96" y="175"/>
                  </a:lnTo>
                  <a:lnTo>
                    <a:pt x="96" y="175"/>
                  </a:lnTo>
                  <a:lnTo>
                    <a:pt x="96" y="174"/>
                  </a:lnTo>
                  <a:lnTo>
                    <a:pt x="96" y="172"/>
                  </a:lnTo>
                  <a:lnTo>
                    <a:pt x="94" y="172"/>
                  </a:lnTo>
                  <a:lnTo>
                    <a:pt x="94" y="174"/>
                  </a:lnTo>
                  <a:lnTo>
                    <a:pt x="92" y="174"/>
                  </a:lnTo>
                  <a:lnTo>
                    <a:pt x="92" y="174"/>
                  </a:lnTo>
                  <a:lnTo>
                    <a:pt x="92" y="174"/>
                  </a:lnTo>
                  <a:lnTo>
                    <a:pt x="87" y="175"/>
                  </a:lnTo>
                  <a:lnTo>
                    <a:pt x="87" y="175"/>
                  </a:lnTo>
                  <a:lnTo>
                    <a:pt x="87" y="177"/>
                  </a:lnTo>
                  <a:lnTo>
                    <a:pt x="87" y="177"/>
                  </a:lnTo>
                  <a:lnTo>
                    <a:pt x="85" y="177"/>
                  </a:lnTo>
                  <a:lnTo>
                    <a:pt x="85" y="177"/>
                  </a:lnTo>
                  <a:lnTo>
                    <a:pt x="85" y="177"/>
                  </a:lnTo>
                  <a:lnTo>
                    <a:pt x="85" y="177"/>
                  </a:lnTo>
                  <a:lnTo>
                    <a:pt x="85" y="175"/>
                  </a:lnTo>
                  <a:lnTo>
                    <a:pt x="85" y="175"/>
                  </a:lnTo>
                  <a:lnTo>
                    <a:pt x="85" y="175"/>
                  </a:lnTo>
                  <a:lnTo>
                    <a:pt x="83" y="175"/>
                  </a:lnTo>
                  <a:lnTo>
                    <a:pt x="81" y="175"/>
                  </a:lnTo>
                  <a:lnTo>
                    <a:pt x="81" y="174"/>
                  </a:lnTo>
                  <a:lnTo>
                    <a:pt x="80" y="174"/>
                  </a:lnTo>
                  <a:lnTo>
                    <a:pt x="80" y="175"/>
                  </a:lnTo>
                  <a:lnTo>
                    <a:pt x="80" y="177"/>
                  </a:lnTo>
                  <a:lnTo>
                    <a:pt x="78" y="177"/>
                  </a:lnTo>
                  <a:lnTo>
                    <a:pt x="78" y="179"/>
                  </a:lnTo>
                  <a:lnTo>
                    <a:pt x="78" y="179"/>
                  </a:lnTo>
                  <a:lnTo>
                    <a:pt x="80" y="181"/>
                  </a:lnTo>
                  <a:lnTo>
                    <a:pt x="80" y="183"/>
                  </a:lnTo>
                  <a:lnTo>
                    <a:pt x="78" y="183"/>
                  </a:lnTo>
                  <a:lnTo>
                    <a:pt x="78" y="183"/>
                  </a:lnTo>
                  <a:lnTo>
                    <a:pt x="78" y="185"/>
                  </a:lnTo>
                  <a:lnTo>
                    <a:pt x="78" y="186"/>
                  </a:lnTo>
                  <a:lnTo>
                    <a:pt x="78" y="186"/>
                  </a:lnTo>
                  <a:lnTo>
                    <a:pt x="76" y="186"/>
                  </a:lnTo>
                  <a:lnTo>
                    <a:pt x="74" y="186"/>
                  </a:lnTo>
                  <a:lnTo>
                    <a:pt x="74" y="185"/>
                  </a:lnTo>
                  <a:lnTo>
                    <a:pt x="72" y="185"/>
                  </a:lnTo>
                  <a:lnTo>
                    <a:pt x="72" y="185"/>
                  </a:lnTo>
                  <a:lnTo>
                    <a:pt x="71" y="185"/>
                  </a:lnTo>
                  <a:lnTo>
                    <a:pt x="71" y="185"/>
                  </a:lnTo>
                  <a:lnTo>
                    <a:pt x="69" y="185"/>
                  </a:lnTo>
                  <a:lnTo>
                    <a:pt x="67" y="185"/>
                  </a:lnTo>
                  <a:lnTo>
                    <a:pt x="67" y="183"/>
                  </a:lnTo>
                  <a:lnTo>
                    <a:pt x="65" y="183"/>
                  </a:lnTo>
                  <a:lnTo>
                    <a:pt x="65" y="183"/>
                  </a:lnTo>
                  <a:lnTo>
                    <a:pt x="65" y="183"/>
                  </a:lnTo>
                  <a:lnTo>
                    <a:pt x="65" y="185"/>
                  </a:lnTo>
                  <a:lnTo>
                    <a:pt x="65" y="185"/>
                  </a:lnTo>
                  <a:lnTo>
                    <a:pt x="65" y="185"/>
                  </a:lnTo>
                  <a:lnTo>
                    <a:pt x="65" y="185"/>
                  </a:lnTo>
                  <a:lnTo>
                    <a:pt x="63" y="186"/>
                  </a:lnTo>
                  <a:lnTo>
                    <a:pt x="65" y="188"/>
                  </a:lnTo>
                  <a:lnTo>
                    <a:pt x="63" y="186"/>
                  </a:lnTo>
                  <a:lnTo>
                    <a:pt x="63" y="186"/>
                  </a:lnTo>
                  <a:lnTo>
                    <a:pt x="63" y="186"/>
                  </a:lnTo>
                  <a:lnTo>
                    <a:pt x="63" y="186"/>
                  </a:lnTo>
                  <a:lnTo>
                    <a:pt x="63" y="188"/>
                  </a:lnTo>
                  <a:lnTo>
                    <a:pt x="63" y="188"/>
                  </a:lnTo>
                  <a:lnTo>
                    <a:pt x="63" y="188"/>
                  </a:lnTo>
                  <a:lnTo>
                    <a:pt x="63" y="190"/>
                  </a:lnTo>
                  <a:lnTo>
                    <a:pt x="63" y="190"/>
                  </a:lnTo>
                  <a:lnTo>
                    <a:pt x="63" y="190"/>
                  </a:lnTo>
                  <a:lnTo>
                    <a:pt x="63" y="190"/>
                  </a:lnTo>
                  <a:lnTo>
                    <a:pt x="62" y="188"/>
                  </a:lnTo>
                  <a:lnTo>
                    <a:pt x="62" y="188"/>
                  </a:lnTo>
                  <a:lnTo>
                    <a:pt x="62" y="188"/>
                  </a:lnTo>
                  <a:lnTo>
                    <a:pt x="62" y="188"/>
                  </a:lnTo>
                  <a:lnTo>
                    <a:pt x="62" y="186"/>
                  </a:lnTo>
                  <a:lnTo>
                    <a:pt x="60" y="186"/>
                  </a:lnTo>
                  <a:lnTo>
                    <a:pt x="60" y="186"/>
                  </a:lnTo>
                  <a:lnTo>
                    <a:pt x="58" y="188"/>
                  </a:lnTo>
                  <a:lnTo>
                    <a:pt x="58" y="188"/>
                  </a:lnTo>
                  <a:lnTo>
                    <a:pt x="58" y="186"/>
                  </a:lnTo>
                  <a:lnTo>
                    <a:pt x="58" y="186"/>
                  </a:lnTo>
                  <a:lnTo>
                    <a:pt x="58" y="186"/>
                  </a:lnTo>
                  <a:lnTo>
                    <a:pt x="58" y="185"/>
                  </a:lnTo>
                  <a:lnTo>
                    <a:pt x="58" y="185"/>
                  </a:lnTo>
                  <a:lnTo>
                    <a:pt x="58" y="185"/>
                  </a:lnTo>
                  <a:lnTo>
                    <a:pt x="58" y="185"/>
                  </a:lnTo>
                  <a:lnTo>
                    <a:pt x="58" y="185"/>
                  </a:lnTo>
                  <a:lnTo>
                    <a:pt x="58" y="185"/>
                  </a:lnTo>
                  <a:lnTo>
                    <a:pt x="58" y="183"/>
                  </a:lnTo>
                  <a:lnTo>
                    <a:pt x="58" y="183"/>
                  </a:lnTo>
                  <a:lnTo>
                    <a:pt x="56" y="183"/>
                  </a:lnTo>
                  <a:lnTo>
                    <a:pt x="54" y="185"/>
                  </a:lnTo>
                  <a:lnTo>
                    <a:pt x="54" y="185"/>
                  </a:lnTo>
                  <a:lnTo>
                    <a:pt x="52" y="185"/>
                  </a:lnTo>
                  <a:lnTo>
                    <a:pt x="54" y="185"/>
                  </a:lnTo>
                  <a:lnTo>
                    <a:pt x="54" y="186"/>
                  </a:lnTo>
                  <a:lnTo>
                    <a:pt x="52" y="186"/>
                  </a:lnTo>
                  <a:lnTo>
                    <a:pt x="52" y="186"/>
                  </a:lnTo>
                  <a:lnTo>
                    <a:pt x="52" y="186"/>
                  </a:lnTo>
                  <a:lnTo>
                    <a:pt x="52" y="186"/>
                  </a:lnTo>
                  <a:lnTo>
                    <a:pt x="52" y="185"/>
                  </a:lnTo>
                  <a:lnTo>
                    <a:pt x="52" y="185"/>
                  </a:lnTo>
                  <a:lnTo>
                    <a:pt x="51" y="186"/>
                  </a:lnTo>
                  <a:lnTo>
                    <a:pt x="51" y="185"/>
                  </a:lnTo>
                  <a:lnTo>
                    <a:pt x="49" y="185"/>
                  </a:lnTo>
                  <a:lnTo>
                    <a:pt x="49" y="186"/>
                  </a:lnTo>
                  <a:lnTo>
                    <a:pt x="47" y="186"/>
                  </a:lnTo>
                  <a:lnTo>
                    <a:pt x="47" y="186"/>
                  </a:lnTo>
                  <a:lnTo>
                    <a:pt x="45" y="188"/>
                  </a:lnTo>
                  <a:lnTo>
                    <a:pt x="45" y="188"/>
                  </a:lnTo>
                  <a:lnTo>
                    <a:pt x="47" y="188"/>
                  </a:lnTo>
                  <a:lnTo>
                    <a:pt x="47" y="188"/>
                  </a:lnTo>
                  <a:lnTo>
                    <a:pt x="45" y="188"/>
                  </a:lnTo>
                  <a:lnTo>
                    <a:pt x="45" y="188"/>
                  </a:lnTo>
                  <a:lnTo>
                    <a:pt x="43" y="188"/>
                  </a:lnTo>
                  <a:lnTo>
                    <a:pt x="43" y="188"/>
                  </a:lnTo>
                  <a:lnTo>
                    <a:pt x="42" y="190"/>
                  </a:lnTo>
                  <a:lnTo>
                    <a:pt x="42" y="190"/>
                  </a:lnTo>
                  <a:lnTo>
                    <a:pt x="42" y="188"/>
                  </a:lnTo>
                  <a:lnTo>
                    <a:pt x="40" y="186"/>
                  </a:lnTo>
                  <a:lnTo>
                    <a:pt x="38" y="186"/>
                  </a:lnTo>
                  <a:lnTo>
                    <a:pt x="38" y="188"/>
                  </a:lnTo>
                  <a:lnTo>
                    <a:pt x="36" y="188"/>
                  </a:lnTo>
                  <a:lnTo>
                    <a:pt x="34" y="188"/>
                  </a:lnTo>
                  <a:lnTo>
                    <a:pt x="34" y="188"/>
                  </a:lnTo>
                  <a:lnTo>
                    <a:pt x="34" y="188"/>
                  </a:lnTo>
                  <a:lnTo>
                    <a:pt x="36" y="190"/>
                  </a:lnTo>
                  <a:lnTo>
                    <a:pt x="34" y="190"/>
                  </a:lnTo>
                  <a:lnTo>
                    <a:pt x="33" y="190"/>
                  </a:lnTo>
                  <a:lnTo>
                    <a:pt x="33" y="190"/>
                  </a:lnTo>
                  <a:lnTo>
                    <a:pt x="27" y="190"/>
                  </a:lnTo>
                  <a:lnTo>
                    <a:pt x="27" y="192"/>
                  </a:lnTo>
                  <a:lnTo>
                    <a:pt x="29" y="192"/>
                  </a:lnTo>
                  <a:lnTo>
                    <a:pt x="29" y="192"/>
                  </a:lnTo>
                  <a:lnTo>
                    <a:pt x="29" y="192"/>
                  </a:lnTo>
                  <a:lnTo>
                    <a:pt x="29" y="192"/>
                  </a:lnTo>
                  <a:lnTo>
                    <a:pt x="29" y="192"/>
                  </a:lnTo>
                  <a:lnTo>
                    <a:pt x="29" y="192"/>
                  </a:lnTo>
                  <a:lnTo>
                    <a:pt x="27" y="192"/>
                  </a:lnTo>
                  <a:lnTo>
                    <a:pt x="25" y="192"/>
                  </a:lnTo>
                  <a:lnTo>
                    <a:pt x="25" y="194"/>
                  </a:lnTo>
                  <a:lnTo>
                    <a:pt x="27" y="195"/>
                  </a:lnTo>
                  <a:lnTo>
                    <a:pt x="27" y="195"/>
                  </a:lnTo>
                  <a:lnTo>
                    <a:pt x="25" y="194"/>
                  </a:lnTo>
                  <a:lnTo>
                    <a:pt x="24" y="194"/>
                  </a:lnTo>
                  <a:lnTo>
                    <a:pt x="22" y="194"/>
                  </a:lnTo>
                  <a:lnTo>
                    <a:pt x="22" y="195"/>
                  </a:lnTo>
                  <a:lnTo>
                    <a:pt x="20" y="195"/>
                  </a:lnTo>
                  <a:lnTo>
                    <a:pt x="22" y="195"/>
                  </a:lnTo>
                  <a:lnTo>
                    <a:pt x="20" y="195"/>
                  </a:lnTo>
                  <a:lnTo>
                    <a:pt x="20" y="195"/>
                  </a:lnTo>
                  <a:lnTo>
                    <a:pt x="20" y="197"/>
                  </a:lnTo>
                  <a:lnTo>
                    <a:pt x="18" y="199"/>
                  </a:lnTo>
                  <a:lnTo>
                    <a:pt x="18" y="201"/>
                  </a:lnTo>
                  <a:lnTo>
                    <a:pt x="18" y="203"/>
                  </a:lnTo>
                  <a:lnTo>
                    <a:pt x="18" y="203"/>
                  </a:lnTo>
                  <a:lnTo>
                    <a:pt x="18" y="203"/>
                  </a:lnTo>
                  <a:lnTo>
                    <a:pt x="16" y="204"/>
                  </a:lnTo>
                  <a:lnTo>
                    <a:pt x="16" y="204"/>
                  </a:lnTo>
                  <a:lnTo>
                    <a:pt x="16" y="206"/>
                  </a:lnTo>
                  <a:lnTo>
                    <a:pt x="18" y="208"/>
                  </a:lnTo>
                  <a:lnTo>
                    <a:pt x="18" y="210"/>
                  </a:lnTo>
                  <a:lnTo>
                    <a:pt x="16" y="210"/>
                  </a:lnTo>
                  <a:lnTo>
                    <a:pt x="16" y="212"/>
                  </a:lnTo>
                  <a:lnTo>
                    <a:pt x="18" y="212"/>
                  </a:lnTo>
                  <a:lnTo>
                    <a:pt x="18" y="212"/>
                  </a:lnTo>
                  <a:lnTo>
                    <a:pt x="20" y="212"/>
                  </a:lnTo>
                  <a:lnTo>
                    <a:pt x="22" y="212"/>
                  </a:lnTo>
                  <a:lnTo>
                    <a:pt x="22" y="212"/>
                  </a:lnTo>
                  <a:lnTo>
                    <a:pt x="22" y="212"/>
                  </a:lnTo>
                  <a:lnTo>
                    <a:pt x="22" y="210"/>
                  </a:lnTo>
                  <a:lnTo>
                    <a:pt x="22" y="212"/>
                  </a:lnTo>
                  <a:lnTo>
                    <a:pt x="24" y="212"/>
                  </a:lnTo>
                  <a:lnTo>
                    <a:pt x="25" y="212"/>
                  </a:lnTo>
                  <a:lnTo>
                    <a:pt x="25" y="212"/>
                  </a:lnTo>
                  <a:lnTo>
                    <a:pt x="27" y="212"/>
                  </a:lnTo>
                  <a:lnTo>
                    <a:pt x="31" y="210"/>
                  </a:lnTo>
                  <a:lnTo>
                    <a:pt x="33" y="208"/>
                  </a:lnTo>
                  <a:lnTo>
                    <a:pt x="34" y="208"/>
                  </a:lnTo>
                  <a:lnTo>
                    <a:pt x="38" y="206"/>
                  </a:lnTo>
                  <a:lnTo>
                    <a:pt x="40" y="206"/>
                  </a:lnTo>
                  <a:lnTo>
                    <a:pt x="40" y="206"/>
                  </a:lnTo>
                  <a:lnTo>
                    <a:pt x="42" y="206"/>
                  </a:lnTo>
                  <a:lnTo>
                    <a:pt x="36" y="208"/>
                  </a:lnTo>
                  <a:lnTo>
                    <a:pt x="36" y="208"/>
                  </a:lnTo>
                  <a:lnTo>
                    <a:pt x="33" y="212"/>
                  </a:lnTo>
                  <a:lnTo>
                    <a:pt x="33" y="213"/>
                  </a:lnTo>
                  <a:lnTo>
                    <a:pt x="34" y="213"/>
                  </a:lnTo>
                  <a:lnTo>
                    <a:pt x="34" y="212"/>
                  </a:lnTo>
                  <a:lnTo>
                    <a:pt x="36" y="212"/>
                  </a:lnTo>
                  <a:lnTo>
                    <a:pt x="36" y="212"/>
                  </a:lnTo>
                  <a:lnTo>
                    <a:pt x="36" y="212"/>
                  </a:lnTo>
                  <a:lnTo>
                    <a:pt x="36" y="212"/>
                  </a:lnTo>
                  <a:lnTo>
                    <a:pt x="36" y="212"/>
                  </a:lnTo>
                  <a:lnTo>
                    <a:pt x="36" y="213"/>
                  </a:lnTo>
                  <a:lnTo>
                    <a:pt x="36" y="212"/>
                  </a:lnTo>
                  <a:lnTo>
                    <a:pt x="38" y="212"/>
                  </a:lnTo>
                  <a:lnTo>
                    <a:pt x="40" y="212"/>
                  </a:lnTo>
                  <a:lnTo>
                    <a:pt x="40" y="212"/>
                  </a:lnTo>
                  <a:lnTo>
                    <a:pt x="40" y="212"/>
                  </a:lnTo>
                  <a:lnTo>
                    <a:pt x="40" y="210"/>
                  </a:lnTo>
                  <a:lnTo>
                    <a:pt x="40" y="210"/>
                  </a:lnTo>
                  <a:lnTo>
                    <a:pt x="40" y="212"/>
                  </a:lnTo>
                  <a:lnTo>
                    <a:pt x="40" y="212"/>
                  </a:lnTo>
                  <a:lnTo>
                    <a:pt x="40" y="212"/>
                  </a:lnTo>
                  <a:lnTo>
                    <a:pt x="40" y="212"/>
                  </a:lnTo>
                  <a:lnTo>
                    <a:pt x="42" y="210"/>
                  </a:lnTo>
                  <a:lnTo>
                    <a:pt x="43" y="210"/>
                  </a:lnTo>
                  <a:lnTo>
                    <a:pt x="42" y="212"/>
                  </a:lnTo>
                  <a:lnTo>
                    <a:pt x="42" y="212"/>
                  </a:lnTo>
                  <a:lnTo>
                    <a:pt x="42" y="212"/>
                  </a:lnTo>
                  <a:lnTo>
                    <a:pt x="42" y="213"/>
                  </a:lnTo>
                  <a:lnTo>
                    <a:pt x="40" y="213"/>
                  </a:lnTo>
                  <a:lnTo>
                    <a:pt x="40" y="213"/>
                  </a:lnTo>
                  <a:lnTo>
                    <a:pt x="40" y="213"/>
                  </a:lnTo>
                  <a:lnTo>
                    <a:pt x="42" y="213"/>
                  </a:lnTo>
                  <a:lnTo>
                    <a:pt x="42" y="213"/>
                  </a:lnTo>
                  <a:lnTo>
                    <a:pt x="43" y="213"/>
                  </a:lnTo>
                  <a:lnTo>
                    <a:pt x="43" y="215"/>
                  </a:lnTo>
                  <a:lnTo>
                    <a:pt x="43" y="213"/>
                  </a:lnTo>
                  <a:lnTo>
                    <a:pt x="45" y="213"/>
                  </a:lnTo>
                  <a:lnTo>
                    <a:pt x="45" y="215"/>
                  </a:lnTo>
                  <a:lnTo>
                    <a:pt x="45" y="215"/>
                  </a:lnTo>
                  <a:lnTo>
                    <a:pt x="47" y="215"/>
                  </a:lnTo>
                  <a:lnTo>
                    <a:pt x="47" y="215"/>
                  </a:lnTo>
                  <a:lnTo>
                    <a:pt x="43" y="217"/>
                  </a:lnTo>
                  <a:lnTo>
                    <a:pt x="42" y="215"/>
                  </a:lnTo>
                  <a:lnTo>
                    <a:pt x="42" y="215"/>
                  </a:lnTo>
                  <a:lnTo>
                    <a:pt x="43" y="215"/>
                  </a:lnTo>
                  <a:lnTo>
                    <a:pt x="43" y="215"/>
                  </a:lnTo>
                  <a:lnTo>
                    <a:pt x="40" y="215"/>
                  </a:lnTo>
                  <a:lnTo>
                    <a:pt x="38" y="217"/>
                  </a:lnTo>
                  <a:lnTo>
                    <a:pt x="36" y="217"/>
                  </a:lnTo>
                  <a:lnTo>
                    <a:pt x="36" y="217"/>
                  </a:lnTo>
                  <a:lnTo>
                    <a:pt x="36" y="215"/>
                  </a:lnTo>
                  <a:lnTo>
                    <a:pt x="34" y="215"/>
                  </a:lnTo>
                  <a:lnTo>
                    <a:pt x="34" y="215"/>
                  </a:lnTo>
                  <a:lnTo>
                    <a:pt x="31" y="215"/>
                  </a:lnTo>
                  <a:lnTo>
                    <a:pt x="29" y="215"/>
                  </a:lnTo>
                  <a:lnTo>
                    <a:pt x="29" y="212"/>
                  </a:lnTo>
                  <a:lnTo>
                    <a:pt x="29" y="212"/>
                  </a:lnTo>
                  <a:lnTo>
                    <a:pt x="29" y="212"/>
                  </a:lnTo>
                  <a:lnTo>
                    <a:pt x="27" y="215"/>
                  </a:lnTo>
                  <a:lnTo>
                    <a:pt x="27" y="215"/>
                  </a:lnTo>
                  <a:lnTo>
                    <a:pt x="27" y="215"/>
                  </a:lnTo>
                  <a:lnTo>
                    <a:pt x="27" y="215"/>
                  </a:lnTo>
                  <a:lnTo>
                    <a:pt x="27" y="217"/>
                  </a:lnTo>
                  <a:lnTo>
                    <a:pt x="25" y="217"/>
                  </a:lnTo>
                  <a:lnTo>
                    <a:pt x="25" y="215"/>
                  </a:lnTo>
                  <a:lnTo>
                    <a:pt x="25" y="215"/>
                  </a:lnTo>
                  <a:lnTo>
                    <a:pt x="25" y="217"/>
                  </a:lnTo>
                  <a:lnTo>
                    <a:pt x="25" y="217"/>
                  </a:lnTo>
                  <a:lnTo>
                    <a:pt x="25" y="217"/>
                  </a:lnTo>
                  <a:lnTo>
                    <a:pt x="27" y="219"/>
                  </a:lnTo>
                  <a:lnTo>
                    <a:pt x="29" y="219"/>
                  </a:lnTo>
                  <a:lnTo>
                    <a:pt x="29" y="219"/>
                  </a:lnTo>
                  <a:lnTo>
                    <a:pt x="29" y="219"/>
                  </a:lnTo>
                  <a:lnTo>
                    <a:pt x="29" y="219"/>
                  </a:lnTo>
                  <a:lnTo>
                    <a:pt x="27" y="221"/>
                  </a:lnTo>
                  <a:lnTo>
                    <a:pt x="27" y="221"/>
                  </a:lnTo>
                  <a:lnTo>
                    <a:pt x="29" y="222"/>
                  </a:lnTo>
                  <a:lnTo>
                    <a:pt x="29" y="222"/>
                  </a:lnTo>
                  <a:lnTo>
                    <a:pt x="29" y="222"/>
                  </a:lnTo>
                  <a:lnTo>
                    <a:pt x="29" y="224"/>
                  </a:lnTo>
                  <a:lnTo>
                    <a:pt x="29" y="224"/>
                  </a:lnTo>
                  <a:lnTo>
                    <a:pt x="31" y="222"/>
                  </a:lnTo>
                  <a:lnTo>
                    <a:pt x="31" y="221"/>
                  </a:lnTo>
                  <a:lnTo>
                    <a:pt x="33" y="219"/>
                  </a:lnTo>
                  <a:lnTo>
                    <a:pt x="33" y="219"/>
                  </a:lnTo>
                  <a:lnTo>
                    <a:pt x="36" y="221"/>
                  </a:lnTo>
                  <a:lnTo>
                    <a:pt x="38" y="221"/>
                  </a:lnTo>
                  <a:lnTo>
                    <a:pt x="38" y="221"/>
                  </a:lnTo>
                  <a:lnTo>
                    <a:pt x="38" y="221"/>
                  </a:lnTo>
                  <a:lnTo>
                    <a:pt x="38" y="222"/>
                  </a:lnTo>
                  <a:lnTo>
                    <a:pt x="38" y="222"/>
                  </a:lnTo>
                  <a:lnTo>
                    <a:pt x="40" y="222"/>
                  </a:lnTo>
                  <a:lnTo>
                    <a:pt x="42" y="222"/>
                  </a:lnTo>
                  <a:lnTo>
                    <a:pt x="42" y="224"/>
                  </a:lnTo>
                  <a:lnTo>
                    <a:pt x="42" y="226"/>
                  </a:lnTo>
                  <a:lnTo>
                    <a:pt x="42" y="226"/>
                  </a:lnTo>
                  <a:lnTo>
                    <a:pt x="42" y="228"/>
                  </a:lnTo>
                  <a:lnTo>
                    <a:pt x="42" y="230"/>
                  </a:lnTo>
                  <a:lnTo>
                    <a:pt x="42" y="230"/>
                  </a:lnTo>
                  <a:lnTo>
                    <a:pt x="42" y="230"/>
                  </a:lnTo>
                  <a:lnTo>
                    <a:pt x="38" y="230"/>
                  </a:lnTo>
                  <a:lnTo>
                    <a:pt x="22" y="233"/>
                  </a:lnTo>
                  <a:lnTo>
                    <a:pt x="22" y="233"/>
                  </a:lnTo>
                  <a:lnTo>
                    <a:pt x="22" y="231"/>
                  </a:lnTo>
                  <a:lnTo>
                    <a:pt x="22" y="231"/>
                  </a:lnTo>
                  <a:lnTo>
                    <a:pt x="20" y="233"/>
                  </a:lnTo>
                  <a:lnTo>
                    <a:pt x="20" y="233"/>
                  </a:lnTo>
                  <a:lnTo>
                    <a:pt x="20" y="233"/>
                  </a:lnTo>
                  <a:lnTo>
                    <a:pt x="20" y="233"/>
                  </a:lnTo>
                  <a:lnTo>
                    <a:pt x="20" y="233"/>
                  </a:lnTo>
                  <a:lnTo>
                    <a:pt x="20" y="235"/>
                  </a:lnTo>
                  <a:lnTo>
                    <a:pt x="20" y="235"/>
                  </a:lnTo>
                  <a:lnTo>
                    <a:pt x="24" y="235"/>
                  </a:lnTo>
                  <a:lnTo>
                    <a:pt x="25" y="235"/>
                  </a:lnTo>
                  <a:lnTo>
                    <a:pt x="25" y="235"/>
                  </a:lnTo>
                  <a:lnTo>
                    <a:pt x="27" y="237"/>
                  </a:lnTo>
                  <a:lnTo>
                    <a:pt x="29" y="237"/>
                  </a:lnTo>
                  <a:lnTo>
                    <a:pt x="29" y="237"/>
                  </a:lnTo>
                  <a:lnTo>
                    <a:pt x="29" y="235"/>
                  </a:lnTo>
                  <a:lnTo>
                    <a:pt x="31" y="237"/>
                  </a:lnTo>
                  <a:lnTo>
                    <a:pt x="34" y="239"/>
                  </a:lnTo>
                  <a:lnTo>
                    <a:pt x="36" y="242"/>
                  </a:lnTo>
                  <a:lnTo>
                    <a:pt x="38" y="244"/>
                  </a:lnTo>
                  <a:lnTo>
                    <a:pt x="38" y="246"/>
                  </a:lnTo>
                  <a:lnTo>
                    <a:pt x="38" y="248"/>
                  </a:lnTo>
                  <a:lnTo>
                    <a:pt x="38" y="250"/>
                  </a:lnTo>
                  <a:lnTo>
                    <a:pt x="38" y="250"/>
                  </a:lnTo>
                  <a:lnTo>
                    <a:pt x="38" y="250"/>
                  </a:lnTo>
                  <a:lnTo>
                    <a:pt x="38" y="250"/>
                  </a:lnTo>
                  <a:lnTo>
                    <a:pt x="38" y="250"/>
                  </a:lnTo>
                  <a:lnTo>
                    <a:pt x="38" y="251"/>
                  </a:lnTo>
                  <a:lnTo>
                    <a:pt x="38" y="251"/>
                  </a:lnTo>
                  <a:lnTo>
                    <a:pt x="38" y="251"/>
                  </a:lnTo>
                  <a:lnTo>
                    <a:pt x="45" y="253"/>
                  </a:lnTo>
                  <a:lnTo>
                    <a:pt x="45" y="251"/>
                  </a:lnTo>
                  <a:lnTo>
                    <a:pt x="47" y="251"/>
                  </a:lnTo>
                  <a:lnTo>
                    <a:pt x="49" y="250"/>
                  </a:lnTo>
                  <a:lnTo>
                    <a:pt x="49" y="250"/>
                  </a:lnTo>
                  <a:lnTo>
                    <a:pt x="47" y="250"/>
                  </a:lnTo>
                  <a:lnTo>
                    <a:pt x="47" y="250"/>
                  </a:lnTo>
                  <a:lnTo>
                    <a:pt x="47" y="250"/>
                  </a:lnTo>
                  <a:lnTo>
                    <a:pt x="47" y="248"/>
                  </a:lnTo>
                  <a:lnTo>
                    <a:pt x="47" y="248"/>
                  </a:lnTo>
                  <a:lnTo>
                    <a:pt x="47" y="248"/>
                  </a:lnTo>
                  <a:lnTo>
                    <a:pt x="47" y="248"/>
                  </a:lnTo>
                  <a:lnTo>
                    <a:pt x="49" y="248"/>
                  </a:lnTo>
                  <a:lnTo>
                    <a:pt x="49" y="248"/>
                  </a:lnTo>
                  <a:lnTo>
                    <a:pt x="49" y="248"/>
                  </a:lnTo>
                  <a:lnTo>
                    <a:pt x="51" y="248"/>
                  </a:lnTo>
                  <a:lnTo>
                    <a:pt x="51" y="248"/>
                  </a:lnTo>
                  <a:lnTo>
                    <a:pt x="51" y="248"/>
                  </a:lnTo>
                  <a:lnTo>
                    <a:pt x="51" y="246"/>
                  </a:lnTo>
                  <a:lnTo>
                    <a:pt x="49" y="246"/>
                  </a:lnTo>
                  <a:lnTo>
                    <a:pt x="49" y="244"/>
                  </a:lnTo>
                  <a:lnTo>
                    <a:pt x="49" y="244"/>
                  </a:lnTo>
                  <a:lnTo>
                    <a:pt x="49" y="244"/>
                  </a:lnTo>
                  <a:lnTo>
                    <a:pt x="51" y="246"/>
                  </a:lnTo>
                  <a:lnTo>
                    <a:pt x="51" y="246"/>
                  </a:lnTo>
                  <a:lnTo>
                    <a:pt x="51" y="248"/>
                  </a:lnTo>
                  <a:lnTo>
                    <a:pt x="52" y="248"/>
                  </a:lnTo>
                  <a:lnTo>
                    <a:pt x="52" y="248"/>
                  </a:lnTo>
                  <a:lnTo>
                    <a:pt x="54" y="248"/>
                  </a:lnTo>
                  <a:lnTo>
                    <a:pt x="54" y="248"/>
                  </a:lnTo>
                  <a:lnTo>
                    <a:pt x="54" y="248"/>
                  </a:lnTo>
                  <a:lnTo>
                    <a:pt x="56" y="248"/>
                  </a:lnTo>
                  <a:lnTo>
                    <a:pt x="56" y="248"/>
                  </a:lnTo>
                  <a:lnTo>
                    <a:pt x="56" y="248"/>
                  </a:lnTo>
                  <a:lnTo>
                    <a:pt x="56" y="248"/>
                  </a:lnTo>
                  <a:lnTo>
                    <a:pt x="54" y="248"/>
                  </a:lnTo>
                  <a:lnTo>
                    <a:pt x="54" y="248"/>
                  </a:lnTo>
                  <a:lnTo>
                    <a:pt x="56" y="250"/>
                  </a:lnTo>
                  <a:lnTo>
                    <a:pt x="56" y="248"/>
                  </a:lnTo>
                  <a:lnTo>
                    <a:pt x="58" y="246"/>
                  </a:lnTo>
                  <a:lnTo>
                    <a:pt x="56" y="244"/>
                  </a:lnTo>
                  <a:lnTo>
                    <a:pt x="58" y="246"/>
                  </a:lnTo>
                  <a:lnTo>
                    <a:pt x="60" y="246"/>
                  </a:lnTo>
                  <a:lnTo>
                    <a:pt x="60" y="248"/>
                  </a:lnTo>
                  <a:lnTo>
                    <a:pt x="60" y="248"/>
                  </a:lnTo>
                  <a:lnTo>
                    <a:pt x="62" y="248"/>
                  </a:lnTo>
                  <a:lnTo>
                    <a:pt x="62" y="248"/>
                  </a:lnTo>
                  <a:lnTo>
                    <a:pt x="62" y="248"/>
                  </a:lnTo>
                  <a:lnTo>
                    <a:pt x="62" y="250"/>
                  </a:lnTo>
                  <a:lnTo>
                    <a:pt x="62" y="250"/>
                  </a:lnTo>
                  <a:lnTo>
                    <a:pt x="62" y="250"/>
                  </a:lnTo>
                  <a:lnTo>
                    <a:pt x="63" y="251"/>
                  </a:lnTo>
                  <a:lnTo>
                    <a:pt x="63" y="253"/>
                  </a:lnTo>
                  <a:lnTo>
                    <a:pt x="63" y="253"/>
                  </a:lnTo>
                  <a:lnTo>
                    <a:pt x="65" y="253"/>
                  </a:lnTo>
                  <a:lnTo>
                    <a:pt x="65" y="253"/>
                  </a:lnTo>
                  <a:lnTo>
                    <a:pt x="67" y="253"/>
                  </a:lnTo>
                  <a:lnTo>
                    <a:pt x="67" y="253"/>
                  </a:lnTo>
                  <a:lnTo>
                    <a:pt x="71" y="251"/>
                  </a:lnTo>
                  <a:lnTo>
                    <a:pt x="71" y="251"/>
                  </a:lnTo>
                  <a:lnTo>
                    <a:pt x="71" y="253"/>
                  </a:lnTo>
                  <a:lnTo>
                    <a:pt x="72" y="253"/>
                  </a:lnTo>
                  <a:lnTo>
                    <a:pt x="74" y="253"/>
                  </a:lnTo>
                  <a:lnTo>
                    <a:pt x="74" y="253"/>
                  </a:lnTo>
                  <a:lnTo>
                    <a:pt x="74" y="253"/>
                  </a:lnTo>
                  <a:lnTo>
                    <a:pt x="74" y="255"/>
                  </a:lnTo>
                  <a:lnTo>
                    <a:pt x="76" y="255"/>
                  </a:lnTo>
                  <a:lnTo>
                    <a:pt x="76" y="255"/>
                  </a:lnTo>
                  <a:lnTo>
                    <a:pt x="78" y="255"/>
                  </a:lnTo>
                  <a:lnTo>
                    <a:pt x="80" y="255"/>
                  </a:lnTo>
                  <a:lnTo>
                    <a:pt x="80" y="255"/>
                  </a:lnTo>
                  <a:lnTo>
                    <a:pt x="80" y="255"/>
                  </a:lnTo>
                  <a:lnTo>
                    <a:pt x="80" y="255"/>
                  </a:lnTo>
                  <a:lnTo>
                    <a:pt x="81" y="255"/>
                  </a:lnTo>
                  <a:lnTo>
                    <a:pt x="81" y="257"/>
                  </a:lnTo>
                  <a:lnTo>
                    <a:pt x="83" y="259"/>
                  </a:lnTo>
                  <a:lnTo>
                    <a:pt x="83" y="260"/>
                  </a:lnTo>
                  <a:lnTo>
                    <a:pt x="83" y="260"/>
                  </a:lnTo>
                  <a:lnTo>
                    <a:pt x="89" y="259"/>
                  </a:lnTo>
                  <a:lnTo>
                    <a:pt x="89" y="259"/>
                  </a:lnTo>
                  <a:lnTo>
                    <a:pt x="87" y="259"/>
                  </a:lnTo>
                  <a:lnTo>
                    <a:pt x="87" y="257"/>
                  </a:lnTo>
                  <a:lnTo>
                    <a:pt x="87" y="257"/>
                  </a:lnTo>
                  <a:lnTo>
                    <a:pt x="89" y="257"/>
                  </a:lnTo>
                  <a:lnTo>
                    <a:pt x="90" y="257"/>
                  </a:lnTo>
                  <a:lnTo>
                    <a:pt x="90" y="255"/>
                  </a:lnTo>
                  <a:lnTo>
                    <a:pt x="92" y="253"/>
                  </a:lnTo>
                  <a:lnTo>
                    <a:pt x="92" y="255"/>
                  </a:lnTo>
                  <a:lnTo>
                    <a:pt x="92" y="255"/>
                  </a:lnTo>
                  <a:lnTo>
                    <a:pt x="90" y="255"/>
                  </a:lnTo>
                  <a:lnTo>
                    <a:pt x="90" y="257"/>
                  </a:lnTo>
                  <a:lnTo>
                    <a:pt x="90" y="257"/>
                  </a:lnTo>
                  <a:lnTo>
                    <a:pt x="89" y="257"/>
                  </a:lnTo>
                  <a:lnTo>
                    <a:pt x="89" y="257"/>
                  </a:lnTo>
                  <a:lnTo>
                    <a:pt x="89" y="259"/>
                  </a:lnTo>
                  <a:lnTo>
                    <a:pt x="89" y="259"/>
                  </a:lnTo>
                  <a:lnTo>
                    <a:pt x="89" y="259"/>
                  </a:lnTo>
                  <a:lnTo>
                    <a:pt x="89" y="259"/>
                  </a:lnTo>
                  <a:lnTo>
                    <a:pt x="89" y="259"/>
                  </a:lnTo>
                  <a:lnTo>
                    <a:pt x="90" y="259"/>
                  </a:lnTo>
                  <a:lnTo>
                    <a:pt x="90" y="260"/>
                  </a:lnTo>
                  <a:lnTo>
                    <a:pt x="92" y="260"/>
                  </a:lnTo>
                  <a:lnTo>
                    <a:pt x="92" y="260"/>
                  </a:lnTo>
                  <a:lnTo>
                    <a:pt x="90" y="260"/>
                  </a:lnTo>
                  <a:lnTo>
                    <a:pt x="89" y="260"/>
                  </a:lnTo>
                  <a:lnTo>
                    <a:pt x="89" y="260"/>
                  </a:lnTo>
                  <a:lnTo>
                    <a:pt x="90" y="260"/>
                  </a:lnTo>
                  <a:lnTo>
                    <a:pt x="92" y="260"/>
                  </a:lnTo>
                  <a:lnTo>
                    <a:pt x="92" y="260"/>
                  </a:lnTo>
                  <a:lnTo>
                    <a:pt x="94" y="262"/>
                  </a:lnTo>
                  <a:lnTo>
                    <a:pt x="96" y="264"/>
                  </a:lnTo>
                  <a:lnTo>
                    <a:pt x="96" y="262"/>
                  </a:lnTo>
                  <a:lnTo>
                    <a:pt x="96" y="262"/>
                  </a:lnTo>
                  <a:lnTo>
                    <a:pt x="96" y="262"/>
                  </a:lnTo>
                  <a:lnTo>
                    <a:pt x="96" y="260"/>
                  </a:lnTo>
                  <a:lnTo>
                    <a:pt x="96" y="260"/>
                  </a:lnTo>
                  <a:lnTo>
                    <a:pt x="96" y="260"/>
                  </a:lnTo>
                  <a:lnTo>
                    <a:pt x="96" y="260"/>
                  </a:lnTo>
                  <a:lnTo>
                    <a:pt x="98" y="260"/>
                  </a:lnTo>
                  <a:lnTo>
                    <a:pt x="98" y="259"/>
                  </a:lnTo>
                  <a:lnTo>
                    <a:pt x="98" y="260"/>
                  </a:lnTo>
                  <a:lnTo>
                    <a:pt x="98" y="259"/>
                  </a:lnTo>
                  <a:lnTo>
                    <a:pt x="98" y="259"/>
                  </a:lnTo>
                  <a:lnTo>
                    <a:pt x="98" y="259"/>
                  </a:lnTo>
                  <a:lnTo>
                    <a:pt x="98" y="259"/>
                  </a:lnTo>
                  <a:lnTo>
                    <a:pt x="98" y="259"/>
                  </a:lnTo>
                  <a:lnTo>
                    <a:pt x="98" y="257"/>
                  </a:lnTo>
                  <a:lnTo>
                    <a:pt x="98" y="257"/>
                  </a:lnTo>
                  <a:lnTo>
                    <a:pt x="96" y="257"/>
                  </a:lnTo>
                  <a:lnTo>
                    <a:pt x="98" y="257"/>
                  </a:lnTo>
                  <a:lnTo>
                    <a:pt x="98" y="257"/>
                  </a:lnTo>
                  <a:lnTo>
                    <a:pt x="98" y="257"/>
                  </a:lnTo>
                  <a:lnTo>
                    <a:pt x="99" y="257"/>
                  </a:lnTo>
                  <a:lnTo>
                    <a:pt x="99" y="257"/>
                  </a:lnTo>
                  <a:lnTo>
                    <a:pt x="99" y="257"/>
                  </a:lnTo>
                  <a:lnTo>
                    <a:pt x="99" y="259"/>
                  </a:lnTo>
                  <a:lnTo>
                    <a:pt x="99" y="259"/>
                  </a:lnTo>
                  <a:lnTo>
                    <a:pt x="99" y="259"/>
                  </a:lnTo>
                  <a:lnTo>
                    <a:pt x="99" y="259"/>
                  </a:lnTo>
                  <a:lnTo>
                    <a:pt x="99" y="259"/>
                  </a:lnTo>
                  <a:lnTo>
                    <a:pt x="99" y="259"/>
                  </a:lnTo>
                  <a:lnTo>
                    <a:pt x="101" y="259"/>
                  </a:lnTo>
                  <a:lnTo>
                    <a:pt x="101" y="260"/>
                  </a:lnTo>
                  <a:lnTo>
                    <a:pt x="98" y="262"/>
                  </a:lnTo>
                  <a:lnTo>
                    <a:pt x="96" y="264"/>
                  </a:lnTo>
                  <a:lnTo>
                    <a:pt x="96" y="264"/>
                  </a:lnTo>
                  <a:lnTo>
                    <a:pt x="96" y="266"/>
                  </a:lnTo>
                  <a:lnTo>
                    <a:pt x="98" y="266"/>
                  </a:lnTo>
                  <a:lnTo>
                    <a:pt x="98" y="266"/>
                  </a:lnTo>
                  <a:lnTo>
                    <a:pt x="98" y="266"/>
                  </a:lnTo>
                  <a:lnTo>
                    <a:pt x="99" y="266"/>
                  </a:lnTo>
                  <a:lnTo>
                    <a:pt x="99" y="268"/>
                  </a:lnTo>
                  <a:lnTo>
                    <a:pt x="99" y="269"/>
                  </a:lnTo>
                  <a:lnTo>
                    <a:pt x="99" y="271"/>
                  </a:lnTo>
                  <a:lnTo>
                    <a:pt x="99" y="271"/>
                  </a:lnTo>
                  <a:lnTo>
                    <a:pt x="99" y="273"/>
                  </a:lnTo>
                  <a:lnTo>
                    <a:pt x="99" y="273"/>
                  </a:lnTo>
                  <a:lnTo>
                    <a:pt x="99" y="275"/>
                  </a:lnTo>
                  <a:lnTo>
                    <a:pt x="99" y="277"/>
                  </a:lnTo>
                  <a:lnTo>
                    <a:pt x="99" y="277"/>
                  </a:lnTo>
                  <a:lnTo>
                    <a:pt x="99" y="277"/>
                  </a:lnTo>
                  <a:lnTo>
                    <a:pt x="101" y="277"/>
                  </a:lnTo>
                  <a:lnTo>
                    <a:pt x="101" y="277"/>
                  </a:lnTo>
                  <a:lnTo>
                    <a:pt x="101" y="275"/>
                  </a:lnTo>
                  <a:lnTo>
                    <a:pt x="99" y="273"/>
                  </a:lnTo>
                  <a:lnTo>
                    <a:pt x="99" y="271"/>
                  </a:lnTo>
                  <a:lnTo>
                    <a:pt x="99" y="269"/>
                  </a:lnTo>
                  <a:lnTo>
                    <a:pt x="99" y="269"/>
                  </a:lnTo>
                  <a:lnTo>
                    <a:pt x="99" y="268"/>
                  </a:lnTo>
                  <a:lnTo>
                    <a:pt x="99" y="268"/>
                  </a:lnTo>
                  <a:lnTo>
                    <a:pt x="99" y="268"/>
                  </a:lnTo>
                  <a:lnTo>
                    <a:pt x="101" y="268"/>
                  </a:lnTo>
                  <a:lnTo>
                    <a:pt x="101" y="268"/>
                  </a:lnTo>
                  <a:lnTo>
                    <a:pt x="101" y="268"/>
                  </a:lnTo>
                  <a:lnTo>
                    <a:pt x="101" y="269"/>
                  </a:lnTo>
                  <a:lnTo>
                    <a:pt x="101" y="269"/>
                  </a:lnTo>
                  <a:lnTo>
                    <a:pt x="101" y="269"/>
                  </a:lnTo>
                  <a:lnTo>
                    <a:pt x="103" y="269"/>
                  </a:lnTo>
                  <a:lnTo>
                    <a:pt x="105" y="268"/>
                  </a:lnTo>
                  <a:lnTo>
                    <a:pt x="105" y="269"/>
                  </a:lnTo>
                  <a:lnTo>
                    <a:pt x="105" y="269"/>
                  </a:lnTo>
                  <a:lnTo>
                    <a:pt x="105" y="269"/>
                  </a:lnTo>
                  <a:lnTo>
                    <a:pt x="105" y="268"/>
                  </a:lnTo>
                  <a:lnTo>
                    <a:pt x="105" y="268"/>
                  </a:lnTo>
                  <a:lnTo>
                    <a:pt x="105" y="268"/>
                  </a:lnTo>
                  <a:lnTo>
                    <a:pt x="107" y="268"/>
                  </a:lnTo>
                  <a:lnTo>
                    <a:pt x="107" y="269"/>
                  </a:lnTo>
                  <a:lnTo>
                    <a:pt x="107" y="269"/>
                  </a:lnTo>
                  <a:lnTo>
                    <a:pt x="107" y="269"/>
                  </a:lnTo>
                  <a:lnTo>
                    <a:pt x="107" y="268"/>
                  </a:lnTo>
                  <a:lnTo>
                    <a:pt x="107" y="268"/>
                  </a:lnTo>
                  <a:lnTo>
                    <a:pt x="108" y="269"/>
                  </a:lnTo>
                  <a:lnTo>
                    <a:pt x="108" y="269"/>
                  </a:lnTo>
                  <a:lnTo>
                    <a:pt x="108" y="269"/>
                  </a:lnTo>
                  <a:lnTo>
                    <a:pt x="108" y="269"/>
                  </a:lnTo>
                  <a:lnTo>
                    <a:pt x="108" y="271"/>
                  </a:lnTo>
                  <a:lnTo>
                    <a:pt x="108" y="269"/>
                  </a:lnTo>
                  <a:lnTo>
                    <a:pt x="110" y="269"/>
                  </a:lnTo>
                  <a:lnTo>
                    <a:pt x="110" y="269"/>
                  </a:lnTo>
                  <a:lnTo>
                    <a:pt x="108" y="269"/>
                  </a:lnTo>
                  <a:lnTo>
                    <a:pt x="108" y="268"/>
                  </a:lnTo>
                  <a:lnTo>
                    <a:pt x="108" y="268"/>
                  </a:lnTo>
                  <a:lnTo>
                    <a:pt x="108" y="266"/>
                  </a:lnTo>
                  <a:lnTo>
                    <a:pt x="108" y="264"/>
                  </a:lnTo>
                  <a:lnTo>
                    <a:pt x="108" y="264"/>
                  </a:lnTo>
                  <a:lnTo>
                    <a:pt x="107" y="264"/>
                  </a:lnTo>
                  <a:lnTo>
                    <a:pt x="107" y="262"/>
                  </a:lnTo>
                  <a:lnTo>
                    <a:pt x="108" y="262"/>
                  </a:lnTo>
                  <a:lnTo>
                    <a:pt x="108" y="264"/>
                  </a:lnTo>
                  <a:lnTo>
                    <a:pt x="108" y="264"/>
                  </a:lnTo>
                  <a:lnTo>
                    <a:pt x="108" y="264"/>
                  </a:lnTo>
                  <a:lnTo>
                    <a:pt x="110" y="264"/>
                  </a:lnTo>
                  <a:lnTo>
                    <a:pt x="108" y="266"/>
                  </a:lnTo>
                  <a:lnTo>
                    <a:pt x="108" y="266"/>
                  </a:lnTo>
                  <a:lnTo>
                    <a:pt x="108" y="266"/>
                  </a:lnTo>
                  <a:lnTo>
                    <a:pt x="108" y="268"/>
                  </a:lnTo>
                  <a:lnTo>
                    <a:pt x="110" y="268"/>
                  </a:lnTo>
                  <a:lnTo>
                    <a:pt x="110" y="268"/>
                  </a:lnTo>
                  <a:lnTo>
                    <a:pt x="110" y="268"/>
                  </a:lnTo>
                  <a:lnTo>
                    <a:pt x="110" y="268"/>
                  </a:lnTo>
                  <a:lnTo>
                    <a:pt x="110" y="268"/>
                  </a:lnTo>
                  <a:lnTo>
                    <a:pt x="110" y="268"/>
                  </a:lnTo>
                  <a:lnTo>
                    <a:pt x="110" y="268"/>
                  </a:lnTo>
                  <a:lnTo>
                    <a:pt x="112" y="268"/>
                  </a:lnTo>
                  <a:lnTo>
                    <a:pt x="112" y="268"/>
                  </a:lnTo>
                  <a:lnTo>
                    <a:pt x="114" y="266"/>
                  </a:lnTo>
                  <a:lnTo>
                    <a:pt x="114" y="266"/>
                  </a:lnTo>
                  <a:lnTo>
                    <a:pt x="116" y="266"/>
                  </a:lnTo>
                  <a:lnTo>
                    <a:pt x="117" y="264"/>
                  </a:lnTo>
                  <a:lnTo>
                    <a:pt x="117" y="264"/>
                  </a:lnTo>
                  <a:lnTo>
                    <a:pt x="117" y="264"/>
                  </a:lnTo>
                  <a:lnTo>
                    <a:pt x="119" y="266"/>
                  </a:lnTo>
                  <a:lnTo>
                    <a:pt x="119" y="266"/>
                  </a:lnTo>
                  <a:lnTo>
                    <a:pt x="119" y="266"/>
                  </a:lnTo>
                  <a:lnTo>
                    <a:pt x="117" y="266"/>
                  </a:lnTo>
                  <a:lnTo>
                    <a:pt x="119" y="268"/>
                  </a:lnTo>
                  <a:lnTo>
                    <a:pt x="119" y="268"/>
                  </a:lnTo>
                  <a:lnTo>
                    <a:pt x="121" y="268"/>
                  </a:lnTo>
                  <a:lnTo>
                    <a:pt x="121" y="268"/>
                  </a:lnTo>
                  <a:lnTo>
                    <a:pt x="121" y="268"/>
                  </a:lnTo>
                  <a:lnTo>
                    <a:pt x="121" y="266"/>
                  </a:lnTo>
                  <a:lnTo>
                    <a:pt x="121" y="266"/>
                  </a:lnTo>
                  <a:lnTo>
                    <a:pt x="121" y="266"/>
                  </a:lnTo>
                  <a:lnTo>
                    <a:pt x="121" y="266"/>
                  </a:lnTo>
                  <a:lnTo>
                    <a:pt x="121" y="264"/>
                  </a:lnTo>
                  <a:lnTo>
                    <a:pt x="121" y="264"/>
                  </a:lnTo>
                  <a:lnTo>
                    <a:pt x="121" y="266"/>
                  </a:lnTo>
                  <a:lnTo>
                    <a:pt x="121" y="268"/>
                  </a:lnTo>
                  <a:lnTo>
                    <a:pt x="119" y="269"/>
                  </a:lnTo>
                  <a:lnTo>
                    <a:pt x="119" y="271"/>
                  </a:lnTo>
                  <a:lnTo>
                    <a:pt x="119" y="271"/>
                  </a:lnTo>
                  <a:lnTo>
                    <a:pt x="117" y="271"/>
                  </a:lnTo>
                  <a:lnTo>
                    <a:pt x="116" y="271"/>
                  </a:lnTo>
                  <a:lnTo>
                    <a:pt x="116" y="269"/>
                  </a:lnTo>
                  <a:lnTo>
                    <a:pt x="116" y="271"/>
                  </a:lnTo>
                  <a:lnTo>
                    <a:pt x="116" y="271"/>
                  </a:lnTo>
                  <a:lnTo>
                    <a:pt x="116" y="271"/>
                  </a:lnTo>
                  <a:lnTo>
                    <a:pt x="114" y="271"/>
                  </a:lnTo>
                  <a:lnTo>
                    <a:pt x="114" y="271"/>
                  </a:lnTo>
                  <a:lnTo>
                    <a:pt x="114" y="271"/>
                  </a:lnTo>
                  <a:lnTo>
                    <a:pt x="114" y="271"/>
                  </a:lnTo>
                  <a:lnTo>
                    <a:pt x="112" y="269"/>
                  </a:lnTo>
                  <a:lnTo>
                    <a:pt x="112" y="269"/>
                  </a:lnTo>
                  <a:lnTo>
                    <a:pt x="110" y="271"/>
                  </a:lnTo>
                  <a:lnTo>
                    <a:pt x="112" y="271"/>
                  </a:lnTo>
                  <a:lnTo>
                    <a:pt x="112" y="271"/>
                  </a:lnTo>
                  <a:lnTo>
                    <a:pt x="112" y="271"/>
                  </a:lnTo>
                  <a:lnTo>
                    <a:pt x="112" y="271"/>
                  </a:lnTo>
                  <a:lnTo>
                    <a:pt x="112" y="271"/>
                  </a:lnTo>
                  <a:lnTo>
                    <a:pt x="112" y="271"/>
                  </a:lnTo>
                  <a:lnTo>
                    <a:pt x="112" y="273"/>
                  </a:lnTo>
                  <a:lnTo>
                    <a:pt x="114" y="273"/>
                  </a:lnTo>
                  <a:lnTo>
                    <a:pt x="114" y="273"/>
                  </a:lnTo>
                  <a:lnTo>
                    <a:pt x="114" y="275"/>
                  </a:lnTo>
                  <a:lnTo>
                    <a:pt x="114" y="275"/>
                  </a:lnTo>
                  <a:lnTo>
                    <a:pt x="116" y="275"/>
                  </a:lnTo>
                  <a:lnTo>
                    <a:pt x="116" y="275"/>
                  </a:lnTo>
                  <a:lnTo>
                    <a:pt x="117" y="275"/>
                  </a:lnTo>
                  <a:lnTo>
                    <a:pt x="119" y="275"/>
                  </a:lnTo>
                  <a:lnTo>
                    <a:pt x="121" y="275"/>
                  </a:lnTo>
                  <a:lnTo>
                    <a:pt x="123" y="275"/>
                  </a:lnTo>
                  <a:lnTo>
                    <a:pt x="123" y="275"/>
                  </a:lnTo>
                  <a:lnTo>
                    <a:pt x="123" y="273"/>
                  </a:lnTo>
                  <a:lnTo>
                    <a:pt x="123" y="273"/>
                  </a:lnTo>
                  <a:lnTo>
                    <a:pt x="125" y="273"/>
                  </a:lnTo>
                  <a:lnTo>
                    <a:pt x="125" y="273"/>
                  </a:lnTo>
                  <a:lnTo>
                    <a:pt x="125" y="273"/>
                  </a:lnTo>
                  <a:lnTo>
                    <a:pt x="125" y="271"/>
                  </a:lnTo>
                  <a:lnTo>
                    <a:pt x="125" y="271"/>
                  </a:lnTo>
                  <a:lnTo>
                    <a:pt x="125" y="271"/>
                  </a:lnTo>
                  <a:lnTo>
                    <a:pt x="125" y="271"/>
                  </a:lnTo>
                  <a:lnTo>
                    <a:pt x="127" y="271"/>
                  </a:lnTo>
                  <a:lnTo>
                    <a:pt x="127" y="271"/>
                  </a:lnTo>
                  <a:lnTo>
                    <a:pt x="127" y="271"/>
                  </a:lnTo>
                  <a:lnTo>
                    <a:pt x="127" y="271"/>
                  </a:lnTo>
                  <a:lnTo>
                    <a:pt x="127" y="273"/>
                  </a:lnTo>
                  <a:lnTo>
                    <a:pt x="125" y="273"/>
                  </a:lnTo>
                  <a:lnTo>
                    <a:pt x="125" y="273"/>
                  </a:lnTo>
                  <a:lnTo>
                    <a:pt x="125" y="273"/>
                  </a:lnTo>
                  <a:lnTo>
                    <a:pt x="125" y="273"/>
                  </a:lnTo>
                  <a:lnTo>
                    <a:pt x="127" y="273"/>
                  </a:lnTo>
                  <a:lnTo>
                    <a:pt x="127" y="273"/>
                  </a:lnTo>
                  <a:lnTo>
                    <a:pt x="128" y="273"/>
                  </a:lnTo>
                  <a:lnTo>
                    <a:pt x="130" y="273"/>
                  </a:lnTo>
                  <a:lnTo>
                    <a:pt x="130" y="273"/>
                  </a:lnTo>
                  <a:lnTo>
                    <a:pt x="132" y="273"/>
                  </a:lnTo>
                  <a:lnTo>
                    <a:pt x="136" y="275"/>
                  </a:lnTo>
                  <a:lnTo>
                    <a:pt x="136" y="275"/>
                  </a:lnTo>
                  <a:lnTo>
                    <a:pt x="137" y="275"/>
                  </a:lnTo>
                  <a:lnTo>
                    <a:pt x="137" y="275"/>
                  </a:lnTo>
                  <a:lnTo>
                    <a:pt x="137" y="275"/>
                  </a:lnTo>
                  <a:lnTo>
                    <a:pt x="136" y="275"/>
                  </a:lnTo>
                  <a:lnTo>
                    <a:pt x="132" y="275"/>
                  </a:lnTo>
                  <a:lnTo>
                    <a:pt x="132" y="275"/>
                  </a:lnTo>
                  <a:lnTo>
                    <a:pt x="132" y="277"/>
                  </a:lnTo>
                  <a:lnTo>
                    <a:pt x="132" y="278"/>
                  </a:lnTo>
                  <a:lnTo>
                    <a:pt x="132" y="278"/>
                  </a:lnTo>
                  <a:lnTo>
                    <a:pt x="134" y="278"/>
                  </a:lnTo>
                  <a:lnTo>
                    <a:pt x="134" y="278"/>
                  </a:lnTo>
                  <a:lnTo>
                    <a:pt x="134" y="280"/>
                  </a:lnTo>
                  <a:lnTo>
                    <a:pt x="134" y="280"/>
                  </a:lnTo>
                  <a:lnTo>
                    <a:pt x="136" y="280"/>
                  </a:lnTo>
                  <a:lnTo>
                    <a:pt x="137" y="280"/>
                  </a:lnTo>
                  <a:lnTo>
                    <a:pt x="137" y="280"/>
                  </a:lnTo>
                  <a:lnTo>
                    <a:pt x="136" y="282"/>
                  </a:lnTo>
                  <a:lnTo>
                    <a:pt x="134" y="282"/>
                  </a:lnTo>
                  <a:lnTo>
                    <a:pt x="134" y="282"/>
                  </a:lnTo>
                  <a:lnTo>
                    <a:pt x="134" y="282"/>
                  </a:lnTo>
                  <a:lnTo>
                    <a:pt x="134" y="282"/>
                  </a:lnTo>
                  <a:lnTo>
                    <a:pt x="134" y="282"/>
                  </a:lnTo>
                  <a:lnTo>
                    <a:pt x="134" y="282"/>
                  </a:lnTo>
                  <a:lnTo>
                    <a:pt x="134" y="280"/>
                  </a:lnTo>
                  <a:lnTo>
                    <a:pt x="132" y="280"/>
                  </a:lnTo>
                  <a:lnTo>
                    <a:pt x="128" y="284"/>
                  </a:lnTo>
                  <a:lnTo>
                    <a:pt x="130" y="286"/>
                  </a:lnTo>
                  <a:lnTo>
                    <a:pt x="130" y="286"/>
                  </a:lnTo>
                  <a:lnTo>
                    <a:pt x="132" y="287"/>
                  </a:lnTo>
                  <a:lnTo>
                    <a:pt x="132" y="287"/>
                  </a:lnTo>
                  <a:lnTo>
                    <a:pt x="132" y="287"/>
                  </a:lnTo>
                  <a:lnTo>
                    <a:pt x="132" y="287"/>
                  </a:lnTo>
                  <a:lnTo>
                    <a:pt x="132" y="286"/>
                  </a:lnTo>
                  <a:lnTo>
                    <a:pt x="132" y="286"/>
                  </a:lnTo>
                  <a:lnTo>
                    <a:pt x="132" y="286"/>
                  </a:lnTo>
                  <a:lnTo>
                    <a:pt x="132" y="286"/>
                  </a:lnTo>
                  <a:lnTo>
                    <a:pt x="134" y="287"/>
                  </a:lnTo>
                  <a:lnTo>
                    <a:pt x="134" y="287"/>
                  </a:lnTo>
                  <a:lnTo>
                    <a:pt x="134" y="289"/>
                  </a:lnTo>
                  <a:lnTo>
                    <a:pt x="134" y="289"/>
                  </a:lnTo>
                  <a:lnTo>
                    <a:pt x="132" y="291"/>
                  </a:lnTo>
                  <a:lnTo>
                    <a:pt x="130" y="289"/>
                  </a:lnTo>
                  <a:lnTo>
                    <a:pt x="128" y="289"/>
                  </a:lnTo>
                  <a:lnTo>
                    <a:pt x="128" y="289"/>
                  </a:lnTo>
                  <a:lnTo>
                    <a:pt x="134" y="293"/>
                  </a:lnTo>
                  <a:lnTo>
                    <a:pt x="136" y="293"/>
                  </a:lnTo>
                  <a:lnTo>
                    <a:pt x="136" y="291"/>
                  </a:lnTo>
                  <a:lnTo>
                    <a:pt x="136" y="291"/>
                  </a:lnTo>
                  <a:lnTo>
                    <a:pt x="136" y="291"/>
                  </a:lnTo>
                  <a:lnTo>
                    <a:pt x="136" y="291"/>
                  </a:lnTo>
                  <a:lnTo>
                    <a:pt x="136" y="291"/>
                  </a:lnTo>
                  <a:lnTo>
                    <a:pt x="137" y="291"/>
                  </a:lnTo>
                  <a:lnTo>
                    <a:pt x="137" y="291"/>
                  </a:lnTo>
                  <a:lnTo>
                    <a:pt x="139" y="291"/>
                  </a:lnTo>
                  <a:lnTo>
                    <a:pt x="139" y="293"/>
                  </a:lnTo>
                  <a:lnTo>
                    <a:pt x="141" y="293"/>
                  </a:lnTo>
                  <a:lnTo>
                    <a:pt x="141" y="293"/>
                  </a:lnTo>
                  <a:lnTo>
                    <a:pt x="143" y="293"/>
                  </a:lnTo>
                  <a:lnTo>
                    <a:pt x="143" y="293"/>
                  </a:lnTo>
                  <a:lnTo>
                    <a:pt x="145" y="293"/>
                  </a:lnTo>
                  <a:lnTo>
                    <a:pt x="146" y="291"/>
                  </a:lnTo>
                  <a:lnTo>
                    <a:pt x="146" y="291"/>
                  </a:lnTo>
                  <a:lnTo>
                    <a:pt x="146" y="291"/>
                  </a:lnTo>
                  <a:lnTo>
                    <a:pt x="146" y="289"/>
                  </a:lnTo>
                  <a:lnTo>
                    <a:pt x="146" y="289"/>
                  </a:lnTo>
                  <a:lnTo>
                    <a:pt x="148" y="289"/>
                  </a:lnTo>
                  <a:lnTo>
                    <a:pt x="155" y="287"/>
                  </a:lnTo>
                  <a:lnTo>
                    <a:pt x="157" y="289"/>
                  </a:lnTo>
                  <a:lnTo>
                    <a:pt x="159" y="289"/>
                  </a:lnTo>
                  <a:lnTo>
                    <a:pt x="159" y="289"/>
                  </a:lnTo>
                  <a:lnTo>
                    <a:pt x="161" y="289"/>
                  </a:lnTo>
                  <a:lnTo>
                    <a:pt x="161" y="289"/>
                  </a:lnTo>
                  <a:lnTo>
                    <a:pt x="163" y="291"/>
                  </a:lnTo>
                  <a:lnTo>
                    <a:pt x="164" y="293"/>
                  </a:lnTo>
                  <a:lnTo>
                    <a:pt x="166" y="295"/>
                  </a:lnTo>
                  <a:lnTo>
                    <a:pt x="166" y="295"/>
                  </a:lnTo>
                  <a:lnTo>
                    <a:pt x="168" y="295"/>
                  </a:lnTo>
                  <a:lnTo>
                    <a:pt x="170" y="297"/>
                  </a:lnTo>
                  <a:lnTo>
                    <a:pt x="168" y="297"/>
                  </a:lnTo>
                  <a:lnTo>
                    <a:pt x="166" y="295"/>
                  </a:lnTo>
                  <a:lnTo>
                    <a:pt x="164" y="295"/>
                  </a:lnTo>
                  <a:lnTo>
                    <a:pt x="164" y="295"/>
                  </a:lnTo>
                  <a:lnTo>
                    <a:pt x="163" y="293"/>
                  </a:lnTo>
                  <a:lnTo>
                    <a:pt x="161" y="293"/>
                  </a:lnTo>
                  <a:lnTo>
                    <a:pt x="161" y="291"/>
                  </a:lnTo>
                  <a:lnTo>
                    <a:pt x="161" y="291"/>
                  </a:lnTo>
                  <a:lnTo>
                    <a:pt x="161" y="291"/>
                  </a:lnTo>
                  <a:lnTo>
                    <a:pt x="161" y="291"/>
                  </a:lnTo>
                  <a:lnTo>
                    <a:pt x="159" y="291"/>
                  </a:lnTo>
                  <a:lnTo>
                    <a:pt x="159" y="291"/>
                  </a:lnTo>
                  <a:lnTo>
                    <a:pt x="159" y="291"/>
                  </a:lnTo>
                  <a:lnTo>
                    <a:pt x="159" y="291"/>
                  </a:lnTo>
                  <a:lnTo>
                    <a:pt x="155" y="291"/>
                  </a:lnTo>
                  <a:lnTo>
                    <a:pt x="155" y="289"/>
                  </a:lnTo>
                  <a:lnTo>
                    <a:pt x="155" y="289"/>
                  </a:lnTo>
                  <a:lnTo>
                    <a:pt x="155" y="289"/>
                  </a:lnTo>
                  <a:lnTo>
                    <a:pt x="155" y="289"/>
                  </a:lnTo>
                  <a:lnTo>
                    <a:pt x="154" y="289"/>
                  </a:lnTo>
                  <a:lnTo>
                    <a:pt x="150" y="291"/>
                  </a:lnTo>
                  <a:lnTo>
                    <a:pt x="148" y="291"/>
                  </a:lnTo>
                  <a:lnTo>
                    <a:pt x="148" y="291"/>
                  </a:lnTo>
                  <a:lnTo>
                    <a:pt x="148" y="293"/>
                  </a:lnTo>
                  <a:lnTo>
                    <a:pt x="148" y="293"/>
                  </a:lnTo>
                  <a:lnTo>
                    <a:pt x="148" y="295"/>
                  </a:lnTo>
                  <a:lnTo>
                    <a:pt x="148" y="295"/>
                  </a:lnTo>
                  <a:lnTo>
                    <a:pt x="148" y="297"/>
                  </a:lnTo>
                  <a:lnTo>
                    <a:pt x="148" y="298"/>
                  </a:lnTo>
                  <a:lnTo>
                    <a:pt x="148" y="298"/>
                  </a:lnTo>
                  <a:lnTo>
                    <a:pt x="148" y="300"/>
                  </a:lnTo>
                  <a:lnTo>
                    <a:pt x="148" y="300"/>
                  </a:lnTo>
                  <a:lnTo>
                    <a:pt x="146" y="300"/>
                  </a:lnTo>
                  <a:lnTo>
                    <a:pt x="145" y="300"/>
                  </a:lnTo>
                  <a:lnTo>
                    <a:pt x="145" y="300"/>
                  </a:lnTo>
                  <a:lnTo>
                    <a:pt x="145" y="302"/>
                  </a:lnTo>
                  <a:lnTo>
                    <a:pt x="146" y="302"/>
                  </a:lnTo>
                  <a:lnTo>
                    <a:pt x="152" y="304"/>
                  </a:lnTo>
                  <a:lnTo>
                    <a:pt x="155" y="306"/>
                  </a:lnTo>
                  <a:lnTo>
                    <a:pt x="155" y="306"/>
                  </a:lnTo>
                  <a:lnTo>
                    <a:pt x="155" y="307"/>
                  </a:lnTo>
                  <a:lnTo>
                    <a:pt x="157" y="307"/>
                  </a:lnTo>
                  <a:lnTo>
                    <a:pt x="157" y="309"/>
                  </a:lnTo>
                  <a:lnTo>
                    <a:pt x="155" y="309"/>
                  </a:lnTo>
                  <a:lnTo>
                    <a:pt x="155" y="311"/>
                  </a:lnTo>
                  <a:lnTo>
                    <a:pt x="154" y="313"/>
                  </a:lnTo>
                  <a:lnTo>
                    <a:pt x="154" y="315"/>
                  </a:lnTo>
                  <a:lnTo>
                    <a:pt x="152" y="316"/>
                  </a:lnTo>
                  <a:lnTo>
                    <a:pt x="152" y="316"/>
                  </a:lnTo>
                  <a:lnTo>
                    <a:pt x="152" y="318"/>
                  </a:lnTo>
                  <a:lnTo>
                    <a:pt x="150" y="318"/>
                  </a:lnTo>
                  <a:lnTo>
                    <a:pt x="150" y="320"/>
                  </a:lnTo>
                  <a:lnTo>
                    <a:pt x="150" y="322"/>
                  </a:lnTo>
                  <a:lnTo>
                    <a:pt x="150" y="322"/>
                  </a:lnTo>
                  <a:lnTo>
                    <a:pt x="150" y="324"/>
                  </a:lnTo>
                  <a:lnTo>
                    <a:pt x="150" y="325"/>
                  </a:lnTo>
                  <a:lnTo>
                    <a:pt x="150" y="325"/>
                  </a:lnTo>
                  <a:lnTo>
                    <a:pt x="152" y="325"/>
                  </a:lnTo>
                  <a:lnTo>
                    <a:pt x="154" y="327"/>
                  </a:lnTo>
                  <a:lnTo>
                    <a:pt x="157" y="329"/>
                  </a:lnTo>
                  <a:lnTo>
                    <a:pt x="157" y="333"/>
                  </a:lnTo>
                  <a:lnTo>
                    <a:pt x="159" y="333"/>
                  </a:lnTo>
                  <a:lnTo>
                    <a:pt x="159" y="333"/>
                  </a:lnTo>
                  <a:lnTo>
                    <a:pt x="161" y="334"/>
                  </a:lnTo>
                  <a:lnTo>
                    <a:pt x="161" y="334"/>
                  </a:lnTo>
                  <a:lnTo>
                    <a:pt x="161" y="336"/>
                  </a:lnTo>
                  <a:lnTo>
                    <a:pt x="163" y="336"/>
                  </a:lnTo>
                  <a:lnTo>
                    <a:pt x="163" y="338"/>
                  </a:lnTo>
                  <a:lnTo>
                    <a:pt x="163" y="338"/>
                  </a:lnTo>
                  <a:lnTo>
                    <a:pt x="164" y="340"/>
                  </a:lnTo>
                  <a:lnTo>
                    <a:pt x="164" y="340"/>
                  </a:lnTo>
                  <a:lnTo>
                    <a:pt x="164" y="342"/>
                  </a:lnTo>
                  <a:lnTo>
                    <a:pt x="164" y="342"/>
                  </a:lnTo>
                  <a:lnTo>
                    <a:pt x="164" y="342"/>
                  </a:lnTo>
                  <a:lnTo>
                    <a:pt x="166" y="347"/>
                  </a:lnTo>
                  <a:lnTo>
                    <a:pt x="166" y="349"/>
                  </a:lnTo>
                  <a:lnTo>
                    <a:pt x="166" y="349"/>
                  </a:lnTo>
                  <a:lnTo>
                    <a:pt x="168" y="349"/>
                  </a:lnTo>
                  <a:lnTo>
                    <a:pt x="166" y="347"/>
                  </a:lnTo>
                  <a:lnTo>
                    <a:pt x="166" y="347"/>
                  </a:lnTo>
                  <a:lnTo>
                    <a:pt x="166" y="345"/>
                  </a:lnTo>
                  <a:lnTo>
                    <a:pt x="168" y="347"/>
                  </a:lnTo>
                  <a:lnTo>
                    <a:pt x="168" y="349"/>
                  </a:lnTo>
                  <a:lnTo>
                    <a:pt x="168" y="349"/>
                  </a:lnTo>
                  <a:lnTo>
                    <a:pt x="168" y="349"/>
                  </a:lnTo>
                  <a:lnTo>
                    <a:pt x="170" y="349"/>
                  </a:lnTo>
                  <a:lnTo>
                    <a:pt x="172" y="351"/>
                  </a:lnTo>
                  <a:lnTo>
                    <a:pt x="175" y="351"/>
                  </a:lnTo>
                  <a:lnTo>
                    <a:pt x="175" y="353"/>
                  </a:lnTo>
                  <a:lnTo>
                    <a:pt x="175" y="353"/>
                  </a:lnTo>
                  <a:lnTo>
                    <a:pt x="177" y="354"/>
                  </a:lnTo>
                  <a:lnTo>
                    <a:pt x="179" y="354"/>
                  </a:lnTo>
                  <a:lnTo>
                    <a:pt x="181" y="354"/>
                  </a:lnTo>
                  <a:lnTo>
                    <a:pt x="182" y="354"/>
                  </a:lnTo>
                  <a:lnTo>
                    <a:pt x="182" y="356"/>
                  </a:lnTo>
                  <a:lnTo>
                    <a:pt x="182" y="358"/>
                  </a:lnTo>
                  <a:lnTo>
                    <a:pt x="184" y="360"/>
                  </a:lnTo>
                  <a:lnTo>
                    <a:pt x="184" y="360"/>
                  </a:lnTo>
                  <a:lnTo>
                    <a:pt x="188" y="358"/>
                  </a:lnTo>
                  <a:lnTo>
                    <a:pt x="188" y="360"/>
                  </a:lnTo>
                  <a:lnTo>
                    <a:pt x="190" y="360"/>
                  </a:lnTo>
                  <a:lnTo>
                    <a:pt x="192" y="362"/>
                  </a:lnTo>
                  <a:lnTo>
                    <a:pt x="192" y="362"/>
                  </a:lnTo>
                  <a:lnTo>
                    <a:pt x="192" y="362"/>
                  </a:lnTo>
                  <a:lnTo>
                    <a:pt x="193" y="363"/>
                  </a:lnTo>
                  <a:lnTo>
                    <a:pt x="195" y="363"/>
                  </a:lnTo>
                  <a:lnTo>
                    <a:pt x="195" y="363"/>
                  </a:lnTo>
                  <a:lnTo>
                    <a:pt x="195" y="362"/>
                  </a:lnTo>
                  <a:lnTo>
                    <a:pt x="197" y="362"/>
                  </a:lnTo>
                  <a:lnTo>
                    <a:pt x="199" y="362"/>
                  </a:lnTo>
                  <a:lnTo>
                    <a:pt x="201" y="362"/>
                  </a:lnTo>
                  <a:lnTo>
                    <a:pt x="201" y="363"/>
                  </a:lnTo>
                  <a:lnTo>
                    <a:pt x="201" y="363"/>
                  </a:lnTo>
                  <a:lnTo>
                    <a:pt x="201" y="365"/>
                  </a:lnTo>
                  <a:lnTo>
                    <a:pt x="201" y="365"/>
                  </a:lnTo>
                  <a:lnTo>
                    <a:pt x="197" y="367"/>
                  </a:lnTo>
                  <a:lnTo>
                    <a:pt x="197" y="369"/>
                  </a:lnTo>
                  <a:lnTo>
                    <a:pt x="197" y="371"/>
                  </a:lnTo>
                  <a:lnTo>
                    <a:pt x="197" y="371"/>
                  </a:lnTo>
                  <a:lnTo>
                    <a:pt x="197" y="371"/>
                  </a:lnTo>
                  <a:lnTo>
                    <a:pt x="195" y="372"/>
                  </a:lnTo>
                  <a:lnTo>
                    <a:pt x="195" y="372"/>
                  </a:lnTo>
                  <a:lnTo>
                    <a:pt x="197" y="372"/>
                  </a:lnTo>
                  <a:lnTo>
                    <a:pt x="197" y="372"/>
                  </a:lnTo>
                  <a:lnTo>
                    <a:pt x="197" y="372"/>
                  </a:lnTo>
                  <a:lnTo>
                    <a:pt x="197" y="372"/>
                  </a:lnTo>
                  <a:lnTo>
                    <a:pt x="199" y="372"/>
                  </a:lnTo>
                  <a:lnTo>
                    <a:pt x="199" y="372"/>
                  </a:lnTo>
                  <a:lnTo>
                    <a:pt x="199" y="372"/>
                  </a:lnTo>
                  <a:lnTo>
                    <a:pt x="199" y="374"/>
                  </a:lnTo>
                  <a:lnTo>
                    <a:pt x="199" y="374"/>
                  </a:lnTo>
                  <a:lnTo>
                    <a:pt x="199" y="374"/>
                  </a:lnTo>
                  <a:lnTo>
                    <a:pt x="199" y="374"/>
                  </a:lnTo>
                  <a:lnTo>
                    <a:pt x="201" y="374"/>
                  </a:lnTo>
                  <a:lnTo>
                    <a:pt x="201" y="376"/>
                  </a:lnTo>
                  <a:lnTo>
                    <a:pt x="201" y="376"/>
                  </a:lnTo>
                  <a:lnTo>
                    <a:pt x="201" y="376"/>
                  </a:lnTo>
                  <a:lnTo>
                    <a:pt x="201" y="376"/>
                  </a:lnTo>
                  <a:lnTo>
                    <a:pt x="201" y="376"/>
                  </a:lnTo>
                  <a:lnTo>
                    <a:pt x="201" y="376"/>
                  </a:lnTo>
                  <a:lnTo>
                    <a:pt x="201" y="376"/>
                  </a:lnTo>
                  <a:lnTo>
                    <a:pt x="202" y="378"/>
                  </a:lnTo>
                  <a:lnTo>
                    <a:pt x="202" y="378"/>
                  </a:lnTo>
                  <a:lnTo>
                    <a:pt x="202" y="380"/>
                  </a:lnTo>
                  <a:lnTo>
                    <a:pt x="202" y="380"/>
                  </a:lnTo>
                  <a:lnTo>
                    <a:pt x="202" y="380"/>
                  </a:lnTo>
                  <a:lnTo>
                    <a:pt x="202" y="380"/>
                  </a:lnTo>
                  <a:lnTo>
                    <a:pt x="204" y="381"/>
                  </a:lnTo>
                  <a:lnTo>
                    <a:pt x="204" y="381"/>
                  </a:lnTo>
                  <a:lnTo>
                    <a:pt x="204" y="381"/>
                  </a:lnTo>
                  <a:lnTo>
                    <a:pt x="204" y="381"/>
                  </a:lnTo>
                  <a:lnTo>
                    <a:pt x="204" y="383"/>
                  </a:lnTo>
                  <a:lnTo>
                    <a:pt x="202" y="383"/>
                  </a:lnTo>
                  <a:lnTo>
                    <a:pt x="202" y="383"/>
                  </a:lnTo>
                  <a:lnTo>
                    <a:pt x="201" y="383"/>
                  </a:lnTo>
                  <a:lnTo>
                    <a:pt x="201" y="385"/>
                  </a:lnTo>
                  <a:lnTo>
                    <a:pt x="202" y="387"/>
                  </a:lnTo>
                  <a:lnTo>
                    <a:pt x="202" y="387"/>
                  </a:lnTo>
                  <a:lnTo>
                    <a:pt x="202" y="387"/>
                  </a:lnTo>
                  <a:lnTo>
                    <a:pt x="202" y="387"/>
                  </a:lnTo>
                  <a:lnTo>
                    <a:pt x="202" y="387"/>
                  </a:lnTo>
                  <a:lnTo>
                    <a:pt x="202" y="389"/>
                  </a:lnTo>
                  <a:lnTo>
                    <a:pt x="202" y="389"/>
                  </a:lnTo>
                  <a:lnTo>
                    <a:pt x="202" y="389"/>
                  </a:lnTo>
                  <a:lnTo>
                    <a:pt x="202" y="390"/>
                  </a:lnTo>
                  <a:lnTo>
                    <a:pt x="202" y="390"/>
                  </a:lnTo>
                  <a:lnTo>
                    <a:pt x="202" y="390"/>
                  </a:lnTo>
                  <a:lnTo>
                    <a:pt x="202" y="390"/>
                  </a:lnTo>
                  <a:lnTo>
                    <a:pt x="201" y="390"/>
                  </a:lnTo>
                  <a:lnTo>
                    <a:pt x="201" y="392"/>
                  </a:lnTo>
                  <a:lnTo>
                    <a:pt x="201" y="392"/>
                  </a:lnTo>
                  <a:lnTo>
                    <a:pt x="201" y="392"/>
                  </a:lnTo>
                  <a:lnTo>
                    <a:pt x="199" y="392"/>
                  </a:lnTo>
                  <a:lnTo>
                    <a:pt x="199" y="394"/>
                  </a:lnTo>
                  <a:lnTo>
                    <a:pt x="199" y="394"/>
                  </a:lnTo>
                  <a:lnTo>
                    <a:pt x="199" y="394"/>
                  </a:lnTo>
                  <a:lnTo>
                    <a:pt x="199" y="396"/>
                  </a:lnTo>
                  <a:lnTo>
                    <a:pt x="201" y="396"/>
                  </a:lnTo>
                  <a:lnTo>
                    <a:pt x="201" y="398"/>
                  </a:lnTo>
                  <a:lnTo>
                    <a:pt x="201" y="398"/>
                  </a:lnTo>
                  <a:lnTo>
                    <a:pt x="201" y="399"/>
                  </a:lnTo>
                  <a:lnTo>
                    <a:pt x="206" y="403"/>
                  </a:lnTo>
                  <a:lnTo>
                    <a:pt x="208" y="405"/>
                  </a:lnTo>
                  <a:lnTo>
                    <a:pt x="204" y="403"/>
                  </a:lnTo>
                  <a:lnTo>
                    <a:pt x="202" y="403"/>
                  </a:lnTo>
                  <a:lnTo>
                    <a:pt x="202" y="401"/>
                  </a:lnTo>
                  <a:lnTo>
                    <a:pt x="199" y="398"/>
                  </a:lnTo>
                  <a:lnTo>
                    <a:pt x="199" y="398"/>
                  </a:lnTo>
                  <a:lnTo>
                    <a:pt x="195" y="399"/>
                  </a:lnTo>
                  <a:lnTo>
                    <a:pt x="195" y="399"/>
                  </a:lnTo>
                  <a:lnTo>
                    <a:pt x="193" y="405"/>
                  </a:lnTo>
                  <a:lnTo>
                    <a:pt x="195" y="405"/>
                  </a:lnTo>
                  <a:lnTo>
                    <a:pt x="197" y="405"/>
                  </a:lnTo>
                  <a:lnTo>
                    <a:pt x="197" y="405"/>
                  </a:lnTo>
                  <a:lnTo>
                    <a:pt x="199" y="407"/>
                  </a:lnTo>
                  <a:lnTo>
                    <a:pt x="199" y="407"/>
                  </a:lnTo>
                  <a:lnTo>
                    <a:pt x="199" y="408"/>
                  </a:lnTo>
                  <a:lnTo>
                    <a:pt x="201" y="408"/>
                  </a:lnTo>
                  <a:lnTo>
                    <a:pt x="202" y="408"/>
                  </a:lnTo>
                  <a:lnTo>
                    <a:pt x="204" y="410"/>
                  </a:lnTo>
                  <a:lnTo>
                    <a:pt x="206" y="412"/>
                  </a:lnTo>
                  <a:lnTo>
                    <a:pt x="206" y="412"/>
                  </a:lnTo>
                  <a:lnTo>
                    <a:pt x="208" y="414"/>
                  </a:lnTo>
                  <a:lnTo>
                    <a:pt x="208" y="414"/>
                  </a:lnTo>
                  <a:lnTo>
                    <a:pt x="215" y="419"/>
                  </a:lnTo>
                  <a:lnTo>
                    <a:pt x="217" y="421"/>
                  </a:lnTo>
                  <a:lnTo>
                    <a:pt x="217" y="423"/>
                  </a:lnTo>
                  <a:lnTo>
                    <a:pt x="219" y="425"/>
                  </a:lnTo>
                  <a:lnTo>
                    <a:pt x="220" y="430"/>
                  </a:lnTo>
                  <a:lnTo>
                    <a:pt x="220" y="432"/>
                  </a:lnTo>
                  <a:lnTo>
                    <a:pt x="222" y="446"/>
                  </a:lnTo>
                  <a:lnTo>
                    <a:pt x="224" y="448"/>
                  </a:lnTo>
                  <a:lnTo>
                    <a:pt x="224" y="450"/>
                  </a:lnTo>
                  <a:lnTo>
                    <a:pt x="226" y="452"/>
                  </a:lnTo>
                  <a:lnTo>
                    <a:pt x="228" y="452"/>
                  </a:lnTo>
                  <a:lnTo>
                    <a:pt x="231" y="454"/>
                  </a:lnTo>
                  <a:lnTo>
                    <a:pt x="231" y="455"/>
                  </a:lnTo>
                  <a:lnTo>
                    <a:pt x="231" y="454"/>
                  </a:lnTo>
                  <a:lnTo>
                    <a:pt x="229" y="454"/>
                  </a:lnTo>
                  <a:lnTo>
                    <a:pt x="228" y="454"/>
                  </a:lnTo>
                  <a:lnTo>
                    <a:pt x="226" y="454"/>
                  </a:lnTo>
                  <a:lnTo>
                    <a:pt x="228" y="454"/>
                  </a:lnTo>
                  <a:lnTo>
                    <a:pt x="229" y="455"/>
                  </a:lnTo>
                  <a:lnTo>
                    <a:pt x="229" y="457"/>
                  </a:lnTo>
                  <a:lnTo>
                    <a:pt x="229" y="459"/>
                  </a:lnTo>
                  <a:lnTo>
                    <a:pt x="229" y="459"/>
                  </a:lnTo>
                  <a:lnTo>
                    <a:pt x="229" y="461"/>
                  </a:lnTo>
                  <a:lnTo>
                    <a:pt x="229" y="463"/>
                  </a:lnTo>
                  <a:lnTo>
                    <a:pt x="229" y="463"/>
                  </a:lnTo>
                  <a:lnTo>
                    <a:pt x="228" y="461"/>
                  </a:lnTo>
                  <a:lnTo>
                    <a:pt x="228" y="459"/>
                  </a:lnTo>
                  <a:lnTo>
                    <a:pt x="228" y="457"/>
                  </a:lnTo>
                  <a:lnTo>
                    <a:pt x="228" y="457"/>
                  </a:lnTo>
                  <a:lnTo>
                    <a:pt x="228" y="457"/>
                  </a:lnTo>
                  <a:lnTo>
                    <a:pt x="228" y="455"/>
                  </a:lnTo>
                  <a:lnTo>
                    <a:pt x="228" y="455"/>
                  </a:lnTo>
                  <a:lnTo>
                    <a:pt x="226" y="454"/>
                  </a:lnTo>
                  <a:lnTo>
                    <a:pt x="224" y="452"/>
                  </a:lnTo>
                  <a:lnTo>
                    <a:pt x="222" y="450"/>
                  </a:lnTo>
                  <a:lnTo>
                    <a:pt x="220" y="446"/>
                  </a:lnTo>
                  <a:lnTo>
                    <a:pt x="220" y="445"/>
                  </a:lnTo>
                  <a:lnTo>
                    <a:pt x="219" y="439"/>
                  </a:lnTo>
                  <a:lnTo>
                    <a:pt x="219" y="436"/>
                  </a:lnTo>
                  <a:lnTo>
                    <a:pt x="219" y="434"/>
                  </a:lnTo>
                  <a:lnTo>
                    <a:pt x="219" y="432"/>
                  </a:lnTo>
                  <a:lnTo>
                    <a:pt x="217" y="430"/>
                  </a:lnTo>
                  <a:lnTo>
                    <a:pt x="211" y="423"/>
                  </a:lnTo>
                  <a:lnTo>
                    <a:pt x="210" y="423"/>
                  </a:lnTo>
                  <a:lnTo>
                    <a:pt x="208" y="421"/>
                  </a:lnTo>
                  <a:lnTo>
                    <a:pt x="204" y="419"/>
                  </a:lnTo>
                  <a:lnTo>
                    <a:pt x="204" y="419"/>
                  </a:lnTo>
                  <a:lnTo>
                    <a:pt x="204" y="418"/>
                  </a:lnTo>
                  <a:lnTo>
                    <a:pt x="202" y="418"/>
                  </a:lnTo>
                  <a:lnTo>
                    <a:pt x="202" y="418"/>
                  </a:lnTo>
                  <a:lnTo>
                    <a:pt x="204" y="418"/>
                  </a:lnTo>
                  <a:lnTo>
                    <a:pt x="204" y="416"/>
                  </a:lnTo>
                  <a:lnTo>
                    <a:pt x="204" y="416"/>
                  </a:lnTo>
                  <a:lnTo>
                    <a:pt x="204" y="416"/>
                  </a:lnTo>
                  <a:lnTo>
                    <a:pt x="204" y="416"/>
                  </a:lnTo>
                  <a:lnTo>
                    <a:pt x="202" y="414"/>
                  </a:lnTo>
                  <a:lnTo>
                    <a:pt x="202" y="416"/>
                  </a:lnTo>
                  <a:lnTo>
                    <a:pt x="201" y="416"/>
                  </a:lnTo>
                  <a:lnTo>
                    <a:pt x="199" y="419"/>
                  </a:lnTo>
                  <a:lnTo>
                    <a:pt x="199" y="421"/>
                  </a:lnTo>
                  <a:lnTo>
                    <a:pt x="199" y="436"/>
                  </a:lnTo>
                  <a:lnTo>
                    <a:pt x="197" y="446"/>
                  </a:lnTo>
                  <a:lnTo>
                    <a:pt x="193" y="481"/>
                  </a:lnTo>
                  <a:lnTo>
                    <a:pt x="193" y="481"/>
                  </a:lnTo>
                  <a:lnTo>
                    <a:pt x="193" y="479"/>
                  </a:lnTo>
                  <a:lnTo>
                    <a:pt x="195" y="475"/>
                  </a:lnTo>
                  <a:lnTo>
                    <a:pt x="197" y="472"/>
                  </a:lnTo>
                  <a:lnTo>
                    <a:pt x="197" y="472"/>
                  </a:lnTo>
                  <a:lnTo>
                    <a:pt x="197" y="472"/>
                  </a:lnTo>
                  <a:lnTo>
                    <a:pt x="197" y="472"/>
                  </a:lnTo>
                  <a:lnTo>
                    <a:pt x="197" y="472"/>
                  </a:lnTo>
                  <a:lnTo>
                    <a:pt x="197" y="472"/>
                  </a:lnTo>
                  <a:lnTo>
                    <a:pt x="199" y="472"/>
                  </a:lnTo>
                  <a:lnTo>
                    <a:pt x="199" y="472"/>
                  </a:lnTo>
                  <a:lnTo>
                    <a:pt x="199" y="472"/>
                  </a:lnTo>
                  <a:lnTo>
                    <a:pt x="199" y="472"/>
                  </a:lnTo>
                  <a:lnTo>
                    <a:pt x="199" y="472"/>
                  </a:lnTo>
                  <a:lnTo>
                    <a:pt x="202" y="475"/>
                  </a:lnTo>
                  <a:lnTo>
                    <a:pt x="204" y="475"/>
                  </a:lnTo>
                  <a:lnTo>
                    <a:pt x="202" y="475"/>
                  </a:lnTo>
                  <a:lnTo>
                    <a:pt x="204" y="477"/>
                  </a:lnTo>
                  <a:lnTo>
                    <a:pt x="204" y="479"/>
                  </a:lnTo>
                  <a:lnTo>
                    <a:pt x="202" y="479"/>
                  </a:lnTo>
                  <a:lnTo>
                    <a:pt x="201" y="479"/>
                  </a:lnTo>
                  <a:lnTo>
                    <a:pt x="199" y="479"/>
                  </a:lnTo>
                  <a:lnTo>
                    <a:pt x="197" y="479"/>
                  </a:lnTo>
                  <a:lnTo>
                    <a:pt x="195" y="481"/>
                  </a:lnTo>
                  <a:lnTo>
                    <a:pt x="195" y="483"/>
                  </a:lnTo>
                  <a:lnTo>
                    <a:pt x="195" y="484"/>
                  </a:lnTo>
                  <a:lnTo>
                    <a:pt x="195" y="484"/>
                  </a:lnTo>
                  <a:lnTo>
                    <a:pt x="193" y="486"/>
                  </a:lnTo>
                  <a:lnTo>
                    <a:pt x="193" y="488"/>
                  </a:lnTo>
                  <a:lnTo>
                    <a:pt x="193" y="490"/>
                  </a:lnTo>
                  <a:lnTo>
                    <a:pt x="193" y="490"/>
                  </a:lnTo>
                  <a:lnTo>
                    <a:pt x="193" y="495"/>
                  </a:lnTo>
                  <a:lnTo>
                    <a:pt x="192" y="504"/>
                  </a:lnTo>
                  <a:lnTo>
                    <a:pt x="190" y="524"/>
                  </a:lnTo>
                  <a:lnTo>
                    <a:pt x="188" y="533"/>
                  </a:lnTo>
                  <a:lnTo>
                    <a:pt x="186" y="537"/>
                  </a:lnTo>
                  <a:lnTo>
                    <a:pt x="184" y="548"/>
                  </a:lnTo>
                  <a:lnTo>
                    <a:pt x="182" y="553"/>
                  </a:lnTo>
                  <a:lnTo>
                    <a:pt x="182" y="555"/>
                  </a:lnTo>
                  <a:lnTo>
                    <a:pt x="181" y="557"/>
                  </a:lnTo>
                  <a:lnTo>
                    <a:pt x="181" y="557"/>
                  </a:lnTo>
                  <a:lnTo>
                    <a:pt x="179" y="560"/>
                  </a:lnTo>
                  <a:lnTo>
                    <a:pt x="179" y="560"/>
                  </a:lnTo>
                  <a:lnTo>
                    <a:pt x="177" y="560"/>
                  </a:lnTo>
                  <a:lnTo>
                    <a:pt x="177" y="564"/>
                  </a:lnTo>
                  <a:lnTo>
                    <a:pt x="177" y="564"/>
                  </a:lnTo>
                  <a:lnTo>
                    <a:pt x="175" y="564"/>
                  </a:lnTo>
                  <a:lnTo>
                    <a:pt x="173" y="566"/>
                  </a:lnTo>
                  <a:lnTo>
                    <a:pt x="173" y="567"/>
                  </a:lnTo>
                  <a:lnTo>
                    <a:pt x="168" y="567"/>
                  </a:lnTo>
                  <a:lnTo>
                    <a:pt x="168" y="567"/>
                  </a:lnTo>
                  <a:lnTo>
                    <a:pt x="168" y="567"/>
                  </a:lnTo>
                  <a:lnTo>
                    <a:pt x="166" y="567"/>
                  </a:lnTo>
                  <a:lnTo>
                    <a:pt x="166" y="567"/>
                  </a:lnTo>
                  <a:lnTo>
                    <a:pt x="166" y="567"/>
                  </a:lnTo>
                  <a:lnTo>
                    <a:pt x="166" y="569"/>
                  </a:lnTo>
                  <a:lnTo>
                    <a:pt x="166" y="569"/>
                  </a:lnTo>
                  <a:lnTo>
                    <a:pt x="166" y="571"/>
                  </a:lnTo>
                  <a:lnTo>
                    <a:pt x="168" y="571"/>
                  </a:lnTo>
                  <a:lnTo>
                    <a:pt x="168" y="573"/>
                  </a:lnTo>
                  <a:lnTo>
                    <a:pt x="168" y="573"/>
                  </a:lnTo>
                  <a:lnTo>
                    <a:pt x="168" y="575"/>
                  </a:lnTo>
                  <a:lnTo>
                    <a:pt x="168" y="575"/>
                  </a:lnTo>
                  <a:lnTo>
                    <a:pt x="170" y="575"/>
                  </a:lnTo>
                  <a:lnTo>
                    <a:pt x="170" y="575"/>
                  </a:lnTo>
                  <a:lnTo>
                    <a:pt x="172" y="573"/>
                  </a:lnTo>
                  <a:lnTo>
                    <a:pt x="172" y="573"/>
                  </a:lnTo>
                  <a:lnTo>
                    <a:pt x="172" y="573"/>
                  </a:lnTo>
                  <a:lnTo>
                    <a:pt x="173" y="573"/>
                  </a:lnTo>
                  <a:lnTo>
                    <a:pt x="173" y="575"/>
                  </a:lnTo>
                  <a:lnTo>
                    <a:pt x="173" y="575"/>
                  </a:lnTo>
                  <a:lnTo>
                    <a:pt x="173" y="575"/>
                  </a:lnTo>
                  <a:lnTo>
                    <a:pt x="173" y="575"/>
                  </a:lnTo>
                  <a:lnTo>
                    <a:pt x="173" y="576"/>
                  </a:lnTo>
                  <a:lnTo>
                    <a:pt x="175" y="576"/>
                  </a:lnTo>
                  <a:lnTo>
                    <a:pt x="175" y="576"/>
                  </a:lnTo>
                  <a:lnTo>
                    <a:pt x="175" y="576"/>
                  </a:lnTo>
                  <a:lnTo>
                    <a:pt x="177" y="576"/>
                  </a:lnTo>
                  <a:lnTo>
                    <a:pt x="177" y="576"/>
                  </a:lnTo>
                  <a:lnTo>
                    <a:pt x="177" y="576"/>
                  </a:lnTo>
                  <a:lnTo>
                    <a:pt x="177" y="575"/>
                  </a:lnTo>
                  <a:lnTo>
                    <a:pt x="179" y="575"/>
                  </a:lnTo>
                  <a:lnTo>
                    <a:pt x="179" y="575"/>
                  </a:lnTo>
                  <a:lnTo>
                    <a:pt x="181" y="575"/>
                  </a:lnTo>
                  <a:lnTo>
                    <a:pt x="182" y="576"/>
                  </a:lnTo>
                  <a:lnTo>
                    <a:pt x="184" y="576"/>
                  </a:lnTo>
                  <a:lnTo>
                    <a:pt x="184" y="576"/>
                  </a:lnTo>
                  <a:lnTo>
                    <a:pt x="184" y="576"/>
                  </a:lnTo>
                  <a:lnTo>
                    <a:pt x="186" y="578"/>
                  </a:lnTo>
                  <a:lnTo>
                    <a:pt x="186" y="580"/>
                  </a:lnTo>
                  <a:lnTo>
                    <a:pt x="186" y="582"/>
                  </a:lnTo>
                  <a:lnTo>
                    <a:pt x="184" y="586"/>
                  </a:lnTo>
                  <a:lnTo>
                    <a:pt x="184" y="586"/>
                  </a:lnTo>
                  <a:lnTo>
                    <a:pt x="182" y="587"/>
                  </a:lnTo>
                  <a:lnTo>
                    <a:pt x="182" y="589"/>
                  </a:lnTo>
                  <a:lnTo>
                    <a:pt x="182" y="589"/>
                  </a:lnTo>
                  <a:lnTo>
                    <a:pt x="182" y="591"/>
                  </a:lnTo>
                  <a:lnTo>
                    <a:pt x="184" y="591"/>
                  </a:lnTo>
                  <a:lnTo>
                    <a:pt x="186" y="593"/>
                  </a:lnTo>
                  <a:lnTo>
                    <a:pt x="188" y="593"/>
                  </a:lnTo>
                  <a:lnTo>
                    <a:pt x="188" y="591"/>
                  </a:lnTo>
                  <a:lnTo>
                    <a:pt x="188" y="591"/>
                  </a:lnTo>
                  <a:lnTo>
                    <a:pt x="188" y="589"/>
                  </a:lnTo>
                  <a:lnTo>
                    <a:pt x="190" y="587"/>
                  </a:lnTo>
                  <a:lnTo>
                    <a:pt x="190" y="587"/>
                  </a:lnTo>
                  <a:lnTo>
                    <a:pt x="192" y="586"/>
                  </a:lnTo>
                  <a:lnTo>
                    <a:pt x="192" y="587"/>
                  </a:lnTo>
                  <a:lnTo>
                    <a:pt x="192" y="587"/>
                  </a:lnTo>
                  <a:lnTo>
                    <a:pt x="190" y="589"/>
                  </a:lnTo>
                  <a:lnTo>
                    <a:pt x="192" y="589"/>
                  </a:lnTo>
                  <a:lnTo>
                    <a:pt x="192" y="591"/>
                  </a:lnTo>
                  <a:lnTo>
                    <a:pt x="193" y="591"/>
                  </a:lnTo>
                  <a:lnTo>
                    <a:pt x="195" y="591"/>
                  </a:lnTo>
                  <a:lnTo>
                    <a:pt x="197" y="593"/>
                  </a:lnTo>
                  <a:lnTo>
                    <a:pt x="199" y="595"/>
                  </a:lnTo>
                  <a:lnTo>
                    <a:pt x="201" y="593"/>
                  </a:lnTo>
                  <a:lnTo>
                    <a:pt x="201" y="595"/>
                  </a:lnTo>
                  <a:lnTo>
                    <a:pt x="202" y="595"/>
                  </a:lnTo>
                  <a:lnTo>
                    <a:pt x="202" y="595"/>
                  </a:lnTo>
                  <a:lnTo>
                    <a:pt x="204" y="595"/>
                  </a:lnTo>
                  <a:lnTo>
                    <a:pt x="204" y="595"/>
                  </a:lnTo>
                  <a:lnTo>
                    <a:pt x="206" y="596"/>
                  </a:lnTo>
                  <a:lnTo>
                    <a:pt x="208" y="596"/>
                  </a:lnTo>
                  <a:lnTo>
                    <a:pt x="210" y="598"/>
                  </a:lnTo>
                  <a:lnTo>
                    <a:pt x="213" y="598"/>
                  </a:lnTo>
                  <a:lnTo>
                    <a:pt x="217" y="598"/>
                  </a:lnTo>
                  <a:lnTo>
                    <a:pt x="219" y="598"/>
                  </a:lnTo>
                  <a:lnTo>
                    <a:pt x="219" y="600"/>
                  </a:lnTo>
                  <a:lnTo>
                    <a:pt x="219" y="600"/>
                  </a:lnTo>
                  <a:lnTo>
                    <a:pt x="219" y="600"/>
                  </a:lnTo>
                  <a:lnTo>
                    <a:pt x="219" y="602"/>
                  </a:lnTo>
                  <a:lnTo>
                    <a:pt x="219" y="602"/>
                  </a:lnTo>
                  <a:lnTo>
                    <a:pt x="219" y="602"/>
                  </a:lnTo>
                  <a:lnTo>
                    <a:pt x="220" y="602"/>
                  </a:lnTo>
                  <a:lnTo>
                    <a:pt x="220" y="602"/>
                  </a:lnTo>
                  <a:lnTo>
                    <a:pt x="220" y="602"/>
                  </a:lnTo>
                  <a:lnTo>
                    <a:pt x="220" y="602"/>
                  </a:lnTo>
                  <a:lnTo>
                    <a:pt x="222" y="604"/>
                  </a:lnTo>
                  <a:lnTo>
                    <a:pt x="224" y="604"/>
                  </a:lnTo>
                  <a:lnTo>
                    <a:pt x="226" y="607"/>
                  </a:lnTo>
                  <a:lnTo>
                    <a:pt x="226" y="607"/>
                  </a:lnTo>
                  <a:lnTo>
                    <a:pt x="226" y="607"/>
                  </a:lnTo>
                  <a:lnTo>
                    <a:pt x="226" y="607"/>
                  </a:lnTo>
                  <a:lnTo>
                    <a:pt x="226" y="607"/>
                  </a:lnTo>
                  <a:lnTo>
                    <a:pt x="228" y="607"/>
                  </a:lnTo>
                  <a:lnTo>
                    <a:pt x="228" y="607"/>
                  </a:lnTo>
                  <a:lnTo>
                    <a:pt x="228" y="609"/>
                  </a:lnTo>
                  <a:lnTo>
                    <a:pt x="228" y="609"/>
                  </a:lnTo>
                  <a:lnTo>
                    <a:pt x="228" y="609"/>
                  </a:lnTo>
                  <a:lnTo>
                    <a:pt x="228" y="609"/>
                  </a:lnTo>
                  <a:lnTo>
                    <a:pt x="228" y="609"/>
                  </a:lnTo>
                  <a:lnTo>
                    <a:pt x="229" y="609"/>
                  </a:lnTo>
                  <a:lnTo>
                    <a:pt x="229" y="609"/>
                  </a:lnTo>
                  <a:lnTo>
                    <a:pt x="229" y="607"/>
                  </a:lnTo>
                  <a:lnTo>
                    <a:pt x="231" y="607"/>
                  </a:lnTo>
                  <a:lnTo>
                    <a:pt x="233" y="609"/>
                  </a:lnTo>
                  <a:lnTo>
                    <a:pt x="235" y="609"/>
                  </a:lnTo>
                  <a:lnTo>
                    <a:pt x="237" y="607"/>
                  </a:lnTo>
                  <a:lnTo>
                    <a:pt x="238" y="605"/>
                  </a:lnTo>
                  <a:lnTo>
                    <a:pt x="238" y="605"/>
                  </a:lnTo>
                  <a:lnTo>
                    <a:pt x="240" y="605"/>
                  </a:lnTo>
                  <a:lnTo>
                    <a:pt x="240" y="605"/>
                  </a:lnTo>
                  <a:lnTo>
                    <a:pt x="240" y="605"/>
                  </a:lnTo>
                  <a:lnTo>
                    <a:pt x="240" y="605"/>
                  </a:lnTo>
                  <a:lnTo>
                    <a:pt x="240" y="605"/>
                  </a:lnTo>
                  <a:lnTo>
                    <a:pt x="244" y="607"/>
                  </a:lnTo>
                  <a:lnTo>
                    <a:pt x="244" y="609"/>
                  </a:lnTo>
                  <a:lnTo>
                    <a:pt x="246" y="609"/>
                  </a:lnTo>
                  <a:lnTo>
                    <a:pt x="248" y="609"/>
                  </a:lnTo>
                  <a:lnTo>
                    <a:pt x="248" y="607"/>
                  </a:lnTo>
                  <a:lnTo>
                    <a:pt x="248" y="609"/>
                  </a:lnTo>
                  <a:lnTo>
                    <a:pt x="249" y="611"/>
                  </a:lnTo>
                  <a:lnTo>
                    <a:pt x="249" y="611"/>
                  </a:lnTo>
                  <a:lnTo>
                    <a:pt x="249" y="613"/>
                  </a:lnTo>
                  <a:lnTo>
                    <a:pt x="249" y="613"/>
                  </a:lnTo>
                  <a:lnTo>
                    <a:pt x="251" y="613"/>
                  </a:lnTo>
                  <a:lnTo>
                    <a:pt x="251" y="613"/>
                  </a:lnTo>
                  <a:lnTo>
                    <a:pt x="251" y="614"/>
                  </a:lnTo>
                  <a:lnTo>
                    <a:pt x="251" y="614"/>
                  </a:lnTo>
                  <a:lnTo>
                    <a:pt x="251" y="614"/>
                  </a:lnTo>
                  <a:lnTo>
                    <a:pt x="253" y="614"/>
                  </a:lnTo>
                  <a:lnTo>
                    <a:pt x="253" y="614"/>
                  </a:lnTo>
                  <a:lnTo>
                    <a:pt x="255" y="616"/>
                  </a:lnTo>
                  <a:lnTo>
                    <a:pt x="257" y="616"/>
                  </a:lnTo>
                  <a:lnTo>
                    <a:pt x="260" y="614"/>
                  </a:lnTo>
                  <a:lnTo>
                    <a:pt x="264" y="613"/>
                  </a:lnTo>
                  <a:lnTo>
                    <a:pt x="264" y="613"/>
                  </a:lnTo>
                  <a:lnTo>
                    <a:pt x="266" y="613"/>
                  </a:lnTo>
                  <a:lnTo>
                    <a:pt x="267" y="613"/>
                  </a:lnTo>
                  <a:lnTo>
                    <a:pt x="267" y="614"/>
                  </a:lnTo>
                  <a:lnTo>
                    <a:pt x="269" y="616"/>
                  </a:lnTo>
                  <a:lnTo>
                    <a:pt x="271" y="616"/>
                  </a:lnTo>
                  <a:lnTo>
                    <a:pt x="271" y="616"/>
                  </a:lnTo>
                  <a:lnTo>
                    <a:pt x="273" y="614"/>
                  </a:lnTo>
                  <a:lnTo>
                    <a:pt x="273" y="614"/>
                  </a:lnTo>
                  <a:lnTo>
                    <a:pt x="275" y="613"/>
                  </a:lnTo>
                  <a:lnTo>
                    <a:pt x="275" y="614"/>
                  </a:lnTo>
                  <a:lnTo>
                    <a:pt x="276" y="614"/>
                  </a:lnTo>
                  <a:lnTo>
                    <a:pt x="276" y="614"/>
                  </a:lnTo>
                  <a:lnTo>
                    <a:pt x="276" y="614"/>
                  </a:lnTo>
                  <a:lnTo>
                    <a:pt x="276" y="616"/>
                  </a:lnTo>
                  <a:lnTo>
                    <a:pt x="276" y="616"/>
                  </a:lnTo>
                  <a:lnTo>
                    <a:pt x="278" y="616"/>
                  </a:lnTo>
                  <a:lnTo>
                    <a:pt x="280" y="614"/>
                  </a:lnTo>
                  <a:lnTo>
                    <a:pt x="280" y="616"/>
                  </a:lnTo>
                  <a:lnTo>
                    <a:pt x="287" y="614"/>
                  </a:lnTo>
                  <a:lnTo>
                    <a:pt x="289" y="616"/>
                  </a:lnTo>
                  <a:lnTo>
                    <a:pt x="289" y="614"/>
                  </a:lnTo>
                  <a:lnTo>
                    <a:pt x="289" y="614"/>
                  </a:lnTo>
                  <a:lnTo>
                    <a:pt x="289" y="614"/>
                  </a:lnTo>
                  <a:lnTo>
                    <a:pt x="289" y="613"/>
                  </a:lnTo>
                  <a:lnTo>
                    <a:pt x="289" y="613"/>
                  </a:lnTo>
                  <a:lnTo>
                    <a:pt x="289" y="613"/>
                  </a:lnTo>
                  <a:lnTo>
                    <a:pt x="287" y="611"/>
                  </a:lnTo>
                  <a:lnTo>
                    <a:pt x="289" y="611"/>
                  </a:lnTo>
                  <a:lnTo>
                    <a:pt x="289" y="611"/>
                  </a:lnTo>
                  <a:lnTo>
                    <a:pt x="289" y="611"/>
                  </a:lnTo>
                  <a:lnTo>
                    <a:pt x="289" y="609"/>
                  </a:lnTo>
                  <a:lnTo>
                    <a:pt x="289" y="607"/>
                  </a:lnTo>
                  <a:lnTo>
                    <a:pt x="289" y="605"/>
                  </a:lnTo>
                  <a:lnTo>
                    <a:pt x="289" y="605"/>
                  </a:lnTo>
                  <a:lnTo>
                    <a:pt x="291" y="605"/>
                  </a:lnTo>
                  <a:lnTo>
                    <a:pt x="291" y="605"/>
                  </a:lnTo>
                  <a:lnTo>
                    <a:pt x="293" y="605"/>
                  </a:lnTo>
                  <a:lnTo>
                    <a:pt x="294" y="605"/>
                  </a:lnTo>
                  <a:lnTo>
                    <a:pt x="294" y="605"/>
                  </a:lnTo>
                  <a:lnTo>
                    <a:pt x="296" y="605"/>
                  </a:lnTo>
                  <a:lnTo>
                    <a:pt x="296" y="605"/>
                  </a:lnTo>
                  <a:lnTo>
                    <a:pt x="300" y="607"/>
                  </a:lnTo>
                  <a:lnTo>
                    <a:pt x="300" y="607"/>
                  </a:lnTo>
                  <a:lnTo>
                    <a:pt x="302" y="607"/>
                  </a:lnTo>
                  <a:lnTo>
                    <a:pt x="302" y="609"/>
                  </a:lnTo>
                  <a:lnTo>
                    <a:pt x="302" y="609"/>
                  </a:lnTo>
                  <a:lnTo>
                    <a:pt x="303" y="609"/>
                  </a:lnTo>
                  <a:lnTo>
                    <a:pt x="303" y="609"/>
                  </a:lnTo>
                  <a:lnTo>
                    <a:pt x="303" y="607"/>
                  </a:lnTo>
                  <a:lnTo>
                    <a:pt x="303" y="609"/>
                  </a:lnTo>
                  <a:lnTo>
                    <a:pt x="305" y="609"/>
                  </a:lnTo>
                  <a:lnTo>
                    <a:pt x="305" y="609"/>
                  </a:lnTo>
                  <a:lnTo>
                    <a:pt x="309" y="609"/>
                  </a:lnTo>
                  <a:lnTo>
                    <a:pt x="311" y="609"/>
                  </a:lnTo>
                  <a:lnTo>
                    <a:pt x="313" y="611"/>
                  </a:lnTo>
                  <a:lnTo>
                    <a:pt x="313" y="611"/>
                  </a:lnTo>
                  <a:lnTo>
                    <a:pt x="313" y="613"/>
                  </a:lnTo>
                  <a:lnTo>
                    <a:pt x="313" y="613"/>
                  </a:lnTo>
                  <a:lnTo>
                    <a:pt x="314" y="614"/>
                  </a:lnTo>
                  <a:lnTo>
                    <a:pt x="314" y="614"/>
                  </a:lnTo>
                  <a:lnTo>
                    <a:pt x="316" y="614"/>
                  </a:lnTo>
                  <a:lnTo>
                    <a:pt x="322" y="614"/>
                  </a:lnTo>
                  <a:lnTo>
                    <a:pt x="323" y="614"/>
                  </a:lnTo>
                  <a:lnTo>
                    <a:pt x="323" y="614"/>
                  </a:lnTo>
                  <a:lnTo>
                    <a:pt x="323" y="614"/>
                  </a:lnTo>
                  <a:lnTo>
                    <a:pt x="323" y="614"/>
                  </a:lnTo>
                  <a:lnTo>
                    <a:pt x="325" y="616"/>
                  </a:lnTo>
                  <a:lnTo>
                    <a:pt x="325" y="616"/>
                  </a:lnTo>
                  <a:lnTo>
                    <a:pt x="327" y="618"/>
                  </a:lnTo>
                  <a:lnTo>
                    <a:pt x="327" y="620"/>
                  </a:lnTo>
                  <a:lnTo>
                    <a:pt x="329" y="622"/>
                  </a:lnTo>
                  <a:lnTo>
                    <a:pt x="329" y="622"/>
                  </a:lnTo>
                  <a:lnTo>
                    <a:pt x="331" y="618"/>
                  </a:lnTo>
                  <a:lnTo>
                    <a:pt x="331" y="618"/>
                  </a:lnTo>
                  <a:lnTo>
                    <a:pt x="332" y="618"/>
                  </a:lnTo>
                  <a:lnTo>
                    <a:pt x="334" y="618"/>
                  </a:lnTo>
                  <a:lnTo>
                    <a:pt x="336" y="620"/>
                  </a:lnTo>
                  <a:lnTo>
                    <a:pt x="336" y="620"/>
                  </a:lnTo>
                  <a:lnTo>
                    <a:pt x="343" y="620"/>
                  </a:lnTo>
                  <a:lnTo>
                    <a:pt x="341" y="622"/>
                  </a:lnTo>
                  <a:lnTo>
                    <a:pt x="343" y="622"/>
                  </a:lnTo>
                  <a:lnTo>
                    <a:pt x="343" y="623"/>
                  </a:lnTo>
                  <a:lnTo>
                    <a:pt x="345" y="623"/>
                  </a:lnTo>
                  <a:lnTo>
                    <a:pt x="345" y="623"/>
                  </a:lnTo>
                  <a:lnTo>
                    <a:pt x="343" y="623"/>
                  </a:lnTo>
                  <a:lnTo>
                    <a:pt x="343" y="625"/>
                  </a:lnTo>
                  <a:lnTo>
                    <a:pt x="341" y="627"/>
                  </a:lnTo>
                  <a:lnTo>
                    <a:pt x="341" y="627"/>
                  </a:lnTo>
                  <a:lnTo>
                    <a:pt x="341" y="627"/>
                  </a:lnTo>
                  <a:lnTo>
                    <a:pt x="341" y="629"/>
                  </a:lnTo>
                  <a:lnTo>
                    <a:pt x="341" y="629"/>
                  </a:lnTo>
                  <a:lnTo>
                    <a:pt x="341" y="629"/>
                  </a:lnTo>
                  <a:lnTo>
                    <a:pt x="343" y="629"/>
                  </a:lnTo>
                  <a:lnTo>
                    <a:pt x="347" y="629"/>
                  </a:lnTo>
                  <a:lnTo>
                    <a:pt x="347" y="629"/>
                  </a:lnTo>
                  <a:lnTo>
                    <a:pt x="350" y="632"/>
                  </a:lnTo>
                  <a:lnTo>
                    <a:pt x="350" y="632"/>
                  </a:lnTo>
                  <a:lnTo>
                    <a:pt x="352" y="632"/>
                  </a:lnTo>
                  <a:lnTo>
                    <a:pt x="352" y="632"/>
                  </a:lnTo>
                  <a:lnTo>
                    <a:pt x="354" y="634"/>
                  </a:lnTo>
                  <a:lnTo>
                    <a:pt x="354" y="636"/>
                  </a:lnTo>
                  <a:lnTo>
                    <a:pt x="354" y="638"/>
                  </a:lnTo>
                  <a:lnTo>
                    <a:pt x="356" y="638"/>
                  </a:lnTo>
                  <a:lnTo>
                    <a:pt x="356" y="638"/>
                  </a:lnTo>
                  <a:lnTo>
                    <a:pt x="358" y="638"/>
                  </a:lnTo>
                  <a:lnTo>
                    <a:pt x="358" y="638"/>
                  </a:lnTo>
                  <a:lnTo>
                    <a:pt x="359" y="638"/>
                  </a:lnTo>
                  <a:lnTo>
                    <a:pt x="359" y="638"/>
                  </a:lnTo>
                  <a:lnTo>
                    <a:pt x="361" y="636"/>
                  </a:lnTo>
                  <a:lnTo>
                    <a:pt x="361" y="636"/>
                  </a:lnTo>
                  <a:lnTo>
                    <a:pt x="361" y="636"/>
                  </a:lnTo>
                  <a:lnTo>
                    <a:pt x="363" y="634"/>
                  </a:lnTo>
                  <a:lnTo>
                    <a:pt x="363" y="634"/>
                  </a:lnTo>
                  <a:lnTo>
                    <a:pt x="363" y="634"/>
                  </a:lnTo>
                  <a:lnTo>
                    <a:pt x="365" y="634"/>
                  </a:lnTo>
                  <a:lnTo>
                    <a:pt x="368" y="632"/>
                  </a:lnTo>
                  <a:lnTo>
                    <a:pt x="370" y="632"/>
                  </a:lnTo>
                  <a:lnTo>
                    <a:pt x="372" y="634"/>
                  </a:lnTo>
                  <a:lnTo>
                    <a:pt x="372" y="634"/>
                  </a:lnTo>
                  <a:lnTo>
                    <a:pt x="376" y="636"/>
                  </a:lnTo>
                  <a:lnTo>
                    <a:pt x="378" y="636"/>
                  </a:lnTo>
                  <a:lnTo>
                    <a:pt x="378" y="636"/>
                  </a:lnTo>
                  <a:lnTo>
                    <a:pt x="378" y="638"/>
                  </a:lnTo>
                  <a:lnTo>
                    <a:pt x="379" y="638"/>
                  </a:lnTo>
                  <a:lnTo>
                    <a:pt x="379" y="640"/>
                  </a:lnTo>
                  <a:lnTo>
                    <a:pt x="381" y="640"/>
                  </a:lnTo>
                  <a:lnTo>
                    <a:pt x="381" y="640"/>
                  </a:lnTo>
                  <a:lnTo>
                    <a:pt x="383" y="640"/>
                  </a:lnTo>
                  <a:lnTo>
                    <a:pt x="383" y="640"/>
                  </a:lnTo>
                  <a:lnTo>
                    <a:pt x="383" y="640"/>
                  </a:lnTo>
                  <a:lnTo>
                    <a:pt x="383" y="638"/>
                  </a:lnTo>
                  <a:lnTo>
                    <a:pt x="385" y="638"/>
                  </a:lnTo>
                  <a:lnTo>
                    <a:pt x="385" y="638"/>
                  </a:lnTo>
                  <a:lnTo>
                    <a:pt x="387" y="638"/>
                  </a:lnTo>
                  <a:lnTo>
                    <a:pt x="388" y="640"/>
                  </a:lnTo>
                  <a:lnTo>
                    <a:pt x="390" y="640"/>
                  </a:lnTo>
                  <a:lnTo>
                    <a:pt x="390" y="638"/>
                  </a:lnTo>
                  <a:lnTo>
                    <a:pt x="388" y="638"/>
                  </a:lnTo>
                  <a:lnTo>
                    <a:pt x="388" y="636"/>
                  </a:lnTo>
                  <a:lnTo>
                    <a:pt x="388" y="636"/>
                  </a:lnTo>
                  <a:lnTo>
                    <a:pt x="390" y="634"/>
                  </a:lnTo>
                  <a:lnTo>
                    <a:pt x="392" y="634"/>
                  </a:lnTo>
                  <a:lnTo>
                    <a:pt x="394" y="634"/>
                  </a:lnTo>
                  <a:lnTo>
                    <a:pt x="396" y="634"/>
                  </a:lnTo>
                  <a:lnTo>
                    <a:pt x="396" y="634"/>
                  </a:lnTo>
                  <a:lnTo>
                    <a:pt x="397" y="634"/>
                  </a:lnTo>
                  <a:lnTo>
                    <a:pt x="397" y="632"/>
                  </a:lnTo>
                  <a:lnTo>
                    <a:pt x="399" y="631"/>
                  </a:lnTo>
                  <a:lnTo>
                    <a:pt x="399" y="631"/>
                  </a:lnTo>
                  <a:lnTo>
                    <a:pt x="401" y="631"/>
                  </a:lnTo>
                  <a:lnTo>
                    <a:pt x="401" y="631"/>
                  </a:lnTo>
                  <a:lnTo>
                    <a:pt x="403" y="631"/>
                  </a:lnTo>
                  <a:lnTo>
                    <a:pt x="405" y="631"/>
                  </a:lnTo>
                  <a:lnTo>
                    <a:pt x="406" y="631"/>
                  </a:lnTo>
                  <a:lnTo>
                    <a:pt x="406" y="631"/>
                  </a:lnTo>
                  <a:lnTo>
                    <a:pt x="408" y="631"/>
                  </a:lnTo>
                  <a:lnTo>
                    <a:pt x="408" y="631"/>
                  </a:lnTo>
                  <a:lnTo>
                    <a:pt x="408" y="631"/>
                  </a:lnTo>
                  <a:lnTo>
                    <a:pt x="408" y="632"/>
                  </a:lnTo>
                  <a:lnTo>
                    <a:pt x="410" y="632"/>
                  </a:lnTo>
                  <a:lnTo>
                    <a:pt x="410" y="632"/>
                  </a:lnTo>
                  <a:lnTo>
                    <a:pt x="410" y="632"/>
                  </a:lnTo>
                  <a:lnTo>
                    <a:pt x="412" y="632"/>
                  </a:lnTo>
                  <a:lnTo>
                    <a:pt x="414" y="632"/>
                  </a:lnTo>
                  <a:lnTo>
                    <a:pt x="415" y="632"/>
                  </a:lnTo>
                  <a:lnTo>
                    <a:pt x="415" y="632"/>
                  </a:lnTo>
                  <a:lnTo>
                    <a:pt x="415" y="631"/>
                  </a:lnTo>
                  <a:lnTo>
                    <a:pt x="414" y="629"/>
                  </a:lnTo>
                  <a:lnTo>
                    <a:pt x="414" y="629"/>
                  </a:lnTo>
                  <a:lnTo>
                    <a:pt x="414" y="629"/>
                  </a:lnTo>
                  <a:lnTo>
                    <a:pt x="414" y="627"/>
                  </a:lnTo>
                  <a:lnTo>
                    <a:pt x="414" y="627"/>
                  </a:lnTo>
                  <a:lnTo>
                    <a:pt x="414" y="627"/>
                  </a:lnTo>
                  <a:lnTo>
                    <a:pt x="412" y="625"/>
                  </a:lnTo>
                  <a:lnTo>
                    <a:pt x="410" y="625"/>
                  </a:lnTo>
                  <a:lnTo>
                    <a:pt x="410" y="625"/>
                  </a:lnTo>
                  <a:lnTo>
                    <a:pt x="408" y="623"/>
                  </a:lnTo>
                  <a:lnTo>
                    <a:pt x="408" y="622"/>
                  </a:lnTo>
                  <a:lnTo>
                    <a:pt x="408" y="620"/>
                  </a:lnTo>
                  <a:lnTo>
                    <a:pt x="408" y="616"/>
                  </a:lnTo>
                  <a:lnTo>
                    <a:pt x="408" y="613"/>
                  </a:lnTo>
                  <a:lnTo>
                    <a:pt x="408" y="611"/>
                  </a:lnTo>
                  <a:lnTo>
                    <a:pt x="408" y="609"/>
                  </a:lnTo>
                  <a:lnTo>
                    <a:pt x="408" y="605"/>
                  </a:lnTo>
                  <a:lnTo>
                    <a:pt x="410" y="600"/>
                  </a:lnTo>
                  <a:lnTo>
                    <a:pt x="410" y="598"/>
                  </a:lnTo>
                  <a:lnTo>
                    <a:pt x="408" y="598"/>
                  </a:lnTo>
                  <a:lnTo>
                    <a:pt x="408" y="598"/>
                  </a:lnTo>
                  <a:lnTo>
                    <a:pt x="408" y="596"/>
                  </a:lnTo>
                  <a:lnTo>
                    <a:pt x="410" y="595"/>
                  </a:lnTo>
                  <a:lnTo>
                    <a:pt x="410" y="593"/>
                  </a:lnTo>
                  <a:lnTo>
                    <a:pt x="410" y="593"/>
                  </a:lnTo>
                  <a:lnTo>
                    <a:pt x="410" y="591"/>
                  </a:lnTo>
                  <a:lnTo>
                    <a:pt x="412" y="589"/>
                  </a:lnTo>
                  <a:lnTo>
                    <a:pt x="412" y="587"/>
                  </a:lnTo>
                  <a:lnTo>
                    <a:pt x="412" y="587"/>
                  </a:lnTo>
                  <a:lnTo>
                    <a:pt x="414" y="586"/>
                  </a:lnTo>
                  <a:lnTo>
                    <a:pt x="414" y="586"/>
                  </a:lnTo>
                  <a:lnTo>
                    <a:pt x="415" y="584"/>
                  </a:lnTo>
                  <a:lnTo>
                    <a:pt x="415" y="582"/>
                  </a:lnTo>
                  <a:lnTo>
                    <a:pt x="415" y="582"/>
                  </a:lnTo>
                  <a:lnTo>
                    <a:pt x="417" y="582"/>
                  </a:lnTo>
                  <a:lnTo>
                    <a:pt x="417" y="580"/>
                  </a:lnTo>
                  <a:lnTo>
                    <a:pt x="417" y="580"/>
                  </a:lnTo>
                  <a:lnTo>
                    <a:pt x="419" y="578"/>
                  </a:lnTo>
                  <a:lnTo>
                    <a:pt x="423" y="576"/>
                  </a:lnTo>
                  <a:lnTo>
                    <a:pt x="426" y="575"/>
                  </a:lnTo>
                  <a:lnTo>
                    <a:pt x="428" y="575"/>
                  </a:lnTo>
                  <a:lnTo>
                    <a:pt x="430" y="575"/>
                  </a:lnTo>
                  <a:lnTo>
                    <a:pt x="432" y="575"/>
                  </a:lnTo>
                  <a:lnTo>
                    <a:pt x="432" y="575"/>
                  </a:lnTo>
                  <a:lnTo>
                    <a:pt x="435" y="569"/>
                  </a:lnTo>
                  <a:lnTo>
                    <a:pt x="437" y="569"/>
                  </a:lnTo>
                  <a:lnTo>
                    <a:pt x="444" y="566"/>
                  </a:lnTo>
                  <a:lnTo>
                    <a:pt x="453" y="558"/>
                  </a:lnTo>
                  <a:lnTo>
                    <a:pt x="453" y="557"/>
                  </a:lnTo>
                  <a:lnTo>
                    <a:pt x="457" y="557"/>
                  </a:lnTo>
                  <a:lnTo>
                    <a:pt x="459" y="557"/>
                  </a:lnTo>
                  <a:lnTo>
                    <a:pt x="462" y="557"/>
                  </a:lnTo>
                  <a:lnTo>
                    <a:pt x="462" y="557"/>
                  </a:lnTo>
                  <a:lnTo>
                    <a:pt x="462" y="558"/>
                  </a:lnTo>
                  <a:lnTo>
                    <a:pt x="462" y="558"/>
                  </a:lnTo>
                  <a:lnTo>
                    <a:pt x="462" y="560"/>
                  </a:lnTo>
                  <a:lnTo>
                    <a:pt x="464" y="562"/>
                  </a:lnTo>
                  <a:lnTo>
                    <a:pt x="466" y="562"/>
                  </a:lnTo>
                  <a:lnTo>
                    <a:pt x="466" y="562"/>
                  </a:lnTo>
                  <a:lnTo>
                    <a:pt x="477" y="564"/>
                  </a:lnTo>
                  <a:lnTo>
                    <a:pt x="482" y="562"/>
                  </a:lnTo>
                  <a:lnTo>
                    <a:pt x="484" y="564"/>
                  </a:lnTo>
                  <a:lnTo>
                    <a:pt x="486" y="564"/>
                  </a:lnTo>
                  <a:lnTo>
                    <a:pt x="486" y="566"/>
                  </a:lnTo>
                  <a:lnTo>
                    <a:pt x="486" y="566"/>
                  </a:lnTo>
                  <a:lnTo>
                    <a:pt x="484" y="567"/>
                  </a:lnTo>
                  <a:lnTo>
                    <a:pt x="484" y="569"/>
                  </a:lnTo>
                  <a:lnTo>
                    <a:pt x="486" y="569"/>
                  </a:lnTo>
                  <a:lnTo>
                    <a:pt x="489" y="571"/>
                  </a:lnTo>
                  <a:lnTo>
                    <a:pt x="497" y="571"/>
                  </a:lnTo>
                  <a:lnTo>
                    <a:pt x="497" y="571"/>
                  </a:lnTo>
                  <a:lnTo>
                    <a:pt x="499" y="569"/>
                  </a:lnTo>
                  <a:lnTo>
                    <a:pt x="497" y="567"/>
                  </a:lnTo>
                  <a:lnTo>
                    <a:pt x="495" y="567"/>
                  </a:lnTo>
                  <a:lnTo>
                    <a:pt x="493" y="566"/>
                  </a:lnTo>
                  <a:lnTo>
                    <a:pt x="493" y="562"/>
                  </a:lnTo>
                  <a:lnTo>
                    <a:pt x="493" y="558"/>
                  </a:lnTo>
                  <a:lnTo>
                    <a:pt x="493" y="557"/>
                  </a:lnTo>
                  <a:lnTo>
                    <a:pt x="491" y="555"/>
                  </a:lnTo>
                  <a:lnTo>
                    <a:pt x="491" y="555"/>
                  </a:lnTo>
                  <a:lnTo>
                    <a:pt x="491" y="555"/>
                  </a:lnTo>
                  <a:lnTo>
                    <a:pt x="493" y="557"/>
                  </a:lnTo>
                  <a:lnTo>
                    <a:pt x="493" y="557"/>
                  </a:lnTo>
                  <a:lnTo>
                    <a:pt x="493" y="558"/>
                  </a:lnTo>
                  <a:lnTo>
                    <a:pt x="493" y="560"/>
                  </a:lnTo>
                  <a:lnTo>
                    <a:pt x="493" y="564"/>
                  </a:lnTo>
                  <a:lnTo>
                    <a:pt x="495" y="566"/>
                  </a:lnTo>
                  <a:lnTo>
                    <a:pt x="497" y="567"/>
                  </a:lnTo>
                  <a:lnTo>
                    <a:pt x="499" y="567"/>
                  </a:lnTo>
                  <a:lnTo>
                    <a:pt x="499" y="569"/>
                  </a:lnTo>
                  <a:lnTo>
                    <a:pt x="499" y="571"/>
                  </a:lnTo>
                  <a:lnTo>
                    <a:pt x="500" y="569"/>
                  </a:lnTo>
                  <a:lnTo>
                    <a:pt x="502" y="569"/>
                  </a:lnTo>
                  <a:lnTo>
                    <a:pt x="500" y="569"/>
                  </a:lnTo>
                  <a:lnTo>
                    <a:pt x="500" y="567"/>
                  </a:lnTo>
                  <a:lnTo>
                    <a:pt x="499" y="567"/>
                  </a:lnTo>
                  <a:lnTo>
                    <a:pt x="499" y="567"/>
                  </a:lnTo>
                  <a:lnTo>
                    <a:pt x="500" y="566"/>
                  </a:lnTo>
                  <a:lnTo>
                    <a:pt x="500" y="566"/>
                  </a:lnTo>
                  <a:lnTo>
                    <a:pt x="502" y="566"/>
                  </a:lnTo>
                  <a:lnTo>
                    <a:pt x="502" y="564"/>
                  </a:lnTo>
                  <a:lnTo>
                    <a:pt x="502" y="564"/>
                  </a:lnTo>
                  <a:lnTo>
                    <a:pt x="506" y="566"/>
                  </a:lnTo>
                  <a:lnTo>
                    <a:pt x="506" y="566"/>
                  </a:lnTo>
                  <a:lnTo>
                    <a:pt x="508" y="566"/>
                  </a:lnTo>
                  <a:lnTo>
                    <a:pt x="509" y="564"/>
                  </a:lnTo>
                  <a:lnTo>
                    <a:pt x="509" y="564"/>
                  </a:lnTo>
                  <a:lnTo>
                    <a:pt x="509" y="562"/>
                  </a:lnTo>
                  <a:lnTo>
                    <a:pt x="508" y="560"/>
                  </a:lnTo>
                  <a:lnTo>
                    <a:pt x="508" y="560"/>
                  </a:lnTo>
                  <a:lnTo>
                    <a:pt x="508" y="560"/>
                  </a:lnTo>
                  <a:lnTo>
                    <a:pt x="508" y="558"/>
                  </a:lnTo>
                  <a:lnTo>
                    <a:pt x="508" y="558"/>
                  </a:lnTo>
                  <a:lnTo>
                    <a:pt x="508" y="557"/>
                  </a:lnTo>
                  <a:lnTo>
                    <a:pt x="508" y="557"/>
                  </a:lnTo>
                  <a:lnTo>
                    <a:pt x="508" y="557"/>
                  </a:lnTo>
                  <a:lnTo>
                    <a:pt x="508" y="557"/>
                  </a:lnTo>
                  <a:lnTo>
                    <a:pt x="509" y="557"/>
                  </a:lnTo>
                  <a:lnTo>
                    <a:pt x="509" y="557"/>
                  </a:lnTo>
                  <a:lnTo>
                    <a:pt x="511" y="557"/>
                  </a:lnTo>
                  <a:lnTo>
                    <a:pt x="511" y="557"/>
                  </a:lnTo>
                  <a:lnTo>
                    <a:pt x="511" y="558"/>
                  </a:lnTo>
                  <a:lnTo>
                    <a:pt x="513" y="558"/>
                  </a:lnTo>
                  <a:lnTo>
                    <a:pt x="513" y="558"/>
                  </a:lnTo>
                  <a:lnTo>
                    <a:pt x="513" y="560"/>
                  </a:lnTo>
                  <a:lnTo>
                    <a:pt x="513" y="560"/>
                  </a:lnTo>
                  <a:lnTo>
                    <a:pt x="515" y="560"/>
                  </a:lnTo>
                  <a:lnTo>
                    <a:pt x="517" y="560"/>
                  </a:lnTo>
                  <a:lnTo>
                    <a:pt x="518" y="560"/>
                  </a:lnTo>
                  <a:lnTo>
                    <a:pt x="518" y="562"/>
                  </a:lnTo>
                  <a:lnTo>
                    <a:pt x="517" y="562"/>
                  </a:lnTo>
                  <a:lnTo>
                    <a:pt x="517" y="564"/>
                  </a:lnTo>
                  <a:lnTo>
                    <a:pt x="515" y="566"/>
                  </a:lnTo>
                  <a:lnTo>
                    <a:pt x="515" y="566"/>
                  </a:lnTo>
                  <a:lnTo>
                    <a:pt x="509" y="566"/>
                  </a:lnTo>
                  <a:lnTo>
                    <a:pt x="508" y="566"/>
                  </a:lnTo>
                  <a:lnTo>
                    <a:pt x="508" y="567"/>
                  </a:lnTo>
                  <a:lnTo>
                    <a:pt x="508" y="569"/>
                  </a:lnTo>
                  <a:lnTo>
                    <a:pt x="508" y="571"/>
                  </a:lnTo>
                  <a:lnTo>
                    <a:pt x="509" y="571"/>
                  </a:lnTo>
                  <a:lnTo>
                    <a:pt x="513" y="571"/>
                  </a:lnTo>
                  <a:lnTo>
                    <a:pt x="515" y="571"/>
                  </a:lnTo>
                  <a:lnTo>
                    <a:pt x="518" y="571"/>
                  </a:lnTo>
                  <a:lnTo>
                    <a:pt x="522" y="569"/>
                  </a:lnTo>
                  <a:lnTo>
                    <a:pt x="524" y="571"/>
                  </a:lnTo>
                  <a:lnTo>
                    <a:pt x="524" y="573"/>
                  </a:lnTo>
                  <a:lnTo>
                    <a:pt x="524" y="575"/>
                  </a:lnTo>
                  <a:lnTo>
                    <a:pt x="524" y="575"/>
                  </a:lnTo>
                  <a:lnTo>
                    <a:pt x="526" y="576"/>
                  </a:lnTo>
                  <a:lnTo>
                    <a:pt x="524" y="576"/>
                  </a:lnTo>
                  <a:lnTo>
                    <a:pt x="524" y="578"/>
                  </a:lnTo>
                  <a:lnTo>
                    <a:pt x="524" y="578"/>
                  </a:lnTo>
                  <a:lnTo>
                    <a:pt x="524" y="580"/>
                  </a:lnTo>
                  <a:lnTo>
                    <a:pt x="526" y="580"/>
                  </a:lnTo>
                  <a:lnTo>
                    <a:pt x="526" y="580"/>
                  </a:lnTo>
                  <a:lnTo>
                    <a:pt x="527" y="580"/>
                  </a:lnTo>
                  <a:lnTo>
                    <a:pt x="529" y="580"/>
                  </a:lnTo>
                  <a:lnTo>
                    <a:pt x="529" y="580"/>
                  </a:lnTo>
                  <a:lnTo>
                    <a:pt x="531" y="580"/>
                  </a:lnTo>
                  <a:lnTo>
                    <a:pt x="533" y="580"/>
                  </a:lnTo>
                  <a:lnTo>
                    <a:pt x="533" y="580"/>
                  </a:lnTo>
                  <a:lnTo>
                    <a:pt x="533" y="580"/>
                  </a:lnTo>
                  <a:lnTo>
                    <a:pt x="535" y="580"/>
                  </a:lnTo>
                  <a:lnTo>
                    <a:pt x="535" y="582"/>
                  </a:lnTo>
                  <a:lnTo>
                    <a:pt x="535" y="582"/>
                  </a:lnTo>
                  <a:lnTo>
                    <a:pt x="536" y="582"/>
                  </a:lnTo>
                  <a:lnTo>
                    <a:pt x="536" y="584"/>
                  </a:lnTo>
                  <a:lnTo>
                    <a:pt x="538" y="582"/>
                  </a:lnTo>
                  <a:lnTo>
                    <a:pt x="538" y="582"/>
                  </a:lnTo>
                  <a:lnTo>
                    <a:pt x="540" y="582"/>
                  </a:lnTo>
                  <a:lnTo>
                    <a:pt x="540" y="582"/>
                  </a:lnTo>
                  <a:lnTo>
                    <a:pt x="542" y="582"/>
                  </a:lnTo>
                  <a:lnTo>
                    <a:pt x="542" y="584"/>
                  </a:lnTo>
                  <a:lnTo>
                    <a:pt x="544" y="586"/>
                  </a:lnTo>
                  <a:lnTo>
                    <a:pt x="545" y="586"/>
                  </a:lnTo>
                  <a:lnTo>
                    <a:pt x="545" y="586"/>
                  </a:lnTo>
                  <a:lnTo>
                    <a:pt x="545" y="586"/>
                  </a:lnTo>
                  <a:lnTo>
                    <a:pt x="545" y="586"/>
                  </a:lnTo>
                  <a:lnTo>
                    <a:pt x="547" y="587"/>
                  </a:lnTo>
                  <a:lnTo>
                    <a:pt x="547" y="587"/>
                  </a:lnTo>
                  <a:lnTo>
                    <a:pt x="547" y="587"/>
                  </a:lnTo>
                  <a:lnTo>
                    <a:pt x="547" y="587"/>
                  </a:lnTo>
                  <a:lnTo>
                    <a:pt x="545" y="589"/>
                  </a:lnTo>
                  <a:lnTo>
                    <a:pt x="545" y="589"/>
                  </a:lnTo>
                  <a:lnTo>
                    <a:pt x="547" y="591"/>
                  </a:lnTo>
                  <a:lnTo>
                    <a:pt x="549" y="591"/>
                  </a:lnTo>
                  <a:lnTo>
                    <a:pt x="551" y="589"/>
                  </a:lnTo>
                  <a:lnTo>
                    <a:pt x="551" y="589"/>
                  </a:lnTo>
                  <a:lnTo>
                    <a:pt x="553" y="589"/>
                  </a:lnTo>
                  <a:lnTo>
                    <a:pt x="554" y="589"/>
                  </a:lnTo>
                  <a:lnTo>
                    <a:pt x="554" y="589"/>
                  </a:lnTo>
                  <a:lnTo>
                    <a:pt x="553" y="587"/>
                  </a:lnTo>
                  <a:lnTo>
                    <a:pt x="553" y="587"/>
                  </a:lnTo>
                  <a:lnTo>
                    <a:pt x="551" y="586"/>
                  </a:lnTo>
                  <a:lnTo>
                    <a:pt x="551" y="586"/>
                  </a:lnTo>
                  <a:lnTo>
                    <a:pt x="553" y="586"/>
                  </a:lnTo>
                  <a:lnTo>
                    <a:pt x="553" y="586"/>
                  </a:lnTo>
                  <a:lnTo>
                    <a:pt x="554" y="586"/>
                  </a:lnTo>
                  <a:lnTo>
                    <a:pt x="553" y="586"/>
                  </a:lnTo>
                  <a:lnTo>
                    <a:pt x="553" y="586"/>
                  </a:lnTo>
                  <a:lnTo>
                    <a:pt x="553" y="586"/>
                  </a:lnTo>
                  <a:lnTo>
                    <a:pt x="554" y="587"/>
                  </a:lnTo>
                  <a:lnTo>
                    <a:pt x="556" y="587"/>
                  </a:lnTo>
                  <a:lnTo>
                    <a:pt x="558" y="587"/>
                  </a:lnTo>
                  <a:lnTo>
                    <a:pt x="558" y="589"/>
                  </a:lnTo>
                  <a:lnTo>
                    <a:pt x="558" y="589"/>
                  </a:lnTo>
                  <a:lnTo>
                    <a:pt x="562" y="589"/>
                  </a:lnTo>
                  <a:lnTo>
                    <a:pt x="562" y="589"/>
                  </a:lnTo>
                  <a:lnTo>
                    <a:pt x="564" y="589"/>
                  </a:lnTo>
                  <a:lnTo>
                    <a:pt x="564" y="591"/>
                  </a:lnTo>
                  <a:lnTo>
                    <a:pt x="564" y="591"/>
                  </a:lnTo>
                  <a:lnTo>
                    <a:pt x="562" y="591"/>
                  </a:lnTo>
                  <a:lnTo>
                    <a:pt x="562" y="591"/>
                  </a:lnTo>
                  <a:lnTo>
                    <a:pt x="562" y="593"/>
                  </a:lnTo>
                  <a:lnTo>
                    <a:pt x="564" y="591"/>
                  </a:lnTo>
                  <a:lnTo>
                    <a:pt x="565" y="591"/>
                  </a:lnTo>
                  <a:lnTo>
                    <a:pt x="565" y="591"/>
                  </a:lnTo>
                  <a:lnTo>
                    <a:pt x="565" y="591"/>
                  </a:lnTo>
                  <a:lnTo>
                    <a:pt x="564" y="591"/>
                  </a:lnTo>
                  <a:lnTo>
                    <a:pt x="564" y="589"/>
                  </a:lnTo>
                  <a:lnTo>
                    <a:pt x="565" y="587"/>
                  </a:lnTo>
                  <a:lnTo>
                    <a:pt x="565" y="587"/>
                  </a:lnTo>
                  <a:lnTo>
                    <a:pt x="567" y="587"/>
                  </a:lnTo>
                  <a:lnTo>
                    <a:pt x="567" y="586"/>
                  </a:lnTo>
                  <a:lnTo>
                    <a:pt x="569" y="586"/>
                  </a:lnTo>
                  <a:lnTo>
                    <a:pt x="571" y="586"/>
                  </a:lnTo>
                  <a:lnTo>
                    <a:pt x="573" y="587"/>
                  </a:lnTo>
                  <a:lnTo>
                    <a:pt x="573" y="587"/>
                  </a:lnTo>
                  <a:lnTo>
                    <a:pt x="573" y="587"/>
                  </a:lnTo>
                  <a:lnTo>
                    <a:pt x="574" y="587"/>
                  </a:lnTo>
                  <a:lnTo>
                    <a:pt x="576" y="587"/>
                  </a:lnTo>
                  <a:lnTo>
                    <a:pt x="574" y="587"/>
                  </a:lnTo>
                  <a:lnTo>
                    <a:pt x="574" y="586"/>
                  </a:lnTo>
                  <a:lnTo>
                    <a:pt x="576" y="586"/>
                  </a:lnTo>
                  <a:lnTo>
                    <a:pt x="576" y="584"/>
                  </a:lnTo>
                  <a:lnTo>
                    <a:pt x="578" y="584"/>
                  </a:lnTo>
                  <a:lnTo>
                    <a:pt x="580" y="584"/>
                  </a:lnTo>
                  <a:lnTo>
                    <a:pt x="580" y="584"/>
                  </a:lnTo>
                  <a:lnTo>
                    <a:pt x="582" y="584"/>
                  </a:lnTo>
                  <a:lnTo>
                    <a:pt x="583" y="584"/>
                  </a:lnTo>
                  <a:lnTo>
                    <a:pt x="583" y="582"/>
                  </a:lnTo>
                  <a:lnTo>
                    <a:pt x="583" y="582"/>
                  </a:lnTo>
                  <a:lnTo>
                    <a:pt x="585" y="582"/>
                  </a:lnTo>
                  <a:lnTo>
                    <a:pt x="585" y="582"/>
                  </a:lnTo>
                  <a:lnTo>
                    <a:pt x="587" y="582"/>
                  </a:lnTo>
                  <a:lnTo>
                    <a:pt x="587" y="582"/>
                  </a:lnTo>
                  <a:lnTo>
                    <a:pt x="587" y="582"/>
                  </a:lnTo>
                  <a:lnTo>
                    <a:pt x="587" y="582"/>
                  </a:lnTo>
                  <a:lnTo>
                    <a:pt x="589" y="582"/>
                  </a:lnTo>
                  <a:lnTo>
                    <a:pt x="589" y="582"/>
                  </a:lnTo>
                  <a:lnTo>
                    <a:pt x="591" y="582"/>
                  </a:lnTo>
                  <a:lnTo>
                    <a:pt x="591" y="580"/>
                  </a:lnTo>
                  <a:lnTo>
                    <a:pt x="591" y="580"/>
                  </a:lnTo>
                  <a:lnTo>
                    <a:pt x="591" y="578"/>
                  </a:lnTo>
                  <a:lnTo>
                    <a:pt x="591" y="578"/>
                  </a:lnTo>
                  <a:lnTo>
                    <a:pt x="591" y="576"/>
                  </a:lnTo>
                  <a:lnTo>
                    <a:pt x="592" y="576"/>
                  </a:lnTo>
                  <a:lnTo>
                    <a:pt x="591" y="575"/>
                  </a:lnTo>
                  <a:lnTo>
                    <a:pt x="591" y="575"/>
                  </a:lnTo>
                  <a:lnTo>
                    <a:pt x="587" y="576"/>
                  </a:lnTo>
                  <a:lnTo>
                    <a:pt x="587" y="576"/>
                  </a:lnTo>
                  <a:lnTo>
                    <a:pt x="587" y="575"/>
                  </a:lnTo>
                  <a:lnTo>
                    <a:pt x="589" y="575"/>
                  </a:lnTo>
                  <a:lnTo>
                    <a:pt x="589" y="573"/>
                  </a:lnTo>
                  <a:lnTo>
                    <a:pt x="591" y="573"/>
                  </a:lnTo>
                  <a:lnTo>
                    <a:pt x="591" y="571"/>
                  </a:lnTo>
                  <a:lnTo>
                    <a:pt x="591" y="571"/>
                  </a:lnTo>
                  <a:lnTo>
                    <a:pt x="591" y="571"/>
                  </a:lnTo>
                  <a:lnTo>
                    <a:pt x="592" y="569"/>
                  </a:lnTo>
                  <a:lnTo>
                    <a:pt x="592" y="569"/>
                  </a:lnTo>
                  <a:lnTo>
                    <a:pt x="594" y="567"/>
                  </a:lnTo>
                  <a:lnTo>
                    <a:pt x="592" y="566"/>
                  </a:lnTo>
                  <a:lnTo>
                    <a:pt x="594" y="566"/>
                  </a:lnTo>
                  <a:lnTo>
                    <a:pt x="594" y="566"/>
                  </a:lnTo>
                  <a:lnTo>
                    <a:pt x="596" y="566"/>
                  </a:lnTo>
                  <a:lnTo>
                    <a:pt x="596" y="566"/>
                  </a:lnTo>
                  <a:lnTo>
                    <a:pt x="598" y="566"/>
                  </a:lnTo>
                  <a:lnTo>
                    <a:pt x="598" y="566"/>
                  </a:lnTo>
                  <a:lnTo>
                    <a:pt x="600" y="566"/>
                  </a:lnTo>
                  <a:lnTo>
                    <a:pt x="600" y="566"/>
                  </a:lnTo>
                  <a:lnTo>
                    <a:pt x="600" y="564"/>
                  </a:lnTo>
                  <a:lnTo>
                    <a:pt x="600" y="564"/>
                  </a:lnTo>
                  <a:lnTo>
                    <a:pt x="600" y="564"/>
                  </a:lnTo>
                  <a:lnTo>
                    <a:pt x="600" y="564"/>
                  </a:lnTo>
                  <a:lnTo>
                    <a:pt x="600" y="564"/>
                  </a:lnTo>
                  <a:lnTo>
                    <a:pt x="600" y="566"/>
                  </a:lnTo>
                  <a:lnTo>
                    <a:pt x="601" y="566"/>
                  </a:lnTo>
                  <a:lnTo>
                    <a:pt x="601" y="564"/>
                  </a:lnTo>
                  <a:lnTo>
                    <a:pt x="603" y="564"/>
                  </a:lnTo>
                  <a:lnTo>
                    <a:pt x="603" y="562"/>
                  </a:lnTo>
                  <a:lnTo>
                    <a:pt x="605" y="560"/>
                  </a:lnTo>
                  <a:lnTo>
                    <a:pt x="605" y="560"/>
                  </a:lnTo>
                  <a:lnTo>
                    <a:pt x="605" y="560"/>
                  </a:lnTo>
                  <a:lnTo>
                    <a:pt x="605" y="558"/>
                  </a:lnTo>
                  <a:lnTo>
                    <a:pt x="603" y="558"/>
                  </a:lnTo>
                  <a:lnTo>
                    <a:pt x="603" y="558"/>
                  </a:lnTo>
                  <a:lnTo>
                    <a:pt x="605" y="557"/>
                  </a:lnTo>
                  <a:lnTo>
                    <a:pt x="605" y="557"/>
                  </a:lnTo>
                  <a:lnTo>
                    <a:pt x="607" y="557"/>
                  </a:lnTo>
                  <a:lnTo>
                    <a:pt x="607" y="557"/>
                  </a:lnTo>
                  <a:lnTo>
                    <a:pt x="609" y="557"/>
                  </a:lnTo>
                  <a:lnTo>
                    <a:pt x="609" y="557"/>
                  </a:lnTo>
                  <a:lnTo>
                    <a:pt x="609" y="557"/>
                  </a:lnTo>
                  <a:lnTo>
                    <a:pt x="610" y="557"/>
                  </a:lnTo>
                  <a:lnTo>
                    <a:pt x="610" y="555"/>
                  </a:lnTo>
                  <a:lnTo>
                    <a:pt x="610" y="555"/>
                  </a:lnTo>
                  <a:lnTo>
                    <a:pt x="612" y="555"/>
                  </a:lnTo>
                  <a:lnTo>
                    <a:pt x="612" y="555"/>
                  </a:lnTo>
                  <a:lnTo>
                    <a:pt x="612" y="557"/>
                  </a:lnTo>
                  <a:lnTo>
                    <a:pt x="614" y="557"/>
                  </a:lnTo>
                  <a:lnTo>
                    <a:pt x="614" y="555"/>
                  </a:lnTo>
                  <a:lnTo>
                    <a:pt x="614" y="555"/>
                  </a:lnTo>
                  <a:lnTo>
                    <a:pt x="614" y="555"/>
                  </a:lnTo>
                  <a:lnTo>
                    <a:pt x="612" y="553"/>
                  </a:lnTo>
                  <a:lnTo>
                    <a:pt x="614" y="551"/>
                  </a:lnTo>
                  <a:lnTo>
                    <a:pt x="614" y="549"/>
                  </a:lnTo>
                  <a:lnTo>
                    <a:pt x="614" y="549"/>
                  </a:lnTo>
                  <a:lnTo>
                    <a:pt x="614" y="549"/>
                  </a:lnTo>
                  <a:lnTo>
                    <a:pt x="614" y="549"/>
                  </a:lnTo>
                  <a:lnTo>
                    <a:pt x="616" y="549"/>
                  </a:lnTo>
                  <a:lnTo>
                    <a:pt x="616" y="549"/>
                  </a:lnTo>
                  <a:lnTo>
                    <a:pt x="618" y="549"/>
                  </a:lnTo>
                  <a:lnTo>
                    <a:pt x="618" y="549"/>
                  </a:lnTo>
                  <a:lnTo>
                    <a:pt x="618" y="549"/>
                  </a:lnTo>
                  <a:lnTo>
                    <a:pt x="618" y="548"/>
                  </a:lnTo>
                  <a:lnTo>
                    <a:pt x="620" y="548"/>
                  </a:lnTo>
                  <a:lnTo>
                    <a:pt x="620" y="546"/>
                  </a:lnTo>
                  <a:lnTo>
                    <a:pt x="621" y="546"/>
                  </a:lnTo>
                  <a:lnTo>
                    <a:pt x="621" y="548"/>
                  </a:lnTo>
                  <a:lnTo>
                    <a:pt x="623" y="548"/>
                  </a:lnTo>
                  <a:lnTo>
                    <a:pt x="623" y="548"/>
                  </a:lnTo>
                  <a:lnTo>
                    <a:pt x="623" y="546"/>
                  </a:lnTo>
                  <a:lnTo>
                    <a:pt x="623" y="546"/>
                  </a:lnTo>
                  <a:lnTo>
                    <a:pt x="625" y="546"/>
                  </a:lnTo>
                  <a:lnTo>
                    <a:pt x="625" y="544"/>
                  </a:lnTo>
                  <a:lnTo>
                    <a:pt x="625" y="544"/>
                  </a:lnTo>
                  <a:lnTo>
                    <a:pt x="625" y="542"/>
                  </a:lnTo>
                  <a:lnTo>
                    <a:pt x="627" y="542"/>
                  </a:lnTo>
                  <a:lnTo>
                    <a:pt x="627" y="542"/>
                  </a:lnTo>
                  <a:lnTo>
                    <a:pt x="629" y="542"/>
                  </a:lnTo>
                  <a:lnTo>
                    <a:pt x="629" y="542"/>
                  </a:lnTo>
                  <a:lnTo>
                    <a:pt x="629" y="542"/>
                  </a:lnTo>
                  <a:lnTo>
                    <a:pt x="630" y="542"/>
                  </a:lnTo>
                  <a:lnTo>
                    <a:pt x="630" y="542"/>
                  </a:lnTo>
                  <a:lnTo>
                    <a:pt x="630" y="542"/>
                  </a:lnTo>
                  <a:lnTo>
                    <a:pt x="630" y="542"/>
                  </a:lnTo>
                  <a:lnTo>
                    <a:pt x="630" y="542"/>
                  </a:lnTo>
                  <a:lnTo>
                    <a:pt x="630" y="540"/>
                  </a:lnTo>
                  <a:lnTo>
                    <a:pt x="630" y="540"/>
                  </a:lnTo>
                  <a:lnTo>
                    <a:pt x="630" y="540"/>
                  </a:lnTo>
                  <a:lnTo>
                    <a:pt x="630" y="540"/>
                  </a:lnTo>
                  <a:lnTo>
                    <a:pt x="630" y="540"/>
                  </a:lnTo>
                  <a:lnTo>
                    <a:pt x="632" y="540"/>
                  </a:lnTo>
                  <a:lnTo>
                    <a:pt x="630" y="537"/>
                  </a:lnTo>
                  <a:lnTo>
                    <a:pt x="630" y="535"/>
                  </a:lnTo>
                  <a:lnTo>
                    <a:pt x="632" y="533"/>
                  </a:lnTo>
                  <a:lnTo>
                    <a:pt x="634" y="531"/>
                  </a:lnTo>
                  <a:lnTo>
                    <a:pt x="634" y="530"/>
                  </a:lnTo>
                  <a:lnTo>
                    <a:pt x="638" y="528"/>
                  </a:lnTo>
                  <a:lnTo>
                    <a:pt x="638" y="526"/>
                  </a:lnTo>
                  <a:lnTo>
                    <a:pt x="639" y="524"/>
                  </a:lnTo>
                  <a:lnTo>
                    <a:pt x="639" y="524"/>
                  </a:lnTo>
                  <a:lnTo>
                    <a:pt x="639" y="522"/>
                  </a:lnTo>
                  <a:lnTo>
                    <a:pt x="639" y="522"/>
                  </a:lnTo>
                  <a:lnTo>
                    <a:pt x="641" y="520"/>
                  </a:lnTo>
                  <a:lnTo>
                    <a:pt x="641" y="520"/>
                  </a:lnTo>
                  <a:lnTo>
                    <a:pt x="641" y="519"/>
                  </a:lnTo>
                  <a:lnTo>
                    <a:pt x="641" y="519"/>
                  </a:lnTo>
                  <a:lnTo>
                    <a:pt x="641" y="517"/>
                  </a:lnTo>
                  <a:lnTo>
                    <a:pt x="639" y="517"/>
                  </a:lnTo>
                  <a:lnTo>
                    <a:pt x="639" y="515"/>
                  </a:lnTo>
                  <a:lnTo>
                    <a:pt x="639" y="513"/>
                  </a:lnTo>
                  <a:lnTo>
                    <a:pt x="638" y="513"/>
                  </a:lnTo>
                  <a:lnTo>
                    <a:pt x="636" y="513"/>
                  </a:lnTo>
                  <a:lnTo>
                    <a:pt x="634" y="515"/>
                  </a:lnTo>
                  <a:lnTo>
                    <a:pt x="625" y="517"/>
                  </a:lnTo>
                  <a:lnTo>
                    <a:pt x="623" y="517"/>
                  </a:lnTo>
                  <a:lnTo>
                    <a:pt x="623" y="517"/>
                  </a:lnTo>
                  <a:lnTo>
                    <a:pt x="623" y="517"/>
                  </a:lnTo>
                  <a:lnTo>
                    <a:pt x="623" y="515"/>
                  </a:lnTo>
                  <a:lnTo>
                    <a:pt x="621" y="515"/>
                  </a:lnTo>
                  <a:lnTo>
                    <a:pt x="621" y="515"/>
                  </a:lnTo>
                  <a:lnTo>
                    <a:pt x="620" y="515"/>
                  </a:lnTo>
                  <a:lnTo>
                    <a:pt x="620" y="515"/>
                  </a:lnTo>
                  <a:lnTo>
                    <a:pt x="614" y="511"/>
                  </a:lnTo>
                  <a:lnTo>
                    <a:pt x="612" y="510"/>
                  </a:lnTo>
                  <a:lnTo>
                    <a:pt x="609" y="508"/>
                  </a:lnTo>
                  <a:lnTo>
                    <a:pt x="609" y="508"/>
                  </a:lnTo>
                  <a:lnTo>
                    <a:pt x="607" y="508"/>
                  </a:lnTo>
                  <a:lnTo>
                    <a:pt x="607" y="508"/>
                  </a:lnTo>
                  <a:lnTo>
                    <a:pt x="607" y="510"/>
                  </a:lnTo>
                  <a:lnTo>
                    <a:pt x="605" y="508"/>
                  </a:lnTo>
                  <a:lnTo>
                    <a:pt x="605" y="508"/>
                  </a:lnTo>
                  <a:lnTo>
                    <a:pt x="605" y="508"/>
                  </a:lnTo>
                  <a:lnTo>
                    <a:pt x="605" y="506"/>
                  </a:lnTo>
                  <a:lnTo>
                    <a:pt x="605" y="506"/>
                  </a:lnTo>
                  <a:lnTo>
                    <a:pt x="605" y="506"/>
                  </a:lnTo>
                  <a:lnTo>
                    <a:pt x="603" y="504"/>
                  </a:lnTo>
                  <a:lnTo>
                    <a:pt x="603" y="504"/>
                  </a:lnTo>
                  <a:lnTo>
                    <a:pt x="603" y="504"/>
                  </a:lnTo>
                  <a:lnTo>
                    <a:pt x="601" y="502"/>
                  </a:lnTo>
                  <a:lnTo>
                    <a:pt x="601" y="502"/>
                  </a:lnTo>
                  <a:lnTo>
                    <a:pt x="600" y="501"/>
                  </a:lnTo>
                  <a:lnTo>
                    <a:pt x="600" y="501"/>
                  </a:lnTo>
                  <a:lnTo>
                    <a:pt x="600" y="499"/>
                  </a:lnTo>
                  <a:lnTo>
                    <a:pt x="600" y="499"/>
                  </a:lnTo>
                  <a:lnTo>
                    <a:pt x="600" y="499"/>
                  </a:lnTo>
                  <a:lnTo>
                    <a:pt x="601" y="497"/>
                  </a:lnTo>
                  <a:lnTo>
                    <a:pt x="601" y="495"/>
                  </a:lnTo>
                  <a:lnTo>
                    <a:pt x="603" y="495"/>
                  </a:lnTo>
                  <a:lnTo>
                    <a:pt x="601" y="493"/>
                  </a:lnTo>
                  <a:lnTo>
                    <a:pt x="600" y="492"/>
                  </a:lnTo>
                  <a:lnTo>
                    <a:pt x="598" y="490"/>
                  </a:lnTo>
                  <a:lnTo>
                    <a:pt x="598" y="488"/>
                  </a:lnTo>
                  <a:lnTo>
                    <a:pt x="600" y="488"/>
                  </a:lnTo>
                  <a:lnTo>
                    <a:pt x="601" y="484"/>
                  </a:lnTo>
                  <a:lnTo>
                    <a:pt x="603" y="483"/>
                  </a:lnTo>
                  <a:lnTo>
                    <a:pt x="603" y="483"/>
                  </a:lnTo>
                  <a:lnTo>
                    <a:pt x="603" y="481"/>
                  </a:lnTo>
                  <a:lnTo>
                    <a:pt x="603" y="479"/>
                  </a:lnTo>
                  <a:lnTo>
                    <a:pt x="605" y="477"/>
                  </a:lnTo>
                  <a:lnTo>
                    <a:pt x="605" y="477"/>
                  </a:lnTo>
                  <a:lnTo>
                    <a:pt x="607" y="477"/>
                  </a:lnTo>
                  <a:lnTo>
                    <a:pt x="609" y="477"/>
                  </a:lnTo>
                  <a:lnTo>
                    <a:pt x="609" y="477"/>
                  </a:lnTo>
                  <a:lnTo>
                    <a:pt x="609" y="477"/>
                  </a:lnTo>
                  <a:lnTo>
                    <a:pt x="607" y="474"/>
                  </a:lnTo>
                  <a:lnTo>
                    <a:pt x="607" y="474"/>
                  </a:lnTo>
                  <a:lnTo>
                    <a:pt x="607" y="472"/>
                  </a:lnTo>
                  <a:lnTo>
                    <a:pt x="607" y="470"/>
                  </a:lnTo>
                  <a:lnTo>
                    <a:pt x="607" y="470"/>
                  </a:lnTo>
                  <a:lnTo>
                    <a:pt x="607" y="468"/>
                  </a:lnTo>
                  <a:lnTo>
                    <a:pt x="607" y="468"/>
                  </a:lnTo>
                  <a:lnTo>
                    <a:pt x="607" y="468"/>
                  </a:lnTo>
                  <a:lnTo>
                    <a:pt x="607" y="468"/>
                  </a:lnTo>
                  <a:lnTo>
                    <a:pt x="607" y="468"/>
                  </a:lnTo>
                  <a:lnTo>
                    <a:pt x="607" y="468"/>
                  </a:lnTo>
                  <a:lnTo>
                    <a:pt x="607" y="466"/>
                  </a:lnTo>
                  <a:lnTo>
                    <a:pt x="605" y="466"/>
                  </a:lnTo>
                  <a:lnTo>
                    <a:pt x="603" y="464"/>
                  </a:lnTo>
                  <a:lnTo>
                    <a:pt x="603" y="464"/>
                  </a:lnTo>
                  <a:lnTo>
                    <a:pt x="600" y="466"/>
                  </a:lnTo>
                  <a:lnTo>
                    <a:pt x="600" y="464"/>
                  </a:lnTo>
                  <a:lnTo>
                    <a:pt x="596" y="463"/>
                  </a:lnTo>
                  <a:lnTo>
                    <a:pt x="594" y="463"/>
                  </a:lnTo>
                  <a:lnTo>
                    <a:pt x="592" y="461"/>
                  </a:lnTo>
                  <a:lnTo>
                    <a:pt x="592" y="457"/>
                  </a:lnTo>
                  <a:lnTo>
                    <a:pt x="592" y="454"/>
                  </a:lnTo>
                  <a:lnTo>
                    <a:pt x="592" y="454"/>
                  </a:lnTo>
                  <a:lnTo>
                    <a:pt x="591" y="454"/>
                  </a:lnTo>
                  <a:lnTo>
                    <a:pt x="589" y="454"/>
                  </a:lnTo>
                  <a:lnTo>
                    <a:pt x="589" y="452"/>
                  </a:lnTo>
                  <a:lnTo>
                    <a:pt x="589" y="452"/>
                  </a:lnTo>
                  <a:lnTo>
                    <a:pt x="589" y="450"/>
                  </a:lnTo>
                  <a:lnTo>
                    <a:pt x="589" y="450"/>
                  </a:lnTo>
                  <a:lnTo>
                    <a:pt x="587" y="450"/>
                  </a:lnTo>
                  <a:lnTo>
                    <a:pt x="587" y="448"/>
                  </a:lnTo>
                  <a:lnTo>
                    <a:pt x="587" y="446"/>
                  </a:lnTo>
                  <a:lnTo>
                    <a:pt x="589" y="446"/>
                  </a:lnTo>
                  <a:lnTo>
                    <a:pt x="589" y="446"/>
                  </a:lnTo>
                  <a:lnTo>
                    <a:pt x="591" y="445"/>
                  </a:lnTo>
                  <a:lnTo>
                    <a:pt x="591" y="445"/>
                  </a:lnTo>
                  <a:lnTo>
                    <a:pt x="591" y="445"/>
                  </a:lnTo>
                  <a:lnTo>
                    <a:pt x="592" y="445"/>
                  </a:lnTo>
                  <a:lnTo>
                    <a:pt x="592" y="445"/>
                  </a:lnTo>
                  <a:lnTo>
                    <a:pt x="592" y="445"/>
                  </a:lnTo>
                  <a:lnTo>
                    <a:pt x="594" y="445"/>
                  </a:lnTo>
                  <a:lnTo>
                    <a:pt x="596" y="445"/>
                  </a:lnTo>
                  <a:lnTo>
                    <a:pt x="598" y="445"/>
                  </a:lnTo>
                  <a:lnTo>
                    <a:pt x="600" y="446"/>
                  </a:lnTo>
                  <a:lnTo>
                    <a:pt x="600" y="445"/>
                  </a:lnTo>
                  <a:lnTo>
                    <a:pt x="601" y="445"/>
                  </a:lnTo>
                  <a:lnTo>
                    <a:pt x="600" y="445"/>
                  </a:lnTo>
                  <a:lnTo>
                    <a:pt x="600" y="445"/>
                  </a:lnTo>
                  <a:lnTo>
                    <a:pt x="600" y="443"/>
                  </a:lnTo>
                  <a:lnTo>
                    <a:pt x="601" y="443"/>
                  </a:lnTo>
                  <a:lnTo>
                    <a:pt x="601" y="443"/>
                  </a:lnTo>
                  <a:lnTo>
                    <a:pt x="603" y="443"/>
                  </a:lnTo>
                  <a:lnTo>
                    <a:pt x="603" y="443"/>
                  </a:lnTo>
                  <a:lnTo>
                    <a:pt x="603" y="441"/>
                  </a:lnTo>
                  <a:lnTo>
                    <a:pt x="605" y="441"/>
                  </a:lnTo>
                  <a:lnTo>
                    <a:pt x="607" y="439"/>
                  </a:lnTo>
                  <a:lnTo>
                    <a:pt x="609" y="439"/>
                  </a:lnTo>
                  <a:lnTo>
                    <a:pt x="609" y="439"/>
                  </a:lnTo>
                  <a:lnTo>
                    <a:pt x="609" y="441"/>
                  </a:lnTo>
                  <a:lnTo>
                    <a:pt x="609" y="441"/>
                  </a:lnTo>
                  <a:lnTo>
                    <a:pt x="610" y="439"/>
                  </a:lnTo>
                  <a:lnTo>
                    <a:pt x="610" y="437"/>
                  </a:lnTo>
                  <a:lnTo>
                    <a:pt x="612" y="437"/>
                  </a:lnTo>
                  <a:lnTo>
                    <a:pt x="612" y="436"/>
                  </a:lnTo>
                  <a:lnTo>
                    <a:pt x="612" y="434"/>
                  </a:lnTo>
                  <a:lnTo>
                    <a:pt x="610" y="432"/>
                  </a:lnTo>
                  <a:lnTo>
                    <a:pt x="612" y="432"/>
                  </a:lnTo>
                  <a:lnTo>
                    <a:pt x="614" y="430"/>
                  </a:lnTo>
                  <a:lnTo>
                    <a:pt x="614" y="428"/>
                  </a:lnTo>
                  <a:lnTo>
                    <a:pt x="614" y="427"/>
                  </a:lnTo>
                  <a:lnTo>
                    <a:pt x="614" y="427"/>
                  </a:lnTo>
                  <a:lnTo>
                    <a:pt x="614" y="427"/>
                  </a:lnTo>
                  <a:lnTo>
                    <a:pt x="612" y="425"/>
                  </a:lnTo>
                  <a:lnTo>
                    <a:pt x="612" y="425"/>
                  </a:lnTo>
                  <a:lnTo>
                    <a:pt x="610" y="423"/>
                  </a:lnTo>
                  <a:lnTo>
                    <a:pt x="610" y="423"/>
                  </a:lnTo>
                  <a:lnTo>
                    <a:pt x="610" y="423"/>
                  </a:lnTo>
                  <a:lnTo>
                    <a:pt x="610" y="421"/>
                  </a:lnTo>
                  <a:lnTo>
                    <a:pt x="609" y="421"/>
                  </a:lnTo>
                  <a:lnTo>
                    <a:pt x="605" y="419"/>
                  </a:lnTo>
                  <a:lnTo>
                    <a:pt x="605" y="418"/>
                  </a:lnTo>
                  <a:lnTo>
                    <a:pt x="605" y="416"/>
                  </a:lnTo>
                  <a:lnTo>
                    <a:pt x="605" y="414"/>
                  </a:lnTo>
                  <a:lnTo>
                    <a:pt x="605" y="414"/>
                  </a:lnTo>
                  <a:lnTo>
                    <a:pt x="605" y="414"/>
                  </a:lnTo>
                  <a:lnTo>
                    <a:pt x="605" y="412"/>
                  </a:lnTo>
                  <a:lnTo>
                    <a:pt x="605" y="412"/>
                  </a:lnTo>
                  <a:lnTo>
                    <a:pt x="605" y="410"/>
                  </a:lnTo>
                  <a:lnTo>
                    <a:pt x="605" y="410"/>
                  </a:lnTo>
                  <a:lnTo>
                    <a:pt x="605" y="410"/>
                  </a:lnTo>
                  <a:lnTo>
                    <a:pt x="603" y="408"/>
                  </a:lnTo>
                  <a:lnTo>
                    <a:pt x="601" y="408"/>
                  </a:lnTo>
                  <a:lnTo>
                    <a:pt x="601" y="407"/>
                  </a:lnTo>
                  <a:lnTo>
                    <a:pt x="600" y="407"/>
                  </a:lnTo>
                  <a:lnTo>
                    <a:pt x="600" y="407"/>
                  </a:lnTo>
                  <a:lnTo>
                    <a:pt x="598" y="407"/>
                  </a:lnTo>
                  <a:lnTo>
                    <a:pt x="596" y="405"/>
                  </a:lnTo>
                  <a:lnTo>
                    <a:pt x="596" y="401"/>
                  </a:lnTo>
                  <a:lnTo>
                    <a:pt x="596" y="399"/>
                  </a:lnTo>
                  <a:lnTo>
                    <a:pt x="596" y="399"/>
                  </a:lnTo>
                  <a:lnTo>
                    <a:pt x="596" y="398"/>
                  </a:lnTo>
                  <a:lnTo>
                    <a:pt x="596" y="396"/>
                  </a:lnTo>
                  <a:lnTo>
                    <a:pt x="598" y="396"/>
                  </a:lnTo>
                  <a:lnTo>
                    <a:pt x="600" y="396"/>
                  </a:lnTo>
                  <a:lnTo>
                    <a:pt x="600" y="396"/>
                  </a:lnTo>
                  <a:lnTo>
                    <a:pt x="600" y="396"/>
                  </a:lnTo>
                  <a:lnTo>
                    <a:pt x="600" y="396"/>
                  </a:lnTo>
                  <a:lnTo>
                    <a:pt x="600" y="396"/>
                  </a:lnTo>
                  <a:lnTo>
                    <a:pt x="600" y="396"/>
                  </a:lnTo>
                  <a:lnTo>
                    <a:pt x="600" y="396"/>
                  </a:lnTo>
                  <a:lnTo>
                    <a:pt x="600" y="396"/>
                  </a:lnTo>
                  <a:lnTo>
                    <a:pt x="601" y="396"/>
                  </a:lnTo>
                  <a:lnTo>
                    <a:pt x="601" y="396"/>
                  </a:lnTo>
                  <a:lnTo>
                    <a:pt x="603" y="394"/>
                  </a:lnTo>
                  <a:lnTo>
                    <a:pt x="605" y="394"/>
                  </a:lnTo>
                  <a:lnTo>
                    <a:pt x="605" y="394"/>
                  </a:lnTo>
                  <a:lnTo>
                    <a:pt x="605" y="392"/>
                  </a:lnTo>
                  <a:lnTo>
                    <a:pt x="607" y="392"/>
                  </a:lnTo>
                  <a:lnTo>
                    <a:pt x="607" y="390"/>
                  </a:lnTo>
                  <a:lnTo>
                    <a:pt x="607" y="390"/>
                  </a:lnTo>
                  <a:lnTo>
                    <a:pt x="609" y="389"/>
                  </a:lnTo>
                  <a:lnTo>
                    <a:pt x="607" y="389"/>
                  </a:lnTo>
                  <a:lnTo>
                    <a:pt x="607" y="389"/>
                  </a:lnTo>
                  <a:lnTo>
                    <a:pt x="607" y="387"/>
                  </a:lnTo>
                  <a:lnTo>
                    <a:pt x="607" y="385"/>
                  </a:lnTo>
                  <a:lnTo>
                    <a:pt x="607" y="385"/>
                  </a:lnTo>
                  <a:lnTo>
                    <a:pt x="605" y="385"/>
                  </a:lnTo>
                  <a:lnTo>
                    <a:pt x="603" y="381"/>
                  </a:lnTo>
                  <a:lnTo>
                    <a:pt x="601" y="380"/>
                  </a:lnTo>
                  <a:lnTo>
                    <a:pt x="601" y="380"/>
                  </a:lnTo>
                  <a:lnTo>
                    <a:pt x="601" y="381"/>
                  </a:lnTo>
                  <a:lnTo>
                    <a:pt x="600" y="381"/>
                  </a:lnTo>
                  <a:lnTo>
                    <a:pt x="600" y="381"/>
                  </a:lnTo>
                  <a:lnTo>
                    <a:pt x="600" y="381"/>
                  </a:lnTo>
                  <a:lnTo>
                    <a:pt x="600" y="380"/>
                  </a:lnTo>
                  <a:lnTo>
                    <a:pt x="600" y="380"/>
                  </a:lnTo>
                  <a:lnTo>
                    <a:pt x="600" y="380"/>
                  </a:lnTo>
                  <a:lnTo>
                    <a:pt x="600" y="380"/>
                  </a:lnTo>
                  <a:lnTo>
                    <a:pt x="600" y="378"/>
                  </a:lnTo>
                  <a:lnTo>
                    <a:pt x="600" y="378"/>
                  </a:lnTo>
                  <a:lnTo>
                    <a:pt x="600" y="378"/>
                  </a:lnTo>
                  <a:lnTo>
                    <a:pt x="600" y="378"/>
                  </a:lnTo>
                  <a:lnTo>
                    <a:pt x="600" y="378"/>
                  </a:lnTo>
                  <a:lnTo>
                    <a:pt x="600" y="376"/>
                  </a:lnTo>
                  <a:lnTo>
                    <a:pt x="600" y="376"/>
                  </a:lnTo>
                  <a:lnTo>
                    <a:pt x="600" y="376"/>
                  </a:lnTo>
                  <a:lnTo>
                    <a:pt x="596" y="374"/>
                  </a:lnTo>
                  <a:lnTo>
                    <a:pt x="594" y="372"/>
                  </a:lnTo>
                  <a:lnTo>
                    <a:pt x="596" y="371"/>
                  </a:lnTo>
                  <a:lnTo>
                    <a:pt x="596" y="369"/>
                  </a:lnTo>
                  <a:lnTo>
                    <a:pt x="598" y="365"/>
                  </a:lnTo>
                  <a:lnTo>
                    <a:pt x="598" y="363"/>
                  </a:lnTo>
                  <a:lnTo>
                    <a:pt x="596" y="362"/>
                  </a:lnTo>
                  <a:lnTo>
                    <a:pt x="594" y="360"/>
                  </a:lnTo>
                  <a:lnTo>
                    <a:pt x="594" y="358"/>
                  </a:lnTo>
                  <a:lnTo>
                    <a:pt x="596" y="356"/>
                  </a:lnTo>
                  <a:lnTo>
                    <a:pt x="596" y="356"/>
                  </a:lnTo>
                  <a:lnTo>
                    <a:pt x="596" y="354"/>
                  </a:lnTo>
                  <a:lnTo>
                    <a:pt x="596" y="354"/>
                  </a:lnTo>
                  <a:lnTo>
                    <a:pt x="596" y="354"/>
                  </a:lnTo>
                  <a:lnTo>
                    <a:pt x="596" y="354"/>
                  </a:lnTo>
                  <a:lnTo>
                    <a:pt x="594" y="353"/>
                  </a:lnTo>
                  <a:lnTo>
                    <a:pt x="587" y="351"/>
                  </a:lnTo>
                  <a:lnTo>
                    <a:pt x="583" y="351"/>
                  </a:lnTo>
                  <a:lnTo>
                    <a:pt x="582" y="353"/>
                  </a:lnTo>
                  <a:lnTo>
                    <a:pt x="576" y="354"/>
                  </a:lnTo>
                  <a:lnTo>
                    <a:pt x="574" y="354"/>
                  </a:lnTo>
                  <a:lnTo>
                    <a:pt x="573" y="354"/>
                  </a:lnTo>
                  <a:lnTo>
                    <a:pt x="573" y="356"/>
                  </a:lnTo>
                  <a:lnTo>
                    <a:pt x="571" y="358"/>
                  </a:lnTo>
                  <a:lnTo>
                    <a:pt x="569" y="360"/>
                  </a:lnTo>
                  <a:lnTo>
                    <a:pt x="567" y="360"/>
                  </a:lnTo>
                  <a:lnTo>
                    <a:pt x="567" y="362"/>
                  </a:lnTo>
                  <a:lnTo>
                    <a:pt x="567" y="362"/>
                  </a:lnTo>
                  <a:lnTo>
                    <a:pt x="569" y="363"/>
                  </a:lnTo>
                  <a:lnTo>
                    <a:pt x="569" y="363"/>
                  </a:lnTo>
                  <a:lnTo>
                    <a:pt x="569" y="365"/>
                  </a:lnTo>
                  <a:lnTo>
                    <a:pt x="569" y="365"/>
                  </a:lnTo>
                  <a:lnTo>
                    <a:pt x="569" y="365"/>
                  </a:lnTo>
                  <a:lnTo>
                    <a:pt x="571" y="365"/>
                  </a:lnTo>
                  <a:lnTo>
                    <a:pt x="571" y="365"/>
                  </a:lnTo>
                  <a:lnTo>
                    <a:pt x="571" y="367"/>
                  </a:lnTo>
                  <a:lnTo>
                    <a:pt x="569" y="369"/>
                  </a:lnTo>
                  <a:lnTo>
                    <a:pt x="567" y="371"/>
                  </a:lnTo>
                  <a:lnTo>
                    <a:pt x="564" y="374"/>
                  </a:lnTo>
                  <a:lnTo>
                    <a:pt x="562" y="374"/>
                  </a:lnTo>
                  <a:lnTo>
                    <a:pt x="560" y="374"/>
                  </a:lnTo>
                  <a:lnTo>
                    <a:pt x="558" y="374"/>
                  </a:lnTo>
                  <a:lnTo>
                    <a:pt x="556" y="374"/>
                  </a:lnTo>
                  <a:lnTo>
                    <a:pt x="554" y="374"/>
                  </a:lnTo>
                  <a:lnTo>
                    <a:pt x="554" y="372"/>
                  </a:lnTo>
                  <a:lnTo>
                    <a:pt x="556" y="372"/>
                  </a:lnTo>
                  <a:lnTo>
                    <a:pt x="556" y="372"/>
                  </a:lnTo>
                  <a:lnTo>
                    <a:pt x="554" y="371"/>
                  </a:lnTo>
                  <a:lnTo>
                    <a:pt x="554" y="371"/>
                  </a:lnTo>
                  <a:lnTo>
                    <a:pt x="554" y="369"/>
                  </a:lnTo>
                  <a:lnTo>
                    <a:pt x="556" y="369"/>
                  </a:lnTo>
                  <a:lnTo>
                    <a:pt x="558" y="367"/>
                  </a:lnTo>
                  <a:lnTo>
                    <a:pt x="558" y="367"/>
                  </a:lnTo>
                  <a:lnTo>
                    <a:pt x="558" y="367"/>
                  </a:lnTo>
                  <a:lnTo>
                    <a:pt x="560" y="367"/>
                  </a:lnTo>
                  <a:lnTo>
                    <a:pt x="560" y="367"/>
                  </a:lnTo>
                  <a:lnTo>
                    <a:pt x="560" y="367"/>
                  </a:lnTo>
                  <a:lnTo>
                    <a:pt x="560" y="367"/>
                  </a:lnTo>
                  <a:lnTo>
                    <a:pt x="562" y="367"/>
                  </a:lnTo>
                  <a:lnTo>
                    <a:pt x="562" y="365"/>
                  </a:lnTo>
                  <a:lnTo>
                    <a:pt x="562" y="365"/>
                  </a:lnTo>
                  <a:lnTo>
                    <a:pt x="562" y="365"/>
                  </a:lnTo>
                  <a:lnTo>
                    <a:pt x="562" y="362"/>
                  </a:lnTo>
                  <a:lnTo>
                    <a:pt x="562" y="362"/>
                  </a:lnTo>
                  <a:lnTo>
                    <a:pt x="562" y="360"/>
                  </a:lnTo>
                  <a:lnTo>
                    <a:pt x="564" y="358"/>
                  </a:lnTo>
                  <a:lnTo>
                    <a:pt x="564" y="358"/>
                  </a:lnTo>
                  <a:lnTo>
                    <a:pt x="564" y="356"/>
                  </a:lnTo>
                  <a:lnTo>
                    <a:pt x="562" y="356"/>
                  </a:lnTo>
                  <a:lnTo>
                    <a:pt x="560" y="354"/>
                  </a:lnTo>
                  <a:lnTo>
                    <a:pt x="560" y="354"/>
                  </a:lnTo>
                  <a:lnTo>
                    <a:pt x="560" y="353"/>
                  </a:lnTo>
                  <a:lnTo>
                    <a:pt x="560" y="353"/>
                  </a:lnTo>
                  <a:lnTo>
                    <a:pt x="560" y="353"/>
                  </a:lnTo>
                  <a:lnTo>
                    <a:pt x="560" y="353"/>
                  </a:lnTo>
                  <a:lnTo>
                    <a:pt x="560" y="353"/>
                  </a:lnTo>
                  <a:lnTo>
                    <a:pt x="560" y="351"/>
                  </a:lnTo>
                  <a:lnTo>
                    <a:pt x="560" y="351"/>
                  </a:lnTo>
                  <a:lnTo>
                    <a:pt x="560" y="351"/>
                  </a:lnTo>
                  <a:lnTo>
                    <a:pt x="560" y="351"/>
                  </a:lnTo>
                  <a:lnTo>
                    <a:pt x="560" y="349"/>
                  </a:lnTo>
                  <a:lnTo>
                    <a:pt x="562" y="347"/>
                  </a:lnTo>
                  <a:lnTo>
                    <a:pt x="564" y="343"/>
                  </a:lnTo>
                  <a:lnTo>
                    <a:pt x="564" y="343"/>
                  </a:lnTo>
                  <a:lnTo>
                    <a:pt x="562" y="342"/>
                  </a:lnTo>
                  <a:lnTo>
                    <a:pt x="564" y="342"/>
                  </a:lnTo>
                  <a:lnTo>
                    <a:pt x="571" y="334"/>
                  </a:lnTo>
                  <a:lnTo>
                    <a:pt x="574" y="333"/>
                  </a:lnTo>
                  <a:lnTo>
                    <a:pt x="574" y="333"/>
                  </a:lnTo>
                  <a:lnTo>
                    <a:pt x="576" y="331"/>
                  </a:lnTo>
                  <a:lnTo>
                    <a:pt x="576" y="331"/>
                  </a:lnTo>
                  <a:lnTo>
                    <a:pt x="578" y="329"/>
                  </a:lnTo>
                  <a:lnTo>
                    <a:pt x="578" y="329"/>
                  </a:lnTo>
                  <a:lnTo>
                    <a:pt x="578" y="329"/>
                  </a:lnTo>
                  <a:lnTo>
                    <a:pt x="578" y="327"/>
                  </a:lnTo>
                  <a:lnTo>
                    <a:pt x="578" y="327"/>
                  </a:lnTo>
                  <a:lnTo>
                    <a:pt x="578" y="327"/>
                  </a:lnTo>
                  <a:lnTo>
                    <a:pt x="578" y="325"/>
                  </a:lnTo>
                  <a:lnTo>
                    <a:pt x="578" y="325"/>
                  </a:lnTo>
                  <a:lnTo>
                    <a:pt x="578" y="324"/>
                  </a:lnTo>
                  <a:lnTo>
                    <a:pt x="578" y="324"/>
                  </a:lnTo>
                  <a:lnTo>
                    <a:pt x="578" y="322"/>
                  </a:lnTo>
                  <a:lnTo>
                    <a:pt x="580" y="322"/>
                  </a:lnTo>
                  <a:lnTo>
                    <a:pt x="580" y="322"/>
                  </a:lnTo>
                  <a:lnTo>
                    <a:pt x="580" y="320"/>
                  </a:lnTo>
                  <a:lnTo>
                    <a:pt x="578" y="318"/>
                  </a:lnTo>
                  <a:lnTo>
                    <a:pt x="578" y="318"/>
                  </a:lnTo>
                  <a:lnTo>
                    <a:pt x="578" y="316"/>
                  </a:lnTo>
                  <a:lnTo>
                    <a:pt x="582" y="315"/>
                  </a:lnTo>
                  <a:lnTo>
                    <a:pt x="587" y="313"/>
                  </a:lnTo>
                  <a:lnTo>
                    <a:pt x="591" y="311"/>
                  </a:lnTo>
                  <a:lnTo>
                    <a:pt x="591" y="309"/>
                  </a:lnTo>
                  <a:lnTo>
                    <a:pt x="591" y="307"/>
                  </a:lnTo>
                  <a:lnTo>
                    <a:pt x="591" y="306"/>
                  </a:lnTo>
                  <a:lnTo>
                    <a:pt x="592" y="306"/>
                  </a:lnTo>
                  <a:lnTo>
                    <a:pt x="592" y="306"/>
                  </a:lnTo>
                  <a:lnTo>
                    <a:pt x="592" y="304"/>
                  </a:lnTo>
                  <a:lnTo>
                    <a:pt x="592" y="304"/>
                  </a:lnTo>
                  <a:lnTo>
                    <a:pt x="594" y="304"/>
                  </a:lnTo>
                  <a:lnTo>
                    <a:pt x="594" y="302"/>
                  </a:lnTo>
                  <a:lnTo>
                    <a:pt x="596" y="302"/>
                  </a:lnTo>
                  <a:lnTo>
                    <a:pt x="598" y="300"/>
                  </a:lnTo>
                  <a:lnTo>
                    <a:pt x="598" y="298"/>
                  </a:lnTo>
                  <a:lnTo>
                    <a:pt x="600" y="298"/>
                  </a:lnTo>
                  <a:lnTo>
                    <a:pt x="601" y="297"/>
                  </a:lnTo>
                  <a:lnTo>
                    <a:pt x="605" y="293"/>
                  </a:lnTo>
                  <a:lnTo>
                    <a:pt x="605" y="291"/>
                  </a:lnTo>
                  <a:lnTo>
                    <a:pt x="605" y="291"/>
                  </a:lnTo>
                  <a:lnTo>
                    <a:pt x="605" y="289"/>
                  </a:lnTo>
                  <a:lnTo>
                    <a:pt x="607" y="289"/>
                  </a:lnTo>
                  <a:lnTo>
                    <a:pt x="607" y="289"/>
                  </a:lnTo>
                  <a:lnTo>
                    <a:pt x="607" y="287"/>
                  </a:lnTo>
                  <a:lnTo>
                    <a:pt x="607" y="287"/>
                  </a:lnTo>
                  <a:lnTo>
                    <a:pt x="609" y="287"/>
                  </a:lnTo>
                  <a:lnTo>
                    <a:pt x="609" y="287"/>
                  </a:lnTo>
                  <a:lnTo>
                    <a:pt x="609" y="287"/>
                  </a:lnTo>
                  <a:lnTo>
                    <a:pt x="609" y="286"/>
                  </a:lnTo>
                  <a:lnTo>
                    <a:pt x="607" y="286"/>
                  </a:lnTo>
                  <a:lnTo>
                    <a:pt x="607" y="284"/>
                  </a:lnTo>
                  <a:lnTo>
                    <a:pt x="607" y="286"/>
                  </a:lnTo>
                  <a:lnTo>
                    <a:pt x="600" y="286"/>
                  </a:lnTo>
                  <a:lnTo>
                    <a:pt x="600" y="284"/>
                  </a:lnTo>
                  <a:lnTo>
                    <a:pt x="601" y="284"/>
                  </a:lnTo>
                  <a:lnTo>
                    <a:pt x="601" y="282"/>
                  </a:lnTo>
                  <a:lnTo>
                    <a:pt x="603" y="282"/>
                  </a:lnTo>
                  <a:lnTo>
                    <a:pt x="603" y="280"/>
                  </a:lnTo>
                  <a:lnTo>
                    <a:pt x="605" y="280"/>
                  </a:lnTo>
                  <a:lnTo>
                    <a:pt x="605" y="280"/>
                  </a:lnTo>
                  <a:lnTo>
                    <a:pt x="605" y="278"/>
                  </a:lnTo>
                  <a:lnTo>
                    <a:pt x="607" y="278"/>
                  </a:lnTo>
                  <a:lnTo>
                    <a:pt x="607" y="277"/>
                  </a:lnTo>
                  <a:lnTo>
                    <a:pt x="605" y="277"/>
                  </a:lnTo>
                  <a:lnTo>
                    <a:pt x="605" y="275"/>
                  </a:lnTo>
                  <a:lnTo>
                    <a:pt x="607" y="275"/>
                  </a:lnTo>
                  <a:lnTo>
                    <a:pt x="607" y="275"/>
                  </a:lnTo>
                  <a:lnTo>
                    <a:pt x="607" y="275"/>
                  </a:lnTo>
                  <a:lnTo>
                    <a:pt x="607" y="275"/>
                  </a:lnTo>
                  <a:lnTo>
                    <a:pt x="609" y="275"/>
                  </a:lnTo>
                  <a:lnTo>
                    <a:pt x="609" y="275"/>
                  </a:lnTo>
                  <a:lnTo>
                    <a:pt x="612" y="275"/>
                  </a:lnTo>
                  <a:lnTo>
                    <a:pt x="612" y="275"/>
                  </a:lnTo>
                  <a:lnTo>
                    <a:pt x="614" y="277"/>
                  </a:lnTo>
                  <a:lnTo>
                    <a:pt x="614" y="277"/>
                  </a:lnTo>
                  <a:lnTo>
                    <a:pt x="614" y="277"/>
                  </a:lnTo>
                  <a:lnTo>
                    <a:pt x="616" y="275"/>
                  </a:lnTo>
                  <a:lnTo>
                    <a:pt x="614" y="278"/>
                  </a:lnTo>
                  <a:lnTo>
                    <a:pt x="616" y="278"/>
                  </a:lnTo>
                  <a:lnTo>
                    <a:pt x="616" y="280"/>
                  </a:lnTo>
                  <a:lnTo>
                    <a:pt x="618" y="280"/>
                  </a:lnTo>
                  <a:lnTo>
                    <a:pt x="618" y="280"/>
                  </a:lnTo>
                  <a:lnTo>
                    <a:pt x="618" y="280"/>
                  </a:lnTo>
                  <a:lnTo>
                    <a:pt x="618" y="280"/>
                  </a:lnTo>
                  <a:lnTo>
                    <a:pt x="620" y="280"/>
                  </a:lnTo>
                  <a:lnTo>
                    <a:pt x="620" y="280"/>
                  </a:lnTo>
                  <a:lnTo>
                    <a:pt x="621" y="280"/>
                  </a:lnTo>
                  <a:lnTo>
                    <a:pt x="621" y="280"/>
                  </a:lnTo>
                  <a:lnTo>
                    <a:pt x="623" y="280"/>
                  </a:lnTo>
                  <a:lnTo>
                    <a:pt x="625" y="280"/>
                  </a:lnTo>
                  <a:lnTo>
                    <a:pt x="627" y="280"/>
                  </a:lnTo>
                  <a:lnTo>
                    <a:pt x="627" y="280"/>
                  </a:lnTo>
                  <a:lnTo>
                    <a:pt x="629" y="278"/>
                  </a:lnTo>
                  <a:lnTo>
                    <a:pt x="629" y="278"/>
                  </a:lnTo>
                  <a:lnTo>
                    <a:pt x="629" y="277"/>
                  </a:lnTo>
                  <a:lnTo>
                    <a:pt x="629" y="277"/>
                  </a:lnTo>
                  <a:lnTo>
                    <a:pt x="629" y="277"/>
                  </a:lnTo>
                  <a:lnTo>
                    <a:pt x="629" y="277"/>
                  </a:lnTo>
                  <a:lnTo>
                    <a:pt x="627" y="277"/>
                  </a:lnTo>
                  <a:lnTo>
                    <a:pt x="627" y="275"/>
                  </a:lnTo>
                  <a:lnTo>
                    <a:pt x="629" y="275"/>
                  </a:lnTo>
                  <a:lnTo>
                    <a:pt x="629" y="275"/>
                  </a:lnTo>
                  <a:lnTo>
                    <a:pt x="629" y="277"/>
                  </a:lnTo>
                  <a:lnTo>
                    <a:pt x="630" y="277"/>
                  </a:lnTo>
                  <a:lnTo>
                    <a:pt x="630" y="277"/>
                  </a:lnTo>
                  <a:lnTo>
                    <a:pt x="630" y="275"/>
                  </a:lnTo>
                  <a:lnTo>
                    <a:pt x="630" y="275"/>
                  </a:lnTo>
                  <a:lnTo>
                    <a:pt x="630" y="275"/>
                  </a:lnTo>
                  <a:lnTo>
                    <a:pt x="630" y="275"/>
                  </a:lnTo>
                  <a:lnTo>
                    <a:pt x="630" y="275"/>
                  </a:lnTo>
                  <a:lnTo>
                    <a:pt x="630" y="275"/>
                  </a:lnTo>
                  <a:lnTo>
                    <a:pt x="630" y="275"/>
                  </a:lnTo>
                  <a:lnTo>
                    <a:pt x="630" y="275"/>
                  </a:lnTo>
                  <a:lnTo>
                    <a:pt x="630" y="273"/>
                  </a:lnTo>
                  <a:lnTo>
                    <a:pt x="630" y="273"/>
                  </a:lnTo>
                  <a:lnTo>
                    <a:pt x="632" y="273"/>
                  </a:lnTo>
                  <a:lnTo>
                    <a:pt x="632" y="273"/>
                  </a:lnTo>
                  <a:lnTo>
                    <a:pt x="632" y="273"/>
                  </a:lnTo>
                  <a:lnTo>
                    <a:pt x="632" y="273"/>
                  </a:lnTo>
                  <a:lnTo>
                    <a:pt x="632" y="273"/>
                  </a:lnTo>
                  <a:lnTo>
                    <a:pt x="630" y="271"/>
                  </a:lnTo>
                  <a:lnTo>
                    <a:pt x="630" y="271"/>
                  </a:lnTo>
                  <a:lnTo>
                    <a:pt x="632" y="269"/>
                  </a:lnTo>
                  <a:lnTo>
                    <a:pt x="634" y="269"/>
                  </a:lnTo>
                  <a:lnTo>
                    <a:pt x="634" y="269"/>
                  </a:lnTo>
                  <a:lnTo>
                    <a:pt x="636" y="269"/>
                  </a:lnTo>
                  <a:lnTo>
                    <a:pt x="636" y="269"/>
                  </a:lnTo>
                  <a:lnTo>
                    <a:pt x="636" y="268"/>
                  </a:lnTo>
                  <a:lnTo>
                    <a:pt x="636" y="268"/>
                  </a:lnTo>
                  <a:lnTo>
                    <a:pt x="636" y="268"/>
                  </a:lnTo>
                  <a:lnTo>
                    <a:pt x="636" y="266"/>
                  </a:lnTo>
                  <a:lnTo>
                    <a:pt x="636" y="266"/>
                  </a:lnTo>
                  <a:lnTo>
                    <a:pt x="636" y="266"/>
                  </a:lnTo>
                  <a:lnTo>
                    <a:pt x="634" y="264"/>
                  </a:lnTo>
                  <a:lnTo>
                    <a:pt x="634" y="262"/>
                  </a:lnTo>
                  <a:lnTo>
                    <a:pt x="632" y="262"/>
                  </a:lnTo>
                  <a:lnTo>
                    <a:pt x="632" y="262"/>
                  </a:lnTo>
                  <a:lnTo>
                    <a:pt x="632" y="260"/>
                  </a:lnTo>
                  <a:lnTo>
                    <a:pt x="632" y="260"/>
                  </a:lnTo>
                  <a:lnTo>
                    <a:pt x="632" y="259"/>
                  </a:lnTo>
                  <a:lnTo>
                    <a:pt x="634" y="259"/>
                  </a:lnTo>
                  <a:lnTo>
                    <a:pt x="634" y="259"/>
                  </a:lnTo>
                  <a:lnTo>
                    <a:pt x="634" y="257"/>
                  </a:lnTo>
                  <a:lnTo>
                    <a:pt x="632" y="253"/>
                  </a:lnTo>
                  <a:lnTo>
                    <a:pt x="634" y="253"/>
                  </a:lnTo>
                  <a:lnTo>
                    <a:pt x="634" y="251"/>
                  </a:lnTo>
                  <a:lnTo>
                    <a:pt x="634" y="250"/>
                  </a:lnTo>
                  <a:lnTo>
                    <a:pt x="634" y="250"/>
                  </a:lnTo>
                  <a:lnTo>
                    <a:pt x="636" y="250"/>
                  </a:lnTo>
                  <a:lnTo>
                    <a:pt x="634" y="248"/>
                  </a:lnTo>
                  <a:lnTo>
                    <a:pt x="634" y="248"/>
                  </a:lnTo>
                  <a:lnTo>
                    <a:pt x="634" y="248"/>
                  </a:lnTo>
                  <a:lnTo>
                    <a:pt x="634" y="246"/>
                  </a:lnTo>
                  <a:lnTo>
                    <a:pt x="634" y="246"/>
                  </a:lnTo>
                  <a:lnTo>
                    <a:pt x="634" y="246"/>
                  </a:lnTo>
                  <a:lnTo>
                    <a:pt x="636" y="246"/>
                  </a:lnTo>
                  <a:lnTo>
                    <a:pt x="636" y="246"/>
                  </a:lnTo>
                  <a:lnTo>
                    <a:pt x="636" y="244"/>
                  </a:lnTo>
                  <a:lnTo>
                    <a:pt x="636" y="244"/>
                  </a:lnTo>
                  <a:lnTo>
                    <a:pt x="636" y="242"/>
                  </a:lnTo>
                  <a:lnTo>
                    <a:pt x="636" y="242"/>
                  </a:lnTo>
                  <a:lnTo>
                    <a:pt x="638" y="241"/>
                  </a:lnTo>
                  <a:lnTo>
                    <a:pt x="638" y="241"/>
                  </a:lnTo>
                  <a:lnTo>
                    <a:pt x="638" y="237"/>
                  </a:lnTo>
                  <a:lnTo>
                    <a:pt x="636" y="233"/>
                  </a:lnTo>
                  <a:lnTo>
                    <a:pt x="636" y="231"/>
                  </a:lnTo>
                  <a:lnTo>
                    <a:pt x="636" y="230"/>
                  </a:lnTo>
                  <a:lnTo>
                    <a:pt x="636" y="228"/>
                  </a:lnTo>
                  <a:lnTo>
                    <a:pt x="636" y="228"/>
                  </a:lnTo>
                  <a:lnTo>
                    <a:pt x="638" y="226"/>
                  </a:lnTo>
                  <a:lnTo>
                    <a:pt x="638" y="226"/>
                  </a:lnTo>
                  <a:lnTo>
                    <a:pt x="638" y="226"/>
                  </a:lnTo>
                  <a:lnTo>
                    <a:pt x="638" y="224"/>
                  </a:lnTo>
                  <a:lnTo>
                    <a:pt x="641" y="221"/>
                  </a:lnTo>
                  <a:lnTo>
                    <a:pt x="641" y="219"/>
                  </a:lnTo>
                  <a:lnTo>
                    <a:pt x="641" y="217"/>
                  </a:lnTo>
                  <a:lnTo>
                    <a:pt x="641" y="215"/>
                  </a:lnTo>
                  <a:lnTo>
                    <a:pt x="641" y="215"/>
                  </a:lnTo>
                  <a:lnTo>
                    <a:pt x="643" y="213"/>
                  </a:lnTo>
                  <a:lnTo>
                    <a:pt x="643" y="213"/>
                  </a:lnTo>
                  <a:lnTo>
                    <a:pt x="645" y="212"/>
                  </a:lnTo>
                  <a:lnTo>
                    <a:pt x="645" y="212"/>
                  </a:lnTo>
                  <a:lnTo>
                    <a:pt x="645" y="210"/>
                  </a:lnTo>
                  <a:lnTo>
                    <a:pt x="643" y="210"/>
                  </a:lnTo>
                  <a:lnTo>
                    <a:pt x="643" y="208"/>
                  </a:lnTo>
                  <a:lnTo>
                    <a:pt x="643" y="208"/>
                  </a:lnTo>
                  <a:lnTo>
                    <a:pt x="645" y="206"/>
                  </a:lnTo>
                  <a:lnTo>
                    <a:pt x="645" y="204"/>
                  </a:lnTo>
                  <a:lnTo>
                    <a:pt x="645" y="204"/>
                  </a:lnTo>
                  <a:lnTo>
                    <a:pt x="645" y="203"/>
                  </a:lnTo>
                  <a:lnTo>
                    <a:pt x="645" y="203"/>
                  </a:lnTo>
                  <a:lnTo>
                    <a:pt x="645" y="201"/>
                  </a:lnTo>
                  <a:lnTo>
                    <a:pt x="645" y="201"/>
                  </a:lnTo>
                  <a:lnTo>
                    <a:pt x="647" y="199"/>
                  </a:lnTo>
                  <a:lnTo>
                    <a:pt x="647" y="199"/>
                  </a:lnTo>
                  <a:lnTo>
                    <a:pt x="647" y="199"/>
                  </a:lnTo>
                  <a:lnTo>
                    <a:pt x="647" y="197"/>
                  </a:lnTo>
                  <a:lnTo>
                    <a:pt x="647" y="194"/>
                  </a:lnTo>
                  <a:lnTo>
                    <a:pt x="647" y="192"/>
                  </a:lnTo>
                  <a:lnTo>
                    <a:pt x="650" y="188"/>
                  </a:lnTo>
                  <a:lnTo>
                    <a:pt x="650" y="188"/>
                  </a:lnTo>
                  <a:lnTo>
                    <a:pt x="650" y="188"/>
                  </a:lnTo>
                  <a:lnTo>
                    <a:pt x="652" y="186"/>
                  </a:lnTo>
                  <a:lnTo>
                    <a:pt x="654" y="185"/>
                  </a:lnTo>
                  <a:lnTo>
                    <a:pt x="654" y="185"/>
                  </a:lnTo>
                  <a:lnTo>
                    <a:pt x="654" y="185"/>
                  </a:lnTo>
                  <a:lnTo>
                    <a:pt x="656" y="183"/>
                  </a:lnTo>
                  <a:lnTo>
                    <a:pt x="656" y="183"/>
                  </a:lnTo>
                  <a:lnTo>
                    <a:pt x="656" y="181"/>
                  </a:lnTo>
                  <a:lnTo>
                    <a:pt x="656" y="181"/>
                  </a:lnTo>
                  <a:lnTo>
                    <a:pt x="656" y="181"/>
                  </a:lnTo>
                  <a:lnTo>
                    <a:pt x="657" y="181"/>
                  </a:lnTo>
                  <a:lnTo>
                    <a:pt x="657" y="181"/>
                  </a:lnTo>
                  <a:lnTo>
                    <a:pt x="657" y="181"/>
                  </a:lnTo>
                  <a:lnTo>
                    <a:pt x="657" y="179"/>
                  </a:lnTo>
                  <a:lnTo>
                    <a:pt x="657" y="179"/>
                  </a:lnTo>
                  <a:lnTo>
                    <a:pt x="659" y="179"/>
                  </a:lnTo>
                  <a:lnTo>
                    <a:pt x="659" y="179"/>
                  </a:lnTo>
                  <a:lnTo>
                    <a:pt x="659" y="179"/>
                  </a:lnTo>
                  <a:lnTo>
                    <a:pt x="659" y="179"/>
                  </a:lnTo>
                  <a:lnTo>
                    <a:pt x="661" y="177"/>
                  </a:lnTo>
                  <a:lnTo>
                    <a:pt x="661" y="177"/>
                  </a:lnTo>
                  <a:lnTo>
                    <a:pt x="661" y="175"/>
                  </a:lnTo>
                  <a:lnTo>
                    <a:pt x="665" y="170"/>
                  </a:lnTo>
                  <a:lnTo>
                    <a:pt x="666" y="166"/>
                  </a:lnTo>
                  <a:lnTo>
                    <a:pt x="666" y="166"/>
                  </a:lnTo>
                  <a:lnTo>
                    <a:pt x="666" y="166"/>
                  </a:lnTo>
                  <a:lnTo>
                    <a:pt x="666" y="165"/>
                  </a:lnTo>
                  <a:lnTo>
                    <a:pt x="661" y="165"/>
                  </a:lnTo>
                  <a:close/>
                  <a:moveTo>
                    <a:pt x="356" y="632"/>
                  </a:moveTo>
                  <a:lnTo>
                    <a:pt x="356" y="632"/>
                  </a:lnTo>
                  <a:lnTo>
                    <a:pt x="356" y="632"/>
                  </a:lnTo>
                  <a:lnTo>
                    <a:pt x="354" y="632"/>
                  </a:lnTo>
                  <a:lnTo>
                    <a:pt x="354" y="631"/>
                  </a:lnTo>
                  <a:lnTo>
                    <a:pt x="354" y="631"/>
                  </a:lnTo>
                  <a:lnTo>
                    <a:pt x="354" y="629"/>
                  </a:lnTo>
                  <a:lnTo>
                    <a:pt x="354" y="629"/>
                  </a:lnTo>
                  <a:lnTo>
                    <a:pt x="356" y="629"/>
                  </a:lnTo>
                  <a:lnTo>
                    <a:pt x="356" y="631"/>
                  </a:lnTo>
                  <a:lnTo>
                    <a:pt x="356" y="632"/>
                  </a:lnTo>
                  <a:lnTo>
                    <a:pt x="356" y="632"/>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1" name="Google Shape;371;p16"/>
            <p:cNvSpPr/>
            <p:nvPr/>
          </p:nvSpPr>
          <p:spPr>
            <a:xfrm>
              <a:off x="8336371" y="978829"/>
              <a:ext cx="1095867" cy="1976202"/>
            </a:xfrm>
            <a:custGeom>
              <a:avLst/>
              <a:gdLst/>
              <a:ahLst/>
              <a:cxnLst/>
              <a:rect l="l" t="t" r="r" b="b"/>
              <a:pathLst>
                <a:path w="604" h="1228" extrusionOk="0">
                  <a:moveTo>
                    <a:pt x="69" y="1217"/>
                  </a:moveTo>
                  <a:lnTo>
                    <a:pt x="69" y="1216"/>
                  </a:lnTo>
                  <a:lnTo>
                    <a:pt x="69" y="1216"/>
                  </a:lnTo>
                  <a:lnTo>
                    <a:pt x="67" y="1216"/>
                  </a:lnTo>
                  <a:lnTo>
                    <a:pt x="67" y="1217"/>
                  </a:lnTo>
                  <a:lnTo>
                    <a:pt x="67" y="1217"/>
                  </a:lnTo>
                  <a:lnTo>
                    <a:pt x="69" y="1219"/>
                  </a:lnTo>
                  <a:lnTo>
                    <a:pt x="69" y="1219"/>
                  </a:lnTo>
                  <a:lnTo>
                    <a:pt x="71" y="1219"/>
                  </a:lnTo>
                  <a:lnTo>
                    <a:pt x="71" y="1219"/>
                  </a:lnTo>
                  <a:lnTo>
                    <a:pt x="71" y="1217"/>
                  </a:lnTo>
                  <a:lnTo>
                    <a:pt x="69" y="1217"/>
                  </a:lnTo>
                  <a:close/>
                  <a:moveTo>
                    <a:pt x="75" y="1216"/>
                  </a:moveTo>
                  <a:lnTo>
                    <a:pt x="75" y="1216"/>
                  </a:lnTo>
                  <a:lnTo>
                    <a:pt x="75" y="1216"/>
                  </a:lnTo>
                  <a:lnTo>
                    <a:pt x="75" y="1216"/>
                  </a:lnTo>
                  <a:lnTo>
                    <a:pt x="73" y="1216"/>
                  </a:lnTo>
                  <a:lnTo>
                    <a:pt x="71" y="1214"/>
                  </a:lnTo>
                  <a:lnTo>
                    <a:pt x="71" y="1214"/>
                  </a:lnTo>
                  <a:lnTo>
                    <a:pt x="71" y="1216"/>
                  </a:lnTo>
                  <a:lnTo>
                    <a:pt x="71" y="1216"/>
                  </a:lnTo>
                  <a:lnTo>
                    <a:pt x="71" y="1216"/>
                  </a:lnTo>
                  <a:lnTo>
                    <a:pt x="71" y="1216"/>
                  </a:lnTo>
                  <a:lnTo>
                    <a:pt x="75" y="1217"/>
                  </a:lnTo>
                  <a:lnTo>
                    <a:pt x="75" y="1217"/>
                  </a:lnTo>
                  <a:lnTo>
                    <a:pt x="75" y="1216"/>
                  </a:lnTo>
                  <a:lnTo>
                    <a:pt x="73" y="1216"/>
                  </a:lnTo>
                  <a:lnTo>
                    <a:pt x="73" y="1216"/>
                  </a:lnTo>
                  <a:lnTo>
                    <a:pt x="75" y="1216"/>
                  </a:lnTo>
                  <a:close/>
                  <a:moveTo>
                    <a:pt x="44" y="1208"/>
                  </a:moveTo>
                  <a:lnTo>
                    <a:pt x="42" y="1208"/>
                  </a:lnTo>
                  <a:lnTo>
                    <a:pt x="42" y="1208"/>
                  </a:lnTo>
                  <a:lnTo>
                    <a:pt x="40" y="1210"/>
                  </a:lnTo>
                  <a:lnTo>
                    <a:pt x="38" y="1212"/>
                  </a:lnTo>
                  <a:lnTo>
                    <a:pt x="38" y="1214"/>
                  </a:lnTo>
                  <a:lnTo>
                    <a:pt x="40" y="1214"/>
                  </a:lnTo>
                  <a:lnTo>
                    <a:pt x="40" y="1214"/>
                  </a:lnTo>
                  <a:lnTo>
                    <a:pt x="40" y="1212"/>
                  </a:lnTo>
                  <a:lnTo>
                    <a:pt x="42" y="1212"/>
                  </a:lnTo>
                  <a:lnTo>
                    <a:pt x="42" y="1212"/>
                  </a:lnTo>
                  <a:lnTo>
                    <a:pt x="44" y="1212"/>
                  </a:lnTo>
                  <a:lnTo>
                    <a:pt x="47" y="1210"/>
                  </a:lnTo>
                  <a:lnTo>
                    <a:pt x="46" y="1210"/>
                  </a:lnTo>
                  <a:lnTo>
                    <a:pt x="44" y="1208"/>
                  </a:lnTo>
                  <a:close/>
                  <a:moveTo>
                    <a:pt x="55" y="1205"/>
                  </a:moveTo>
                  <a:lnTo>
                    <a:pt x="55" y="1205"/>
                  </a:lnTo>
                  <a:lnTo>
                    <a:pt x="55" y="1205"/>
                  </a:lnTo>
                  <a:lnTo>
                    <a:pt x="55" y="1205"/>
                  </a:lnTo>
                  <a:lnTo>
                    <a:pt x="55" y="1205"/>
                  </a:lnTo>
                  <a:lnTo>
                    <a:pt x="55" y="1205"/>
                  </a:lnTo>
                  <a:lnTo>
                    <a:pt x="55" y="1205"/>
                  </a:lnTo>
                  <a:lnTo>
                    <a:pt x="53" y="1205"/>
                  </a:lnTo>
                  <a:lnTo>
                    <a:pt x="53" y="1205"/>
                  </a:lnTo>
                  <a:lnTo>
                    <a:pt x="53" y="1205"/>
                  </a:lnTo>
                  <a:lnTo>
                    <a:pt x="53" y="1205"/>
                  </a:lnTo>
                  <a:lnTo>
                    <a:pt x="51" y="1205"/>
                  </a:lnTo>
                  <a:lnTo>
                    <a:pt x="51" y="1205"/>
                  </a:lnTo>
                  <a:lnTo>
                    <a:pt x="49" y="1208"/>
                  </a:lnTo>
                  <a:lnTo>
                    <a:pt x="49" y="1208"/>
                  </a:lnTo>
                  <a:lnTo>
                    <a:pt x="49" y="1208"/>
                  </a:lnTo>
                  <a:lnTo>
                    <a:pt x="51" y="1210"/>
                  </a:lnTo>
                  <a:lnTo>
                    <a:pt x="51" y="1208"/>
                  </a:lnTo>
                  <a:lnTo>
                    <a:pt x="51" y="1208"/>
                  </a:lnTo>
                  <a:lnTo>
                    <a:pt x="53" y="1208"/>
                  </a:lnTo>
                  <a:lnTo>
                    <a:pt x="53" y="1208"/>
                  </a:lnTo>
                  <a:lnTo>
                    <a:pt x="55" y="1208"/>
                  </a:lnTo>
                  <a:lnTo>
                    <a:pt x="55" y="1208"/>
                  </a:lnTo>
                  <a:lnTo>
                    <a:pt x="55" y="1208"/>
                  </a:lnTo>
                  <a:lnTo>
                    <a:pt x="55" y="1206"/>
                  </a:lnTo>
                  <a:lnTo>
                    <a:pt x="55" y="1206"/>
                  </a:lnTo>
                  <a:lnTo>
                    <a:pt x="55" y="1206"/>
                  </a:lnTo>
                  <a:lnTo>
                    <a:pt x="55" y="1206"/>
                  </a:lnTo>
                  <a:lnTo>
                    <a:pt x="55" y="1206"/>
                  </a:lnTo>
                  <a:lnTo>
                    <a:pt x="55" y="1206"/>
                  </a:lnTo>
                  <a:lnTo>
                    <a:pt x="55" y="1205"/>
                  </a:lnTo>
                  <a:lnTo>
                    <a:pt x="55" y="1205"/>
                  </a:lnTo>
                  <a:close/>
                  <a:moveTo>
                    <a:pt x="46" y="1205"/>
                  </a:moveTo>
                  <a:lnTo>
                    <a:pt x="44" y="1206"/>
                  </a:lnTo>
                  <a:lnTo>
                    <a:pt x="44" y="1206"/>
                  </a:lnTo>
                  <a:lnTo>
                    <a:pt x="44" y="1208"/>
                  </a:lnTo>
                  <a:lnTo>
                    <a:pt x="46" y="1206"/>
                  </a:lnTo>
                  <a:lnTo>
                    <a:pt x="47" y="1206"/>
                  </a:lnTo>
                  <a:lnTo>
                    <a:pt x="47" y="1203"/>
                  </a:lnTo>
                  <a:lnTo>
                    <a:pt x="47" y="1203"/>
                  </a:lnTo>
                  <a:lnTo>
                    <a:pt x="46" y="1205"/>
                  </a:lnTo>
                  <a:close/>
                  <a:moveTo>
                    <a:pt x="51" y="1205"/>
                  </a:moveTo>
                  <a:lnTo>
                    <a:pt x="51" y="1205"/>
                  </a:lnTo>
                  <a:lnTo>
                    <a:pt x="51" y="1203"/>
                  </a:lnTo>
                  <a:lnTo>
                    <a:pt x="51" y="1203"/>
                  </a:lnTo>
                  <a:lnTo>
                    <a:pt x="51" y="1203"/>
                  </a:lnTo>
                  <a:lnTo>
                    <a:pt x="51" y="1203"/>
                  </a:lnTo>
                  <a:lnTo>
                    <a:pt x="51" y="1203"/>
                  </a:lnTo>
                  <a:lnTo>
                    <a:pt x="51" y="1203"/>
                  </a:lnTo>
                  <a:lnTo>
                    <a:pt x="51" y="1203"/>
                  </a:lnTo>
                  <a:lnTo>
                    <a:pt x="49" y="1203"/>
                  </a:lnTo>
                  <a:lnTo>
                    <a:pt x="47" y="1205"/>
                  </a:lnTo>
                  <a:lnTo>
                    <a:pt x="47" y="1206"/>
                  </a:lnTo>
                  <a:lnTo>
                    <a:pt x="49" y="1206"/>
                  </a:lnTo>
                  <a:lnTo>
                    <a:pt x="51" y="1205"/>
                  </a:lnTo>
                  <a:lnTo>
                    <a:pt x="51" y="1205"/>
                  </a:lnTo>
                  <a:close/>
                  <a:moveTo>
                    <a:pt x="35" y="1206"/>
                  </a:moveTo>
                  <a:lnTo>
                    <a:pt x="35" y="1203"/>
                  </a:lnTo>
                  <a:lnTo>
                    <a:pt x="33" y="1201"/>
                  </a:lnTo>
                  <a:lnTo>
                    <a:pt x="31" y="1201"/>
                  </a:lnTo>
                  <a:lnTo>
                    <a:pt x="29" y="1201"/>
                  </a:lnTo>
                  <a:lnTo>
                    <a:pt x="28" y="1203"/>
                  </a:lnTo>
                  <a:lnTo>
                    <a:pt x="26" y="1203"/>
                  </a:lnTo>
                  <a:lnTo>
                    <a:pt x="26" y="1205"/>
                  </a:lnTo>
                  <a:lnTo>
                    <a:pt x="28" y="1206"/>
                  </a:lnTo>
                  <a:lnTo>
                    <a:pt x="28" y="1206"/>
                  </a:lnTo>
                  <a:lnTo>
                    <a:pt x="29" y="1206"/>
                  </a:lnTo>
                  <a:lnTo>
                    <a:pt x="31" y="1208"/>
                  </a:lnTo>
                  <a:lnTo>
                    <a:pt x="31" y="1210"/>
                  </a:lnTo>
                  <a:lnTo>
                    <a:pt x="29" y="1210"/>
                  </a:lnTo>
                  <a:lnTo>
                    <a:pt x="31" y="1210"/>
                  </a:lnTo>
                  <a:lnTo>
                    <a:pt x="31" y="1210"/>
                  </a:lnTo>
                  <a:lnTo>
                    <a:pt x="33" y="1210"/>
                  </a:lnTo>
                  <a:lnTo>
                    <a:pt x="33" y="1210"/>
                  </a:lnTo>
                  <a:lnTo>
                    <a:pt x="33" y="1212"/>
                  </a:lnTo>
                  <a:lnTo>
                    <a:pt x="33" y="1212"/>
                  </a:lnTo>
                  <a:lnTo>
                    <a:pt x="35" y="1210"/>
                  </a:lnTo>
                  <a:lnTo>
                    <a:pt x="37" y="1210"/>
                  </a:lnTo>
                  <a:lnTo>
                    <a:pt x="35" y="1208"/>
                  </a:lnTo>
                  <a:lnTo>
                    <a:pt x="35" y="1206"/>
                  </a:lnTo>
                  <a:close/>
                  <a:moveTo>
                    <a:pt x="38" y="1199"/>
                  </a:moveTo>
                  <a:lnTo>
                    <a:pt x="40" y="1197"/>
                  </a:lnTo>
                  <a:lnTo>
                    <a:pt x="38" y="1196"/>
                  </a:lnTo>
                  <a:lnTo>
                    <a:pt x="37" y="1196"/>
                  </a:lnTo>
                  <a:lnTo>
                    <a:pt x="37" y="1196"/>
                  </a:lnTo>
                  <a:lnTo>
                    <a:pt x="38" y="1197"/>
                  </a:lnTo>
                  <a:lnTo>
                    <a:pt x="37" y="1199"/>
                  </a:lnTo>
                  <a:lnTo>
                    <a:pt x="37" y="1197"/>
                  </a:lnTo>
                  <a:lnTo>
                    <a:pt x="35" y="1196"/>
                  </a:lnTo>
                  <a:lnTo>
                    <a:pt x="35" y="1196"/>
                  </a:lnTo>
                  <a:lnTo>
                    <a:pt x="35" y="1197"/>
                  </a:lnTo>
                  <a:lnTo>
                    <a:pt x="35" y="1199"/>
                  </a:lnTo>
                  <a:lnTo>
                    <a:pt x="35" y="1201"/>
                  </a:lnTo>
                  <a:lnTo>
                    <a:pt x="35" y="1201"/>
                  </a:lnTo>
                  <a:lnTo>
                    <a:pt x="37" y="1203"/>
                  </a:lnTo>
                  <a:lnTo>
                    <a:pt x="37" y="1203"/>
                  </a:lnTo>
                  <a:lnTo>
                    <a:pt x="37" y="1203"/>
                  </a:lnTo>
                  <a:lnTo>
                    <a:pt x="38" y="1203"/>
                  </a:lnTo>
                  <a:lnTo>
                    <a:pt x="38" y="1203"/>
                  </a:lnTo>
                  <a:lnTo>
                    <a:pt x="38" y="1201"/>
                  </a:lnTo>
                  <a:lnTo>
                    <a:pt x="38" y="1199"/>
                  </a:lnTo>
                  <a:close/>
                  <a:moveTo>
                    <a:pt x="58" y="1197"/>
                  </a:moveTo>
                  <a:lnTo>
                    <a:pt x="58" y="1196"/>
                  </a:lnTo>
                  <a:lnTo>
                    <a:pt x="58" y="1196"/>
                  </a:lnTo>
                  <a:lnTo>
                    <a:pt x="58" y="1196"/>
                  </a:lnTo>
                  <a:lnTo>
                    <a:pt x="56" y="1194"/>
                  </a:lnTo>
                  <a:lnTo>
                    <a:pt x="56" y="1196"/>
                  </a:lnTo>
                  <a:lnTo>
                    <a:pt x="56" y="1196"/>
                  </a:lnTo>
                  <a:lnTo>
                    <a:pt x="56" y="1197"/>
                  </a:lnTo>
                  <a:lnTo>
                    <a:pt x="56" y="1197"/>
                  </a:lnTo>
                  <a:lnTo>
                    <a:pt x="58" y="1199"/>
                  </a:lnTo>
                  <a:lnTo>
                    <a:pt x="58" y="1199"/>
                  </a:lnTo>
                  <a:lnTo>
                    <a:pt x="58" y="1197"/>
                  </a:lnTo>
                  <a:lnTo>
                    <a:pt x="58" y="1197"/>
                  </a:lnTo>
                  <a:lnTo>
                    <a:pt x="58" y="1197"/>
                  </a:lnTo>
                  <a:close/>
                  <a:moveTo>
                    <a:pt x="58" y="1187"/>
                  </a:moveTo>
                  <a:lnTo>
                    <a:pt x="58" y="1187"/>
                  </a:lnTo>
                  <a:lnTo>
                    <a:pt x="58" y="1188"/>
                  </a:lnTo>
                  <a:lnTo>
                    <a:pt x="58" y="1188"/>
                  </a:lnTo>
                  <a:lnTo>
                    <a:pt x="58" y="1190"/>
                  </a:lnTo>
                  <a:lnTo>
                    <a:pt x="58" y="1190"/>
                  </a:lnTo>
                  <a:lnTo>
                    <a:pt x="60" y="1190"/>
                  </a:lnTo>
                  <a:lnTo>
                    <a:pt x="60" y="1188"/>
                  </a:lnTo>
                  <a:lnTo>
                    <a:pt x="60" y="1188"/>
                  </a:lnTo>
                  <a:lnTo>
                    <a:pt x="58" y="1187"/>
                  </a:lnTo>
                  <a:close/>
                  <a:moveTo>
                    <a:pt x="8" y="1190"/>
                  </a:moveTo>
                  <a:lnTo>
                    <a:pt x="8" y="1190"/>
                  </a:lnTo>
                  <a:lnTo>
                    <a:pt x="8" y="1190"/>
                  </a:lnTo>
                  <a:lnTo>
                    <a:pt x="6" y="1188"/>
                  </a:lnTo>
                  <a:lnTo>
                    <a:pt x="6" y="1188"/>
                  </a:lnTo>
                  <a:lnTo>
                    <a:pt x="6" y="1187"/>
                  </a:lnTo>
                  <a:lnTo>
                    <a:pt x="6" y="1187"/>
                  </a:lnTo>
                  <a:lnTo>
                    <a:pt x="6" y="1185"/>
                  </a:lnTo>
                  <a:lnTo>
                    <a:pt x="4" y="1185"/>
                  </a:lnTo>
                  <a:lnTo>
                    <a:pt x="4" y="1183"/>
                  </a:lnTo>
                  <a:lnTo>
                    <a:pt x="4" y="1183"/>
                  </a:lnTo>
                  <a:lnTo>
                    <a:pt x="2" y="1185"/>
                  </a:lnTo>
                  <a:lnTo>
                    <a:pt x="2" y="1185"/>
                  </a:lnTo>
                  <a:lnTo>
                    <a:pt x="2" y="1187"/>
                  </a:lnTo>
                  <a:lnTo>
                    <a:pt x="0" y="1187"/>
                  </a:lnTo>
                  <a:lnTo>
                    <a:pt x="0" y="1188"/>
                  </a:lnTo>
                  <a:lnTo>
                    <a:pt x="0" y="1188"/>
                  </a:lnTo>
                  <a:lnTo>
                    <a:pt x="0" y="1190"/>
                  </a:lnTo>
                  <a:lnTo>
                    <a:pt x="0" y="1190"/>
                  </a:lnTo>
                  <a:lnTo>
                    <a:pt x="0" y="1190"/>
                  </a:lnTo>
                  <a:lnTo>
                    <a:pt x="0" y="1192"/>
                  </a:lnTo>
                  <a:lnTo>
                    <a:pt x="0" y="1192"/>
                  </a:lnTo>
                  <a:lnTo>
                    <a:pt x="0" y="1192"/>
                  </a:lnTo>
                  <a:lnTo>
                    <a:pt x="0" y="1196"/>
                  </a:lnTo>
                  <a:lnTo>
                    <a:pt x="2" y="1196"/>
                  </a:lnTo>
                  <a:lnTo>
                    <a:pt x="2" y="1197"/>
                  </a:lnTo>
                  <a:lnTo>
                    <a:pt x="4" y="1196"/>
                  </a:lnTo>
                  <a:lnTo>
                    <a:pt x="4" y="1196"/>
                  </a:lnTo>
                  <a:lnTo>
                    <a:pt x="4" y="1194"/>
                  </a:lnTo>
                  <a:lnTo>
                    <a:pt x="4" y="1192"/>
                  </a:lnTo>
                  <a:lnTo>
                    <a:pt x="4" y="1190"/>
                  </a:lnTo>
                  <a:lnTo>
                    <a:pt x="4" y="1190"/>
                  </a:lnTo>
                  <a:lnTo>
                    <a:pt x="6" y="1194"/>
                  </a:lnTo>
                  <a:lnTo>
                    <a:pt x="6" y="1194"/>
                  </a:lnTo>
                  <a:lnTo>
                    <a:pt x="8" y="1194"/>
                  </a:lnTo>
                  <a:lnTo>
                    <a:pt x="8" y="1194"/>
                  </a:lnTo>
                  <a:lnTo>
                    <a:pt x="8" y="1194"/>
                  </a:lnTo>
                  <a:lnTo>
                    <a:pt x="8" y="1194"/>
                  </a:lnTo>
                  <a:lnTo>
                    <a:pt x="8" y="1192"/>
                  </a:lnTo>
                  <a:lnTo>
                    <a:pt x="8" y="1190"/>
                  </a:lnTo>
                  <a:close/>
                  <a:moveTo>
                    <a:pt x="44" y="1185"/>
                  </a:moveTo>
                  <a:lnTo>
                    <a:pt x="44" y="1187"/>
                  </a:lnTo>
                  <a:lnTo>
                    <a:pt x="44" y="1188"/>
                  </a:lnTo>
                  <a:lnTo>
                    <a:pt x="44" y="1188"/>
                  </a:lnTo>
                  <a:lnTo>
                    <a:pt x="44" y="1188"/>
                  </a:lnTo>
                  <a:lnTo>
                    <a:pt x="44" y="1190"/>
                  </a:lnTo>
                  <a:lnTo>
                    <a:pt x="44" y="1190"/>
                  </a:lnTo>
                  <a:lnTo>
                    <a:pt x="44" y="1190"/>
                  </a:lnTo>
                  <a:lnTo>
                    <a:pt x="46" y="1185"/>
                  </a:lnTo>
                  <a:lnTo>
                    <a:pt x="46" y="1185"/>
                  </a:lnTo>
                  <a:lnTo>
                    <a:pt x="46" y="1185"/>
                  </a:lnTo>
                  <a:lnTo>
                    <a:pt x="46" y="1183"/>
                  </a:lnTo>
                  <a:lnTo>
                    <a:pt x="46" y="1183"/>
                  </a:lnTo>
                  <a:lnTo>
                    <a:pt x="46" y="1183"/>
                  </a:lnTo>
                  <a:lnTo>
                    <a:pt x="44" y="1183"/>
                  </a:lnTo>
                  <a:lnTo>
                    <a:pt x="42" y="1183"/>
                  </a:lnTo>
                  <a:lnTo>
                    <a:pt x="42" y="1185"/>
                  </a:lnTo>
                  <a:lnTo>
                    <a:pt x="42" y="1187"/>
                  </a:lnTo>
                  <a:lnTo>
                    <a:pt x="42" y="1187"/>
                  </a:lnTo>
                  <a:lnTo>
                    <a:pt x="44" y="1185"/>
                  </a:lnTo>
                  <a:close/>
                  <a:moveTo>
                    <a:pt x="66" y="1181"/>
                  </a:moveTo>
                  <a:lnTo>
                    <a:pt x="66" y="1181"/>
                  </a:lnTo>
                  <a:lnTo>
                    <a:pt x="64" y="1181"/>
                  </a:lnTo>
                  <a:lnTo>
                    <a:pt x="64" y="1183"/>
                  </a:lnTo>
                  <a:lnTo>
                    <a:pt x="64" y="1187"/>
                  </a:lnTo>
                  <a:lnTo>
                    <a:pt x="66" y="1187"/>
                  </a:lnTo>
                  <a:lnTo>
                    <a:pt x="66" y="1185"/>
                  </a:lnTo>
                  <a:lnTo>
                    <a:pt x="66" y="1185"/>
                  </a:lnTo>
                  <a:lnTo>
                    <a:pt x="67" y="1185"/>
                  </a:lnTo>
                  <a:lnTo>
                    <a:pt x="67" y="1185"/>
                  </a:lnTo>
                  <a:lnTo>
                    <a:pt x="67" y="1183"/>
                  </a:lnTo>
                  <a:lnTo>
                    <a:pt x="67" y="1183"/>
                  </a:lnTo>
                  <a:lnTo>
                    <a:pt x="66" y="1181"/>
                  </a:lnTo>
                  <a:close/>
                  <a:moveTo>
                    <a:pt x="64" y="1176"/>
                  </a:moveTo>
                  <a:lnTo>
                    <a:pt x="64" y="1174"/>
                  </a:lnTo>
                  <a:lnTo>
                    <a:pt x="64" y="1174"/>
                  </a:lnTo>
                  <a:lnTo>
                    <a:pt x="64" y="1172"/>
                  </a:lnTo>
                  <a:lnTo>
                    <a:pt x="62" y="1172"/>
                  </a:lnTo>
                  <a:lnTo>
                    <a:pt x="62" y="1172"/>
                  </a:lnTo>
                  <a:lnTo>
                    <a:pt x="62" y="1174"/>
                  </a:lnTo>
                  <a:lnTo>
                    <a:pt x="62" y="1174"/>
                  </a:lnTo>
                  <a:lnTo>
                    <a:pt x="62" y="1174"/>
                  </a:lnTo>
                  <a:lnTo>
                    <a:pt x="62" y="1174"/>
                  </a:lnTo>
                  <a:lnTo>
                    <a:pt x="62" y="1176"/>
                  </a:lnTo>
                  <a:lnTo>
                    <a:pt x="62" y="1176"/>
                  </a:lnTo>
                  <a:lnTo>
                    <a:pt x="62" y="1178"/>
                  </a:lnTo>
                  <a:lnTo>
                    <a:pt x="62" y="1178"/>
                  </a:lnTo>
                  <a:lnTo>
                    <a:pt x="62" y="1178"/>
                  </a:lnTo>
                  <a:lnTo>
                    <a:pt x="62" y="1178"/>
                  </a:lnTo>
                  <a:lnTo>
                    <a:pt x="64" y="1178"/>
                  </a:lnTo>
                  <a:lnTo>
                    <a:pt x="64" y="1176"/>
                  </a:lnTo>
                  <a:lnTo>
                    <a:pt x="64" y="1176"/>
                  </a:lnTo>
                  <a:close/>
                  <a:moveTo>
                    <a:pt x="28" y="1201"/>
                  </a:moveTo>
                  <a:lnTo>
                    <a:pt x="28" y="1199"/>
                  </a:lnTo>
                  <a:lnTo>
                    <a:pt x="28" y="1199"/>
                  </a:lnTo>
                  <a:lnTo>
                    <a:pt x="26" y="1199"/>
                  </a:lnTo>
                  <a:lnTo>
                    <a:pt x="26" y="1199"/>
                  </a:lnTo>
                  <a:lnTo>
                    <a:pt x="26" y="1197"/>
                  </a:lnTo>
                  <a:lnTo>
                    <a:pt x="26" y="1197"/>
                  </a:lnTo>
                  <a:lnTo>
                    <a:pt x="26" y="1196"/>
                  </a:lnTo>
                  <a:lnTo>
                    <a:pt x="26" y="1192"/>
                  </a:lnTo>
                  <a:lnTo>
                    <a:pt x="26" y="1192"/>
                  </a:lnTo>
                  <a:lnTo>
                    <a:pt x="26" y="1194"/>
                  </a:lnTo>
                  <a:lnTo>
                    <a:pt x="26" y="1194"/>
                  </a:lnTo>
                  <a:lnTo>
                    <a:pt x="26" y="1194"/>
                  </a:lnTo>
                  <a:lnTo>
                    <a:pt x="24" y="1194"/>
                  </a:lnTo>
                  <a:lnTo>
                    <a:pt x="24" y="1194"/>
                  </a:lnTo>
                  <a:lnTo>
                    <a:pt x="24" y="1192"/>
                  </a:lnTo>
                  <a:lnTo>
                    <a:pt x="22" y="1192"/>
                  </a:lnTo>
                  <a:lnTo>
                    <a:pt x="22" y="1192"/>
                  </a:lnTo>
                  <a:lnTo>
                    <a:pt x="20" y="1190"/>
                  </a:lnTo>
                  <a:lnTo>
                    <a:pt x="20" y="1188"/>
                  </a:lnTo>
                  <a:lnTo>
                    <a:pt x="20" y="1188"/>
                  </a:lnTo>
                  <a:lnTo>
                    <a:pt x="20" y="1187"/>
                  </a:lnTo>
                  <a:lnTo>
                    <a:pt x="22" y="1187"/>
                  </a:lnTo>
                  <a:lnTo>
                    <a:pt x="22" y="1188"/>
                  </a:lnTo>
                  <a:lnTo>
                    <a:pt x="22" y="1188"/>
                  </a:lnTo>
                  <a:lnTo>
                    <a:pt x="22" y="1190"/>
                  </a:lnTo>
                  <a:lnTo>
                    <a:pt x="22" y="1190"/>
                  </a:lnTo>
                  <a:lnTo>
                    <a:pt x="26" y="1192"/>
                  </a:lnTo>
                  <a:lnTo>
                    <a:pt x="26" y="1190"/>
                  </a:lnTo>
                  <a:lnTo>
                    <a:pt x="26" y="1190"/>
                  </a:lnTo>
                  <a:lnTo>
                    <a:pt x="26" y="1188"/>
                  </a:lnTo>
                  <a:lnTo>
                    <a:pt x="26" y="1188"/>
                  </a:lnTo>
                  <a:lnTo>
                    <a:pt x="26" y="1187"/>
                  </a:lnTo>
                  <a:lnTo>
                    <a:pt x="24" y="1185"/>
                  </a:lnTo>
                  <a:lnTo>
                    <a:pt x="24" y="1183"/>
                  </a:lnTo>
                  <a:lnTo>
                    <a:pt x="24" y="1181"/>
                  </a:lnTo>
                  <a:lnTo>
                    <a:pt x="24" y="1183"/>
                  </a:lnTo>
                  <a:lnTo>
                    <a:pt x="26" y="1181"/>
                  </a:lnTo>
                  <a:lnTo>
                    <a:pt x="26" y="1181"/>
                  </a:lnTo>
                  <a:lnTo>
                    <a:pt x="26" y="1179"/>
                  </a:lnTo>
                  <a:lnTo>
                    <a:pt x="26" y="1178"/>
                  </a:lnTo>
                  <a:lnTo>
                    <a:pt x="28" y="1179"/>
                  </a:lnTo>
                  <a:lnTo>
                    <a:pt x="28" y="1181"/>
                  </a:lnTo>
                  <a:lnTo>
                    <a:pt x="26" y="1183"/>
                  </a:lnTo>
                  <a:lnTo>
                    <a:pt x="26" y="1185"/>
                  </a:lnTo>
                  <a:lnTo>
                    <a:pt x="26" y="1187"/>
                  </a:lnTo>
                  <a:lnTo>
                    <a:pt x="28" y="1187"/>
                  </a:lnTo>
                  <a:lnTo>
                    <a:pt x="28" y="1188"/>
                  </a:lnTo>
                  <a:lnTo>
                    <a:pt x="28" y="1190"/>
                  </a:lnTo>
                  <a:lnTo>
                    <a:pt x="28" y="1190"/>
                  </a:lnTo>
                  <a:lnTo>
                    <a:pt x="29" y="1187"/>
                  </a:lnTo>
                  <a:lnTo>
                    <a:pt x="29" y="1187"/>
                  </a:lnTo>
                  <a:lnTo>
                    <a:pt x="31" y="1185"/>
                  </a:lnTo>
                  <a:lnTo>
                    <a:pt x="33" y="1185"/>
                  </a:lnTo>
                  <a:lnTo>
                    <a:pt x="33" y="1187"/>
                  </a:lnTo>
                  <a:lnTo>
                    <a:pt x="31" y="1187"/>
                  </a:lnTo>
                  <a:lnTo>
                    <a:pt x="29" y="1188"/>
                  </a:lnTo>
                  <a:lnTo>
                    <a:pt x="29" y="1188"/>
                  </a:lnTo>
                  <a:lnTo>
                    <a:pt x="29" y="1190"/>
                  </a:lnTo>
                  <a:lnTo>
                    <a:pt x="29" y="1192"/>
                  </a:lnTo>
                  <a:lnTo>
                    <a:pt x="29" y="1192"/>
                  </a:lnTo>
                  <a:lnTo>
                    <a:pt x="31" y="1192"/>
                  </a:lnTo>
                  <a:lnTo>
                    <a:pt x="31" y="1192"/>
                  </a:lnTo>
                  <a:lnTo>
                    <a:pt x="33" y="1192"/>
                  </a:lnTo>
                  <a:lnTo>
                    <a:pt x="33" y="1194"/>
                  </a:lnTo>
                  <a:lnTo>
                    <a:pt x="33" y="1192"/>
                  </a:lnTo>
                  <a:lnTo>
                    <a:pt x="33" y="1192"/>
                  </a:lnTo>
                  <a:lnTo>
                    <a:pt x="33" y="1190"/>
                  </a:lnTo>
                  <a:lnTo>
                    <a:pt x="35" y="1190"/>
                  </a:lnTo>
                  <a:lnTo>
                    <a:pt x="35" y="1190"/>
                  </a:lnTo>
                  <a:lnTo>
                    <a:pt x="35" y="1190"/>
                  </a:lnTo>
                  <a:lnTo>
                    <a:pt x="35" y="1190"/>
                  </a:lnTo>
                  <a:lnTo>
                    <a:pt x="37" y="1190"/>
                  </a:lnTo>
                  <a:lnTo>
                    <a:pt x="35" y="1188"/>
                  </a:lnTo>
                  <a:lnTo>
                    <a:pt x="35" y="1187"/>
                  </a:lnTo>
                  <a:lnTo>
                    <a:pt x="37" y="1187"/>
                  </a:lnTo>
                  <a:lnTo>
                    <a:pt x="37" y="1185"/>
                  </a:lnTo>
                  <a:lnTo>
                    <a:pt x="38" y="1181"/>
                  </a:lnTo>
                  <a:lnTo>
                    <a:pt x="37" y="1181"/>
                  </a:lnTo>
                  <a:lnTo>
                    <a:pt x="35" y="1181"/>
                  </a:lnTo>
                  <a:lnTo>
                    <a:pt x="35" y="1181"/>
                  </a:lnTo>
                  <a:lnTo>
                    <a:pt x="35" y="1181"/>
                  </a:lnTo>
                  <a:lnTo>
                    <a:pt x="33" y="1181"/>
                  </a:lnTo>
                  <a:lnTo>
                    <a:pt x="35" y="1178"/>
                  </a:lnTo>
                  <a:lnTo>
                    <a:pt x="33" y="1178"/>
                  </a:lnTo>
                  <a:lnTo>
                    <a:pt x="31" y="1176"/>
                  </a:lnTo>
                  <a:lnTo>
                    <a:pt x="29" y="1174"/>
                  </a:lnTo>
                  <a:lnTo>
                    <a:pt x="29" y="1174"/>
                  </a:lnTo>
                  <a:lnTo>
                    <a:pt x="29" y="1174"/>
                  </a:lnTo>
                  <a:lnTo>
                    <a:pt x="28" y="1174"/>
                  </a:lnTo>
                  <a:lnTo>
                    <a:pt x="26" y="1174"/>
                  </a:lnTo>
                  <a:lnTo>
                    <a:pt x="26" y="1174"/>
                  </a:lnTo>
                  <a:lnTo>
                    <a:pt x="26" y="1174"/>
                  </a:lnTo>
                  <a:lnTo>
                    <a:pt x="26" y="1176"/>
                  </a:lnTo>
                  <a:lnTo>
                    <a:pt x="26" y="1176"/>
                  </a:lnTo>
                  <a:lnTo>
                    <a:pt x="24" y="1174"/>
                  </a:lnTo>
                  <a:lnTo>
                    <a:pt x="22" y="1174"/>
                  </a:lnTo>
                  <a:lnTo>
                    <a:pt x="20" y="1174"/>
                  </a:lnTo>
                  <a:lnTo>
                    <a:pt x="20" y="1172"/>
                  </a:lnTo>
                  <a:lnTo>
                    <a:pt x="20" y="1170"/>
                  </a:lnTo>
                  <a:lnTo>
                    <a:pt x="20" y="1169"/>
                  </a:lnTo>
                  <a:lnTo>
                    <a:pt x="19" y="1169"/>
                  </a:lnTo>
                  <a:lnTo>
                    <a:pt x="17" y="1169"/>
                  </a:lnTo>
                  <a:lnTo>
                    <a:pt x="17" y="1170"/>
                  </a:lnTo>
                  <a:lnTo>
                    <a:pt x="15" y="1170"/>
                  </a:lnTo>
                  <a:lnTo>
                    <a:pt x="15" y="1172"/>
                  </a:lnTo>
                  <a:lnTo>
                    <a:pt x="15" y="1172"/>
                  </a:lnTo>
                  <a:lnTo>
                    <a:pt x="15" y="1174"/>
                  </a:lnTo>
                  <a:lnTo>
                    <a:pt x="13" y="1174"/>
                  </a:lnTo>
                  <a:lnTo>
                    <a:pt x="15" y="1174"/>
                  </a:lnTo>
                  <a:lnTo>
                    <a:pt x="15" y="1176"/>
                  </a:lnTo>
                  <a:lnTo>
                    <a:pt x="17" y="1176"/>
                  </a:lnTo>
                  <a:lnTo>
                    <a:pt x="17" y="1178"/>
                  </a:lnTo>
                  <a:lnTo>
                    <a:pt x="17" y="1178"/>
                  </a:lnTo>
                  <a:lnTo>
                    <a:pt x="19" y="1178"/>
                  </a:lnTo>
                  <a:lnTo>
                    <a:pt x="19" y="1176"/>
                  </a:lnTo>
                  <a:lnTo>
                    <a:pt x="19" y="1176"/>
                  </a:lnTo>
                  <a:lnTo>
                    <a:pt x="19" y="1176"/>
                  </a:lnTo>
                  <a:lnTo>
                    <a:pt x="19" y="1176"/>
                  </a:lnTo>
                  <a:lnTo>
                    <a:pt x="19" y="1176"/>
                  </a:lnTo>
                  <a:lnTo>
                    <a:pt x="20" y="1178"/>
                  </a:lnTo>
                  <a:lnTo>
                    <a:pt x="20" y="1178"/>
                  </a:lnTo>
                  <a:lnTo>
                    <a:pt x="20" y="1179"/>
                  </a:lnTo>
                  <a:lnTo>
                    <a:pt x="20" y="1181"/>
                  </a:lnTo>
                  <a:lnTo>
                    <a:pt x="20" y="1181"/>
                  </a:lnTo>
                  <a:lnTo>
                    <a:pt x="20" y="1183"/>
                  </a:lnTo>
                  <a:lnTo>
                    <a:pt x="20" y="1183"/>
                  </a:lnTo>
                  <a:lnTo>
                    <a:pt x="19" y="1183"/>
                  </a:lnTo>
                  <a:lnTo>
                    <a:pt x="19" y="1181"/>
                  </a:lnTo>
                  <a:lnTo>
                    <a:pt x="19" y="1181"/>
                  </a:lnTo>
                  <a:lnTo>
                    <a:pt x="19" y="1179"/>
                  </a:lnTo>
                  <a:lnTo>
                    <a:pt x="19" y="1181"/>
                  </a:lnTo>
                  <a:lnTo>
                    <a:pt x="19" y="1183"/>
                  </a:lnTo>
                  <a:lnTo>
                    <a:pt x="19" y="1183"/>
                  </a:lnTo>
                  <a:lnTo>
                    <a:pt x="17" y="1185"/>
                  </a:lnTo>
                  <a:lnTo>
                    <a:pt x="17" y="1188"/>
                  </a:lnTo>
                  <a:lnTo>
                    <a:pt x="17" y="1187"/>
                  </a:lnTo>
                  <a:lnTo>
                    <a:pt x="15" y="1187"/>
                  </a:lnTo>
                  <a:lnTo>
                    <a:pt x="15" y="1187"/>
                  </a:lnTo>
                  <a:lnTo>
                    <a:pt x="15" y="1188"/>
                  </a:lnTo>
                  <a:lnTo>
                    <a:pt x="15" y="1190"/>
                  </a:lnTo>
                  <a:lnTo>
                    <a:pt x="15" y="1190"/>
                  </a:lnTo>
                  <a:lnTo>
                    <a:pt x="15" y="1190"/>
                  </a:lnTo>
                  <a:lnTo>
                    <a:pt x="13" y="1190"/>
                  </a:lnTo>
                  <a:lnTo>
                    <a:pt x="13" y="1187"/>
                  </a:lnTo>
                  <a:lnTo>
                    <a:pt x="13" y="1187"/>
                  </a:lnTo>
                  <a:lnTo>
                    <a:pt x="13" y="1185"/>
                  </a:lnTo>
                  <a:lnTo>
                    <a:pt x="13" y="1185"/>
                  </a:lnTo>
                  <a:lnTo>
                    <a:pt x="13" y="1183"/>
                  </a:lnTo>
                  <a:lnTo>
                    <a:pt x="15" y="1179"/>
                  </a:lnTo>
                  <a:lnTo>
                    <a:pt x="13" y="1179"/>
                  </a:lnTo>
                  <a:lnTo>
                    <a:pt x="13" y="1179"/>
                  </a:lnTo>
                  <a:lnTo>
                    <a:pt x="13" y="1179"/>
                  </a:lnTo>
                  <a:lnTo>
                    <a:pt x="13" y="1179"/>
                  </a:lnTo>
                  <a:lnTo>
                    <a:pt x="11" y="1179"/>
                  </a:lnTo>
                  <a:lnTo>
                    <a:pt x="13" y="1179"/>
                  </a:lnTo>
                  <a:lnTo>
                    <a:pt x="13" y="1181"/>
                  </a:lnTo>
                  <a:lnTo>
                    <a:pt x="13" y="1181"/>
                  </a:lnTo>
                  <a:lnTo>
                    <a:pt x="11" y="1183"/>
                  </a:lnTo>
                  <a:lnTo>
                    <a:pt x="10" y="1183"/>
                  </a:lnTo>
                  <a:lnTo>
                    <a:pt x="10" y="1183"/>
                  </a:lnTo>
                  <a:lnTo>
                    <a:pt x="10" y="1183"/>
                  </a:lnTo>
                  <a:lnTo>
                    <a:pt x="10" y="1185"/>
                  </a:lnTo>
                  <a:lnTo>
                    <a:pt x="10" y="1187"/>
                  </a:lnTo>
                  <a:lnTo>
                    <a:pt x="10" y="1185"/>
                  </a:lnTo>
                  <a:lnTo>
                    <a:pt x="8" y="1183"/>
                  </a:lnTo>
                  <a:lnTo>
                    <a:pt x="8" y="1183"/>
                  </a:lnTo>
                  <a:lnTo>
                    <a:pt x="6" y="1183"/>
                  </a:lnTo>
                  <a:lnTo>
                    <a:pt x="8" y="1187"/>
                  </a:lnTo>
                  <a:lnTo>
                    <a:pt x="8" y="1188"/>
                  </a:lnTo>
                  <a:lnTo>
                    <a:pt x="8" y="1188"/>
                  </a:lnTo>
                  <a:lnTo>
                    <a:pt x="10" y="1190"/>
                  </a:lnTo>
                  <a:lnTo>
                    <a:pt x="10" y="1192"/>
                  </a:lnTo>
                  <a:lnTo>
                    <a:pt x="10" y="1196"/>
                  </a:lnTo>
                  <a:lnTo>
                    <a:pt x="11" y="1199"/>
                  </a:lnTo>
                  <a:lnTo>
                    <a:pt x="13" y="1203"/>
                  </a:lnTo>
                  <a:lnTo>
                    <a:pt x="13" y="1201"/>
                  </a:lnTo>
                  <a:lnTo>
                    <a:pt x="13" y="1201"/>
                  </a:lnTo>
                  <a:lnTo>
                    <a:pt x="15" y="1199"/>
                  </a:lnTo>
                  <a:lnTo>
                    <a:pt x="15" y="1201"/>
                  </a:lnTo>
                  <a:lnTo>
                    <a:pt x="15" y="1201"/>
                  </a:lnTo>
                  <a:lnTo>
                    <a:pt x="17" y="1201"/>
                  </a:lnTo>
                  <a:lnTo>
                    <a:pt x="17" y="1201"/>
                  </a:lnTo>
                  <a:lnTo>
                    <a:pt x="17" y="1201"/>
                  </a:lnTo>
                  <a:lnTo>
                    <a:pt x="19" y="1201"/>
                  </a:lnTo>
                  <a:lnTo>
                    <a:pt x="19" y="1201"/>
                  </a:lnTo>
                  <a:lnTo>
                    <a:pt x="19" y="1201"/>
                  </a:lnTo>
                  <a:lnTo>
                    <a:pt x="19" y="1199"/>
                  </a:lnTo>
                  <a:lnTo>
                    <a:pt x="20" y="1199"/>
                  </a:lnTo>
                  <a:lnTo>
                    <a:pt x="20" y="1201"/>
                  </a:lnTo>
                  <a:lnTo>
                    <a:pt x="22" y="1205"/>
                  </a:lnTo>
                  <a:lnTo>
                    <a:pt x="22" y="1205"/>
                  </a:lnTo>
                  <a:lnTo>
                    <a:pt x="22" y="1205"/>
                  </a:lnTo>
                  <a:lnTo>
                    <a:pt x="22" y="1205"/>
                  </a:lnTo>
                  <a:lnTo>
                    <a:pt x="22" y="1203"/>
                  </a:lnTo>
                  <a:lnTo>
                    <a:pt x="22" y="1201"/>
                  </a:lnTo>
                  <a:lnTo>
                    <a:pt x="22" y="1201"/>
                  </a:lnTo>
                  <a:lnTo>
                    <a:pt x="24" y="1201"/>
                  </a:lnTo>
                  <a:lnTo>
                    <a:pt x="26" y="1201"/>
                  </a:lnTo>
                  <a:lnTo>
                    <a:pt x="28" y="1201"/>
                  </a:lnTo>
                  <a:close/>
                  <a:moveTo>
                    <a:pt x="78" y="1161"/>
                  </a:moveTo>
                  <a:lnTo>
                    <a:pt x="78" y="1161"/>
                  </a:lnTo>
                  <a:lnTo>
                    <a:pt x="78" y="1161"/>
                  </a:lnTo>
                  <a:lnTo>
                    <a:pt x="78" y="1161"/>
                  </a:lnTo>
                  <a:lnTo>
                    <a:pt x="78" y="1163"/>
                  </a:lnTo>
                  <a:lnTo>
                    <a:pt x="78" y="1165"/>
                  </a:lnTo>
                  <a:lnTo>
                    <a:pt x="78" y="1165"/>
                  </a:lnTo>
                  <a:lnTo>
                    <a:pt x="78" y="1165"/>
                  </a:lnTo>
                  <a:lnTo>
                    <a:pt x="80" y="1163"/>
                  </a:lnTo>
                  <a:lnTo>
                    <a:pt x="80" y="1161"/>
                  </a:lnTo>
                  <a:lnTo>
                    <a:pt x="78" y="1161"/>
                  </a:lnTo>
                  <a:close/>
                  <a:moveTo>
                    <a:pt x="150" y="1223"/>
                  </a:moveTo>
                  <a:lnTo>
                    <a:pt x="149" y="1223"/>
                  </a:lnTo>
                  <a:lnTo>
                    <a:pt x="149" y="1223"/>
                  </a:lnTo>
                  <a:lnTo>
                    <a:pt x="147" y="1223"/>
                  </a:lnTo>
                  <a:lnTo>
                    <a:pt x="147" y="1223"/>
                  </a:lnTo>
                  <a:lnTo>
                    <a:pt x="147" y="1223"/>
                  </a:lnTo>
                  <a:lnTo>
                    <a:pt x="145" y="1223"/>
                  </a:lnTo>
                  <a:lnTo>
                    <a:pt x="145" y="1225"/>
                  </a:lnTo>
                  <a:lnTo>
                    <a:pt x="145" y="1225"/>
                  </a:lnTo>
                  <a:lnTo>
                    <a:pt x="147" y="1225"/>
                  </a:lnTo>
                  <a:lnTo>
                    <a:pt x="147" y="1225"/>
                  </a:lnTo>
                  <a:lnTo>
                    <a:pt x="150" y="1223"/>
                  </a:lnTo>
                  <a:lnTo>
                    <a:pt x="150" y="1223"/>
                  </a:lnTo>
                  <a:lnTo>
                    <a:pt x="150" y="1223"/>
                  </a:lnTo>
                  <a:lnTo>
                    <a:pt x="150" y="1223"/>
                  </a:lnTo>
                  <a:close/>
                  <a:moveTo>
                    <a:pt x="221" y="1212"/>
                  </a:moveTo>
                  <a:lnTo>
                    <a:pt x="219" y="1212"/>
                  </a:lnTo>
                  <a:lnTo>
                    <a:pt x="219" y="1212"/>
                  </a:lnTo>
                  <a:lnTo>
                    <a:pt x="217" y="1214"/>
                  </a:lnTo>
                  <a:lnTo>
                    <a:pt x="217" y="1214"/>
                  </a:lnTo>
                  <a:lnTo>
                    <a:pt x="217" y="1214"/>
                  </a:lnTo>
                  <a:lnTo>
                    <a:pt x="217" y="1214"/>
                  </a:lnTo>
                  <a:lnTo>
                    <a:pt x="219" y="1216"/>
                  </a:lnTo>
                  <a:lnTo>
                    <a:pt x="219" y="1216"/>
                  </a:lnTo>
                  <a:lnTo>
                    <a:pt x="219" y="1216"/>
                  </a:lnTo>
                  <a:lnTo>
                    <a:pt x="219" y="1216"/>
                  </a:lnTo>
                  <a:lnTo>
                    <a:pt x="219" y="1214"/>
                  </a:lnTo>
                  <a:lnTo>
                    <a:pt x="221" y="1214"/>
                  </a:lnTo>
                  <a:lnTo>
                    <a:pt x="221" y="1214"/>
                  </a:lnTo>
                  <a:lnTo>
                    <a:pt x="221" y="1214"/>
                  </a:lnTo>
                  <a:lnTo>
                    <a:pt x="221" y="1214"/>
                  </a:lnTo>
                  <a:lnTo>
                    <a:pt x="221" y="1212"/>
                  </a:lnTo>
                  <a:close/>
                  <a:moveTo>
                    <a:pt x="170" y="1206"/>
                  </a:moveTo>
                  <a:lnTo>
                    <a:pt x="170" y="1206"/>
                  </a:lnTo>
                  <a:lnTo>
                    <a:pt x="170" y="1206"/>
                  </a:lnTo>
                  <a:lnTo>
                    <a:pt x="170" y="1205"/>
                  </a:lnTo>
                  <a:lnTo>
                    <a:pt x="170" y="1205"/>
                  </a:lnTo>
                  <a:lnTo>
                    <a:pt x="170" y="1203"/>
                  </a:lnTo>
                  <a:lnTo>
                    <a:pt x="170" y="1203"/>
                  </a:lnTo>
                  <a:lnTo>
                    <a:pt x="168" y="1203"/>
                  </a:lnTo>
                  <a:lnTo>
                    <a:pt x="168" y="1203"/>
                  </a:lnTo>
                  <a:lnTo>
                    <a:pt x="167" y="1205"/>
                  </a:lnTo>
                  <a:lnTo>
                    <a:pt x="168" y="1205"/>
                  </a:lnTo>
                  <a:lnTo>
                    <a:pt x="168" y="1205"/>
                  </a:lnTo>
                  <a:lnTo>
                    <a:pt x="168" y="1205"/>
                  </a:lnTo>
                  <a:lnTo>
                    <a:pt x="168" y="1205"/>
                  </a:lnTo>
                  <a:lnTo>
                    <a:pt x="167" y="1206"/>
                  </a:lnTo>
                  <a:lnTo>
                    <a:pt x="167" y="1206"/>
                  </a:lnTo>
                  <a:lnTo>
                    <a:pt x="168" y="1208"/>
                  </a:lnTo>
                  <a:lnTo>
                    <a:pt x="168" y="1210"/>
                  </a:lnTo>
                  <a:lnTo>
                    <a:pt x="168" y="1208"/>
                  </a:lnTo>
                  <a:lnTo>
                    <a:pt x="168" y="1208"/>
                  </a:lnTo>
                  <a:lnTo>
                    <a:pt x="168" y="1206"/>
                  </a:lnTo>
                  <a:lnTo>
                    <a:pt x="170" y="1206"/>
                  </a:lnTo>
                  <a:close/>
                  <a:moveTo>
                    <a:pt x="147" y="1210"/>
                  </a:moveTo>
                  <a:lnTo>
                    <a:pt x="147" y="1210"/>
                  </a:lnTo>
                  <a:lnTo>
                    <a:pt x="147" y="1208"/>
                  </a:lnTo>
                  <a:lnTo>
                    <a:pt x="147" y="1206"/>
                  </a:lnTo>
                  <a:lnTo>
                    <a:pt x="147" y="1203"/>
                  </a:lnTo>
                  <a:lnTo>
                    <a:pt x="147" y="1201"/>
                  </a:lnTo>
                  <a:lnTo>
                    <a:pt x="145" y="1201"/>
                  </a:lnTo>
                  <a:lnTo>
                    <a:pt x="145" y="1203"/>
                  </a:lnTo>
                  <a:lnTo>
                    <a:pt x="145" y="1205"/>
                  </a:lnTo>
                  <a:lnTo>
                    <a:pt x="143" y="1205"/>
                  </a:lnTo>
                  <a:lnTo>
                    <a:pt x="143" y="1203"/>
                  </a:lnTo>
                  <a:lnTo>
                    <a:pt x="143" y="1203"/>
                  </a:lnTo>
                  <a:lnTo>
                    <a:pt x="143" y="1201"/>
                  </a:lnTo>
                  <a:lnTo>
                    <a:pt x="143" y="1203"/>
                  </a:lnTo>
                  <a:lnTo>
                    <a:pt x="141" y="1203"/>
                  </a:lnTo>
                  <a:lnTo>
                    <a:pt x="141" y="1205"/>
                  </a:lnTo>
                  <a:lnTo>
                    <a:pt x="141" y="1206"/>
                  </a:lnTo>
                  <a:lnTo>
                    <a:pt x="143" y="1208"/>
                  </a:lnTo>
                  <a:lnTo>
                    <a:pt x="143" y="1210"/>
                  </a:lnTo>
                  <a:lnTo>
                    <a:pt x="143" y="1210"/>
                  </a:lnTo>
                  <a:lnTo>
                    <a:pt x="143" y="1210"/>
                  </a:lnTo>
                  <a:lnTo>
                    <a:pt x="145" y="1210"/>
                  </a:lnTo>
                  <a:lnTo>
                    <a:pt x="145" y="1208"/>
                  </a:lnTo>
                  <a:lnTo>
                    <a:pt x="145" y="1208"/>
                  </a:lnTo>
                  <a:lnTo>
                    <a:pt x="147" y="1210"/>
                  </a:lnTo>
                  <a:close/>
                  <a:moveTo>
                    <a:pt x="168" y="1201"/>
                  </a:moveTo>
                  <a:lnTo>
                    <a:pt x="170" y="1201"/>
                  </a:lnTo>
                  <a:lnTo>
                    <a:pt x="170" y="1201"/>
                  </a:lnTo>
                  <a:lnTo>
                    <a:pt x="170" y="1201"/>
                  </a:lnTo>
                  <a:lnTo>
                    <a:pt x="172" y="1201"/>
                  </a:lnTo>
                  <a:lnTo>
                    <a:pt x="172" y="1201"/>
                  </a:lnTo>
                  <a:lnTo>
                    <a:pt x="172" y="1201"/>
                  </a:lnTo>
                  <a:lnTo>
                    <a:pt x="172" y="1201"/>
                  </a:lnTo>
                  <a:lnTo>
                    <a:pt x="172" y="1201"/>
                  </a:lnTo>
                  <a:lnTo>
                    <a:pt x="172" y="1199"/>
                  </a:lnTo>
                  <a:lnTo>
                    <a:pt x="172" y="1199"/>
                  </a:lnTo>
                  <a:lnTo>
                    <a:pt x="172" y="1199"/>
                  </a:lnTo>
                  <a:lnTo>
                    <a:pt x="172" y="1197"/>
                  </a:lnTo>
                  <a:lnTo>
                    <a:pt x="172" y="1197"/>
                  </a:lnTo>
                  <a:lnTo>
                    <a:pt x="170" y="1197"/>
                  </a:lnTo>
                  <a:lnTo>
                    <a:pt x="168" y="1197"/>
                  </a:lnTo>
                  <a:lnTo>
                    <a:pt x="168" y="1199"/>
                  </a:lnTo>
                  <a:lnTo>
                    <a:pt x="168" y="1199"/>
                  </a:lnTo>
                  <a:lnTo>
                    <a:pt x="168" y="1199"/>
                  </a:lnTo>
                  <a:lnTo>
                    <a:pt x="167" y="1201"/>
                  </a:lnTo>
                  <a:lnTo>
                    <a:pt x="167" y="1201"/>
                  </a:lnTo>
                  <a:lnTo>
                    <a:pt x="167" y="1201"/>
                  </a:lnTo>
                  <a:lnTo>
                    <a:pt x="168" y="1201"/>
                  </a:lnTo>
                  <a:lnTo>
                    <a:pt x="168" y="1201"/>
                  </a:lnTo>
                  <a:close/>
                  <a:moveTo>
                    <a:pt x="123" y="1197"/>
                  </a:moveTo>
                  <a:lnTo>
                    <a:pt x="123" y="1197"/>
                  </a:lnTo>
                  <a:lnTo>
                    <a:pt x="123" y="1196"/>
                  </a:lnTo>
                  <a:lnTo>
                    <a:pt x="121" y="1196"/>
                  </a:lnTo>
                  <a:lnTo>
                    <a:pt x="121" y="1197"/>
                  </a:lnTo>
                  <a:lnTo>
                    <a:pt x="121" y="1197"/>
                  </a:lnTo>
                  <a:lnTo>
                    <a:pt x="121" y="1197"/>
                  </a:lnTo>
                  <a:lnTo>
                    <a:pt x="121" y="1199"/>
                  </a:lnTo>
                  <a:lnTo>
                    <a:pt x="123" y="1199"/>
                  </a:lnTo>
                  <a:lnTo>
                    <a:pt x="123" y="1199"/>
                  </a:lnTo>
                  <a:lnTo>
                    <a:pt x="125" y="1197"/>
                  </a:lnTo>
                  <a:lnTo>
                    <a:pt x="125" y="1197"/>
                  </a:lnTo>
                  <a:lnTo>
                    <a:pt x="125" y="1197"/>
                  </a:lnTo>
                  <a:lnTo>
                    <a:pt x="123" y="1197"/>
                  </a:lnTo>
                  <a:close/>
                  <a:moveTo>
                    <a:pt x="103" y="1192"/>
                  </a:moveTo>
                  <a:lnTo>
                    <a:pt x="102" y="1194"/>
                  </a:lnTo>
                  <a:lnTo>
                    <a:pt x="100" y="1196"/>
                  </a:lnTo>
                  <a:lnTo>
                    <a:pt x="102" y="1196"/>
                  </a:lnTo>
                  <a:lnTo>
                    <a:pt x="102" y="1196"/>
                  </a:lnTo>
                  <a:lnTo>
                    <a:pt x="102" y="1197"/>
                  </a:lnTo>
                  <a:lnTo>
                    <a:pt x="100" y="1197"/>
                  </a:lnTo>
                  <a:lnTo>
                    <a:pt x="100" y="1197"/>
                  </a:lnTo>
                  <a:lnTo>
                    <a:pt x="98" y="1197"/>
                  </a:lnTo>
                  <a:lnTo>
                    <a:pt x="100" y="1199"/>
                  </a:lnTo>
                  <a:lnTo>
                    <a:pt x="100" y="1199"/>
                  </a:lnTo>
                  <a:lnTo>
                    <a:pt x="100" y="1199"/>
                  </a:lnTo>
                  <a:lnTo>
                    <a:pt x="102" y="1199"/>
                  </a:lnTo>
                  <a:lnTo>
                    <a:pt x="102" y="1199"/>
                  </a:lnTo>
                  <a:lnTo>
                    <a:pt x="103" y="1199"/>
                  </a:lnTo>
                  <a:lnTo>
                    <a:pt x="103" y="1199"/>
                  </a:lnTo>
                  <a:lnTo>
                    <a:pt x="105" y="1199"/>
                  </a:lnTo>
                  <a:lnTo>
                    <a:pt x="105" y="1199"/>
                  </a:lnTo>
                  <a:lnTo>
                    <a:pt x="105" y="1199"/>
                  </a:lnTo>
                  <a:lnTo>
                    <a:pt x="107" y="1197"/>
                  </a:lnTo>
                  <a:lnTo>
                    <a:pt x="107" y="1197"/>
                  </a:lnTo>
                  <a:lnTo>
                    <a:pt x="105" y="1197"/>
                  </a:lnTo>
                  <a:lnTo>
                    <a:pt x="105" y="1197"/>
                  </a:lnTo>
                  <a:lnTo>
                    <a:pt x="107" y="1196"/>
                  </a:lnTo>
                  <a:lnTo>
                    <a:pt x="107" y="1196"/>
                  </a:lnTo>
                  <a:lnTo>
                    <a:pt x="107" y="1194"/>
                  </a:lnTo>
                  <a:lnTo>
                    <a:pt x="105" y="1192"/>
                  </a:lnTo>
                  <a:lnTo>
                    <a:pt x="103" y="1192"/>
                  </a:lnTo>
                  <a:close/>
                  <a:moveTo>
                    <a:pt x="114" y="1190"/>
                  </a:moveTo>
                  <a:lnTo>
                    <a:pt x="112" y="1190"/>
                  </a:lnTo>
                  <a:lnTo>
                    <a:pt x="111" y="1192"/>
                  </a:lnTo>
                  <a:lnTo>
                    <a:pt x="111" y="1192"/>
                  </a:lnTo>
                  <a:lnTo>
                    <a:pt x="111" y="1194"/>
                  </a:lnTo>
                  <a:lnTo>
                    <a:pt x="111" y="1194"/>
                  </a:lnTo>
                  <a:lnTo>
                    <a:pt x="111" y="1196"/>
                  </a:lnTo>
                  <a:lnTo>
                    <a:pt x="111" y="1196"/>
                  </a:lnTo>
                  <a:lnTo>
                    <a:pt x="109" y="1196"/>
                  </a:lnTo>
                  <a:lnTo>
                    <a:pt x="111" y="1197"/>
                  </a:lnTo>
                  <a:lnTo>
                    <a:pt x="111" y="1197"/>
                  </a:lnTo>
                  <a:lnTo>
                    <a:pt x="109" y="1197"/>
                  </a:lnTo>
                  <a:lnTo>
                    <a:pt x="111" y="1199"/>
                  </a:lnTo>
                  <a:lnTo>
                    <a:pt x="112" y="1197"/>
                  </a:lnTo>
                  <a:lnTo>
                    <a:pt x="114" y="1197"/>
                  </a:lnTo>
                  <a:lnTo>
                    <a:pt x="114" y="1196"/>
                  </a:lnTo>
                  <a:lnTo>
                    <a:pt x="114" y="1196"/>
                  </a:lnTo>
                  <a:lnTo>
                    <a:pt x="114" y="1196"/>
                  </a:lnTo>
                  <a:lnTo>
                    <a:pt x="114" y="1196"/>
                  </a:lnTo>
                  <a:lnTo>
                    <a:pt x="116" y="1196"/>
                  </a:lnTo>
                  <a:lnTo>
                    <a:pt x="116" y="1196"/>
                  </a:lnTo>
                  <a:lnTo>
                    <a:pt x="114" y="1194"/>
                  </a:lnTo>
                  <a:lnTo>
                    <a:pt x="118" y="1194"/>
                  </a:lnTo>
                  <a:lnTo>
                    <a:pt x="118" y="1194"/>
                  </a:lnTo>
                  <a:lnTo>
                    <a:pt x="116" y="1192"/>
                  </a:lnTo>
                  <a:lnTo>
                    <a:pt x="118" y="1192"/>
                  </a:lnTo>
                  <a:lnTo>
                    <a:pt x="118" y="1192"/>
                  </a:lnTo>
                  <a:lnTo>
                    <a:pt x="118" y="1192"/>
                  </a:lnTo>
                  <a:lnTo>
                    <a:pt x="120" y="1192"/>
                  </a:lnTo>
                  <a:lnTo>
                    <a:pt x="120" y="1192"/>
                  </a:lnTo>
                  <a:lnTo>
                    <a:pt x="118" y="1190"/>
                  </a:lnTo>
                  <a:lnTo>
                    <a:pt x="114" y="1190"/>
                  </a:lnTo>
                  <a:close/>
                  <a:moveTo>
                    <a:pt x="141" y="1192"/>
                  </a:moveTo>
                  <a:lnTo>
                    <a:pt x="143" y="1192"/>
                  </a:lnTo>
                  <a:lnTo>
                    <a:pt x="143" y="1190"/>
                  </a:lnTo>
                  <a:lnTo>
                    <a:pt x="143" y="1190"/>
                  </a:lnTo>
                  <a:lnTo>
                    <a:pt x="140" y="1190"/>
                  </a:lnTo>
                  <a:lnTo>
                    <a:pt x="140" y="1190"/>
                  </a:lnTo>
                  <a:lnTo>
                    <a:pt x="140" y="1192"/>
                  </a:lnTo>
                  <a:lnTo>
                    <a:pt x="140" y="1192"/>
                  </a:lnTo>
                  <a:lnTo>
                    <a:pt x="140" y="1192"/>
                  </a:lnTo>
                  <a:lnTo>
                    <a:pt x="140" y="1192"/>
                  </a:lnTo>
                  <a:lnTo>
                    <a:pt x="140" y="1194"/>
                  </a:lnTo>
                  <a:lnTo>
                    <a:pt x="140" y="1194"/>
                  </a:lnTo>
                  <a:lnTo>
                    <a:pt x="140" y="1194"/>
                  </a:lnTo>
                  <a:lnTo>
                    <a:pt x="140" y="1196"/>
                  </a:lnTo>
                  <a:lnTo>
                    <a:pt x="140" y="1196"/>
                  </a:lnTo>
                  <a:lnTo>
                    <a:pt x="141" y="1196"/>
                  </a:lnTo>
                  <a:lnTo>
                    <a:pt x="141" y="1196"/>
                  </a:lnTo>
                  <a:lnTo>
                    <a:pt x="141" y="1194"/>
                  </a:lnTo>
                  <a:lnTo>
                    <a:pt x="141" y="1194"/>
                  </a:lnTo>
                  <a:lnTo>
                    <a:pt x="141" y="1194"/>
                  </a:lnTo>
                  <a:lnTo>
                    <a:pt x="141" y="1192"/>
                  </a:lnTo>
                  <a:close/>
                  <a:moveTo>
                    <a:pt x="93" y="1190"/>
                  </a:moveTo>
                  <a:lnTo>
                    <a:pt x="93" y="1188"/>
                  </a:lnTo>
                  <a:lnTo>
                    <a:pt x="89" y="1188"/>
                  </a:lnTo>
                  <a:lnTo>
                    <a:pt x="89" y="1190"/>
                  </a:lnTo>
                  <a:lnTo>
                    <a:pt x="87" y="1190"/>
                  </a:lnTo>
                  <a:lnTo>
                    <a:pt x="89" y="1190"/>
                  </a:lnTo>
                  <a:lnTo>
                    <a:pt x="89" y="1192"/>
                  </a:lnTo>
                  <a:lnTo>
                    <a:pt x="91" y="1192"/>
                  </a:lnTo>
                  <a:lnTo>
                    <a:pt x="91" y="1192"/>
                  </a:lnTo>
                  <a:lnTo>
                    <a:pt x="93" y="1192"/>
                  </a:lnTo>
                  <a:lnTo>
                    <a:pt x="93" y="1192"/>
                  </a:lnTo>
                  <a:lnTo>
                    <a:pt x="94" y="1194"/>
                  </a:lnTo>
                  <a:lnTo>
                    <a:pt x="94" y="1194"/>
                  </a:lnTo>
                  <a:lnTo>
                    <a:pt x="94" y="1192"/>
                  </a:lnTo>
                  <a:lnTo>
                    <a:pt x="94" y="1192"/>
                  </a:lnTo>
                  <a:lnTo>
                    <a:pt x="96" y="1192"/>
                  </a:lnTo>
                  <a:lnTo>
                    <a:pt x="96" y="1190"/>
                  </a:lnTo>
                  <a:lnTo>
                    <a:pt x="94" y="1190"/>
                  </a:lnTo>
                  <a:lnTo>
                    <a:pt x="93" y="1190"/>
                  </a:lnTo>
                  <a:close/>
                  <a:moveTo>
                    <a:pt x="127" y="1188"/>
                  </a:moveTo>
                  <a:lnTo>
                    <a:pt x="127" y="1188"/>
                  </a:lnTo>
                  <a:lnTo>
                    <a:pt x="125" y="1188"/>
                  </a:lnTo>
                  <a:lnTo>
                    <a:pt x="125" y="1190"/>
                  </a:lnTo>
                  <a:lnTo>
                    <a:pt x="121" y="1192"/>
                  </a:lnTo>
                  <a:lnTo>
                    <a:pt x="121" y="1192"/>
                  </a:lnTo>
                  <a:lnTo>
                    <a:pt x="121" y="1196"/>
                  </a:lnTo>
                  <a:lnTo>
                    <a:pt x="123" y="1196"/>
                  </a:lnTo>
                  <a:lnTo>
                    <a:pt x="125" y="1196"/>
                  </a:lnTo>
                  <a:lnTo>
                    <a:pt x="127" y="1194"/>
                  </a:lnTo>
                  <a:lnTo>
                    <a:pt x="127" y="1194"/>
                  </a:lnTo>
                  <a:lnTo>
                    <a:pt x="125" y="1194"/>
                  </a:lnTo>
                  <a:lnTo>
                    <a:pt x="125" y="1192"/>
                  </a:lnTo>
                  <a:lnTo>
                    <a:pt x="129" y="1190"/>
                  </a:lnTo>
                  <a:lnTo>
                    <a:pt x="127" y="1188"/>
                  </a:lnTo>
                  <a:close/>
                  <a:moveTo>
                    <a:pt x="317" y="1188"/>
                  </a:moveTo>
                  <a:lnTo>
                    <a:pt x="315" y="1188"/>
                  </a:lnTo>
                  <a:lnTo>
                    <a:pt x="317" y="1190"/>
                  </a:lnTo>
                  <a:lnTo>
                    <a:pt x="317" y="1190"/>
                  </a:lnTo>
                  <a:lnTo>
                    <a:pt x="317" y="1190"/>
                  </a:lnTo>
                  <a:lnTo>
                    <a:pt x="318" y="1190"/>
                  </a:lnTo>
                  <a:lnTo>
                    <a:pt x="318" y="1188"/>
                  </a:lnTo>
                  <a:lnTo>
                    <a:pt x="317" y="1188"/>
                  </a:lnTo>
                  <a:lnTo>
                    <a:pt x="317" y="1188"/>
                  </a:lnTo>
                  <a:close/>
                  <a:moveTo>
                    <a:pt x="140" y="1185"/>
                  </a:moveTo>
                  <a:lnTo>
                    <a:pt x="138" y="1185"/>
                  </a:lnTo>
                  <a:lnTo>
                    <a:pt x="138" y="1185"/>
                  </a:lnTo>
                  <a:lnTo>
                    <a:pt x="136" y="1187"/>
                  </a:lnTo>
                  <a:lnTo>
                    <a:pt x="134" y="1190"/>
                  </a:lnTo>
                  <a:lnTo>
                    <a:pt x="136" y="1192"/>
                  </a:lnTo>
                  <a:lnTo>
                    <a:pt x="138" y="1190"/>
                  </a:lnTo>
                  <a:lnTo>
                    <a:pt x="140" y="1188"/>
                  </a:lnTo>
                  <a:lnTo>
                    <a:pt x="140" y="1185"/>
                  </a:lnTo>
                  <a:close/>
                  <a:moveTo>
                    <a:pt x="105" y="1183"/>
                  </a:moveTo>
                  <a:lnTo>
                    <a:pt x="103" y="1183"/>
                  </a:lnTo>
                  <a:lnTo>
                    <a:pt x="103" y="1185"/>
                  </a:lnTo>
                  <a:lnTo>
                    <a:pt x="103" y="1187"/>
                  </a:lnTo>
                  <a:lnTo>
                    <a:pt x="103" y="1187"/>
                  </a:lnTo>
                  <a:lnTo>
                    <a:pt x="103" y="1188"/>
                  </a:lnTo>
                  <a:lnTo>
                    <a:pt x="103" y="1187"/>
                  </a:lnTo>
                  <a:lnTo>
                    <a:pt x="103" y="1188"/>
                  </a:lnTo>
                  <a:lnTo>
                    <a:pt x="105" y="1187"/>
                  </a:lnTo>
                  <a:lnTo>
                    <a:pt x="105" y="1187"/>
                  </a:lnTo>
                  <a:lnTo>
                    <a:pt x="105" y="1187"/>
                  </a:lnTo>
                  <a:lnTo>
                    <a:pt x="105" y="1185"/>
                  </a:lnTo>
                  <a:lnTo>
                    <a:pt x="105" y="1185"/>
                  </a:lnTo>
                  <a:lnTo>
                    <a:pt x="105" y="1185"/>
                  </a:lnTo>
                  <a:lnTo>
                    <a:pt x="105" y="1185"/>
                  </a:lnTo>
                  <a:lnTo>
                    <a:pt x="105" y="1185"/>
                  </a:lnTo>
                  <a:lnTo>
                    <a:pt x="105" y="1183"/>
                  </a:lnTo>
                  <a:lnTo>
                    <a:pt x="105" y="1183"/>
                  </a:lnTo>
                  <a:close/>
                  <a:moveTo>
                    <a:pt x="304" y="1179"/>
                  </a:moveTo>
                  <a:lnTo>
                    <a:pt x="304" y="1181"/>
                  </a:lnTo>
                  <a:lnTo>
                    <a:pt x="304" y="1185"/>
                  </a:lnTo>
                  <a:lnTo>
                    <a:pt x="304" y="1185"/>
                  </a:lnTo>
                  <a:lnTo>
                    <a:pt x="306" y="1187"/>
                  </a:lnTo>
                  <a:lnTo>
                    <a:pt x="306" y="1187"/>
                  </a:lnTo>
                  <a:lnTo>
                    <a:pt x="306" y="1188"/>
                  </a:lnTo>
                  <a:lnTo>
                    <a:pt x="306" y="1188"/>
                  </a:lnTo>
                  <a:lnTo>
                    <a:pt x="306" y="1190"/>
                  </a:lnTo>
                  <a:lnTo>
                    <a:pt x="306" y="1188"/>
                  </a:lnTo>
                  <a:lnTo>
                    <a:pt x="307" y="1187"/>
                  </a:lnTo>
                  <a:lnTo>
                    <a:pt x="307" y="1187"/>
                  </a:lnTo>
                  <a:lnTo>
                    <a:pt x="309" y="1187"/>
                  </a:lnTo>
                  <a:lnTo>
                    <a:pt x="309" y="1185"/>
                  </a:lnTo>
                  <a:lnTo>
                    <a:pt x="304" y="1181"/>
                  </a:lnTo>
                  <a:lnTo>
                    <a:pt x="304" y="1179"/>
                  </a:lnTo>
                  <a:close/>
                  <a:moveTo>
                    <a:pt x="165" y="1201"/>
                  </a:moveTo>
                  <a:lnTo>
                    <a:pt x="167" y="1199"/>
                  </a:lnTo>
                  <a:lnTo>
                    <a:pt x="167" y="1196"/>
                  </a:lnTo>
                  <a:lnTo>
                    <a:pt x="167" y="1196"/>
                  </a:lnTo>
                  <a:lnTo>
                    <a:pt x="167" y="1194"/>
                  </a:lnTo>
                  <a:lnTo>
                    <a:pt x="167" y="1194"/>
                  </a:lnTo>
                  <a:lnTo>
                    <a:pt x="165" y="1194"/>
                  </a:lnTo>
                  <a:lnTo>
                    <a:pt x="167" y="1194"/>
                  </a:lnTo>
                  <a:lnTo>
                    <a:pt x="167" y="1194"/>
                  </a:lnTo>
                  <a:lnTo>
                    <a:pt x="167" y="1192"/>
                  </a:lnTo>
                  <a:lnTo>
                    <a:pt x="167" y="1192"/>
                  </a:lnTo>
                  <a:lnTo>
                    <a:pt x="167" y="1192"/>
                  </a:lnTo>
                  <a:lnTo>
                    <a:pt x="167" y="1190"/>
                  </a:lnTo>
                  <a:lnTo>
                    <a:pt x="167" y="1190"/>
                  </a:lnTo>
                  <a:lnTo>
                    <a:pt x="168" y="1188"/>
                  </a:lnTo>
                  <a:lnTo>
                    <a:pt x="168" y="1188"/>
                  </a:lnTo>
                  <a:lnTo>
                    <a:pt x="168" y="1187"/>
                  </a:lnTo>
                  <a:lnTo>
                    <a:pt x="168" y="1187"/>
                  </a:lnTo>
                  <a:lnTo>
                    <a:pt x="170" y="1185"/>
                  </a:lnTo>
                  <a:lnTo>
                    <a:pt x="170" y="1185"/>
                  </a:lnTo>
                  <a:lnTo>
                    <a:pt x="172" y="1183"/>
                  </a:lnTo>
                  <a:lnTo>
                    <a:pt x="172" y="1181"/>
                  </a:lnTo>
                  <a:lnTo>
                    <a:pt x="170" y="1179"/>
                  </a:lnTo>
                  <a:lnTo>
                    <a:pt x="168" y="1181"/>
                  </a:lnTo>
                  <a:lnTo>
                    <a:pt x="168" y="1183"/>
                  </a:lnTo>
                  <a:lnTo>
                    <a:pt x="167" y="1185"/>
                  </a:lnTo>
                  <a:lnTo>
                    <a:pt x="165" y="1187"/>
                  </a:lnTo>
                  <a:lnTo>
                    <a:pt x="156" y="1188"/>
                  </a:lnTo>
                  <a:lnTo>
                    <a:pt x="154" y="1188"/>
                  </a:lnTo>
                  <a:lnTo>
                    <a:pt x="152" y="1190"/>
                  </a:lnTo>
                  <a:lnTo>
                    <a:pt x="149" y="1192"/>
                  </a:lnTo>
                  <a:lnTo>
                    <a:pt x="147" y="1190"/>
                  </a:lnTo>
                  <a:lnTo>
                    <a:pt x="147" y="1190"/>
                  </a:lnTo>
                  <a:lnTo>
                    <a:pt x="149" y="1187"/>
                  </a:lnTo>
                  <a:lnTo>
                    <a:pt x="147" y="1188"/>
                  </a:lnTo>
                  <a:lnTo>
                    <a:pt x="147" y="1190"/>
                  </a:lnTo>
                  <a:lnTo>
                    <a:pt x="147" y="1192"/>
                  </a:lnTo>
                  <a:lnTo>
                    <a:pt x="145" y="1196"/>
                  </a:lnTo>
                  <a:lnTo>
                    <a:pt x="154" y="1196"/>
                  </a:lnTo>
                  <a:lnTo>
                    <a:pt x="154" y="1196"/>
                  </a:lnTo>
                  <a:lnTo>
                    <a:pt x="150" y="1196"/>
                  </a:lnTo>
                  <a:lnTo>
                    <a:pt x="149" y="1197"/>
                  </a:lnTo>
                  <a:lnTo>
                    <a:pt x="147" y="1197"/>
                  </a:lnTo>
                  <a:lnTo>
                    <a:pt x="145" y="1197"/>
                  </a:lnTo>
                  <a:lnTo>
                    <a:pt x="147" y="1199"/>
                  </a:lnTo>
                  <a:lnTo>
                    <a:pt x="147" y="1199"/>
                  </a:lnTo>
                  <a:lnTo>
                    <a:pt x="149" y="1201"/>
                  </a:lnTo>
                  <a:lnTo>
                    <a:pt x="149" y="1201"/>
                  </a:lnTo>
                  <a:lnTo>
                    <a:pt x="149" y="1203"/>
                  </a:lnTo>
                  <a:lnTo>
                    <a:pt x="149" y="1205"/>
                  </a:lnTo>
                  <a:lnTo>
                    <a:pt x="149" y="1205"/>
                  </a:lnTo>
                  <a:lnTo>
                    <a:pt x="149" y="1206"/>
                  </a:lnTo>
                  <a:lnTo>
                    <a:pt x="149" y="1208"/>
                  </a:lnTo>
                  <a:lnTo>
                    <a:pt x="149" y="1210"/>
                  </a:lnTo>
                  <a:lnTo>
                    <a:pt x="149" y="1210"/>
                  </a:lnTo>
                  <a:lnTo>
                    <a:pt x="150" y="1208"/>
                  </a:lnTo>
                  <a:lnTo>
                    <a:pt x="152" y="1208"/>
                  </a:lnTo>
                  <a:lnTo>
                    <a:pt x="154" y="1206"/>
                  </a:lnTo>
                  <a:lnTo>
                    <a:pt x="154" y="1205"/>
                  </a:lnTo>
                  <a:lnTo>
                    <a:pt x="154" y="1206"/>
                  </a:lnTo>
                  <a:lnTo>
                    <a:pt x="154" y="1206"/>
                  </a:lnTo>
                  <a:lnTo>
                    <a:pt x="154" y="1208"/>
                  </a:lnTo>
                  <a:lnTo>
                    <a:pt x="154" y="1210"/>
                  </a:lnTo>
                  <a:lnTo>
                    <a:pt x="154" y="1208"/>
                  </a:lnTo>
                  <a:lnTo>
                    <a:pt x="154" y="1208"/>
                  </a:lnTo>
                  <a:lnTo>
                    <a:pt x="154" y="1210"/>
                  </a:lnTo>
                  <a:lnTo>
                    <a:pt x="154" y="1212"/>
                  </a:lnTo>
                  <a:lnTo>
                    <a:pt x="156" y="1212"/>
                  </a:lnTo>
                  <a:lnTo>
                    <a:pt x="154" y="1210"/>
                  </a:lnTo>
                  <a:lnTo>
                    <a:pt x="156" y="1210"/>
                  </a:lnTo>
                  <a:lnTo>
                    <a:pt x="156" y="1210"/>
                  </a:lnTo>
                  <a:lnTo>
                    <a:pt x="158" y="1208"/>
                  </a:lnTo>
                  <a:lnTo>
                    <a:pt x="158" y="1206"/>
                  </a:lnTo>
                  <a:lnTo>
                    <a:pt x="158" y="1208"/>
                  </a:lnTo>
                  <a:lnTo>
                    <a:pt x="159" y="1210"/>
                  </a:lnTo>
                  <a:lnTo>
                    <a:pt x="159" y="1210"/>
                  </a:lnTo>
                  <a:lnTo>
                    <a:pt x="159" y="1208"/>
                  </a:lnTo>
                  <a:lnTo>
                    <a:pt x="161" y="1210"/>
                  </a:lnTo>
                  <a:lnTo>
                    <a:pt x="161" y="1208"/>
                  </a:lnTo>
                  <a:lnTo>
                    <a:pt x="161" y="1206"/>
                  </a:lnTo>
                  <a:lnTo>
                    <a:pt x="163" y="1206"/>
                  </a:lnTo>
                  <a:lnTo>
                    <a:pt x="161" y="1206"/>
                  </a:lnTo>
                  <a:lnTo>
                    <a:pt x="161" y="1206"/>
                  </a:lnTo>
                  <a:lnTo>
                    <a:pt x="161" y="1206"/>
                  </a:lnTo>
                  <a:lnTo>
                    <a:pt x="161" y="1205"/>
                  </a:lnTo>
                  <a:lnTo>
                    <a:pt x="165" y="1201"/>
                  </a:lnTo>
                  <a:close/>
                  <a:moveTo>
                    <a:pt x="123" y="1181"/>
                  </a:moveTo>
                  <a:lnTo>
                    <a:pt x="123" y="1181"/>
                  </a:lnTo>
                  <a:lnTo>
                    <a:pt x="123" y="1181"/>
                  </a:lnTo>
                  <a:lnTo>
                    <a:pt x="123" y="1181"/>
                  </a:lnTo>
                  <a:lnTo>
                    <a:pt x="125" y="1181"/>
                  </a:lnTo>
                  <a:lnTo>
                    <a:pt x="125" y="1181"/>
                  </a:lnTo>
                  <a:lnTo>
                    <a:pt x="125" y="1179"/>
                  </a:lnTo>
                  <a:lnTo>
                    <a:pt x="125" y="1179"/>
                  </a:lnTo>
                  <a:lnTo>
                    <a:pt x="123" y="1181"/>
                  </a:lnTo>
                  <a:close/>
                  <a:moveTo>
                    <a:pt x="123" y="1181"/>
                  </a:moveTo>
                  <a:lnTo>
                    <a:pt x="123" y="1179"/>
                  </a:lnTo>
                  <a:lnTo>
                    <a:pt x="123" y="1179"/>
                  </a:lnTo>
                  <a:lnTo>
                    <a:pt x="123" y="1178"/>
                  </a:lnTo>
                  <a:lnTo>
                    <a:pt x="121" y="1178"/>
                  </a:lnTo>
                  <a:lnTo>
                    <a:pt x="120" y="1179"/>
                  </a:lnTo>
                  <a:lnTo>
                    <a:pt x="120" y="1179"/>
                  </a:lnTo>
                  <a:lnTo>
                    <a:pt x="118" y="1179"/>
                  </a:lnTo>
                  <a:lnTo>
                    <a:pt x="118" y="1179"/>
                  </a:lnTo>
                  <a:lnTo>
                    <a:pt x="120" y="1181"/>
                  </a:lnTo>
                  <a:lnTo>
                    <a:pt x="120" y="1181"/>
                  </a:lnTo>
                  <a:lnTo>
                    <a:pt x="120" y="1181"/>
                  </a:lnTo>
                  <a:lnTo>
                    <a:pt x="121" y="1181"/>
                  </a:lnTo>
                  <a:lnTo>
                    <a:pt x="121" y="1181"/>
                  </a:lnTo>
                  <a:lnTo>
                    <a:pt x="123" y="1181"/>
                  </a:lnTo>
                  <a:close/>
                  <a:moveTo>
                    <a:pt x="136" y="1185"/>
                  </a:moveTo>
                  <a:lnTo>
                    <a:pt x="138" y="1183"/>
                  </a:lnTo>
                  <a:lnTo>
                    <a:pt x="138" y="1183"/>
                  </a:lnTo>
                  <a:lnTo>
                    <a:pt x="138" y="1183"/>
                  </a:lnTo>
                  <a:lnTo>
                    <a:pt x="140" y="1183"/>
                  </a:lnTo>
                  <a:lnTo>
                    <a:pt x="140" y="1183"/>
                  </a:lnTo>
                  <a:lnTo>
                    <a:pt x="140" y="1183"/>
                  </a:lnTo>
                  <a:lnTo>
                    <a:pt x="140" y="1183"/>
                  </a:lnTo>
                  <a:lnTo>
                    <a:pt x="140" y="1183"/>
                  </a:lnTo>
                  <a:lnTo>
                    <a:pt x="141" y="1183"/>
                  </a:lnTo>
                  <a:lnTo>
                    <a:pt x="141" y="1183"/>
                  </a:lnTo>
                  <a:lnTo>
                    <a:pt x="141" y="1181"/>
                  </a:lnTo>
                  <a:lnTo>
                    <a:pt x="141" y="1179"/>
                  </a:lnTo>
                  <a:lnTo>
                    <a:pt x="138" y="1179"/>
                  </a:lnTo>
                  <a:lnTo>
                    <a:pt x="131" y="1178"/>
                  </a:lnTo>
                  <a:lnTo>
                    <a:pt x="131" y="1178"/>
                  </a:lnTo>
                  <a:lnTo>
                    <a:pt x="129" y="1179"/>
                  </a:lnTo>
                  <a:lnTo>
                    <a:pt x="129" y="1181"/>
                  </a:lnTo>
                  <a:lnTo>
                    <a:pt x="129" y="1183"/>
                  </a:lnTo>
                  <a:lnTo>
                    <a:pt x="129" y="1183"/>
                  </a:lnTo>
                  <a:lnTo>
                    <a:pt x="131" y="1183"/>
                  </a:lnTo>
                  <a:lnTo>
                    <a:pt x="131" y="1183"/>
                  </a:lnTo>
                  <a:lnTo>
                    <a:pt x="132" y="1183"/>
                  </a:lnTo>
                  <a:lnTo>
                    <a:pt x="134" y="1181"/>
                  </a:lnTo>
                  <a:lnTo>
                    <a:pt x="132" y="1181"/>
                  </a:lnTo>
                  <a:lnTo>
                    <a:pt x="132" y="1181"/>
                  </a:lnTo>
                  <a:lnTo>
                    <a:pt x="134" y="1181"/>
                  </a:lnTo>
                  <a:lnTo>
                    <a:pt x="134" y="1181"/>
                  </a:lnTo>
                  <a:lnTo>
                    <a:pt x="136" y="1183"/>
                  </a:lnTo>
                  <a:lnTo>
                    <a:pt x="134" y="1185"/>
                  </a:lnTo>
                  <a:lnTo>
                    <a:pt x="136" y="1185"/>
                  </a:lnTo>
                  <a:close/>
                  <a:moveTo>
                    <a:pt x="145" y="1174"/>
                  </a:moveTo>
                  <a:lnTo>
                    <a:pt x="145" y="1174"/>
                  </a:lnTo>
                  <a:lnTo>
                    <a:pt x="143" y="1174"/>
                  </a:lnTo>
                  <a:lnTo>
                    <a:pt x="141" y="1174"/>
                  </a:lnTo>
                  <a:lnTo>
                    <a:pt x="141" y="1176"/>
                  </a:lnTo>
                  <a:lnTo>
                    <a:pt x="140" y="1178"/>
                  </a:lnTo>
                  <a:lnTo>
                    <a:pt x="141" y="1178"/>
                  </a:lnTo>
                  <a:lnTo>
                    <a:pt x="143" y="1178"/>
                  </a:lnTo>
                  <a:lnTo>
                    <a:pt x="143" y="1178"/>
                  </a:lnTo>
                  <a:lnTo>
                    <a:pt x="143" y="1179"/>
                  </a:lnTo>
                  <a:lnTo>
                    <a:pt x="143" y="1179"/>
                  </a:lnTo>
                  <a:lnTo>
                    <a:pt x="143" y="1181"/>
                  </a:lnTo>
                  <a:lnTo>
                    <a:pt x="145" y="1181"/>
                  </a:lnTo>
                  <a:lnTo>
                    <a:pt x="145" y="1179"/>
                  </a:lnTo>
                  <a:lnTo>
                    <a:pt x="147" y="1179"/>
                  </a:lnTo>
                  <a:lnTo>
                    <a:pt x="149" y="1178"/>
                  </a:lnTo>
                  <a:lnTo>
                    <a:pt x="149" y="1176"/>
                  </a:lnTo>
                  <a:lnTo>
                    <a:pt x="147" y="1176"/>
                  </a:lnTo>
                  <a:lnTo>
                    <a:pt x="147" y="1176"/>
                  </a:lnTo>
                  <a:lnTo>
                    <a:pt x="147" y="1176"/>
                  </a:lnTo>
                  <a:lnTo>
                    <a:pt x="145" y="1176"/>
                  </a:lnTo>
                  <a:lnTo>
                    <a:pt x="145" y="1176"/>
                  </a:lnTo>
                  <a:lnTo>
                    <a:pt x="145" y="1174"/>
                  </a:lnTo>
                  <a:lnTo>
                    <a:pt x="145" y="1174"/>
                  </a:lnTo>
                  <a:close/>
                  <a:moveTo>
                    <a:pt x="132" y="1174"/>
                  </a:moveTo>
                  <a:lnTo>
                    <a:pt x="132" y="1176"/>
                  </a:lnTo>
                  <a:lnTo>
                    <a:pt x="134" y="1176"/>
                  </a:lnTo>
                  <a:lnTo>
                    <a:pt x="134" y="1176"/>
                  </a:lnTo>
                  <a:lnTo>
                    <a:pt x="140" y="1174"/>
                  </a:lnTo>
                  <a:lnTo>
                    <a:pt x="140" y="1172"/>
                  </a:lnTo>
                  <a:lnTo>
                    <a:pt x="140" y="1172"/>
                  </a:lnTo>
                  <a:lnTo>
                    <a:pt x="138" y="1172"/>
                  </a:lnTo>
                  <a:lnTo>
                    <a:pt x="132" y="1174"/>
                  </a:lnTo>
                  <a:lnTo>
                    <a:pt x="132" y="1174"/>
                  </a:lnTo>
                  <a:lnTo>
                    <a:pt x="132" y="1174"/>
                  </a:lnTo>
                  <a:close/>
                  <a:moveTo>
                    <a:pt x="132" y="1172"/>
                  </a:moveTo>
                  <a:lnTo>
                    <a:pt x="132" y="1172"/>
                  </a:lnTo>
                  <a:lnTo>
                    <a:pt x="131" y="1172"/>
                  </a:lnTo>
                  <a:lnTo>
                    <a:pt x="131" y="1174"/>
                  </a:lnTo>
                  <a:lnTo>
                    <a:pt x="131" y="1174"/>
                  </a:lnTo>
                  <a:lnTo>
                    <a:pt x="134" y="1172"/>
                  </a:lnTo>
                  <a:lnTo>
                    <a:pt x="134" y="1172"/>
                  </a:lnTo>
                  <a:lnTo>
                    <a:pt x="132" y="1172"/>
                  </a:lnTo>
                  <a:close/>
                  <a:moveTo>
                    <a:pt x="91" y="1174"/>
                  </a:moveTo>
                  <a:lnTo>
                    <a:pt x="93" y="1174"/>
                  </a:lnTo>
                  <a:lnTo>
                    <a:pt x="93" y="1174"/>
                  </a:lnTo>
                  <a:lnTo>
                    <a:pt x="93" y="1174"/>
                  </a:lnTo>
                  <a:lnTo>
                    <a:pt x="93" y="1174"/>
                  </a:lnTo>
                  <a:lnTo>
                    <a:pt x="93" y="1172"/>
                  </a:lnTo>
                  <a:lnTo>
                    <a:pt x="91" y="1172"/>
                  </a:lnTo>
                  <a:lnTo>
                    <a:pt x="91" y="1170"/>
                  </a:lnTo>
                  <a:lnTo>
                    <a:pt x="91" y="1170"/>
                  </a:lnTo>
                  <a:lnTo>
                    <a:pt x="89" y="1170"/>
                  </a:lnTo>
                  <a:lnTo>
                    <a:pt x="89" y="1172"/>
                  </a:lnTo>
                  <a:lnTo>
                    <a:pt x="89" y="1172"/>
                  </a:lnTo>
                  <a:lnTo>
                    <a:pt x="89" y="1174"/>
                  </a:lnTo>
                  <a:lnTo>
                    <a:pt x="91" y="1172"/>
                  </a:lnTo>
                  <a:lnTo>
                    <a:pt x="91" y="1174"/>
                  </a:lnTo>
                  <a:lnTo>
                    <a:pt x="91" y="1174"/>
                  </a:lnTo>
                  <a:lnTo>
                    <a:pt x="91" y="1174"/>
                  </a:lnTo>
                  <a:lnTo>
                    <a:pt x="91" y="1174"/>
                  </a:lnTo>
                  <a:close/>
                  <a:moveTo>
                    <a:pt x="354" y="1165"/>
                  </a:moveTo>
                  <a:lnTo>
                    <a:pt x="354" y="1165"/>
                  </a:lnTo>
                  <a:lnTo>
                    <a:pt x="354" y="1165"/>
                  </a:lnTo>
                  <a:lnTo>
                    <a:pt x="354" y="1167"/>
                  </a:lnTo>
                  <a:lnTo>
                    <a:pt x="354" y="1167"/>
                  </a:lnTo>
                  <a:lnTo>
                    <a:pt x="354" y="1167"/>
                  </a:lnTo>
                  <a:lnTo>
                    <a:pt x="353" y="1169"/>
                  </a:lnTo>
                  <a:lnTo>
                    <a:pt x="351" y="1169"/>
                  </a:lnTo>
                  <a:lnTo>
                    <a:pt x="351" y="1169"/>
                  </a:lnTo>
                  <a:lnTo>
                    <a:pt x="351" y="1170"/>
                  </a:lnTo>
                  <a:lnTo>
                    <a:pt x="351" y="1172"/>
                  </a:lnTo>
                  <a:lnTo>
                    <a:pt x="353" y="1172"/>
                  </a:lnTo>
                  <a:lnTo>
                    <a:pt x="353" y="1170"/>
                  </a:lnTo>
                  <a:lnTo>
                    <a:pt x="353" y="1169"/>
                  </a:lnTo>
                  <a:lnTo>
                    <a:pt x="356" y="1169"/>
                  </a:lnTo>
                  <a:lnTo>
                    <a:pt x="358" y="1167"/>
                  </a:lnTo>
                  <a:lnTo>
                    <a:pt x="358" y="1167"/>
                  </a:lnTo>
                  <a:lnTo>
                    <a:pt x="356" y="1167"/>
                  </a:lnTo>
                  <a:lnTo>
                    <a:pt x="354" y="1165"/>
                  </a:lnTo>
                  <a:close/>
                  <a:moveTo>
                    <a:pt x="116" y="1169"/>
                  </a:moveTo>
                  <a:lnTo>
                    <a:pt x="114" y="1169"/>
                  </a:lnTo>
                  <a:lnTo>
                    <a:pt x="114" y="1170"/>
                  </a:lnTo>
                  <a:lnTo>
                    <a:pt x="114" y="1170"/>
                  </a:lnTo>
                  <a:lnTo>
                    <a:pt x="114" y="1172"/>
                  </a:lnTo>
                  <a:lnTo>
                    <a:pt x="116" y="1174"/>
                  </a:lnTo>
                  <a:lnTo>
                    <a:pt x="116" y="1174"/>
                  </a:lnTo>
                  <a:lnTo>
                    <a:pt x="118" y="1174"/>
                  </a:lnTo>
                  <a:lnTo>
                    <a:pt x="118" y="1174"/>
                  </a:lnTo>
                  <a:lnTo>
                    <a:pt x="120" y="1176"/>
                  </a:lnTo>
                  <a:lnTo>
                    <a:pt x="120" y="1176"/>
                  </a:lnTo>
                  <a:lnTo>
                    <a:pt x="120" y="1178"/>
                  </a:lnTo>
                  <a:lnTo>
                    <a:pt x="120" y="1178"/>
                  </a:lnTo>
                  <a:lnTo>
                    <a:pt x="120" y="1178"/>
                  </a:lnTo>
                  <a:lnTo>
                    <a:pt x="120" y="1178"/>
                  </a:lnTo>
                  <a:lnTo>
                    <a:pt x="120" y="1176"/>
                  </a:lnTo>
                  <a:lnTo>
                    <a:pt x="121" y="1176"/>
                  </a:lnTo>
                  <a:lnTo>
                    <a:pt x="121" y="1178"/>
                  </a:lnTo>
                  <a:lnTo>
                    <a:pt x="123" y="1178"/>
                  </a:lnTo>
                  <a:lnTo>
                    <a:pt x="123" y="1178"/>
                  </a:lnTo>
                  <a:lnTo>
                    <a:pt x="125" y="1176"/>
                  </a:lnTo>
                  <a:lnTo>
                    <a:pt x="125" y="1176"/>
                  </a:lnTo>
                  <a:lnTo>
                    <a:pt x="123" y="1176"/>
                  </a:lnTo>
                  <a:lnTo>
                    <a:pt x="123" y="1176"/>
                  </a:lnTo>
                  <a:lnTo>
                    <a:pt x="123" y="1176"/>
                  </a:lnTo>
                  <a:lnTo>
                    <a:pt x="123" y="1174"/>
                  </a:lnTo>
                  <a:lnTo>
                    <a:pt x="125" y="1174"/>
                  </a:lnTo>
                  <a:lnTo>
                    <a:pt x="123" y="1172"/>
                  </a:lnTo>
                  <a:lnTo>
                    <a:pt x="123" y="1172"/>
                  </a:lnTo>
                  <a:lnTo>
                    <a:pt x="121" y="1172"/>
                  </a:lnTo>
                  <a:lnTo>
                    <a:pt x="121" y="1172"/>
                  </a:lnTo>
                  <a:lnTo>
                    <a:pt x="121" y="1172"/>
                  </a:lnTo>
                  <a:lnTo>
                    <a:pt x="120" y="1170"/>
                  </a:lnTo>
                  <a:lnTo>
                    <a:pt x="120" y="1170"/>
                  </a:lnTo>
                  <a:lnTo>
                    <a:pt x="120" y="1169"/>
                  </a:lnTo>
                  <a:lnTo>
                    <a:pt x="121" y="1170"/>
                  </a:lnTo>
                  <a:lnTo>
                    <a:pt x="121" y="1170"/>
                  </a:lnTo>
                  <a:lnTo>
                    <a:pt x="121" y="1169"/>
                  </a:lnTo>
                  <a:lnTo>
                    <a:pt x="121" y="1167"/>
                  </a:lnTo>
                  <a:lnTo>
                    <a:pt x="121" y="1167"/>
                  </a:lnTo>
                  <a:lnTo>
                    <a:pt x="120" y="1167"/>
                  </a:lnTo>
                  <a:lnTo>
                    <a:pt x="120" y="1167"/>
                  </a:lnTo>
                  <a:lnTo>
                    <a:pt x="120" y="1165"/>
                  </a:lnTo>
                  <a:lnTo>
                    <a:pt x="120" y="1165"/>
                  </a:lnTo>
                  <a:lnTo>
                    <a:pt x="116" y="1163"/>
                  </a:lnTo>
                  <a:lnTo>
                    <a:pt x="116" y="1163"/>
                  </a:lnTo>
                  <a:lnTo>
                    <a:pt x="116" y="1163"/>
                  </a:lnTo>
                  <a:lnTo>
                    <a:pt x="114" y="1163"/>
                  </a:lnTo>
                  <a:lnTo>
                    <a:pt x="114" y="1163"/>
                  </a:lnTo>
                  <a:lnTo>
                    <a:pt x="114" y="1165"/>
                  </a:lnTo>
                  <a:lnTo>
                    <a:pt x="116" y="1169"/>
                  </a:lnTo>
                  <a:lnTo>
                    <a:pt x="116" y="1169"/>
                  </a:lnTo>
                  <a:lnTo>
                    <a:pt x="116" y="1169"/>
                  </a:lnTo>
                  <a:close/>
                  <a:moveTo>
                    <a:pt x="111" y="1163"/>
                  </a:moveTo>
                  <a:lnTo>
                    <a:pt x="111" y="1161"/>
                  </a:lnTo>
                  <a:lnTo>
                    <a:pt x="112" y="1160"/>
                  </a:lnTo>
                  <a:lnTo>
                    <a:pt x="112" y="1158"/>
                  </a:lnTo>
                  <a:lnTo>
                    <a:pt x="112" y="1158"/>
                  </a:lnTo>
                  <a:lnTo>
                    <a:pt x="112" y="1156"/>
                  </a:lnTo>
                  <a:lnTo>
                    <a:pt x="111" y="1158"/>
                  </a:lnTo>
                  <a:lnTo>
                    <a:pt x="109" y="1161"/>
                  </a:lnTo>
                  <a:lnTo>
                    <a:pt x="109" y="1163"/>
                  </a:lnTo>
                  <a:lnTo>
                    <a:pt x="109" y="1163"/>
                  </a:lnTo>
                  <a:lnTo>
                    <a:pt x="109" y="1163"/>
                  </a:lnTo>
                  <a:lnTo>
                    <a:pt x="111" y="1163"/>
                  </a:lnTo>
                  <a:close/>
                  <a:moveTo>
                    <a:pt x="91" y="1161"/>
                  </a:moveTo>
                  <a:lnTo>
                    <a:pt x="91" y="1161"/>
                  </a:lnTo>
                  <a:lnTo>
                    <a:pt x="91" y="1158"/>
                  </a:lnTo>
                  <a:lnTo>
                    <a:pt x="89" y="1158"/>
                  </a:lnTo>
                  <a:lnTo>
                    <a:pt x="89" y="1156"/>
                  </a:lnTo>
                  <a:lnTo>
                    <a:pt x="87" y="1154"/>
                  </a:lnTo>
                  <a:lnTo>
                    <a:pt x="85" y="1154"/>
                  </a:lnTo>
                  <a:lnTo>
                    <a:pt x="87" y="1156"/>
                  </a:lnTo>
                  <a:lnTo>
                    <a:pt x="87" y="1156"/>
                  </a:lnTo>
                  <a:lnTo>
                    <a:pt x="87" y="1158"/>
                  </a:lnTo>
                  <a:lnTo>
                    <a:pt x="87" y="1160"/>
                  </a:lnTo>
                  <a:lnTo>
                    <a:pt x="87" y="1161"/>
                  </a:lnTo>
                  <a:lnTo>
                    <a:pt x="89" y="1161"/>
                  </a:lnTo>
                  <a:lnTo>
                    <a:pt x="91" y="1161"/>
                  </a:lnTo>
                  <a:close/>
                  <a:moveTo>
                    <a:pt x="98" y="1156"/>
                  </a:moveTo>
                  <a:lnTo>
                    <a:pt x="94" y="1156"/>
                  </a:lnTo>
                  <a:lnTo>
                    <a:pt x="94" y="1154"/>
                  </a:lnTo>
                  <a:lnTo>
                    <a:pt x="93" y="1152"/>
                  </a:lnTo>
                  <a:lnTo>
                    <a:pt x="91" y="1154"/>
                  </a:lnTo>
                  <a:lnTo>
                    <a:pt x="91" y="1156"/>
                  </a:lnTo>
                  <a:lnTo>
                    <a:pt x="91" y="1158"/>
                  </a:lnTo>
                  <a:lnTo>
                    <a:pt x="91" y="1158"/>
                  </a:lnTo>
                  <a:lnTo>
                    <a:pt x="93" y="1158"/>
                  </a:lnTo>
                  <a:lnTo>
                    <a:pt x="93" y="1156"/>
                  </a:lnTo>
                  <a:lnTo>
                    <a:pt x="93" y="1158"/>
                  </a:lnTo>
                  <a:lnTo>
                    <a:pt x="94" y="1161"/>
                  </a:lnTo>
                  <a:lnTo>
                    <a:pt x="96" y="1161"/>
                  </a:lnTo>
                  <a:lnTo>
                    <a:pt x="96" y="1163"/>
                  </a:lnTo>
                  <a:lnTo>
                    <a:pt x="96" y="1161"/>
                  </a:lnTo>
                  <a:lnTo>
                    <a:pt x="96" y="1161"/>
                  </a:lnTo>
                  <a:lnTo>
                    <a:pt x="96" y="1160"/>
                  </a:lnTo>
                  <a:lnTo>
                    <a:pt x="98" y="1160"/>
                  </a:lnTo>
                  <a:lnTo>
                    <a:pt x="98" y="1160"/>
                  </a:lnTo>
                  <a:lnTo>
                    <a:pt x="98" y="1160"/>
                  </a:lnTo>
                  <a:lnTo>
                    <a:pt x="98" y="1158"/>
                  </a:lnTo>
                  <a:lnTo>
                    <a:pt x="98" y="1158"/>
                  </a:lnTo>
                  <a:lnTo>
                    <a:pt x="98" y="1158"/>
                  </a:lnTo>
                  <a:lnTo>
                    <a:pt x="98" y="1158"/>
                  </a:lnTo>
                  <a:lnTo>
                    <a:pt x="98" y="1158"/>
                  </a:lnTo>
                  <a:lnTo>
                    <a:pt x="98" y="1158"/>
                  </a:lnTo>
                  <a:lnTo>
                    <a:pt x="98" y="1156"/>
                  </a:lnTo>
                  <a:close/>
                  <a:moveTo>
                    <a:pt x="87" y="1150"/>
                  </a:moveTo>
                  <a:lnTo>
                    <a:pt x="87" y="1150"/>
                  </a:lnTo>
                  <a:lnTo>
                    <a:pt x="87" y="1150"/>
                  </a:lnTo>
                  <a:lnTo>
                    <a:pt x="89" y="1152"/>
                  </a:lnTo>
                  <a:lnTo>
                    <a:pt x="89" y="1152"/>
                  </a:lnTo>
                  <a:lnTo>
                    <a:pt x="89" y="1152"/>
                  </a:lnTo>
                  <a:lnTo>
                    <a:pt x="89" y="1152"/>
                  </a:lnTo>
                  <a:lnTo>
                    <a:pt x="89" y="1152"/>
                  </a:lnTo>
                  <a:lnTo>
                    <a:pt x="89" y="1150"/>
                  </a:lnTo>
                  <a:lnTo>
                    <a:pt x="89" y="1149"/>
                  </a:lnTo>
                  <a:lnTo>
                    <a:pt x="89" y="1147"/>
                  </a:lnTo>
                  <a:lnTo>
                    <a:pt x="89" y="1147"/>
                  </a:lnTo>
                  <a:lnTo>
                    <a:pt x="89" y="1147"/>
                  </a:lnTo>
                  <a:lnTo>
                    <a:pt x="89" y="1145"/>
                  </a:lnTo>
                  <a:lnTo>
                    <a:pt x="87" y="1145"/>
                  </a:lnTo>
                  <a:lnTo>
                    <a:pt x="87" y="1145"/>
                  </a:lnTo>
                  <a:lnTo>
                    <a:pt x="87" y="1145"/>
                  </a:lnTo>
                  <a:lnTo>
                    <a:pt x="87" y="1145"/>
                  </a:lnTo>
                  <a:lnTo>
                    <a:pt x="87" y="1147"/>
                  </a:lnTo>
                  <a:lnTo>
                    <a:pt x="85" y="1147"/>
                  </a:lnTo>
                  <a:lnTo>
                    <a:pt x="85" y="1147"/>
                  </a:lnTo>
                  <a:lnTo>
                    <a:pt x="85" y="1149"/>
                  </a:lnTo>
                  <a:lnTo>
                    <a:pt x="85" y="1150"/>
                  </a:lnTo>
                  <a:lnTo>
                    <a:pt x="87" y="1150"/>
                  </a:lnTo>
                  <a:close/>
                  <a:moveTo>
                    <a:pt x="87" y="1125"/>
                  </a:moveTo>
                  <a:lnTo>
                    <a:pt x="87" y="1125"/>
                  </a:lnTo>
                  <a:lnTo>
                    <a:pt x="87" y="1123"/>
                  </a:lnTo>
                  <a:lnTo>
                    <a:pt x="87" y="1123"/>
                  </a:lnTo>
                  <a:lnTo>
                    <a:pt x="87" y="1123"/>
                  </a:lnTo>
                  <a:lnTo>
                    <a:pt x="87" y="1123"/>
                  </a:lnTo>
                  <a:lnTo>
                    <a:pt x="87" y="1123"/>
                  </a:lnTo>
                  <a:lnTo>
                    <a:pt x="87" y="1123"/>
                  </a:lnTo>
                  <a:lnTo>
                    <a:pt x="85" y="1123"/>
                  </a:lnTo>
                  <a:lnTo>
                    <a:pt x="85" y="1123"/>
                  </a:lnTo>
                  <a:lnTo>
                    <a:pt x="85" y="1123"/>
                  </a:lnTo>
                  <a:lnTo>
                    <a:pt x="85" y="1122"/>
                  </a:lnTo>
                  <a:lnTo>
                    <a:pt x="84" y="1123"/>
                  </a:lnTo>
                  <a:lnTo>
                    <a:pt x="84" y="1123"/>
                  </a:lnTo>
                  <a:lnTo>
                    <a:pt x="84" y="1123"/>
                  </a:lnTo>
                  <a:lnTo>
                    <a:pt x="85" y="1123"/>
                  </a:lnTo>
                  <a:lnTo>
                    <a:pt x="85" y="1123"/>
                  </a:lnTo>
                  <a:lnTo>
                    <a:pt x="85" y="1125"/>
                  </a:lnTo>
                  <a:lnTo>
                    <a:pt x="85" y="1123"/>
                  </a:lnTo>
                  <a:lnTo>
                    <a:pt x="87" y="1125"/>
                  </a:lnTo>
                  <a:lnTo>
                    <a:pt x="87" y="1125"/>
                  </a:lnTo>
                  <a:close/>
                  <a:moveTo>
                    <a:pt x="85" y="1118"/>
                  </a:moveTo>
                  <a:lnTo>
                    <a:pt x="85" y="1120"/>
                  </a:lnTo>
                  <a:lnTo>
                    <a:pt x="85" y="1120"/>
                  </a:lnTo>
                  <a:lnTo>
                    <a:pt x="85" y="1120"/>
                  </a:lnTo>
                  <a:lnTo>
                    <a:pt x="87" y="1120"/>
                  </a:lnTo>
                  <a:lnTo>
                    <a:pt x="89" y="1120"/>
                  </a:lnTo>
                  <a:lnTo>
                    <a:pt x="89" y="1122"/>
                  </a:lnTo>
                  <a:lnTo>
                    <a:pt x="91" y="1120"/>
                  </a:lnTo>
                  <a:lnTo>
                    <a:pt x="91" y="1120"/>
                  </a:lnTo>
                  <a:lnTo>
                    <a:pt x="91" y="1118"/>
                  </a:lnTo>
                  <a:lnTo>
                    <a:pt x="91" y="1116"/>
                  </a:lnTo>
                  <a:lnTo>
                    <a:pt x="93" y="1116"/>
                  </a:lnTo>
                  <a:lnTo>
                    <a:pt x="93" y="1116"/>
                  </a:lnTo>
                  <a:lnTo>
                    <a:pt x="91" y="1114"/>
                  </a:lnTo>
                  <a:lnTo>
                    <a:pt x="91" y="1113"/>
                  </a:lnTo>
                  <a:lnTo>
                    <a:pt x="89" y="1111"/>
                  </a:lnTo>
                  <a:lnTo>
                    <a:pt x="89" y="1111"/>
                  </a:lnTo>
                  <a:lnTo>
                    <a:pt x="87" y="1111"/>
                  </a:lnTo>
                  <a:lnTo>
                    <a:pt x="87" y="1113"/>
                  </a:lnTo>
                  <a:lnTo>
                    <a:pt x="87" y="1114"/>
                  </a:lnTo>
                  <a:lnTo>
                    <a:pt x="89" y="1114"/>
                  </a:lnTo>
                  <a:lnTo>
                    <a:pt x="91" y="1116"/>
                  </a:lnTo>
                  <a:lnTo>
                    <a:pt x="89" y="1116"/>
                  </a:lnTo>
                  <a:lnTo>
                    <a:pt x="89" y="1118"/>
                  </a:lnTo>
                  <a:lnTo>
                    <a:pt x="89" y="1118"/>
                  </a:lnTo>
                  <a:lnTo>
                    <a:pt x="89" y="1118"/>
                  </a:lnTo>
                  <a:lnTo>
                    <a:pt x="89" y="1118"/>
                  </a:lnTo>
                  <a:lnTo>
                    <a:pt x="89" y="1118"/>
                  </a:lnTo>
                  <a:lnTo>
                    <a:pt x="89" y="1120"/>
                  </a:lnTo>
                  <a:lnTo>
                    <a:pt x="89" y="1120"/>
                  </a:lnTo>
                  <a:lnTo>
                    <a:pt x="85" y="1118"/>
                  </a:lnTo>
                  <a:close/>
                  <a:moveTo>
                    <a:pt x="93" y="1087"/>
                  </a:moveTo>
                  <a:lnTo>
                    <a:pt x="91" y="1089"/>
                  </a:lnTo>
                  <a:lnTo>
                    <a:pt x="93" y="1089"/>
                  </a:lnTo>
                  <a:lnTo>
                    <a:pt x="93" y="1089"/>
                  </a:lnTo>
                  <a:lnTo>
                    <a:pt x="93" y="1089"/>
                  </a:lnTo>
                  <a:lnTo>
                    <a:pt x="93" y="1089"/>
                  </a:lnTo>
                  <a:lnTo>
                    <a:pt x="93" y="1091"/>
                  </a:lnTo>
                  <a:lnTo>
                    <a:pt x="93" y="1091"/>
                  </a:lnTo>
                  <a:lnTo>
                    <a:pt x="94" y="1089"/>
                  </a:lnTo>
                  <a:lnTo>
                    <a:pt x="96" y="1091"/>
                  </a:lnTo>
                  <a:lnTo>
                    <a:pt x="96" y="1091"/>
                  </a:lnTo>
                  <a:lnTo>
                    <a:pt x="96" y="1091"/>
                  </a:lnTo>
                  <a:lnTo>
                    <a:pt x="96" y="1091"/>
                  </a:lnTo>
                  <a:lnTo>
                    <a:pt x="94" y="1089"/>
                  </a:lnTo>
                  <a:lnTo>
                    <a:pt x="94" y="1087"/>
                  </a:lnTo>
                  <a:lnTo>
                    <a:pt x="94" y="1087"/>
                  </a:lnTo>
                  <a:lnTo>
                    <a:pt x="94" y="1085"/>
                  </a:lnTo>
                  <a:lnTo>
                    <a:pt x="93" y="1087"/>
                  </a:lnTo>
                  <a:lnTo>
                    <a:pt x="93" y="1087"/>
                  </a:lnTo>
                  <a:lnTo>
                    <a:pt x="93" y="1087"/>
                  </a:lnTo>
                  <a:lnTo>
                    <a:pt x="93" y="1087"/>
                  </a:lnTo>
                  <a:lnTo>
                    <a:pt x="93" y="1087"/>
                  </a:lnTo>
                  <a:close/>
                  <a:moveTo>
                    <a:pt x="98" y="1044"/>
                  </a:moveTo>
                  <a:lnTo>
                    <a:pt x="100" y="1044"/>
                  </a:lnTo>
                  <a:lnTo>
                    <a:pt x="100" y="1044"/>
                  </a:lnTo>
                  <a:lnTo>
                    <a:pt x="100" y="1044"/>
                  </a:lnTo>
                  <a:lnTo>
                    <a:pt x="100" y="1044"/>
                  </a:lnTo>
                  <a:lnTo>
                    <a:pt x="100" y="1044"/>
                  </a:lnTo>
                  <a:lnTo>
                    <a:pt x="102" y="1042"/>
                  </a:lnTo>
                  <a:lnTo>
                    <a:pt x="102" y="1042"/>
                  </a:lnTo>
                  <a:lnTo>
                    <a:pt x="100" y="1042"/>
                  </a:lnTo>
                  <a:lnTo>
                    <a:pt x="98" y="1042"/>
                  </a:lnTo>
                  <a:lnTo>
                    <a:pt x="98" y="1042"/>
                  </a:lnTo>
                  <a:lnTo>
                    <a:pt x="98" y="1042"/>
                  </a:lnTo>
                  <a:lnTo>
                    <a:pt x="98" y="1044"/>
                  </a:lnTo>
                  <a:lnTo>
                    <a:pt x="98" y="1044"/>
                  </a:lnTo>
                  <a:close/>
                  <a:moveTo>
                    <a:pt x="82" y="899"/>
                  </a:moveTo>
                  <a:lnTo>
                    <a:pt x="82" y="899"/>
                  </a:lnTo>
                  <a:lnTo>
                    <a:pt x="82" y="899"/>
                  </a:lnTo>
                  <a:lnTo>
                    <a:pt x="82" y="899"/>
                  </a:lnTo>
                  <a:lnTo>
                    <a:pt x="82" y="899"/>
                  </a:lnTo>
                  <a:lnTo>
                    <a:pt x="82" y="901"/>
                  </a:lnTo>
                  <a:lnTo>
                    <a:pt x="84" y="901"/>
                  </a:lnTo>
                  <a:lnTo>
                    <a:pt x="84" y="901"/>
                  </a:lnTo>
                  <a:lnTo>
                    <a:pt x="84" y="899"/>
                  </a:lnTo>
                  <a:lnTo>
                    <a:pt x="85" y="901"/>
                  </a:lnTo>
                  <a:lnTo>
                    <a:pt x="85" y="901"/>
                  </a:lnTo>
                  <a:lnTo>
                    <a:pt x="85" y="901"/>
                  </a:lnTo>
                  <a:lnTo>
                    <a:pt x="85" y="899"/>
                  </a:lnTo>
                  <a:lnTo>
                    <a:pt x="85" y="898"/>
                  </a:lnTo>
                  <a:lnTo>
                    <a:pt x="85" y="898"/>
                  </a:lnTo>
                  <a:lnTo>
                    <a:pt x="84" y="896"/>
                  </a:lnTo>
                  <a:lnTo>
                    <a:pt x="84" y="896"/>
                  </a:lnTo>
                  <a:lnTo>
                    <a:pt x="82" y="894"/>
                  </a:lnTo>
                  <a:lnTo>
                    <a:pt x="82" y="894"/>
                  </a:lnTo>
                  <a:lnTo>
                    <a:pt x="82" y="894"/>
                  </a:lnTo>
                  <a:lnTo>
                    <a:pt x="82" y="894"/>
                  </a:lnTo>
                  <a:lnTo>
                    <a:pt x="82" y="894"/>
                  </a:lnTo>
                  <a:lnTo>
                    <a:pt x="82" y="896"/>
                  </a:lnTo>
                  <a:lnTo>
                    <a:pt x="82" y="896"/>
                  </a:lnTo>
                  <a:lnTo>
                    <a:pt x="82" y="898"/>
                  </a:lnTo>
                  <a:lnTo>
                    <a:pt x="82" y="898"/>
                  </a:lnTo>
                  <a:lnTo>
                    <a:pt x="82" y="898"/>
                  </a:lnTo>
                  <a:lnTo>
                    <a:pt x="82" y="899"/>
                  </a:lnTo>
                  <a:lnTo>
                    <a:pt x="82" y="899"/>
                  </a:lnTo>
                  <a:close/>
                  <a:moveTo>
                    <a:pt x="82" y="865"/>
                  </a:moveTo>
                  <a:lnTo>
                    <a:pt x="80" y="865"/>
                  </a:lnTo>
                  <a:lnTo>
                    <a:pt x="78" y="863"/>
                  </a:lnTo>
                  <a:lnTo>
                    <a:pt x="78" y="865"/>
                  </a:lnTo>
                  <a:lnTo>
                    <a:pt x="80" y="869"/>
                  </a:lnTo>
                  <a:lnTo>
                    <a:pt x="80" y="869"/>
                  </a:lnTo>
                  <a:lnTo>
                    <a:pt x="80" y="871"/>
                  </a:lnTo>
                  <a:lnTo>
                    <a:pt x="82" y="872"/>
                  </a:lnTo>
                  <a:lnTo>
                    <a:pt x="82" y="872"/>
                  </a:lnTo>
                  <a:lnTo>
                    <a:pt x="82" y="874"/>
                  </a:lnTo>
                  <a:lnTo>
                    <a:pt x="82" y="874"/>
                  </a:lnTo>
                  <a:lnTo>
                    <a:pt x="82" y="876"/>
                  </a:lnTo>
                  <a:lnTo>
                    <a:pt x="82" y="876"/>
                  </a:lnTo>
                  <a:lnTo>
                    <a:pt x="84" y="874"/>
                  </a:lnTo>
                  <a:lnTo>
                    <a:pt x="84" y="874"/>
                  </a:lnTo>
                  <a:lnTo>
                    <a:pt x="85" y="874"/>
                  </a:lnTo>
                  <a:lnTo>
                    <a:pt x="85" y="876"/>
                  </a:lnTo>
                  <a:lnTo>
                    <a:pt x="85" y="878"/>
                  </a:lnTo>
                  <a:lnTo>
                    <a:pt x="87" y="878"/>
                  </a:lnTo>
                  <a:lnTo>
                    <a:pt x="89" y="878"/>
                  </a:lnTo>
                  <a:lnTo>
                    <a:pt x="89" y="878"/>
                  </a:lnTo>
                  <a:lnTo>
                    <a:pt x="91" y="878"/>
                  </a:lnTo>
                  <a:lnTo>
                    <a:pt x="89" y="876"/>
                  </a:lnTo>
                  <a:lnTo>
                    <a:pt x="89" y="876"/>
                  </a:lnTo>
                  <a:lnTo>
                    <a:pt x="89" y="876"/>
                  </a:lnTo>
                  <a:lnTo>
                    <a:pt x="93" y="872"/>
                  </a:lnTo>
                  <a:lnTo>
                    <a:pt x="94" y="872"/>
                  </a:lnTo>
                  <a:lnTo>
                    <a:pt x="93" y="874"/>
                  </a:lnTo>
                  <a:lnTo>
                    <a:pt x="93" y="874"/>
                  </a:lnTo>
                  <a:lnTo>
                    <a:pt x="94" y="874"/>
                  </a:lnTo>
                  <a:lnTo>
                    <a:pt x="96" y="874"/>
                  </a:lnTo>
                  <a:lnTo>
                    <a:pt x="96" y="872"/>
                  </a:lnTo>
                  <a:lnTo>
                    <a:pt x="94" y="871"/>
                  </a:lnTo>
                  <a:lnTo>
                    <a:pt x="94" y="869"/>
                  </a:lnTo>
                  <a:lnTo>
                    <a:pt x="96" y="869"/>
                  </a:lnTo>
                  <a:lnTo>
                    <a:pt x="94" y="867"/>
                  </a:lnTo>
                  <a:lnTo>
                    <a:pt x="93" y="867"/>
                  </a:lnTo>
                  <a:lnTo>
                    <a:pt x="91" y="867"/>
                  </a:lnTo>
                  <a:lnTo>
                    <a:pt x="89" y="869"/>
                  </a:lnTo>
                  <a:lnTo>
                    <a:pt x="89" y="869"/>
                  </a:lnTo>
                  <a:lnTo>
                    <a:pt x="89" y="871"/>
                  </a:lnTo>
                  <a:lnTo>
                    <a:pt x="89" y="871"/>
                  </a:lnTo>
                  <a:lnTo>
                    <a:pt x="89" y="871"/>
                  </a:lnTo>
                  <a:lnTo>
                    <a:pt x="89" y="872"/>
                  </a:lnTo>
                  <a:lnTo>
                    <a:pt x="89" y="872"/>
                  </a:lnTo>
                  <a:lnTo>
                    <a:pt x="89" y="871"/>
                  </a:lnTo>
                  <a:lnTo>
                    <a:pt x="87" y="871"/>
                  </a:lnTo>
                  <a:lnTo>
                    <a:pt x="85" y="871"/>
                  </a:lnTo>
                  <a:lnTo>
                    <a:pt x="84" y="871"/>
                  </a:lnTo>
                  <a:lnTo>
                    <a:pt x="84" y="871"/>
                  </a:lnTo>
                  <a:lnTo>
                    <a:pt x="85" y="871"/>
                  </a:lnTo>
                  <a:lnTo>
                    <a:pt x="84" y="871"/>
                  </a:lnTo>
                  <a:lnTo>
                    <a:pt x="84" y="869"/>
                  </a:lnTo>
                  <a:lnTo>
                    <a:pt x="85" y="867"/>
                  </a:lnTo>
                  <a:lnTo>
                    <a:pt x="85" y="865"/>
                  </a:lnTo>
                  <a:lnTo>
                    <a:pt x="87" y="865"/>
                  </a:lnTo>
                  <a:lnTo>
                    <a:pt x="87" y="863"/>
                  </a:lnTo>
                  <a:lnTo>
                    <a:pt x="85" y="863"/>
                  </a:lnTo>
                  <a:lnTo>
                    <a:pt x="82" y="865"/>
                  </a:lnTo>
                  <a:close/>
                  <a:moveTo>
                    <a:pt x="125" y="865"/>
                  </a:moveTo>
                  <a:lnTo>
                    <a:pt x="127" y="865"/>
                  </a:lnTo>
                  <a:lnTo>
                    <a:pt x="127" y="863"/>
                  </a:lnTo>
                  <a:lnTo>
                    <a:pt x="127" y="863"/>
                  </a:lnTo>
                  <a:lnTo>
                    <a:pt x="127" y="861"/>
                  </a:lnTo>
                  <a:lnTo>
                    <a:pt x="127" y="860"/>
                  </a:lnTo>
                  <a:lnTo>
                    <a:pt x="125" y="860"/>
                  </a:lnTo>
                  <a:lnTo>
                    <a:pt x="125" y="860"/>
                  </a:lnTo>
                  <a:lnTo>
                    <a:pt x="125" y="860"/>
                  </a:lnTo>
                  <a:lnTo>
                    <a:pt x="125" y="860"/>
                  </a:lnTo>
                  <a:lnTo>
                    <a:pt x="125" y="860"/>
                  </a:lnTo>
                  <a:lnTo>
                    <a:pt x="125" y="860"/>
                  </a:lnTo>
                  <a:lnTo>
                    <a:pt x="125" y="860"/>
                  </a:lnTo>
                  <a:lnTo>
                    <a:pt x="127" y="861"/>
                  </a:lnTo>
                  <a:lnTo>
                    <a:pt x="125" y="861"/>
                  </a:lnTo>
                  <a:lnTo>
                    <a:pt x="125" y="860"/>
                  </a:lnTo>
                  <a:lnTo>
                    <a:pt x="123" y="861"/>
                  </a:lnTo>
                  <a:lnTo>
                    <a:pt x="123" y="861"/>
                  </a:lnTo>
                  <a:lnTo>
                    <a:pt x="123" y="863"/>
                  </a:lnTo>
                  <a:lnTo>
                    <a:pt x="123" y="865"/>
                  </a:lnTo>
                  <a:lnTo>
                    <a:pt x="123" y="865"/>
                  </a:lnTo>
                  <a:lnTo>
                    <a:pt x="123" y="865"/>
                  </a:lnTo>
                  <a:lnTo>
                    <a:pt x="125" y="865"/>
                  </a:lnTo>
                  <a:lnTo>
                    <a:pt x="125" y="863"/>
                  </a:lnTo>
                  <a:lnTo>
                    <a:pt x="125" y="863"/>
                  </a:lnTo>
                  <a:lnTo>
                    <a:pt x="125" y="863"/>
                  </a:lnTo>
                  <a:lnTo>
                    <a:pt x="125" y="863"/>
                  </a:lnTo>
                  <a:lnTo>
                    <a:pt x="125" y="863"/>
                  </a:lnTo>
                  <a:lnTo>
                    <a:pt x="125" y="865"/>
                  </a:lnTo>
                  <a:close/>
                  <a:moveTo>
                    <a:pt x="132" y="863"/>
                  </a:moveTo>
                  <a:lnTo>
                    <a:pt x="134" y="865"/>
                  </a:lnTo>
                  <a:lnTo>
                    <a:pt x="134" y="865"/>
                  </a:lnTo>
                  <a:lnTo>
                    <a:pt x="136" y="865"/>
                  </a:lnTo>
                  <a:lnTo>
                    <a:pt x="136" y="863"/>
                  </a:lnTo>
                  <a:lnTo>
                    <a:pt x="136" y="861"/>
                  </a:lnTo>
                  <a:lnTo>
                    <a:pt x="138" y="861"/>
                  </a:lnTo>
                  <a:lnTo>
                    <a:pt x="136" y="860"/>
                  </a:lnTo>
                  <a:lnTo>
                    <a:pt x="136" y="860"/>
                  </a:lnTo>
                  <a:lnTo>
                    <a:pt x="136" y="858"/>
                  </a:lnTo>
                  <a:lnTo>
                    <a:pt x="136" y="858"/>
                  </a:lnTo>
                  <a:lnTo>
                    <a:pt x="136" y="858"/>
                  </a:lnTo>
                  <a:lnTo>
                    <a:pt x="136" y="858"/>
                  </a:lnTo>
                  <a:lnTo>
                    <a:pt x="136" y="858"/>
                  </a:lnTo>
                  <a:lnTo>
                    <a:pt x="136" y="860"/>
                  </a:lnTo>
                  <a:lnTo>
                    <a:pt x="134" y="860"/>
                  </a:lnTo>
                  <a:lnTo>
                    <a:pt x="134" y="861"/>
                  </a:lnTo>
                  <a:lnTo>
                    <a:pt x="134" y="861"/>
                  </a:lnTo>
                  <a:lnTo>
                    <a:pt x="134" y="861"/>
                  </a:lnTo>
                  <a:lnTo>
                    <a:pt x="134" y="860"/>
                  </a:lnTo>
                  <a:lnTo>
                    <a:pt x="134" y="860"/>
                  </a:lnTo>
                  <a:lnTo>
                    <a:pt x="132" y="860"/>
                  </a:lnTo>
                  <a:lnTo>
                    <a:pt x="132" y="860"/>
                  </a:lnTo>
                  <a:lnTo>
                    <a:pt x="132" y="861"/>
                  </a:lnTo>
                  <a:lnTo>
                    <a:pt x="132" y="861"/>
                  </a:lnTo>
                  <a:lnTo>
                    <a:pt x="132" y="860"/>
                  </a:lnTo>
                  <a:lnTo>
                    <a:pt x="132" y="860"/>
                  </a:lnTo>
                  <a:lnTo>
                    <a:pt x="131" y="860"/>
                  </a:lnTo>
                  <a:lnTo>
                    <a:pt x="131" y="860"/>
                  </a:lnTo>
                  <a:lnTo>
                    <a:pt x="131" y="860"/>
                  </a:lnTo>
                  <a:lnTo>
                    <a:pt x="129" y="860"/>
                  </a:lnTo>
                  <a:lnTo>
                    <a:pt x="129" y="860"/>
                  </a:lnTo>
                  <a:lnTo>
                    <a:pt x="129" y="860"/>
                  </a:lnTo>
                  <a:lnTo>
                    <a:pt x="129" y="861"/>
                  </a:lnTo>
                  <a:lnTo>
                    <a:pt x="129" y="861"/>
                  </a:lnTo>
                  <a:lnTo>
                    <a:pt x="129" y="863"/>
                  </a:lnTo>
                  <a:lnTo>
                    <a:pt x="129" y="863"/>
                  </a:lnTo>
                  <a:lnTo>
                    <a:pt x="129" y="863"/>
                  </a:lnTo>
                  <a:lnTo>
                    <a:pt x="129" y="863"/>
                  </a:lnTo>
                  <a:lnTo>
                    <a:pt x="129" y="865"/>
                  </a:lnTo>
                  <a:lnTo>
                    <a:pt x="129" y="865"/>
                  </a:lnTo>
                  <a:lnTo>
                    <a:pt x="129" y="865"/>
                  </a:lnTo>
                  <a:lnTo>
                    <a:pt x="129" y="865"/>
                  </a:lnTo>
                  <a:lnTo>
                    <a:pt x="129" y="867"/>
                  </a:lnTo>
                  <a:lnTo>
                    <a:pt x="131" y="867"/>
                  </a:lnTo>
                  <a:lnTo>
                    <a:pt x="132" y="867"/>
                  </a:lnTo>
                  <a:lnTo>
                    <a:pt x="132" y="867"/>
                  </a:lnTo>
                  <a:lnTo>
                    <a:pt x="132" y="867"/>
                  </a:lnTo>
                  <a:lnTo>
                    <a:pt x="132" y="867"/>
                  </a:lnTo>
                  <a:lnTo>
                    <a:pt x="132" y="867"/>
                  </a:lnTo>
                  <a:lnTo>
                    <a:pt x="132" y="865"/>
                  </a:lnTo>
                  <a:lnTo>
                    <a:pt x="132" y="865"/>
                  </a:lnTo>
                  <a:lnTo>
                    <a:pt x="131" y="863"/>
                  </a:lnTo>
                  <a:lnTo>
                    <a:pt x="131" y="863"/>
                  </a:lnTo>
                  <a:lnTo>
                    <a:pt x="132" y="863"/>
                  </a:lnTo>
                  <a:close/>
                  <a:moveTo>
                    <a:pt x="89" y="861"/>
                  </a:moveTo>
                  <a:lnTo>
                    <a:pt x="89" y="861"/>
                  </a:lnTo>
                  <a:lnTo>
                    <a:pt x="91" y="861"/>
                  </a:lnTo>
                  <a:lnTo>
                    <a:pt x="91" y="863"/>
                  </a:lnTo>
                  <a:lnTo>
                    <a:pt x="93" y="860"/>
                  </a:lnTo>
                  <a:lnTo>
                    <a:pt x="93" y="858"/>
                  </a:lnTo>
                  <a:lnTo>
                    <a:pt x="93" y="856"/>
                  </a:lnTo>
                  <a:lnTo>
                    <a:pt x="93" y="854"/>
                  </a:lnTo>
                  <a:lnTo>
                    <a:pt x="91" y="856"/>
                  </a:lnTo>
                  <a:lnTo>
                    <a:pt x="89" y="858"/>
                  </a:lnTo>
                  <a:lnTo>
                    <a:pt x="87" y="858"/>
                  </a:lnTo>
                  <a:lnTo>
                    <a:pt x="87" y="858"/>
                  </a:lnTo>
                  <a:lnTo>
                    <a:pt x="85" y="858"/>
                  </a:lnTo>
                  <a:lnTo>
                    <a:pt x="85" y="860"/>
                  </a:lnTo>
                  <a:lnTo>
                    <a:pt x="89" y="861"/>
                  </a:lnTo>
                  <a:lnTo>
                    <a:pt x="89" y="861"/>
                  </a:lnTo>
                  <a:close/>
                  <a:moveTo>
                    <a:pt x="129" y="852"/>
                  </a:moveTo>
                  <a:lnTo>
                    <a:pt x="129" y="852"/>
                  </a:lnTo>
                  <a:lnTo>
                    <a:pt x="127" y="852"/>
                  </a:lnTo>
                  <a:lnTo>
                    <a:pt x="127" y="852"/>
                  </a:lnTo>
                  <a:lnTo>
                    <a:pt x="127" y="852"/>
                  </a:lnTo>
                  <a:lnTo>
                    <a:pt x="127" y="852"/>
                  </a:lnTo>
                  <a:lnTo>
                    <a:pt x="125" y="852"/>
                  </a:lnTo>
                  <a:lnTo>
                    <a:pt x="125" y="852"/>
                  </a:lnTo>
                  <a:lnTo>
                    <a:pt x="123" y="852"/>
                  </a:lnTo>
                  <a:lnTo>
                    <a:pt x="123" y="854"/>
                  </a:lnTo>
                  <a:lnTo>
                    <a:pt x="123" y="854"/>
                  </a:lnTo>
                  <a:lnTo>
                    <a:pt x="123" y="854"/>
                  </a:lnTo>
                  <a:lnTo>
                    <a:pt x="123" y="856"/>
                  </a:lnTo>
                  <a:lnTo>
                    <a:pt x="123" y="856"/>
                  </a:lnTo>
                  <a:lnTo>
                    <a:pt x="121" y="856"/>
                  </a:lnTo>
                  <a:lnTo>
                    <a:pt x="121" y="858"/>
                  </a:lnTo>
                  <a:lnTo>
                    <a:pt x="121" y="858"/>
                  </a:lnTo>
                  <a:lnTo>
                    <a:pt x="121" y="858"/>
                  </a:lnTo>
                  <a:lnTo>
                    <a:pt x="121" y="858"/>
                  </a:lnTo>
                  <a:lnTo>
                    <a:pt x="123" y="858"/>
                  </a:lnTo>
                  <a:lnTo>
                    <a:pt x="123" y="858"/>
                  </a:lnTo>
                  <a:lnTo>
                    <a:pt x="123" y="858"/>
                  </a:lnTo>
                  <a:lnTo>
                    <a:pt x="125" y="856"/>
                  </a:lnTo>
                  <a:lnTo>
                    <a:pt x="125" y="856"/>
                  </a:lnTo>
                  <a:lnTo>
                    <a:pt x="125" y="854"/>
                  </a:lnTo>
                  <a:lnTo>
                    <a:pt x="125" y="854"/>
                  </a:lnTo>
                  <a:lnTo>
                    <a:pt x="127" y="856"/>
                  </a:lnTo>
                  <a:lnTo>
                    <a:pt x="129" y="856"/>
                  </a:lnTo>
                  <a:lnTo>
                    <a:pt x="129" y="854"/>
                  </a:lnTo>
                  <a:lnTo>
                    <a:pt x="129" y="854"/>
                  </a:lnTo>
                  <a:lnTo>
                    <a:pt x="129" y="854"/>
                  </a:lnTo>
                  <a:lnTo>
                    <a:pt x="129" y="854"/>
                  </a:lnTo>
                  <a:lnTo>
                    <a:pt x="129" y="852"/>
                  </a:lnTo>
                  <a:lnTo>
                    <a:pt x="129" y="852"/>
                  </a:lnTo>
                  <a:lnTo>
                    <a:pt x="129" y="852"/>
                  </a:lnTo>
                  <a:lnTo>
                    <a:pt x="129" y="852"/>
                  </a:lnTo>
                  <a:close/>
                  <a:moveTo>
                    <a:pt x="165" y="813"/>
                  </a:moveTo>
                  <a:lnTo>
                    <a:pt x="165" y="813"/>
                  </a:lnTo>
                  <a:lnTo>
                    <a:pt x="165" y="813"/>
                  </a:lnTo>
                  <a:lnTo>
                    <a:pt x="165" y="811"/>
                  </a:lnTo>
                  <a:lnTo>
                    <a:pt x="165" y="811"/>
                  </a:lnTo>
                  <a:lnTo>
                    <a:pt x="165" y="811"/>
                  </a:lnTo>
                  <a:lnTo>
                    <a:pt x="165" y="809"/>
                  </a:lnTo>
                  <a:lnTo>
                    <a:pt x="165" y="809"/>
                  </a:lnTo>
                  <a:lnTo>
                    <a:pt x="167" y="809"/>
                  </a:lnTo>
                  <a:lnTo>
                    <a:pt x="167" y="809"/>
                  </a:lnTo>
                  <a:lnTo>
                    <a:pt x="167" y="809"/>
                  </a:lnTo>
                  <a:lnTo>
                    <a:pt x="165" y="809"/>
                  </a:lnTo>
                  <a:lnTo>
                    <a:pt x="165" y="809"/>
                  </a:lnTo>
                  <a:lnTo>
                    <a:pt x="165" y="809"/>
                  </a:lnTo>
                  <a:lnTo>
                    <a:pt x="165" y="809"/>
                  </a:lnTo>
                  <a:lnTo>
                    <a:pt x="165" y="807"/>
                  </a:lnTo>
                  <a:lnTo>
                    <a:pt x="163" y="807"/>
                  </a:lnTo>
                  <a:lnTo>
                    <a:pt x="163" y="807"/>
                  </a:lnTo>
                  <a:lnTo>
                    <a:pt x="161" y="807"/>
                  </a:lnTo>
                  <a:lnTo>
                    <a:pt x="161" y="809"/>
                  </a:lnTo>
                  <a:lnTo>
                    <a:pt x="159" y="809"/>
                  </a:lnTo>
                  <a:lnTo>
                    <a:pt x="159" y="809"/>
                  </a:lnTo>
                  <a:lnTo>
                    <a:pt x="159" y="811"/>
                  </a:lnTo>
                  <a:lnTo>
                    <a:pt x="159" y="811"/>
                  </a:lnTo>
                  <a:lnTo>
                    <a:pt x="159" y="811"/>
                  </a:lnTo>
                  <a:lnTo>
                    <a:pt x="159" y="811"/>
                  </a:lnTo>
                  <a:lnTo>
                    <a:pt x="159" y="813"/>
                  </a:lnTo>
                  <a:lnTo>
                    <a:pt x="161" y="815"/>
                  </a:lnTo>
                  <a:lnTo>
                    <a:pt x="161" y="815"/>
                  </a:lnTo>
                  <a:lnTo>
                    <a:pt x="163" y="815"/>
                  </a:lnTo>
                  <a:lnTo>
                    <a:pt x="163" y="815"/>
                  </a:lnTo>
                  <a:lnTo>
                    <a:pt x="163" y="815"/>
                  </a:lnTo>
                  <a:lnTo>
                    <a:pt x="163" y="813"/>
                  </a:lnTo>
                  <a:lnTo>
                    <a:pt x="163" y="813"/>
                  </a:lnTo>
                  <a:lnTo>
                    <a:pt x="163" y="813"/>
                  </a:lnTo>
                  <a:lnTo>
                    <a:pt x="165" y="813"/>
                  </a:lnTo>
                  <a:close/>
                  <a:moveTo>
                    <a:pt x="270" y="657"/>
                  </a:moveTo>
                  <a:lnTo>
                    <a:pt x="266" y="656"/>
                  </a:lnTo>
                  <a:lnTo>
                    <a:pt x="262" y="657"/>
                  </a:lnTo>
                  <a:lnTo>
                    <a:pt x="257" y="657"/>
                  </a:lnTo>
                  <a:lnTo>
                    <a:pt x="253" y="661"/>
                  </a:lnTo>
                  <a:lnTo>
                    <a:pt x="253" y="663"/>
                  </a:lnTo>
                  <a:lnTo>
                    <a:pt x="253" y="665"/>
                  </a:lnTo>
                  <a:lnTo>
                    <a:pt x="253" y="666"/>
                  </a:lnTo>
                  <a:lnTo>
                    <a:pt x="255" y="668"/>
                  </a:lnTo>
                  <a:lnTo>
                    <a:pt x="257" y="670"/>
                  </a:lnTo>
                  <a:lnTo>
                    <a:pt x="257" y="670"/>
                  </a:lnTo>
                  <a:lnTo>
                    <a:pt x="259" y="668"/>
                  </a:lnTo>
                  <a:lnTo>
                    <a:pt x="259" y="668"/>
                  </a:lnTo>
                  <a:lnTo>
                    <a:pt x="261" y="670"/>
                  </a:lnTo>
                  <a:lnTo>
                    <a:pt x="261" y="670"/>
                  </a:lnTo>
                  <a:lnTo>
                    <a:pt x="261" y="672"/>
                  </a:lnTo>
                  <a:lnTo>
                    <a:pt x="261" y="672"/>
                  </a:lnTo>
                  <a:lnTo>
                    <a:pt x="262" y="674"/>
                  </a:lnTo>
                  <a:lnTo>
                    <a:pt x="262" y="672"/>
                  </a:lnTo>
                  <a:lnTo>
                    <a:pt x="262" y="672"/>
                  </a:lnTo>
                  <a:lnTo>
                    <a:pt x="264" y="672"/>
                  </a:lnTo>
                  <a:lnTo>
                    <a:pt x="264" y="672"/>
                  </a:lnTo>
                  <a:lnTo>
                    <a:pt x="264" y="670"/>
                  </a:lnTo>
                  <a:lnTo>
                    <a:pt x="264" y="670"/>
                  </a:lnTo>
                  <a:lnTo>
                    <a:pt x="266" y="670"/>
                  </a:lnTo>
                  <a:lnTo>
                    <a:pt x="266" y="670"/>
                  </a:lnTo>
                  <a:lnTo>
                    <a:pt x="266" y="670"/>
                  </a:lnTo>
                  <a:lnTo>
                    <a:pt x="262" y="670"/>
                  </a:lnTo>
                  <a:lnTo>
                    <a:pt x="261" y="666"/>
                  </a:lnTo>
                  <a:lnTo>
                    <a:pt x="264" y="665"/>
                  </a:lnTo>
                  <a:lnTo>
                    <a:pt x="266" y="661"/>
                  </a:lnTo>
                  <a:lnTo>
                    <a:pt x="268" y="661"/>
                  </a:lnTo>
                  <a:lnTo>
                    <a:pt x="273" y="663"/>
                  </a:lnTo>
                  <a:lnTo>
                    <a:pt x="277" y="663"/>
                  </a:lnTo>
                  <a:lnTo>
                    <a:pt x="279" y="661"/>
                  </a:lnTo>
                  <a:lnTo>
                    <a:pt x="277" y="661"/>
                  </a:lnTo>
                  <a:lnTo>
                    <a:pt x="275" y="661"/>
                  </a:lnTo>
                  <a:lnTo>
                    <a:pt x="271" y="659"/>
                  </a:lnTo>
                  <a:lnTo>
                    <a:pt x="270" y="659"/>
                  </a:lnTo>
                  <a:lnTo>
                    <a:pt x="270" y="659"/>
                  </a:lnTo>
                  <a:lnTo>
                    <a:pt x="268" y="659"/>
                  </a:lnTo>
                  <a:lnTo>
                    <a:pt x="270" y="659"/>
                  </a:lnTo>
                  <a:lnTo>
                    <a:pt x="270" y="657"/>
                  </a:lnTo>
                  <a:close/>
                  <a:moveTo>
                    <a:pt x="602" y="905"/>
                  </a:moveTo>
                  <a:lnTo>
                    <a:pt x="602" y="901"/>
                  </a:lnTo>
                  <a:lnTo>
                    <a:pt x="600" y="899"/>
                  </a:lnTo>
                  <a:lnTo>
                    <a:pt x="598" y="898"/>
                  </a:lnTo>
                  <a:lnTo>
                    <a:pt x="598" y="896"/>
                  </a:lnTo>
                  <a:lnTo>
                    <a:pt x="596" y="896"/>
                  </a:lnTo>
                  <a:lnTo>
                    <a:pt x="595" y="890"/>
                  </a:lnTo>
                  <a:lnTo>
                    <a:pt x="593" y="889"/>
                  </a:lnTo>
                  <a:lnTo>
                    <a:pt x="589" y="887"/>
                  </a:lnTo>
                  <a:lnTo>
                    <a:pt x="587" y="885"/>
                  </a:lnTo>
                  <a:lnTo>
                    <a:pt x="587" y="883"/>
                  </a:lnTo>
                  <a:lnTo>
                    <a:pt x="587" y="880"/>
                  </a:lnTo>
                  <a:lnTo>
                    <a:pt x="587" y="878"/>
                  </a:lnTo>
                  <a:lnTo>
                    <a:pt x="587" y="876"/>
                  </a:lnTo>
                  <a:lnTo>
                    <a:pt x="586" y="874"/>
                  </a:lnTo>
                  <a:lnTo>
                    <a:pt x="586" y="872"/>
                  </a:lnTo>
                  <a:lnTo>
                    <a:pt x="584" y="871"/>
                  </a:lnTo>
                  <a:lnTo>
                    <a:pt x="573" y="863"/>
                  </a:lnTo>
                  <a:lnTo>
                    <a:pt x="566" y="854"/>
                  </a:lnTo>
                  <a:lnTo>
                    <a:pt x="549" y="843"/>
                  </a:lnTo>
                  <a:lnTo>
                    <a:pt x="548" y="843"/>
                  </a:lnTo>
                  <a:lnTo>
                    <a:pt x="548" y="840"/>
                  </a:lnTo>
                  <a:lnTo>
                    <a:pt x="544" y="836"/>
                  </a:lnTo>
                  <a:lnTo>
                    <a:pt x="537" y="831"/>
                  </a:lnTo>
                  <a:lnTo>
                    <a:pt x="524" y="816"/>
                  </a:lnTo>
                  <a:lnTo>
                    <a:pt x="524" y="813"/>
                  </a:lnTo>
                  <a:lnTo>
                    <a:pt x="524" y="813"/>
                  </a:lnTo>
                  <a:lnTo>
                    <a:pt x="528" y="809"/>
                  </a:lnTo>
                  <a:lnTo>
                    <a:pt x="535" y="807"/>
                  </a:lnTo>
                  <a:lnTo>
                    <a:pt x="539" y="802"/>
                  </a:lnTo>
                  <a:lnTo>
                    <a:pt x="542" y="795"/>
                  </a:lnTo>
                  <a:lnTo>
                    <a:pt x="551" y="784"/>
                  </a:lnTo>
                  <a:lnTo>
                    <a:pt x="551" y="784"/>
                  </a:lnTo>
                  <a:lnTo>
                    <a:pt x="553" y="780"/>
                  </a:lnTo>
                  <a:lnTo>
                    <a:pt x="555" y="777"/>
                  </a:lnTo>
                  <a:lnTo>
                    <a:pt x="555" y="773"/>
                  </a:lnTo>
                  <a:lnTo>
                    <a:pt x="553" y="769"/>
                  </a:lnTo>
                  <a:lnTo>
                    <a:pt x="553" y="766"/>
                  </a:lnTo>
                  <a:lnTo>
                    <a:pt x="551" y="764"/>
                  </a:lnTo>
                  <a:lnTo>
                    <a:pt x="551" y="762"/>
                  </a:lnTo>
                  <a:lnTo>
                    <a:pt x="553" y="760"/>
                  </a:lnTo>
                  <a:lnTo>
                    <a:pt x="553" y="759"/>
                  </a:lnTo>
                  <a:lnTo>
                    <a:pt x="551" y="757"/>
                  </a:lnTo>
                  <a:lnTo>
                    <a:pt x="549" y="755"/>
                  </a:lnTo>
                  <a:lnTo>
                    <a:pt x="548" y="755"/>
                  </a:lnTo>
                  <a:lnTo>
                    <a:pt x="546" y="753"/>
                  </a:lnTo>
                  <a:lnTo>
                    <a:pt x="546" y="751"/>
                  </a:lnTo>
                  <a:lnTo>
                    <a:pt x="544" y="749"/>
                  </a:lnTo>
                  <a:lnTo>
                    <a:pt x="540" y="746"/>
                  </a:lnTo>
                  <a:lnTo>
                    <a:pt x="533" y="744"/>
                  </a:lnTo>
                  <a:lnTo>
                    <a:pt x="530" y="742"/>
                  </a:lnTo>
                  <a:lnTo>
                    <a:pt x="528" y="740"/>
                  </a:lnTo>
                  <a:lnTo>
                    <a:pt x="526" y="737"/>
                  </a:lnTo>
                  <a:lnTo>
                    <a:pt x="528" y="735"/>
                  </a:lnTo>
                  <a:lnTo>
                    <a:pt x="528" y="731"/>
                  </a:lnTo>
                  <a:lnTo>
                    <a:pt x="528" y="730"/>
                  </a:lnTo>
                  <a:lnTo>
                    <a:pt x="526" y="726"/>
                  </a:lnTo>
                  <a:lnTo>
                    <a:pt x="524" y="726"/>
                  </a:lnTo>
                  <a:lnTo>
                    <a:pt x="524" y="724"/>
                  </a:lnTo>
                  <a:lnTo>
                    <a:pt x="524" y="724"/>
                  </a:lnTo>
                  <a:lnTo>
                    <a:pt x="524" y="724"/>
                  </a:lnTo>
                  <a:lnTo>
                    <a:pt x="524" y="724"/>
                  </a:lnTo>
                  <a:lnTo>
                    <a:pt x="524" y="722"/>
                  </a:lnTo>
                  <a:lnTo>
                    <a:pt x="524" y="722"/>
                  </a:lnTo>
                  <a:lnTo>
                    <a:pt x="524" y="722"/>
                  </a:lnTo>
                  <a:lnTo>
                    <a:pt x="524" y="721"/>
                  </a:lnTo>
                  <a:lnTo>
                    <a:pt x="524" y="721"/>
                  </a:lnTo>
                  <a:lnTo>
                    <a:pt x="524" y="719"/>
                  </a:lnTo>
                  <a:lnTo>
                    <a:pt x="522" y="719"/>
                  </a:lnTo>
                  <a:lnTo>
                    <a:pt x="522" y="719"/>
                  </a:lnTo>
                  <a:lnTo>
                    <a:pt x="522" y="717"/>
                  </a:lnTo>
                  <a:lnTo>
                    <a:pt x="522" y="717"/>
                  </a:lnTo>
                  <a:lnTo>
                    <a:pt x="522" y="717"/>
                  </a:lnTo>
                  <a:lnTo>
                    <a:pt x="531" y="712"/>
                  </a:lnTo>
                  <a:lnTo>
                    <a:pt x="533" y="712"/>
                  </a:lnTo>
                  <a:lnTo>
                    <a:pt x="533" y="710"/>
                  </a:lnTo>
                  <a:lnTo>
                    <a:pt x="535" y="706"/>
                  </a:lnTo>
                  <a:lnTo>
                    <a:pt x="533" y="704"/>
                  </a:lnTo>
                  <a:lnTo>
                    <a:pt x="531" y="703"/>
                  </a:lnTo>
                  <a:lnTo>
                    <a:pt x="531" y="701"/>
                  </a:lnTo>
                  <a:lnTo>
                    <a:pt x="530" y="701"/>
                  </a:lnTo>
                  <a:lnTo>
                    <a:pt x="530" y="699"/>
                  </a:lnTo>
                  <a:lnTo>
                    <a:pt x="530" y="699"/>
                  </a:lnTo>
                  <a:lnTo>
                    <a:pt x="531" y="697"/>
                  </a:lnTo>
                  <a:lnTo>
                    <a:pt x="531" y="695"/>
                  </a:lnTo>
                  <a:lnTo>
                    <a:pt x="531" y="695"/>
                  </a:lnTo>
                  <a:lnTo>
                    <a:pt x="531" y="694"/>
                  </a:lnTo>
                  <a:lnTo>
                    <a:pt x="530" y="694"/>
                  </a:lnTo>
                  <a:lnTo>
                    <a:pt x="528" y="692"/>
                  </a:lnTo>
                  <a:lnTo>
                    <a:pt x="519" y="692"/>
                  </a:lnTo>
                  <a:lnTo>
                    <a:pt x="513" y="692"/>
                  </a:lnTo>
                  <a:lnTo>
                    <a:pt x="510" y="686"/>
                  </a:lnTo>
                  <a:lnTo>
                    <a:pt x="506" y="677"/>
                  </a:lnTo>
                  <a:lnTo>
                    <a:pt x="504" y="668"/>
                  </a:lnTo>
                  <a:lnTo>
                    <a:pt x="504" y="663"/>
                  </a:lnTo>
                  <a:lnTo>
                    <a:pt x="506" y="659"/>
                  </a:lnTo>
                  <a:lnTo>
                    <a:pt x="508" y="657"/>
                  </a:lnTo>
                  <a:lnTo>
                    <a:pt x="515" y="656"/>
                  </a:lnTo>
                  <a:lnTo>
                    <a:pt x="517" y="654"/>
                  </a:lnTo>
                  <a:lnTo>
                    <a:pt x="517" y="652"/>
                  </a:lnTo>
                  <a:lnTo>
                    <a:pt x="517" y="652"/>
                  </a:lnTo>
                  <a:lnTo>
                    <a:pt x="515" y="652"/>
                  </a:lnTo>
                  <a:lnTo>
                    <a:pt x="515" y="650"/>
                  </a:lnTo>
                  <a:lnTo>
                    <a:pt x="515" y="650"/>
                  </a:lnTo>
                  <a:lnTo>
                    <a:pt x="515" y="648"/>
                  </a:lnTo>
                  <a:lnTo>
                    <a:pt x="517" y="648"/>
                  </a:lnTo>
                  <a:lnTo>
                    <a:pt x="517" y="647"/>
                  </a:lnTo>
                  <a:lnTo>
                    <a:pt x="517" y="643"/>
                  </a:lnTo>
                  <a:lnTo>
                    <a:pt x="513" y="641"/>
                  </a:lnTo>
                  <a:lnTo>
                    <a:pt x="506" y="641"/>
                  </a:lnTo>
                  <a:lnTo>
                    <a:pt x="504" y="639"/>
                  </a:lnTo>
                  <a:lnTo>
                    <a:pt x="506" y="636"/>
                  </a:lnTo>
                  <a:lnTo>
                    <a:pt x="512" y="628"/>
                  </a:lnTo>
                  <a:lnTo>
                    <a:pt x="512" y="623"/>
                  </a:lnTo>
                  <a:lnTo>
                    <a:pt x="512" y="612"/>
                  </a:lnTo>
                  <a:lnTo>
                    <a:pt x="512" y="609"/>
                  </a:lnTo>
                  <a:lnTo>
                    <a:pt x="512" y="609"/>
                  </a:lnTo>
                  <a:lnTo>
                    <a:pt x="512" y="607"/>
                  </a:lnTo>
                  <a:lnTo>
                    <a:pt x="512" y="607"/>
                  </a:lnTo>
                  <a:lnTo>
                    <a:pt x="517" y="601"/>
                  </a:lnTo>
                  <a:lnTo>
                    <a:pt x="517" y="600"/>
                  </a:lnTo>
                  <a:lnTo>
                    <a:pt x="515" y="598"/>
                  </a:lnTo>
                  <a:lnTo>
                    <a:pt x="512" y="594"/>
                  </a:lnTo>
                  <a:lnTo>
                    <a:pt x="510" y="592"/>
                  </a:lnTo>
                  <a:lnTo>
                    <a:pt x="513" y="589"/>
                  </a:lnTo>
                  <a:lnTo>
                    <a:pt x="526" y="585"/>
                  </a:lnTo>
                  <a:lnTo>
                    <a:pt x="528" y="587"/>
                  </a:lnTo>
                  <a:lnTo>
                    <a:pt x="530" y="589"/>
                  </a:lnTo>
                  <a:lnTo>
                    <a:pt x="531" y="587"/>
                  </a:lnTo>
                  <a:lnTo>
                    <a:pt x="531" y="585"/>
                  </a:lnTo>
                  <a:lnTo>
                    <a:pt x="531" y="582"/>
                  </a:lnTo>
                  <a:lnTo>
                    <a:pt x="530" y="571"/>
                  </a:lnTo>
                  <a:lnTo>
                    <a:pt x="530" y="569"/>
                  </a:lnTo>
                  <a:lnTo>
                    <a:pt x="528" y="563"/>
                  </a:lnTo>
                  <a:lnTo>
                    <a:pt x="526" y="556"/>
                  </a:lnTo>
                  <a:lnTo>
                    <a:pt x="524" y="554"/>
                  </a:lnTo>
                  <a:lnTo>
                    <a:pt x="522" y="549"/>
                  </a:lnTo>
                  <a:lnTo>
                    <a:pt x="522" y="547"/>
                  </a:lnTo>
                  <a:lnTo>
                    <a:pt x="521" y="538"/>
                  </a:lnTo>
                  <a:lnTo>
                    <a:pt x="521" y="533"/>
                  </a:lnTo>
                  <a:lnTo>
                    <a:pt x="519" y="529"/>
                  </a:lnTo>
                  <a:lnTo>
                    <a:pt x="515" y="524"/>
                  </a:lnTo>
                  <a:lnTo>
                    <a:pt x="508" y="511"/>
                  </a:lnTo>
                  <a:lnTo>
                    <a:pt x="504" y="504"/>
                  </a:lnTo>
                  <a:lnTo>
                    <a:pt x="504" y="500"/>
                  </a:lnTo>
                  <a:lnTo>
                    <a:pt x="503" y="495"/>
                  </a:lnTo>
                  <a:lnTo>
                    <a:pt x="503" y="493"/>
                  </a:lnTo>
                  <a:lnTo>
                    <a:pt x="503" y="488"/>
                  </a:lnTo>
                  <a:lnTo>
                    <a:pt x="501" y="486"/>
                  </a:lnTo>
                  <a:lnTo>
                    <a:pt x="495" y="475"/>
                  </a:lnTo>
                  <a:lnTo>
                    <a:pt x="495" y="475"/>
                  </a:lnTo>
                  <a:lnTo>
                    <a:pt x="495" y="473"/>
                  </a:lnTo>
                  <a:lnTo>
                    <a:pt x="495" y="471"/>
                  </a:lnTo>
                  <a:lnTo>
                    <a:pt x="495" y="471"/>
                  </a:lnTo>
                  <a:lnTo>
                    <a:pt x="493" y="470"/>
                  </a:lnTo>
                  <a:lnTo>
                    <a:pt x="493" y="468"/>
                  </a:lnTo>
                  <a:lnTo>
                    <a:pt x="492" y="462"/>
                  </a:lnTo>
                  <a:lnTo>
                    <a:pt x="479" y="442"/>
                  </a:lnTo>
                  <a:lnTo>
                    <a:pt x="477" y="433"/>
                  </a:lnTo>
                  <a:lnTo>
                    <a:pt x="479" y="423"/>
                  </a:lnTo>
                  <a:lnTo>
                    <a:pt x="479" y="423"/>
                  </a:lnTo>
                  <a:lnTo>
                    <a:pt x="481" y="423"/>
                  </a:lnTo>
                  <a:lnTo>
                    <a:pt x="481" y="423"/>
                  </a:lnTo>
                  <a:lnTo>
                    <a:pt x="497" y="392"/>
                  </a:lnTo>
                  <a:lnTo>
                    <a:pt x="499" y="388"/>
                  </a:lnTo>
                  <a:lnTo>
                    <a:pt x="499" y="386"/>
                  </a:lnTo>
                  <a:lnTo>
                    <a:pt x="501" y="386"/>
                  </a:lnTo>
                  <a:lnTo>
                    <a:pt x="501" y="385"/>
                  </a:lnTo>
                  <a:lnTo>
                    <a:pt x="501" y="383"/>
                  </a:lnTo>
                  <a:lnTo>
                    <a:pt x="521" y="356"/>
                  </a:lnTo>
                  <a:lnTo>
                    <a:pt x="522" y="352"/>
                  </a:lnTo>
                  <a:lnTo>
                    <a:pt x="522" y="347"/>
                  </a:lnTo>
                  <a:lnTo>
                    <a:pt x="522" y="345"/>
                  </a:lnTo>
                  <a:lnTo>
                    <a:pt x="524" y="336"/>
                  </a:lnTo>
                  <a:lnTo>
                    <a:pt x="524" y="336"/>
                  </a:lnTo>
                  <a:lnTo>
                    <a:pt x="524" y="334"/>
                  </a:lnTo>
                  <a:lnTo>
                    <a:pt x="526" y="332"/>
                  </a:lnTo>
                  <a:lnTo>
                    <a:pt x="512" y="318"/>
                  </a:lnTo>
                  <a:lnTo>
                    <a:pt x="508" y="314"/>
                  </a:lnTo>
                  <a:lnTo>
                    <a:pt x="499" y="296"/>
                  </a:lnTo>
                  <a:lnTo>
                    <a:pt x="497" y="291"/>
                  </a:lnTo>
                  <a:lnTo>
                    <a:pt x="497" y="291"/>
                  </a:lnTo>
                  <a:lnTo>
                    <a:pt x="493" y="283"/>
                  </a:lnTo>
                  <a:lnTo>
                    <a:pt x="492" y="280"/>
                  </a:lnTo>
                  <a:lnTo>
                    <a:pt x="490" y="280"/>
                  </a:lnTo>
                  <a:lnTo>
                    <a:pt x="475" y="273"/>
                  </a:lnTo>
                  <a:lnTo>
                    <a:pt x="461" y="267"/>
                  </a:lnTo>
                  <a:lnTo>
                    <a:pt x="459" y="265"/>
                  </a:lnTo>
                  <a:lnTo>
                    <a:pt x="457" y="264"/>
                  </a:lnTo>
                  <a:lnTo>
                    <a:pt x="448" y="227"/>
                  </a:lnTo>
                  <a:lnTo>
                    <a:pt x="448" y="224"/>
                  </a:lnTo>
                  <a:lnTo>
                    <a:pt x="447" y="220"/>
                  </a:lnTo>
                  <a:lnTo>
                    <a:pt x="447" y="218"/>
                  </a:lnTo>
                  <a:lnTo>
                    <a:pt x="448" y="217"/>
                  </a:lnTo>
                  <a:lnTo>
                    <a:pt x="461" y="191"/>
                  </a:lnTo>
                  <a:lnTo>
                    <a:pt x="463" y="188"/>
                  </a:lnTo>
                  <a:lnTo>
                    <a:pt x="465" y="177"/>
                  </a:lnTo>
                  <a:lnTo>
                    <a:pt x="461" y="173"/>
                  </a:lnTo>
                  <a:lnTo>
                    <a:pt x="457" y="171"/>
                  </a:lnTo>
                  <a:lnTo>
                    <a:pt x="447" y="171"/>
                  </a:lnTo>
                  <a:lnTo>
                    <a:pt x="447" y="171"/>
                  </a:lnTo>
                  <a:lnTo>
                    <a:pt x="445" y="170"/>
                  </a:lnTo>
                  <a:lnTo>
                    <a:pt x="445" y="168"/>
                  </a:lnTo>
                  <a:lnTo>
                    <a:pt x="448" y="168"/>
                  </a:lnTo>
                  <a:lnTo>
                    <a:pt x="461" y="159"/>
                  </a:lnTo>
                  <a:lnTo>
                    <a:pt x="466" y="155"/>
                  </a:lnTo>
                  <a:lnTo>
                    <a:pt x="472" y="150"/>
                  </a:lnTo>
                  <a:lnTo>
                    <a:pt x="466" y="143"/>
                  </a:lnTo>
                  <a:lnTo>
                    <a:pt x="466" y="141"/>
                  </a:lnTo>
                  <a:lnTo>
                    <a:pt x="466" y="139"/>
                  </a:lnTo>
                  <a:lnTo>
                    <a:pt x="466" y="128"/>
                  </a:lnTo>
                  <a:lnTo>
                    <a:pt x="468" y="125"/>
                  </a:lnTo>
                  <a:lnTo>
                    <a:pt x="468" y="123"/>
                  </a:lnTo>
                  <a:lnTo>
                    <a:pt x="486" y="101"/>
                  </a:lnTo>
                  <a:lnTo>
                    <a:pt x="492" y="88"/>
                  </a:lnTo>
                  <a:lnTo>
                    <a:pt x="484" y="70"/>
                  </a:lnTo>
                  <a:lnTo>
                    <a:pt x="483" y="59"/>
                  </a:lnTo>
                  <a:lnTo>
                    <a:pt x="481" y="58"/>
                  </a:lnTo>
                  <a:lnTo>
                    <a:pt x="465" y="50"/>
                  </a:lnTo>
                  <a:lnTo>
                    <a:pt x="448" y="41"/>
                  </a:lnTo>
                  <a:lnTo>
                    <a:pt x="447" y="41"/>
                  </a:lnTo>
                  <a:lnTo>
                    <a:pt x="445" y="40"/>
                  </a:lnTo>
                  <a:lnTo>
                    <a:pt x="445" y="36"/>
                  </a:lnTo>
                  <a:lnTo>
                    <a:pt x="445" y="32"/>
                  </a:lnTo>
                  <a:lnTo>
                    <a:pt x="434" y="27"/>
                  </a:lnTo>
                  <a:lnTo>
                    <a:pt x="434" y="27"/>
                  </a:lnTo>
                  <a:lnTo>
                    <a:pt x="423" y="9"/>
                  </a:lnTo>
                  <a:lnTo>
                    <a:pt x="421" y="3"/>
                  </a:lnTo>
                  <a:lnTo>
                    <a:pt x="419" y="0"/>
                  </a:lnTo>
                  <a:lnTo>
                    <a:pt x="418" y="0"/>
                  </a:lnTo>
                  <a:lnTo>
                    <a:pt x="414" y="2"/>
                  </a:lnTo>
                  <a:lnTo>
                    <a:pt x="409" y="2"/>
                  </a:lnTo>
                  <a:lnTo>
                    <a:pt x="405" y="2"/>
                  </a:lnTo>
                  <a:lnTo>
                    <a:pt x="403" y="5"/>
                  </a:lnTo>
                  <a:lnTo>
                    <a:pt x="403" y="7"/>
                  </a:lnTo>
                  <a:lnTo>
                    <a:pt x="398" y="11"/>
                  </a:lnTo>
                  <a:lnTo>
                    <a:pt x="394" y="14"/>
                  </a:lnTo>
                  <a:lnTo>
                    <a:pt x="392" y="14"/>
                  </a:lnTo>
                  <a:lnTo>
                    <a:pt x="392" y="14"/>
                  </a:lnTo>
                  <a:lnTo>
                    <a:pt x="392" y="16"/>
                  </a:lnTo>
                  <a:lnTo>
                    <a:pt x="391" y="16"/>
                  </a:lnTo>
                  <a:lnTo>
                    <a:pt x="391" y="18"/>
                  </a:lnTo>
                  <a:lnTo>
                    <a:pt x="392" y="18"/>
                  </a:lnTo>
                  <a:lnTo>
                    <a:pt x="392" y="18"/>
                  </a:lnTo>
                  <a:lnTo>
                    <a:pt x="391" y="22"/>
                  </a:lnTo>
                  <a:lnTo>
                    <a:pt x="380" y="25"/>
                  </a:lnTo>
                  <a:lnTo>
                    <a:pt x="380" y="25"/>
                  </a:lnTo>
                  <a:lnTo>
                    <a:pt x="376" y="22"/>
                  </a:lnTo>
                  <a:lnTo>
                    <a:pt x="374" y="22"/>
                  </a:lnTo>
                  <a:lnTo>
                    <a:pt x="373" y="23"/>
                  </a:lnTo>
                  <a:lnTo>
                    <a:pt x="369" y="20"/>
                  </a:lnTo>
                  <a:lnTo>
                    <a:pt x="369" y="20"/>
                  </a:lnTo>
                  <a:lnTo>
                    <a:pt x="363" y="22"/>
                  </a:lnTo>
                  <a:lnTo>
                    <a:pt x="360" y="20"/>
                  </a:lnTo>
                  <a:lnTo>
                    <a:pt x="351" y="22"/>
                  </a:lnTo>
                  <a:lnTo>
                    <a:pt x="349" y="23"/>
                  </a:lnTo>
                  <a:lnTo>
                    <a:pt x="349" y="25"/>
                  </a:lnTo>
                  <a:lnTo>
                    <a:pt x="347" y="29"/>
                  </a:lnTo>
                  <a:lnTo>
                    <a:pt x="347" y="29"/>
                  </a:lnTo>
                  <a:lnTo>
                    <a:pt x="347" y="32"/>
                  </a:lnTo>
                  <a:lnTo>
                    <a:pt x="345" y="34"/>
                  </a:lnTo>
                  <a:lnTo>
                    <a:pt x="340" y="41"/>
                  </a:lnTo>
                  <a:lnTo>
                    <a:pt x="338" y="47"/>
                  </a:lnTo>
                  <a:lnTo>
                    <a:pt x="336" y="50"/>
                  </a:lnTo>
                  <a:lnTo>
                    <a:pt x="335" y="50"/>
                  </a:lnTo>
                  <a:lnTo>
                    <a:pt x="335" y="52"/>
                  </a:lnTo>
                  <a:lnTo>
                    <a:pt x="335" y="52"/>
                  </a:lnTo>
                  <a:lnTo>
                    <a:pt x="326" y="54"/>
                  </a:lnTo>
                  <a:lnTo>
                    <a:pt x="326" y="56"/>
                  </a:lnTo>
                  <a:lnTo>
                    <a:pt x="324" y="58"/>
                  </a:lnTo>
                  <a:lnTo>
                    <a:pt x="324" y="59"/>
                  </a:lnTo>
                  <a:lnTo>
                    <a:pt x="324" y="61"/>
                  </a:lnTo>
                  <a:lnTo>
                    <a:pt x="324" y="63"/>
                  </a:lnTo>
                  <a:lnTo>
                    <a:pt x="324" y="63"/>
                  </a:lnTo>
                  <a:lnTo>
                    <a:pt x="326" y="67"/>
                  </a:lnTo>
                  <a:lnTo>
                    <a:pt x="326" y="70"/>
                  </a:lnTo>
                  <a:lnTo>
                    <a:pt x="324" y="74"/>
                  </a:lnTo>
                  <a:lnTo>
                    <a:pt x="322" y="76"/>
                  </a:lnTo>
                  <a:lnTo>
                    <a:pt x="320" y="79"/>
                  </a:lnTo>
                  <a:lnTo>
                    <a:pt x="318" y="79"/>
                  </a:lnTo>
                  <a:lnTo>
                    <a:pt x="320" y="81"/>
                  </a:lnTo>
                  <a:lnTo>
                    <a:pt x="320" y="81"/>
                  </a:lnTo>
                  <a:lnTo>
                    <a:pt x="320" y="83"/>
                  </a:lnTo>
                  <a:lnTo>
                    <a:pt x="320" y="85"/>
                  </a:lnTo>
                  <a:lnTo>
                    <a:pt x="318" y="87"/>
                  </a:lnTo>
                  <a:lnTo>
                    <a:pt x="318" y="90"/>
                  </a:lnTo>
                  <a:lnTo>
                    <a:pt x="318" y="90"/>
                  </a:lnTo>
                  <a:lnTo>
                    <a:pt x="318" y="92"/>
                  </a:lnTo>
                  <a:lnTo>
                    <a:pt x="317" y="96"/>
                  </a:lnTo>
                  <a:lnTo>
                    <a:pt x="318" y="101"/>
                  </a:lnTo>
                  <a:lnTo>
                    <a:pt x="318" y="101"/>
                  </a:lnTo>
                  <a:lnTo>
                    <a:pt x="315" y="110"/>
                  </a:lnTo>
                  <a:lnTo>
                    <a:pt x="313" y="112"/>
                  </a:lnTo>
                  <a:lnTo>
                    <a:pt x="311" y="123"/>
                  </a:lnTo>
                  <a:lnTo>
                    <a:pt x="311" y="126"/>
                  </a:lnTo>
                  <a:lnTo>
                    <a:pt x="313" y="130"/>
                  </a:lnTo>
                  <a:lnTo>
                    <a:pt x="313" y="132"/>
                  </a:lnTo>
                  <a:lnTo>
                    <a:pt x="313" y="134"/>
                  </a:lnTo>
                  <a:lnTo>
                    <a:pt x="313" y="135"/>
                  </a:lnTo>
                  <a:lnTo>
                    <a:pt x="313" y="135"/>
                  </a:lnTo>
                  <a:lnTo>
                    <a:pt x="313" y="137"/>
                  </a:lnTo>
                  <a:lnTo>
                    <a:pt x="313" y="137"/>
                  </a:lnTo>
                  <a:lnTo>
                    <a:pt x="313" y="137"/>
                  </a:lnTo>
                  <a:lnTo>
                    <a:pt x="313" y="143"/>
                  </a:lnTo>
                  <a:lnTo>
                    <a:pt x="313" y="143"/>
                  </a:lnTo>
                  <a:lnTo>
                    <a:pt x="313" y="144"/>
                  </a:lnTo>
                  <a:lnTo>
                    <a:pt x="313" y="146"/>
                  </a:lnTo>
                  <a:lnTo>
                    <a:pt x="313" y="148"/>
                  </a:lnTo>
                  <a:lnTo>
                    <a:pt x="313" y="148"/>
                  </a:lnTo>
                  <a:lnTo>
                    <a:pt x="313" y="148"/>
                  </a:lnTo>
                  <a:lnTo>
                    <a:pt x="313" y="150"/>
                  </a:lnTo>
                  <a:lnTo>
                    <a:pt x="313" y="150"/>
                  </a:lnTo>
                  <a:lnTo>
                    <a:pt x="315" y="152"/>
                  </a:lnTo>
                  <a:lnTo>
                    <a:pt x="315" y="152"/>
                  </a:lnTo>
                  <a:lnTo>
                    <a:pt x="315" y="153"/>
                  </a:lnTo>
                  <a:lnTo>
                    <a:pt x="315" y="155"/>
                  </a:lnTo>
                  <a:lnTo>
                    <a:pt x="313" y="157"/>
                  </a:lnTo>
                  <a:lnTo>
                    <a:pt x="311" y="159"/>
                  </a:lnTo>
                  <a:lnTo>
                    <a:pt x="311" y="161"/>
                  </a:lnTo>
                  <a:lnTo>
                    <a:pt x="311" y="162"/>
                  </a:lnTo>
                  <a:lnTo>
                    <a:pt x="309" y="164"/>
                  </a:lnTo>
                  <a:lnTo>
                    <a:pt x="309" y="166"/>
                  </a:lnTo>
                  <a:lnTo>
                    <a:pt x="307" y="168"/>
                  </a:lnTo>
                  <a:lnTo>
                    <a:pt x="307" y="170"/>
                  </a:lnTo>
                  <a:lnTo>
                    <a:pt x="306" y="171"/>
                  </a:lnTo>
                  <a:lnTo>
                    <a:pt x="306" y="171"/>
                  </a:lnTo>
                  <a:lnTo>
                    <a:pt x="298" y="170"/>
                  </a:lnTo>
                  <a:lnTo>
                    <a:pt x="297" y="170"/>
                  </a:lnTo>
                  <a:lnTo>
                    <a:pt x="295" y="171"/>
                  </a:lnTo>
                  <a:lnTo>
                    <a:pt x="284" y="181"/>
                  </a:lnTo>
                  <a:lnTo>
                    <a:pt x="282" y="184"/>
                  </a:lnTo>
                  <a:lnTo>
                    <a:pt x="282" y="186"/>
                  </a:lnTo>
                  <a:lnTo>
                    <a:pt x="282" y="190"/>
                  </a:lnTo>
                  <a:lnTo>
                    <a:pt x="282" y="195"/>
                  </a:lnTo>
                  <a:lnTo>
                    <a:pt x="282" y="197"/>
                  </a:lnTo>
                  <a:lnTo>
                    <a:pt x="282" y="199"/>
                  </a:lnTo>
                  <a:lnTo>
                    <a:pt x="282" y="199"/>
                  </a:lnTo>
                  <a:lnTo>
                    <a:pt x="282" y="200"/>
                  </a:lnTo>
                  <a:lnTo>
                    <a:pt x="282" y="202"/>
                  </a:lnTo>
                  <a:lnTo>
                    <a:pt x="280" y="204"/>
                  </a:lnTo>
                  <a:lnTo>
                    <a:pt x="280" y="204"/>
                  </a:lnTo>
                  <a:lnTo>
                    <a:pt x="279" y="204"/>
                  </a:lnTo>
                  <a:lnTo>
                    <a:pt x="275" y="208"/>
                  </a:lnTo>
                  <a:lnTo>
                    <a:pt x="273" y="208"/>
                  </a:lnTo>
                  <a:lnTo>
                    <a:pt x="273" y="208"/>
                  </a:lnTo>
                  <a:lnTo>
                    <a:pt x="271" y="211"/>
                  </a:lnTo>
                  <a:lnTo>
                    <a:pt x="271" y="213"/>
                  </a:lnTo>
                  <a:lnTo>
                    <a:pt x="270" y="215"/>
                  </a:lnTo>
                  <a:lnTo>
                    <a:pt x="270" y="215"/>
                  </a:lnTo>
                  <a:lnTo>
                    <a:pt x="268" y="215"/>
                  </a:lnTo>
                  <a:lnTo>
                    <a:pt x="266" y="209"/>
                  </a:lnTo>
                  <a:lnTo>
                    <a:pt x="262" y="204"/>
                  </a:lnTo>
                  <a:lnTo>
                    <a:pt x="259" y="200"/>
                  </a:lnTo>
                  <a:lnTo>
                    <a:pt x="248" y="197"/>
                  </a:lnTo>
                  <a:lnTo>
                    <a:pt x="241" y="195"/>
                  </a:lnTo>
                  <a:lnTo>
                    <a:pt x="233" y="190"/>
                  </a:lnTo>
                  <a:lnTo>
                    <a:pt x="233" y="188"/>
                  </a:lnTo>
                  <a:lnTo>
                    <a:pt x="232" y="184"/>
                  </a:lnTo>
                  <a:lnTo>
                    <a:pt x="221" y="179"/>
                  </a:lnTo>
                  <a:lnTo>
                    <a:pt x="217" y="179"/>
                  </a:lnTo>
                  <a:lnTo>
                    <a:pt x="214" y="182"/>
                  </a:lnTo>
                  <a:lnTo>
                    <a:pt x="214" y="188"/>
                  </a:lnTo>
                  <a:lnTo>
                    <a:pt x="212" y="193"/>
                  </a:lnTo>
                  <a:lnTo>
                    <a:pt x="206" y="197"/>
                  </a:lnTo>
                  <a:lnTo>
                    <a:pt x="199" y="197"/>
                  </a:lnTo>
                  <a:lnTo>
                    <a:pt x="185" y="206"/>
                  </a:lnTo>
                  <a:lnTo>
                    <a:pt x="183" y="206"/>
                  </a:lnTo>
                  <a:lnTo>
                    <a:pt x="179" y="199"/>
                  </a:lnTo>
                  <a:lnTo>
                    <a:pt x="177" y="199"/>
                  </a:lnTo>
                  <a:lnTo>
                    <a:pt x="176" y="197"/>
                  </a:lnTo>
                  <a:lnTo>
                    <a:pt x="167" y="199"/>
                  </a:lnTo>
                  <a:lnTo>
                    <a:pt x="154" y="191"/>
                  </a:lnTo>
                  <a:lnTo>
                    <a:pt x="154" y="191"/>
                  </a:lnTo>
                  <a:lnTo>
                    <a:pt x="152" y="191"/>
                  </a:lnTo>
                  <a:lnTo>
                    <a:pt x="147" y="193"/>
                  </a:lnTo>
                  <a:lnTo>
                    <a:pt x="145" y="193"/>
                  </a:lnTo>
                  <a:lnTo>
                    <a:pt x="145" y="191"/>
                  </a:lnTo>
                  <a:lnTo>
                    <a:pt x="143" y="179"/>
                  </a:lnTo>
                  <a:lnTo>
                    <a:pt x="143" y="177"/>
                  </a:lnTo>
                  <a:lnTo>
                    <a:pt x="138" y="173"/>
                  </a:lnTo>
                  <a:lnTo>
                    <a:pt x="134" y="166"/>
                  </a:lnTo>
                  <a:lnTo>
                    <a:pt x="134" y="164"/>
                  </a:lnTo>
                  <a:lnTo>
                    <a:pt x="134" y="162"/>
                  </a:lnTo>
                  <a:lnTo>
                    <a:pt x="132" y="161"/>
                  </a:lnTo>
                  <a:lnTo>
                    <a:pt x="125" y="152"/>
                  </a:lnTo>
                  <a:lnTo>
                    <a:pt x="121" y="144"/>
                  </a:lnTo>
                  <a:lnTo>
                    <a:pt x="107" y="117"/>
                  </a:lnTo>
                  <a:lnTo>
                    <a:pt x="107" y="115"/>
                  </a:lnTo>
                  <a:lnTo>
                    <a:pt x="91" y="112"/>
                  </a:lnTo>
                  <a:lnTo>
                    <a:pt x="80" y="121"/>
                  </a:lnTo>
                  <a:lnTo>
                    <a:pt x="78" y="121"/>
                  </a:lnTo>
                  <a:lnTo>
                    <a:pt x="78" y="123"/>
                  </a:lnTo>
                  <a:lnTo>
                    <a:pt x="76" y="128"/>
                  </a:lnTo>
                  <a:lnTo>
                    <a:pt x="82" y="141"/>
                  </a:lnTo>
                  <a:lnTo>
                    <a:pt x="80" y="148"/>
                  </a:lnTo>
                  <a:lnTo>
                    <a:pt x="78" y="148"/>
                  </a:lnTo>
                  <a:lnTo>
                    <a:pt x="76" y="148"/>
                  </a:lnTo>
                  <a:lnTo>
                    <a:pt x="62" y="139"/>
                  </a:lnTo>
                  <a:lnTo>
                    <a:pt x="60" y="141"/>
                  </a:lnTo>
                  <a:lnTo>
                    <a:pt x="56" y="148"/>
                  </a:lnTo>
                  <a:lnTo>
                    <a:pt x="58" y="152"/>
                  </a:lnTo>
                  <a:lnTo>
                    <a:pt x="64" y="152"/>
                  </a:lnTo>
                  <a:lnTo>
                    <a:pt x="67" y="155"/>
                  </a:lnTo>
                  <a:lnTo>
                    <a:pt x="71" y="157"/>
                  </a:lnTo>
                  <a:lnTo>
                    <a:pt x="71" y="159"/>
                  </a:lnTo>
                  <a:lnTo>
                    <a:pt x="71" y="161"/>
                  </a:lnTo>
                  <a:lnTo>
                    <a:pt x="71" y="162"/>
                  </a:lnTo>
                  <a:lnTo>
                    <a:pt x="69" y="164"/>
                  </a:lnTo>
                  <a:lnTo>
                    <a:pt x="69" y="166"/>
                  </a:lnTo>
                  <a:lnTo>
                    <a:pt x="69" y="168"/>
                  </a:lnTo>
                  <a:lnTo>
                    <a:pt x="78" y="171"/>
                  </a:lnTo>
                  <a:lnTo>
                    <a:pt x="82" y="175"/>
                  </a:lnTo>
                  <a:lnTo>
                    <a:pt x="85" y="179"/>
                  </a:lnTo>
                  <a:lnTo>
                    <a:pt x="89" y="184"/>
                  </a:lnTo>
                  <a:lnTo>
                    <a:pt x="89" y="186"/>
                  </a:lnTo>
                  <a:lnTo>
                    <a:pt x="89" y="186"/>
                  </a:lnTo>
                  <a:lnTo>
                    <a:pt x="89" y="188"/>
                  </a:lnTo>
                  <a:lnTo>
                    <a:pt x="89" y="188"/>
                  </a:lnTo>
                  <a:lnTo>
                    <a:pt x="91" y="188"/>
                  </a:lnTo>
                  <a:lnTo>
                    <a:pt x="94" y="188"/>
                  </a:lnTo>
                  <a:lnTo>
                    <a:pt x="94" y="188"/>
                  </a:lnTo>
                  <a:lnTo>
                    <a:pt x="94" y="190"/>
                  </a:lnTo>
                  <a:lnTo>
                    <a:pt x="96" y="191"/>
                  </a:lnTo>
                  <a:lnTo>
                    <a:pt x="96" y="195"/>
                  </a:lnTo>
                  <a:lnTo>
                    <a:pt x="98" y="197"/>
                  </a:lnTo>
                  <a:lnTo>
                    <a:pt x="100" y="199"/>
                  </a:lnTo>
                  <a:lnTo>
                    <a:pt x="103" y="200"/>
                  </a:lnTo>
                  <a:lnTo>
                    <a:pt x="107" y="204"/>
                  </a:lnTo>
                  <a:lnTo>
                    <a:pt x="111" y="206"/>
                  </a:lnTo>
                  <a:lnTo>
                    <a:pt x="111" y="211"/>
                  </a:lnTo>
                  <a:lnTo>
                    <a:pt x="120" y="213"/>
                  </a:lnTo>
                  <a:lnTo>
                    <a:pt x="123" y="217"/>
                  </a:lnTo>
                  <a:lnTo>
                    <a:pt x="123" y="217"/>
                  </a:lnTo>
                  <a:lnTo>
                    <a:pt x="125" y="218"/>
                  </a:lnTo>
                  <a:lnTo>
                    <a:pt x="125" y="220"/>
                  </a:lnTo>
                  <a:lnTo>
                    <a:pt x="125" y="222"/>
                  </a:lnTo>
                  <a:lnTo>
                    <a:pt x="125" y="222"/>
                  </a:lnTo>
                  <a:lnTo>
                    <a:pt x="127" y="222"/>
                  </a:lnTo>
                  <a:lnTo>
                    <a:pt x="127" y="222"/>
                  </a:lnTo>
                  <a:lnTo>
                    <a:pt x="127" y="224"/>
                  </a:lnTo>
                  <a:lnTo>
                    <a:pt x="127" y="224"/>
                  </a:lnTo>
                  <a:lnTo>
                    <a:pt x="129" y="226"/>
                  </a:lnTo>
                  <a:lnTo>
                    <a:pt x="140" y="226"/>
                  </a:lnTo>
                  <a:lnTo>
                    <a:pt x="143" y="227"/>
                  </a:lnTo>
                  <a:lnTo>
                    <a:pt x="143" y="227"/>
                  </a:lnTo>
                  <a:lnTo>
                    <a:pt x="143" y="229"/>
                  </a:lnTo>
                  <a:lnTo>
                    <a:pt x="143" y="229"/>
                  </a:lnTo>
                  <a:lnTo>
                    <a:pt x="147" y="229"/>
                  </a:lnTo>
                  <a:lnTo>
                    <a:pt x="150" y="231"/>
                  </a:lnTo>
                  <a:lnTo>
                    <a:pt x="152" y="231"/>
                  </a:lnTo>
                  <a:lnTo>
                    <a:pt x="156" y="233"/>
                  </a:lnTo>
                  <a:lnTo>
                    <a:pt x="156" y="233"/>
                  </a:lnTo>
                  <a:lnTo>
                    <a:pt x="158" y="233"/>
                  </a:lnTo>
                  <a:lnTo>
                    <a:pt x="158" y="233"/>
                  </a:lnTo>
                  <a:lnTo>
                    <a:pt x="159" y="235"/>
                  </a:lnTo>
                  <a:lnTo>
                    <a:pt x="161" y="237"/>
                  </a:lnTo>
                  <a:lnTo>
                    <a:pt x="161" y="238"/>
                  </a:lnTo>
                  <a:lnTo>
                    <a:pt x="165" y="237"/>
                  </a:lnTo>
                  <a:lnTo>
                    <a:pt x="167" y="238"/>
                  </a:lnTo>
                  <a:lnTo>
                    <a:pt x="168" y="244"/>
                  </a:lnTo>
                  <a:lnTo>
                    <a:pt x="170" y="246"/>
                  </a:lnTo>
                  <a:lnTo>
                    <a:pt x="177" y="251"/>
                  </a:lnTo>
                  <a:lnTo>
                    <a:pt x="177" y="251"/>
                  </a:lnTo>
                  <a:lnTo>
                    <a:pt x="177" y="253"/>
                  </a:lnTo>
                  <a:lnTo>
                    <a:pt x="179" y="253"/>
                  </a:lnTo>
                  <a:lnTo>
                    <a:pt x="179" y="255"/>
                  </a:lnTo>
                  <a:lnTo>
                    <a:pt x="179" y="256"/>
                  </a:lnTo>
                  <a:lnTo>
                    <a:pt x="181" y="258"/>
                  </a:lnTo>
                  <a:lnTo>
                    <a:pt x="183" y="262"/>
                  </a:lnTo>
                  <a:lnTo>
                    <a:pt x="183" y="264"/>
                  </a:lnTo>
                  <a:lnTo>
                    <a:pt x="183" y="265"/>
                  </a:lnTo>
                  <a:lnTo>
                    <a:pt x="183" y="265"/>
                  </a:lnTo>
                  <a:lnTo>
                    <a:pt x="183" y="269"/>
                  </a:lnTo>
                  <a:lnTo>
                    <a:pt x="183" y="271"/>
                  </a:lnTo>
                  <a:lnTo>
                    <a:pt x="183" y="271"/>
                  </a:lnTo>
                  <a:lnTo>
                    <a:pt x="183" y="273"/>
                  </a:lnTo>
                  <a:lnTo>
                    <a:pt x="183" y="273"/>
                  </a:lnTo>
                  <a:lnTo>
                    <a:pt x="183" y="273"/>
                  </a:lnTo>
                  <a:lnTo>
                    <a:pt x="183" y="274"/>
                  </a:lnTo>
                  <a:lnTo>
                    <a:pt x="185" y="274"/>
                  </a:lnTo>
                  <a:lnTo>
                    <a:pt x="188" y="271"/>
                  </a:lnTo>
                  <a:lnTo>
                    <a:pt x="190" y="271"/>
                  </a:lnTo>
                  <a:lnTo>
                    <a:pt x="190" y="271"/>
                  </a:lnTo>
                  <a:lnTo>
                    <a:pt x="192" y="273"/>
                  </a:lnTo>
                  <a:lnTo>
                    <a:pt x="194" y="282"/>
                  </a:lnTo>
                  <a:lnTo>
                    <a:pt x="194" y="282"/>
                  </a:lnTo>
                  <a:lnTo>
                    <a:pt x="194" y="283"/>
                  </a:lnTo>
                  <a:lnTo>
                    <a:pt x="197" y="287"/>
                  </a:lnTo>
                  <a:lnTo>
                    <a:pt x="199" y="289"/>
                  </a:lnTo>
                  <a:lnTo>
                    <a:pt x="203" y="294"/>
                  </a:lnTo>
                  <a:lnTo>
                    <a:pt x="206" y="294"/>
                  </a:lnTo>
                  <a:lnTo>
                    <a:pt x="208" y="296"/>
                  </a:lnTo>
                  <a:lnTo>
                    <a:pt x="208" y="300"/>
                  </a:lnTo>
                  <a:lnTo>
                    <a:pt x="206" y="302"/>
                  </a:lnTo>
                  <a:lnTo>
                    <a:pt x="205" y="303"/>
                  </a:lnTo>
                  <a:lnTo>
                    <a:pt x="201" y="305"/>
                  </a:lnTo>
                  <a:lnTo>
                    <a:pt x="199" y="305"/>
                  </a:lnTo>
                  <a:lnTo>
                    <a:pt x="199" y="309"/>
                  </a:lnTo>
                  <a:lnTo>
                    <a:pt x="199" y="311"/>
                  </a:lnTo>
                  <a:lnTo>
                    <a:pt x="199" y="314"/>
                  </a:lnTo>
                  <a:lnTo>
                    <a:pt x="199" y="318"/>
                  </a:lnTo>
                  <a:lnTo>
                    <a:pt x="199" y="325"/>
                  </a:lnTo>
                  <a:lnTo>
                    <a:pt x="199" y="327"/>
                  </a:lnTo>
                  <a:lnTo>
                    <a:pt x="199" y="329"/>
                  </a:lnTo>
                  <a:lnTo>
                    <a:pt x="201" y="334"/>
                  </a:lnTo>
                  <a:lnTo>
                    <a:pt x="201" y="336"/>
                  </a:lnTo>
                  <a:lnTo>
                    <a:pt x="201" y="339"/>
                  </a:lnTo>
                  <a:lnTo>
                    <a:pt x="203" y="341"/>
                  </a:lnTo>
                  <a:lnTo>
                    <a:pt x="203" y="345"/>
                  </a:lnTo>
                  <a:lnTo>
                    <a:pt x="201" y="347"/>
                  </a:lnTo>
                  <a:lnTo>
                    <a:pt x="199" y="347"/>
                  </a:lnTo>
                  <a:lnTo>
                    <a:pt x="199" y="348"/>
                  </a:lnTo>
                  <a:lnTo>
                    <a:pt x="199" y="350"/>
                  </a:lnTo>
                  <a:lnTo>
                    <a:pt x="197" y="354"/>
                  </a:lnTo>
                  <a:lnTo>
                    <a:pt x="197" y="356"/>
                  </a:lnTo>
                  <a:lnTo>
                    <a:pt x="196" y="358"/>
                  </a:lnTo>
                  <a:lnTo>
                    <a:pt x="197" y="361"/>
                  </a:lnTo>
                  <a:lnTo>
                    <a:pt x="199" y="363"/>
                  </a:lnTo>
                  <a:lnTo>
                    <a:pt x="201" y="363"/>
                  </a:lnTo>
                  <a:lnTo>
                    <a:pt x="203" y="363"/>
                  </a:lnTo>
                  <a:lnTo>
                    <a:pt x="205" y="363"/>
                  </a:lnTo>
                  <a:lnTo>
                    <a:pt x="208" y="365"/>
                  </a:lnTo>
                  <a:lnTo>
                    <a:pt x="212" y="365"/>
                  </a:lnTo>
                  <a:lnTo>
                    <a:pt x="212" y="367"/>
                  </a:lnTo>
                  <a:lnTo>
                    <a:pt x="214" y="367"/>
                  </a:lnTo>
                  <a:lnTo>
                    <a:pt x="214" y="370"/>
                  </a:lnTo>
                  <a:lnTo>
                    <a:pt x="212" y="374"/>
                  </a:lnTo>
                  <a:lnTo>
                    <a:pt x="212" y="376"/>
                  </a:lnTo>
                  <a:lnTo>
                    <a:pt x="214" y="377"/>
                  </a:lnTo>
                  <a:lnTo>
                    <a:pt x="214" y="381"/>
                  </a:lnTo>
                  <a:lnTo>
                    <a:pt x="212" y="383"/>
                  </a:lnTo>
                  <a:lnTo>
                    <a:pt x="206" y="386"/>
                  </a:lnTo>
                  <a:lnTo>
                    <a:pt x="205" y="388"/>
                  </a:lnTo>
                  <a:lnTo>
                    <a:pt x="205" y="390"/>
                  </a:lnTo>
                  <a:lnTo>
                    <a:pt x="205" y="392"/>
                  </a:lnTo>
                  <a:lnTo>
                    <a:pt x="205" y="394"/>
                  </a:lnTo>
                  <a:lnTo>
                    <a:pt x="205" y="394"/>
                  </a:lnTo>
                  <a:lnTo>
                    <a:pt x="205" y="395"/>
                  </a:lnTo>
                  <a:lnTo>
                    <a:pt x="205" y="397"/>
                  </a:lnTo>
                  <a:lnTo>
                    <a:pt x="205" y="397"/>
                  </a:lnTo>
                  <a:lnTo>
                    <a:pt x="203" y="399"/>
                  </a:lnTo>
                  <a:lnTo>
                    <a:pt x="205" y="401"/>
                  </a:lnTo>
                  <a:lnTo>
                    <a:pt x="205" y="403"/>
                  </a:lnTo>
                  <a:lnTo>
                    <a:pt x="206" y="404"/>
                  </a:lnTo>
                  <a:lnTo>
                    <a:pt x="206" y="406"/>
                  </a:lnTo>
                  <a:lnTo>
                    <a:pt x="208" y="408"/>
                  </a:lnTo>
                  <a:lnTo>
                    <a:pt x="208" y="408"/>
                  </a:lnTo>
                  <a:lnTo>
                    <a:pt x="208" y="410"/>
                  </a:lnTo>
                  <a:lnTo>
                    <a:pt x="208" y="412"/>
                  </a:lnTo>
                  <a:lnTo>
                    <a:pt x="208" y="412"/>
                  </a:lnTo>
                  <a:lnTo>
                    <a:pt x="208" y="414"/>
                  </a:lnTo>
                  <a:lnTo>
                    <a:pt x="208" y="415"/>
                  </a:lnTo>
                  <a:lnTo>
                    <a:pt x="210" y="419"/>
                  </a:lnTo>
                  <a:lnTo>
                    <a:pt x="212" y="421"/>
                  </a:lnTo>
                  <a:lnTo>
                    <a:pt x="214" y="423"/>
                  </a:lnTo>
                  <a:lnTo>
                    <a:pt x="214" y="423"/>
                  </a:lnTo>
                  <a:lnTo>
                    <a:pt x="215" y="424"/>
                  </a:lnTo>
                  <a:lnTo>
                    <a:pt x="219" y="430"/>
                  </a:lnTo>
                  <a:lnTo>
                    <a:pt x="221" y="433"/>
                  </a:lnTo>
                  <a:lnTo>
                    <a:pt x="221" y="435"/>
                  </a:lnTo>
                  <a:lnTo>
                    <a:pt x="223" y="439"/>
                  </a:lnTo>
                  <a:lnTo>
                    <a:pt x="224" y="444"/>
                  </a:lnTo>
                  <a:lnTo>
                    <a:pt x="224" y="446"/>
                  </a:lnTo>
                  <a:lnTo>
                    <a:pt x="224" y="446"/>
                  </a:lnTo>
                  <a:lnTo>
                    <a:pt x="224" y="448"/>
                  </a:lnTo>
                  <a:lnTo>
                    <a:pt x="223" y="448"/>
                  </a:lnTo>
                  <a:lnTo>
                    <a:pt x="221" y="448"/>
                  </a:lnTo>
                  <a:lnTo>
                    <a:pt x="221" y="450"/>
                  </a:lnTo>
                  <a:lnTo>
                    <a:pt x="219" y="453"/>
                  </a:lnTo>
                  <a:lnTo>
                    <a:pt x="219" y="453"/>
                  </a:lnTo>
                  <a:lnTo>
                    <a:pt x="219" y="459"/>
                  </a:lnTo>
                  <a:lnTo>
                    <a:pt x="219" y="460"/>
                  </a:lnTo>
                  <a:lnTo>
                    <a:pt x="219" y="464"/>
                  </a:lnTo>
                  <a:lnTo>
                    <a:pt x="219" y="466"/>
                  </a:lnTo>
                  <a:lnTo>
                    <a:pt x="219" y="468"/>
                  </a:lnTo>
                  <a:lnTo>
                    <a:pt x="219" y="470"/>
                  </a:lnTo>
                  <a:lnTo>
                    <a:pt x="219" y="471"/>
                  </a:lnTo>
                  <a:lnTo>
                    <a:pt x="219" y="475"/>
                  </a:lnTo>
                  <a:lnTo>
                    <a:pt x="219" y="477"/>
                  </a:lnTo>
                  <a:lnTo>
                    <a:pt x="217" y="477"/>
                  </a:lnTo>
                  <a:lnTo>
                    <a:pt x="215" y="479"/>
                  </a:lnTo>
                  <a:lnTo>
                    <a:pt x="215" y="480"/>
                  </a:lnTo>
                  <a:lnTo>
                    <a:pt x="214" y="482"/>
                  </a:lnTo>
                  <a:lnTo>
                    <a:pt x="212" y="482"/>
                  </a:lnTo>
                  <a:lnTo>
                    <a:pt x="212" y="484"/>
                  </a:lnTo>
                  <a:lnTo>
                    <a:pt x="212" y="486"/>
                  </a:lnTo>
                  <a:lnTo>
                    <a:pt x="210" y="486"/>
                  </a:lnTo>
                  <a:lnTo>
                    <a:pt x="208" y="488"/>
                  </a:lnTo>
                  <a:lnTo>
                    <a:pt x="208" y="489"/>
                  </a:lnTo>
                  <a:lnTo>
                    <a:pt x="206" y="493"/>
                  </a:lnTo>
                  <a:lnTo>
                    <a:pt x="206" y="493"/>
                  </a:lnTo>
                  <a:lnTo>
                    <a:pt x="208" y="497"/>
                  </a:lnTo>
                  <a:lnTo>
                    <a:pt x="208" y="497"/>
                  </a:lnTo>
                  <a:lnTo>
                    <a:pt x="208" y="498"/>
                  </a:lnTo>
                  <a:lnTo>
                    <a:pt x="208" y="502"/>
                  </a:lnTo>
                  <a:lnTo>
                    <a:pt x="208" y="504"/>
                  </a:lnTo>
                  <a:lnTo>
                    <a:pt x="208" y="504"/>
                  </a:lnTo>
                  <a:lnTo>
                    <a:pt x="208" y="506"/>
                  </a:lnTo>
                  <a:lnTo>
                    <a:pt x="208" y="507"/>
                  </a:lnTo>
                  <a:lnTo>
                    <a:pt x="208" y="509"/>
                  </a:lnTo>
                  <a:lnTo>
                    <a:pt x="208" y="511"/>
                  </a:lnTo>
                  <a:lnTo>
                    <a:pt x="210" y="515"/>
                  </a:lnTo>
                  <a:lnTo>
                    <a:pt x="210" y="520"/>
                  </a:lnTo>
                  <a:lnTo>
                    <a:pt x="212" y="524"/>
                  </a:lnTo>
                  <a:lnTo>
                    <a:pt x="214" y="524"/>
                  </a:lnTo>
                  <a:lnTo>
                    <a:pt x="219" y="527"/>
                  </a:lnTo>
                  <a:lnTo>
                    <a:pt x="221" y="527"/>
                  </a:lnTo>
                  <a:lnTo>
                    <a:pt x="223" y="536"/>
                  </a:lnTo>
                  <a:lnTo>
                    <a:pt x="223" y="538"/>
                  </a:lnTo>
                  <a:lnTo>
                    <a:pt x="224" y="538"/>
                  </a:lnTo>
                  <a:lnTo>
                    <a:pt x="224" y="540"/>
                  </a:lnTo>
                  <a:lnTo>
                    <a:pt x="226" y="540"/>
                  </a:lnTo>
                  <a:lnTo>
                    <a:pt x="226" y="542"/>
                  </a:lnTo>
                  <a:lnTo>
                    <a:pt x="228" y="549"/>
                  </a:lnTo>
                  <a:lnTo>
                    <a:pt x="228" y="551"/>
                  </a:lnTo>
                  <a:lnTo>
                    <a:pt x="228" y="553"/>
                  </a:lnTo>
                  <a:lnTo>
                    <a:pt x="228" y="554"/>
                  </a:lnTo>
                  <a:lnTo>
                    <a:pt x="230" y="558"/>
                  </a:lnTo>
                  <a:lnTo>
                    <a:pt x="232" y="562"/>
                  </a:lnTo>
                  <a:lnTo>
                    <a:pt x="233" y="565"/>
                  </a:lnTo>
                  <a:lnTo>
                    <a:pt x="233" y="569"/>
                  </a:lnTo>
                  <a:lnTo>
                    <a:pt x="233" y="569"/>
                  </a:lnTo>
                  <a:lnTo>
                    <a:pt x="233" y="571"/>
                  </a:lnTo>
                  <a:lnTo>
                    <a:pt x="233" y="572"/>
                  </a:lnTo>
                  <a:lnTo>
                    <a:pt x="235" y="574"/>
                  </a:lnTo>
                  <a:lnTo>
                    <a:pt x="235" y="574"/>
                  </a:lnTo>
                  <a:lnTo>
                    <a:pt x="237" y="572"/>
                  </a:lnTo>
                  <a:lnTo>
                    <a:pt x="237" y="572"/>
                  </a:lnTo>
                  <a:lnTo>
                    <a:pt x="237" y="571"/>
                  </a:lnTo>
                  <a:lnTo>
                    <a:pt x="237" y="569"/>
                  </a:lnTo>
                  <a:lnTo>
                    <a:pt x="239" y="569"/>
                  </a:lnTo>
                  <a:lnTo>
                    <a:pt x="241" y="571"/>
                  </a:lnTo>
                  <a:lnTo>
                    <a:pt x="241" y="571"/>
                  </a:lnTo>
                  <a:lnTo>
                    <a:pt x="242" y="574"/>
                  </a:lnTo>
                  <a:lnTo>
                    <a:pt x="244" y="574"/>
                  </a:lnTo>
                  <a:lnTo>
                    <a:pt x="246" y="574"/>
                  </a:lnTo>
                  <a:lnTo>
                    <a:pt x="246" y="574"/>
                  </a:lnTo>
                  <a:lnTo>
                    <a:pt x="246" y="572"/>
                  </a:lnTo>
                  <a:lnTo>
                    <a:pt x="246" y="572"/>
                  </a:lnTo>
                  <a:lnTo>
                    <a:pt x="246" y="572"/>
                  </a:lnTo>
                  <a:lnTo>
                    <a:pt x="248" y="571"/>
                  </a:lnTo>
                  <a:lnTo>
                    <a:pt x="248" y="571"/>
                  </a:lnTo>
                  <a:lnTo>
                    <a:pt x="250" y="571"/>
                  </a:lnTo>
                  <a:lnTo>
                    <a:pt x="252" y="571"/>
                  </a:lnTo>
                  <a:lnTo>
                    <a:pt x="252" y="571"/>
                  </a:lnTo>
                  <a:lnTo>
                    <a:pt x="253" y="563"/>
                  </a:lnTo>
                  <a:lnTo>
                    <a:pt x="255" y="563"/>
                  </a:lnTo>
                  <a:lnTo>
                    <a:pt x="255" y="563"/>
                  </a:lnTo>
                  <a:lnTo>
                    <a:pt x="255" y="562"/>
                  </a:lnTo>
                  <a:lnTo>
                    <a:pt x="255" y="562"/>
                  </a:lnTo>
                  <a:lnTo>
                    <a:pt x="255" y="560"/>
                  </a:lnTo>
                  <a:lnTo>
                    <a:pt x="255" y="560"/>
                  </a:lnTo>
                  <a:lnTo>
                    <a:pt x="257" y="560"/>
                  </a:lnTo>
                  <a:lnTo>
                    <a:pt x="257" y="560"/>
                  </a:lnTo>
                  <a:lnTo>
                    <a:pt x="259" y="558"/>
                  </a:lnTo>
                  <a:lnTo>
                    <a:pt x="261" y="558"/>
                  </a:lnTo>
                  <a:lnTo>
                    <a:pt x="261" y="558"/>
                  </a:lnTo>
                  <a:lnTo>
                    <a:pt x="259" y="560"/>
                  </a:lnTo>
                  <a:lnTo>
                    <a:pt x="259" y="560"/>
                  </a:lnTo>
                  <a:lnTo>
                    <a:pt x="257" y="560"/>
                  </a:lnTo>
                  <a:lnTo>
                    <a:pt x="257" y="562"/>
                  </a:lnTo>
                  <a:lnTo>
                    <a:pt x="257" y="563"/>
                  </a:lnTo>
                  <a:lnTo>
                    <a:pt x="253" y="571"/>
                  </a:lnTo>
                  <a:lnTo>
                    <a:pt x="253" y="572"/>
                  </a:lnTo>
                  <a:lnTo>
                    <a:pt x="252" y="576"/>
                  </a:lnTo>
                  <a:lnTo>
                    <a:pt x="253" y="578"/>
                  </a:lnTo>
                  <a:lnTo>
                    <a:pt x="253" y="580"/>
                  </a:lnTo>
                  <a:lnTo>
                    <a:pt x="253" y="582"/>
                  </a:lnTo>
                  <a:lnTo>
                    <a:pt x="255" y="582"/>
                  </a:lnTo>
                  <a:lnTo>
                    <a:pt x="257" y="583"/>
                  </a:lnTo>
                  <a:lnTo>
                    <a:pt x="259" y="583"/>
                  </a:lnTo>
                  <a:lnTo>
                    <a:pt x="259" y="585"/>
                  </a:lnTo>
                  <a:lnTo>
                    <a:pt x="259" y="591"/>
                  </a:lnTo>
                  <a:lnTo>
                    <a:pt x="259" y="591"/>
                  </a:lnTo>
                  <a:lnTo>
                    <a:pt x="259" y="591"/>
                  </a:lnTo>
                  <a:lnTo>
                    <a:pt x="261" y="591"/>
                  </a:lnTo>
                  <a:lnTo>
                    <a:pt x="261" y="591"/>
                  </a:lnTo>
                  <a:lnTo>
                    <a:pt x="262" y="589"/>
                  </a:lnTo>
                  <a:lnTo>
                    <a:pt x="264" y="589"/>
                  </a:lnTo>
                  <a:lnTo>
                    <a:pt x="266" y="587"/>
                  </a:lnTo>
                  <a:lnTo>
                    <a:pt x="268" y="589"/>
                  </a:lnTo>
                  <a:lnTo>
                    <a:pt x="270" y="589"/>
                  </a:lnTo>
                  <a:lnTo>
                    <a:pt x="270" y="589"/>
                  </a:lnTo>
                  <a:lnTo>
                    <a:pt x="271" y="592"/>
                  </a:lnTo>
                  <a:lnTo>
                    <a:pt x="271" y="592"/>
                  </a:lnTo>
                  <a:lnTo>
                    <a:pt x="273" y="592"/>
                  </a:lnTo>
                  <a:lnTo>
                    <a:pt x="275" y="592"/>
                  </a:lnTo>
                  <a:lnTo>
                    <a:pt x="275" y="592"/>
                  </a:lnTo>
                  <a:lnTo>
                    <a:pt x="277" y="594"/>
                  </a:lnTo>
                  <a:lnTo>
                    <a:pt x="279" y="592"/>
                  </a:lnTo>
                  <a:lnTo>
                    <a:pt x="279" y="594"/>
                  </a:lnTo>
                  <a:lnTo>
                    <a:pt x="279" y="594"/>
                  </a:lnTo>
                  <a:lnTo>
                    <a:pt x="279" y="596"/>
                  </a:lnTo>
                  <a:lnTo>
                    <a:pt x="279" y="596"/>
                  </a:lnTo>
                  <a:lnTo>
                    <a:pt x="280" y="598"/>
                  </a:lnTo>
                  <a:lnTo>
                    <a:pt x="280" y="598"/>
                  </a:lnTo>
                  <a:lnTo>
                    <a:pt x="280" y="600"/>
                  </a:lnTo>
                  <a:lnTo>
                    <a:pt x="282" y="600"/>
                  </a:lnTo>
                  <a:lnTo>
                    <a:pt x="284" y="600"/>
                  </a:lnTo>
                  <a:lnTo>
                    <a:pt x="284" y="600"/>
                  </a:lnTo>
                  <a:lnTo>
                    <a:pt x="286" y="600"/>
                  </a:lnTo>
                  <a:lnTo>
                    <a:pt x="289" y="605"/>
                  </a:lnTo>
                  <a:lnTo>
                    <a:pt x="291" y="607"/>
                  </a:lnTo>
                  <a:lnTo>
                    <a:pt x="293" y="609"/>
                  </a:lnTo>
                  <a:lnTo>
                    <a:pt x="293" y="612"/>
                  </a:lnTo>
                  <a:lnTo>
                    <a:pt x="291" y="616"/>
                  </a:lnTo>
                  <a:lnTo>
                    <a:pt x="293" y="618"/>
                  </a:lnTo>
                  <a:lnTo>
                    <a:pt x="291" y="619"/>
                  </a:lnTo>
                  <a:lnTo>
                    <a:pt x="291" y="621"/>
                  </a:lnTo>
                  <a:lnTo>
                    <a:pt x="291" y="621"/>
                  </a:lnTo>
                  <a:lnTo>
                    <a:pt x="289" y="621"/>
                  </a:lnTo>
                  <a:lnTo>
                    <a:pt x="289" y="621"/>
                  </a:lnTo>
                  <a:lnTo>
                    <a:pt x="288" y="621"/>
                  </a:lnTo>
                  <a:lnTo>
                    <a:pt x="291" y="627"/>
                  </a:lnTo>
                  <a:lnTo>
                    <a:pt x="291" y="627"/>
                  </a:lnTo>
                  <a:lnTo>
                    <a:pt x="291" y="627"/>
                  </a:lnTo>
                  <a:lnTo>
                    <a:pt x="289" y="628"/>
                  </a:lnTo>
                  <a:lnTo>
                    <a:pt x="289" y="628"/>
                  </a:lnTo>
                  <a:lnTo>
                    <a:pt x="291" y="628"/>
                  </a:lnTo>
                  <a:lnTo>
                    <a:pt x="291" y="628"/>
                  </a:lnTo>
                  <a:lnTo>
                    <a:pt x="289" y="630"/>
                  </a:lnTo>
                  <a:lnTo>
                    <a:pt x="289" y="634"/>
                  </a:lnTo>
                  <a:lnTo>
                    <a:pt x="289" y="636"/>
                  </a:lnTo>
                  <a:lnTo>
                    <a:pt x="289" y="636"/>
                  </a:lnTo>
                  <a:lnTo>
                    <a:pt x="289" y="636"/>
                  </a:lnTo>
                  <a:lnTo>
                    <a:pt x="291" y="638"/>
                  </a:lnTo>
                  <a:lnTo>
                    <a:pt x="289" y="638"/>
                  </a:lnTo>
                  <a:lnTo>
                    <a:pt x="289" y="639"/>
                  </a:lnTo>
                  <a:lnTo>
                    <a:pt x="289" y="639"/>
                  </a:lnTo>
                  <a:lnTo>
                    <a:pt x="291" y="639"/>
                  </a:lnTo>
                  <a:lnTo>
                    <a:pt x="291" y="639"/>
                  </a:lnTo>
                  <a:lnTo>
                    <a:pt x="291" y="641"/>
                  </a:lnTo>
                  <a:lnTo>
                    <a:pt x="289" y="641"/>
                  </a:lnTo>
                  <a:lnTo>
                    <a:pt x="289" y="641"/>
                  </a:lnTo>
                  <a:lnTo>
                    <a:pt x="289" y="641"/>
                  </a:lnTo>
                  <a:lnTo>
                    <a:pt x="289" y="643"/>
                  </a:lnTo>
                  <a:lnTo>
                    <a:pt x="289" y="645"/>
                  </a:lnTo>
                  <a:lnTo>
                    <a:pt x="288" y="645"/>
                  </a:lnTo>
                  <a:lnTo>
                    <a:pt x="288" y="647"/>
                  </a:lnTo>
                  <a:lnTo>
                    <a:pt x="286" y="648"/>
                  </a:lnTo>
                  <a:lnTo>
                    <a:pt x="286" y="650"/>
                  </a:lnTo>
                  <a:lnTo>
                    <a:pt x="286" y="652"/>
                  </a:lnTo>
                  <a:lnTo>
                    <a:pt x="291" y="654"/>
                  </a:lnTo>
                  <a:lnTo>
                    <a:pt x="293" y="656"/>
                  </a:lnTo>
                  <a:lnTo>
                    <a:pt x="293" y="656"/>
                  </a:lnTo>
                  <a:lnTo>
                    <a:pt x="293" y="657"/>
                  </a:lnTo>
                  <a:lnTo>
                    <a:pt x="293" y="657"/>
                  </a:lnTo>
                  <a:lnTo>
                    <a:pt x="293" y="659"/>
                  </a:lnTo>
                  <a:lnTo>
                    <a:pt x="293" y="661"/>
                  </a:lnTo>
                  <a:lnTo>
                    <a:pt x="295" y="661"/>
                  </a:lnTo>
                  <a:lnTo>
                    <a:pt x="295" y="663"/>
                  </a:lnTo>
                  <a:lnTo>
                    <a:pt x="295" y="663"/>
                  </a:lnTo>
                  <a:lnTo>
                    <a:pt x="295" y="665"/>
                  </a:lnTo>
                  <a:lnTo>
                    <a:pt x="295" y="665"/>
                  </a:lnTo>
                  <a:lnTo>
                    <a:pt x="297" y="665"/>
                  </a:lnTo>
                  <a:lnTo>
                    <a:pt x="295" y="666"/>
                  </a:lnTo>
                  <a:lnTo>
                    <a:pt x="297" y="668"/>
                  </a:lnTo>
                  <a:lnTo>
                    <a:pt x="297" y="670"/>
                  </a:lnTo>
                  <a:lnTo>
                    <a:pt x="297" y="672"/>
                  </a:lnTo>
                  <a:lnTo>
                    <a:pt x="297" y="672"/>
                  </a:lnTo>
                  <a:lnTo>
                    <a:pt x="297" y="674"/>
                  </a:lnTo>
                  <a:lnTo>
                    <a:pt x="295" y="672"/>
                  </a:lnTo>
                  <a:lnTo>
                    <a:pt x="293" y="672"/>
                  </a:lnTo>
                  <a:lnTo>
                    <a:pt x="291" y="670"/>
                  </a:lnTo>
                  <a:lnTo>
                    <a:pt x="291" y="668"/>
                  </a:lnTo>
                  <a:lnTo>
                    <a:pt x="286" y="668"/>
                  </a:lnTo>
                  <a:lnTo>
                    <a:pt x="286" y="668"/>
                  </a:lnTo>
                  <a:lnTo>
                    <a:pt x="286" y="670"/>
                  </a:lnTo>
                  <a:lnTo>
                    <a:pt x="286" y="670"/>
                  </a:lnTo>
                  <a:lnTo>
                    <a:pt x="284" y="670"/>
                  </a:lnTo>
                  <a:lnTo>
                    <a:pt x="284" y="672"/>
                  </a:lnTo>
                  <a:lnTo>
                    <a:pt x="286" y="674"/>
                  </a:lnTo>
                  <a:lnTo>
                    <a:pt x="288" y="675"/>
                  </a:lnTo>
                  <a:lnTo>
                    <a:pt x="289" y="675"/>
                  </a:lnTo>
                  <a:lnTo>
                    <a:pt x="289" y="677"/>
                  </a:lnTo>
                  <a:lnTo>
                    <a:pt x="291" y="679"/>
                  </a:lnTo>
                  <a:lnTo>
                    <a:pt x="291" y="677"/>
                  </a:lnTo>
                  <a:lnTo>
                    <a:pt x="291" y="677"/>
                  </a:lnTo>
                  <a:lnTo>
                    <a:pt x="293" y="677"/>
                  </a:lnTo>
                  <a:lnTo>
                    <a:pt x="293" y="679"/>
                  </a:lnTo>
                  <a:lnTo>
                    <a:pt x="293" y="679"/>
                  </a:lnTo>
                  <a:lnTo>
                    <a:pt x="293" y="683"/>
                  </a:lnTo>
                  <a:lnTo>
                    <a:pt x="293" y="684"/>
                  </a:lnTo>
                  <a:lnTo>
                    <a:pt x="293" y="686"/>
                  </a:lnTo>
                  <a:lnTo>
                    <a:pt x="293" y="686"/>
                  </a:lnTo>
                  <a:lnTo>
                    <a:pt x="288" y="688"/>
                  </a:lnTo>
                  <a:lnTo>
                    <a:pt x="286" y="688"/>
                  </a:lnTo>
                  <a:lnTo>
                    <a:pt x="288" y="688"/>
                  </a:lnTo>
                  <a:lnTo>
                    <a:pt x="288" y="686"/>
                  </a:lnTo>
                  <a:lnTo>
                    <a:pt x="288" y="686"/>
                  </a:lnTo>
                  <a:lnTo>
                    <a:pt x="288" y="686"/>
                  </a:lnTo>
                  <a:lnTo>
                    <a:pt x="286" y="686"/>
                  </a:lnTo>
                  <a:lnTo>
                    <a:pt x="286" y="686"/>
                  </a:lnTo>
                  <a:lnTo>
                    <a:pt x="284" y="684"/>
                  </a:lnTo>
                  <a:lnTo>
                    <a:pt x="284" y="683"/>
                  </a:lnTo>
                  <a:lnTo>
                    <a:pt x="284" y="683"/>
                  </a:lnTo>
                  <a:lnTo>
                    <a:pt x="284" y="681"/>
                  </a:lnTo>
                  <a:lnTo>
                    <a:pt x="284" y="681"/>
                  </a:lnTo>
                  <a:lnTo>
                    <a:pt x="282" y="681"/>
                  </a:lnTo>
                  <a:lnTo>
                    <a:pt x="282" y="681"/>
                  </a:lnTo>
                  <a:lnTo>
                    <a:pt x="282" y="681"/>
                  </a:lnTo>
                  <a:lnTo>
                    <a:pt x="282" y="681"/>
                  </a:lnTo>
                  <a:lnTo>
                    <a:pt x="280" y="679"/>
                  </a:lnTo>
                  <a:lnTo>
                    <a:pt x="280" y="679"/>
                  </a:lnTo>
                  <a:lnTo>
                    <a:pt x="280" y="677"/>
                  </a:lnTo>
                  <a:lnTo>
                    <a:pt x="279" y="677"/>
                  </a:lnTo>
                  <a:lnTo>
                    <a:pt x="279" y="677"/>
                  </a:lnTo>
                  <a:lnTo>
                    <a:pt x="270" y="683"/>
                  </a:lnTo>
                  <a:lnTo>
                    <a:pt x="264" y="683"/>
                  </a:lnTo>
                  <a:lnTo>
                    <a:pt x="262" y="684"/>
                  </a:lnTo>
                  <a:lnTo>
                    <a:pt x="261" y="686"/>
                  </a:lnTo>
                  <a:lnTo>
                    <a:pt x="259" y="686"/>
                  </a:lnTo>
                  <a:lnTo>
                    <a:pt x="259" y="686"/>
                  </a:lnTo>
                  <a:lnTo>
                    <a:pt x="259" y="690"/>
                  </a:lnTo>
                  <a:lnTo>
                    <a:pt x="259" y="690"/>
                  </a:lnTo>
                  <a:lnTo>
                    <a:pt x="259" y="690"/>
                  </a:lnTo>
                  <a:lnTo>
                    <a:pt x="259" y="692"/>
                  </a:lnTo>
                  <a:lnTo>
                    <a:pt x="259" y="692"/>
                  </a:lnTo>
                  <a:lnTo>
                    <a:pt x="257" y="692"/>
                  </a:lnTo>
                  <a:lnTo>
                    <a:pt x="253" y="690"/>
                  </a:lnTo>
                  <a:lnTo>
                    <a:pt x="253" y="690"/>
                  </a:lnTo>
                  <a:lnTo>
                    <a:pt x="252" y="690"/>
                  </a:lnTo>
                  <a:lnTo>
                    <a:pt x="252" y="692"/>
                  </a:lnTo>
                  <a:lnTo>
                    <a:pt x="253" y="694"/>
                  </a:lnTo>
                  <a:lnTo>
                    <a:pt x="253" y="694"/>
                  </a:lnTo>
                  <a:lnTo>
                    <a:pt x="252" y="695"/>
                  </a:lnTo>
                  <a:lnTo>
                    <a:pt x="252" y="695"/>
                  </a:lnTo>
                  <a:lnTo>
                    <a:pt x="252" y="697"/>
                  </a:lnTo>
                  <a:lnTo>
                    <a:pt x="252" y="697"/>
                  </a:lnTo>
                  <a:lnTo>
                    <a:pt x="252" y="699"/>
                  </a:lnTo>
                  <a:lnTo>
                    <a:pt x="252" y="701"/>
                  </a:lnTo>
                  <a:lnTo>
                    <a:pt x="250" y="701"/>
                  </a:lnTo>
                  <a:lnTo>
                    <a:pt x="248" y="703"/>
                  </a:lnTo>
                  <a:lnTo>
                    <a:pt x="246" y="704"/>
                  </a:lnTo>
                  <a:lnTo>
                    <a:pt x="246" y="704"/>
                  </a:lnTo>
                  <a:lnTo>
                    <a:pt x="246" y="704"/>
                  </a:lnTo>
                  <a:lnTo>
                    <a:pt x="246" y="706"/>
                  </a:lnTo>
                  <a:lnTo>
                    <a:pt x="246" y="708"/>
                  </a:lnTo>
                  <a:lnTo>
                    <a:pt x="244" y="708"/>
                  </a:lnTo>
                  <a:lnTo>
                    <a:pt x="244" y="710"/>
                  </a:lnTo>
                  <a:lnTo>
                    <a:pt x="244" y="712"/>
                  </a:lnTo>
                  <a:lnTo>
                    <a:pt x="242" y="715"/>
                  </a:lnTo>
                  <a:lnTo>
                    <a:pt x="242" y="715"/>
                  </a:lnTo>
                  <a:lnTo>
                    <a:pt x="244" y="715"/>
                  </a:lnTo>
                  <a:lnTo>
                    <a:pt x="242" y="717"/>
                  </a:lnTo>
                  <a:lnTo>
                    <a:pt x="242" y="717"/>
                  </a:lnTo>
                  <a:lnTo>
                    <a:pt x="242" y="719"/>
                  </a:lnTo>
                  <a:lnTo>
                    <a:pt x="242" y="719"/>
                  </a:lnTo>
                  <a:lnTo>
                    <a:pt x="242" y="721"/>
                  </a:lnTo>
                  <a:lnTo>
                    <a:pt x="242" y="722"/>
                  </a:lnTo>
                  <a:lnTo>
                    <a:pt x="241" y="722"/>
                  </a:lnTo>
                  <a:lnTo>
                    <a:pt x="241" y="722"/>
                  </a:lnTo>
                  <a:lnTo>
                    <a:pt x="239" y="724"/>
                  </a:lnTo>
                  <a:lnTo>
                    <a:pt x="239" y="724"/>
                  </a:lnTo>
                  <a:lnTo>
                    <a:pt x="239" y="726"/>
                  </a:lnTo>
                  <a:lnTo>
                    <a:pt x="239" y="726"/>
                  </a:lnTo>
                  <a:lnTo>
                    <a:pt x="237" y="728"/>
                  </a:lnTo>
                  <a:lnTo>
                    <a:pt x="235" y="726"/>
                  </a:lnTo>
                  <a:lnTo>
                    <a:pt x="235" y="728"/>
                  </a:lnTo>
                  <a:lnTo>
                    <a:pt x="235" y="728"/>
                  </a:lnTo>
                  <a:lnTo>
                    <a:pt x="235" y="730"/>
                  </a:lnTo>
                  <a:lnTo>
                    <a:pt x="235" y="731"/>
                  </a:lnTo>
                  <a:lnTo>
                    <a:pt x="235" y="731"/>
                  </a:lnTo>
                  <a:lnTo>
                    <a:pt x="233" y="731"/>
                  </a:lnTo>
                  <a:lnTo>
                    <a:pt x="232" y="733"/>
                  </a:lnTo>
                  <a:lnTo>
                    <a:pt x="232" y="731"/>
                  </a:lnTo>
                  <a:lnTo>
                    <a:pt x="230" y="733"/>
                  </a:lnTo>
                  <a:lnTo>
                    <a:pt x="230" y="733"/>
                  </a:lnTo>
                  <a:lnTo>
                    <a:pt x="230" y="733"/>
                  </a:lnTo>
                  <a:lnTo>
                    <a:pt x="228" y="733"/>
                  </a:lnTo>
                  <a:lnTo>
                    <a:pt x="228" y="735"/>
                  </a:lnTo>
                  <a:lnTo>
                    <a:pt x="228" y="737"/>
                  </a:lnTo>
                  <a:lnTo>
                    <a:pt x="226" y="737"/>
                  </a:lnTo>
                  <a:lnTo>
                    <a:pt x="224" y="739"/>
                  </a:lnTo>
                  <a:lnTo>
                    <a:pt x="224" y="739"/>
                  </a:lnTo>
                  <a:lnTo>
                    <a:pt x="224" y="742"/>
                  </a:lnTo>
                  <a:lnTo>
                    <a:pt x="223" y="744"/>
                  </a:lnTo>
                  <a:lnTo>
                    <a:pt x="221" y="748"/>
                  </a:lnTo>
                  <a:lnTo>
                    <a:pt x="221" y="749"/>
                  </a:lnTo>
                  <a:lnTo>
                    <a:pt x="221" y="751"/>
                  </a:lnTo>
                  <a:lnTo>
                    <a:pt x="221" y="751"/>
                  </a:lnTo>
                  <a:lnTo>
                    <a:pt x="221" y="753"/>
                  </a:lnTo>
                  <a:lnTo>
                    <a:pt x="223" y="755"/>
                  </a:lnTo>
                  <a:lnTo>
                    <a:pt x="221" y="753"/>
                  </a:lnTo>
                  <a:lnTo>
                    <a:pt x="219" y="753"/>
                  </a:lnTo>
                  <a:lnTo>
                    <a:pt x="217" y="753"/>
                  </a:lnTo>
                  <a:lnTo>
                    <a:pt x="217" y="757"/>
                  </a:lnTo>
                  <a:lnTo>
                    <a:pt x="217" y="757"/>
                  </a:lnTo>
                  <a:lnTo>
                    <a:pt x="215" y="759"/>
                  </a:lnTo>
                  <a:lnTo>
                    <a:pt x="214" y="759"/>
                  </a:lnTo>
                  <a:lnTo>
                    <a:pt x="212" y="759"/>
                  </a:lnTo>
                  <a:lnTo>
                    <a:pt x="212" y="759"/>
                  </a:lnTo>
                  <a:lnTo>
                    <a:pt x="210" y="759"/>
                  </a:lnTo>
                  <a:lnTo>
                    <a:pt x="210" y="760"/>
                  </a:lnTo>
                  <a:lnTo>
                    <a:pt x="210" y="762"/>
                  </a:lnTo>
                  <a:lnTo>
                    <a:pt x="210" y="762"/>
                  </a:lnTo>
                  <a:lnTo>
                    <a:pt x="210" y="764"/>
                  </a:lnTo>
                  <a:lnTo>
                    <a:pt x="210" y="764"/>
                  </a:lnTo>
                  <a:lnTo>
                    <a:pt x="208" y="766"/>
                  </a:lnTo>
                  <a:lnTo>
                    <a:pt x="208" y="768"/>
                  </a:lnTo>
                  <a:lnTo>
                    <a:pt x="208" y="768"/>
                  </a:lnTo>
                  <a:lnTo>
                    <a:pt x="206" y="769"/>
                  </a:lnTo>
                  <a:lnTo>
                    <a:pt x="206" y="771"/>
                  </a:lnTo>
                  <a:lnTo>
                    <a:pt x="205" y="771"/>
                  </a:lnTo>
                  <a:lnTo>
                    <a:pt x="205" y="771"/>
                  </a:lnTo>
                  <a:lnTo>
                    <a:pt x="203" y="771"/>
                  </a:lnTo>
                  <a:lnTo>
                    <a:pt x="203" y="773"/>
                  </a:lnTo>
                  <a:lnTo>
                    <a:pt x="205" y="773"/>
                  </a:lnTo>
                  <a:lnTo>
                    <a:pt x="205" y="777"/>
                  </a:lnTo>
                  <a:lnTo>
                    <a:pt x="206" y="778"/>
                  </a:lnTo>
                  <a:lnTo>
                    <a:pt x="205" y="780"/>
                  </a:lnTo>
                  <a:lnTo>
                    <a:pt x="201" y="780"/>
                  </a:lnTo>
                  <a:lnTo>
                    <a:pt x="199" y="778"/>
                  </a:lnTo>
                  <a:lnTo>
                    <a:pt x="199" y="778"/>
                  </a:lnTo>
                  <a:lnTo>
                    <a:pt x="199" y="778"/>
                  </a:lnTo>
                  <a:lnTo>
                    <a:pt x="199" y="778"/>
                  </a:lnTo>
                  <a:lnTo>
                    <a:pt x="197" y="778"/>
                  </a:lnTo>
                  <a:lnTo>
                    <a:pt x="197" y="778"/>
                  </a:lnTo>
                  <a:lnTo>
                    <a:pt x="197" y="778"/>
                  </a:lnTo>
                  <a:lnTo>
                    <a:pt x="196" y="777"/>
                  </a:lnTo>
                  <a:lnTo>
                    <a:pt x="194" y="777"/>
                  </a:lnTo>
                  <a:lnTo>
                    <a:pt x="194" y="778"/>
                  </a:lnTo>
                  <a:lnTo>
                    <a:pt x="194" y="782"/>
                  </a:lnTo>
                  <a:lnTo>
                    <a:pt x="194" y="784"/>
                  </a:lnTo>
                  <a:lnTo>
                    <a:pt x="194" y="784"/>
                  </a:lnTo>
                  <a:lnTo>
                    <a:pt x="194" y="786"/>
                  </a:lnTo>
                  <a:lnTo>
                    <a:pt x="194" y="787"/>
                  </a:lnTo>
                  <a:lnTo>
                    <a:pt x="194" y="787"/>
                  </a:lnTo>
                  <a:lnTo>
                    <a:pt x="194" y="789"/>
                  </a:lnTo>
                  <a:lnTo>
                    <a:pt x="194" y="791"/>
                  </a:lnTo>
                  <a:lnTo>
                    <a:pt x="196" y="791"/>
                  </a:lnTo>
                  <a:lnTo>
                    <a:pt x="194" y="793"/>
                  </a:lnTo>
                  <a:lnTo>
                    <a:pt x="194" y="795"/>
                  </a:lnTo>
                  <a:lnTo>
                    <a:pt x="192" y="795"/>
                  </a:lnTo>
                  <a:lnTo>
                    <a:pt x="190" y="793"/>
                  </a:lnTo>
                  <a:lnTo>
                    <a:pt x="190" y="795"/>
                  </a:lnTo>
                  <a:lnTo>
                    <a:pt x="188" y="796"/>
                  </a:lnTo>
                  <a:lnTo>
                    <a:pt x="185" y="796"/>
                  </a:lnTo>
                  <a:lnTo>
                    <a:pt x="183" y="796"/>
                  </a:lnTo>
                  <a:lnTo>
                    <a:pt x="183" y="796"/>
                  </a:lnTo>
                  <a:lnTo>
                    <a:pt x="181" y="796"/>
                  </a:lnTo>
                  <a:lnTo>
                    <a:pt x="181" y="798"/>
                  </a:lnTo>
                  <a:lnTo>
                    <a:pt x="183" y="798"/>
                  </a:lnTo>
                  <a:lnTo>
                    <a:pt x="183" y="798"/>
                  </a:lnTo>
                  <a:lnTo>
                    <a:pt x="181" y="800"/>
                  </a:lnTo>
                  <a:lnTo>
                    <a:pt x="181" y="800"/>
                  </a:lnTo>
                  <a:lnTo>
                    <a:pt x="181" y="800"/>
                  </a:lnTo>
                  <a:lnTo>
                    <a:pt x="177" y="800"/>
                  </a:lnTo>
                  <a:lnTo>
                    <a:pt x="177" y="800"/>
                  </a:lnTo>
                  <a:lnTo>
                    <a:pt x="177" y="802"/>
                  </a:lnTo>
                  <a:lnTo>
                    <a:pt x="174" y="804"/>
                  </a:lnTo>
                  <a:lnTo>
                    <a:pt x="174" y="805"/>
                  </a:lnTo>
                  <a:lnTo>
                    <a:pt x="174" y="805"/>
                  </a:lnTo>
                  <a:lnTo>
                    <a:pt x="174" y="807"/>
                  </a:lnTo>
                  <a:lnTo>
                    <a:pt x="174" y="807"/>
                  </a:lnTo>
                  <a:lnTo>
                    <a:pt x="174" y="809"/>
                  </a:lnTo>
                  <a:lnTo>
                    <a:pt x="174" y="811"/>
                  </a:lnTo>
                  <a:lnTo>
                    <a:pt x="174" y="811"/>
                  </a:lnTo>
                  <a:lnTo>
                    <a:pt x="174" y="809"/>
                  </a:lnTo>
                  <a:lnTo>
                    <a:pt x="172" y="807"/>
                  </a:lnTo>
                  <a:lnTo>
                    <a:pt x="172" y="805"/>
                  </a:lnTo>
                  <a:lnTo>
                    <a:pt x="170" y="805"/>
                  </a:lnTo>
                  <a:lnTo>
                    <a:pt x="170" y="807"/>
                  </a:lnTo>
                  <a:lnTo>
                    <a:pt x="170" y="807"/>
                  </a:lnTo>
                  <a:lnTo>
                    <a:pt x="170" y="809"/>
                  </a:lnTo>
                  <a:lnTo>
                    <a:pt x="170" y="809"/>
                  </a:lnTo>
                  <a:lnTo>
                    <a:pt x="170" y="809"/>
                  </a:lnTo>
                  <a:lnTo>
                    <a:pt x="170" y="811"/>
                  </a:lnTo>
                  <a:lnTo>
                    <a:pt x="170" y="811"/>
                  </a:lnTo>
                  <a:lnTo>
                    <a:pt x="170" y="813"/>
                  </a:lnTo>
                  <a:lnTo>
                    <a:pt x="170" y="813"/>
                  </a:lnTo>
                  <a:lnTo>
                    <a:pt x="170" y="813"/>
                  </a:lnTo>
                  <a:lnTo>
                    <a:pt x="168" y="813"/>
                  </a:lnTo>
                  <a:lnTo>
                    <a:pt x="168" y="813"/>
                  </a:lnTo>
                  <a:lnTo>
                    <a:pt x="170" y="815"/>
                  </a:lnTo>
                  <a:lnTo>
                    <a:pt x="167" y="815"/>
                  </a:lnTo>
                  <a:lnTo>
                    <a:pt x="168" y="816"/>
                  </a:lnTo>
                  <a:lnTo>
                    <a:pt x="170" y="816"/>
                  </a:lnTo>
                  <a:lnTo>
                    <a:pt x="168" y="818"/>
                  </a:lnTo>
                  <a:lnTo>
                    <a:pt x="167" y="818"/>
                  </a:lnTo>
                  <a:lnTo>
                    <a:pt x="167" y="820"/>
                  </a:lnTo>
                  <a:lnTo>
                    <a:pt x="167" y="820"/>
                  </a:lnTo>
                  <a:lnTo>
                    <a:pt x="167" y="822"/>
                  </a:lnTo>
                  <a:lnTo>
                    <a:pt x="167" y="822"/>
                  </a:lnTo>
                  <a:lnTo>
                    <a:pt x="167" y="822"/>
                  </a:lnTo>
                  <a:lnTo>
                    <a:pt x="167" y="824"/>
                  </a:lnTo>
                  <a:lnTo>
                    <a:pt x="165" y="824"/>
                  </a:lnTo>
                  <a:lnTo>
                    <a:pt x="165" y="824"/>
                  </a:lnTo>
                  <a:lnTo>
                    <a:pt x="165" y="824"/>
                  </a:lnTo>
                  <a:lnTo>
                    <a:pt x="165" y="825"/>
                  </a:lnTo>
                  <a:lnTo>
                    <a:pt x="163" y="825"/>
                  </a:lnTo>
                  <a:lnTo>
                    <a:pt x="163" y="825"/>
                  </a:lnTo>
                  <a:lnTo>
                    <a:pt x="161" y="825"/>
                  </a:lnTo>
                  <a:lnTo>
                    <a:pt x="161" y="825"/>
                  </a:lnTo>
                  <a:lnTo>
                    <a:pt x="159" y="824"/>
                  </a:lnTo>
                  <a:lnTo>
                    <a:pt x="159" y="822"/>
                  </a:lnTo>
                  <a:lnTo>
                    <a:pt x="159" y="820"/>
                  </a:lnTo>
                  <a:lnTo>
                    <a:pt x="159" y="820"/>
                  </a:lnTo>
                  <a:lnTo>
                    <a:pt x="159" y="818"/>
                  </a:lnTo>
                  <a:lnTo>
                    <a:pt x="158" y="816"/>
                  </a:lnTo>
                  <a:lnTo>
                    <a:pt x="158" y="816"/>
                  </a:lnTo>
                  <a:lnTo>
                    <a:pt x="158" y="816"/>
                  </a:lnTo>
                  <a:lnTo>
                    <a:pt x="158" y="818"/>
                  </a:lnTo>
                  <a:lnTo>
                    <a:pt x="156" y="818"/>
                  </a:lnTo>
                  <a:lnTo>
                    <a:pt x="156" y="820"/>
                  </a:lnTo>
                  <a:lnTo>
                    <a:pt x="156" y="818"/>
                  </a:lnTo>
                  <a:lnTo>
                    <a:pt x="156" y="818"/>
                  </a:lnTo>
                  <a:lnTo>
                    <a:pt x="154" y="816"/>
                  </a:lnTo>
                  <a:lnTo>
                    <a:pt x="154" y="816"/>
                  </a:lnTo>
                  <a:lnTo>
                    <a:pt x="154" y="818"/>
                  </a:lnTo>
                  <a:lnTo>
                    <a:pt x="154" y="820"/>
                  </a:lnTo>
                  <a:lnTo>
                    <a:pt x="154" y="822"/>
                  </a:lnTo>
                  <a:lnTo>
                    <a:pt x="152" y="822"/>
                  </a:lnTo>
                  <a:lnTo>
                    <a:pt x="150" y="822"/>
                  </a:lnTo>
                  <a:lnTo>
                    <a:pt x="150" y="822"/>
                  </a:lnTo>
                  <a:lnTo>
                    <a:pt x="150" y="824"/>
                  </a:lnTo>
                  <a:lnTo>
                    <a:pt x="150" y="824"/>
                  </a:lnTo>
                  <a:lnTo>
                    <a:pt x="150" y="824"/>
                  </a:lnTo>
                  <a:lnTo>
                    <a:pt x="150" y="824"/>
                  </a:lnTo>
                  <a:lnTo>
                    <a:pt x="149" y="825"/>
                  </a:lnTo>
                  <a:lnTo>
                    <a:pt x="152" y="829"/>
                  </a:lnTo>
                  <a:lnTo>
                    <a:pt x="152" y="831"/>
                  </a:lnTo>
                  <a:lnTo>
                    <a:pt x="150" y="831"/>
                  </a:lnTo>
                  <a:lnTo>
                    <a:pt x="149" y="831"/>
                  </a:lnTo>
                  <a:lnTo>
                    <a:pt x="149" y="831"/>
                  </a:lnTo>
                  <a:lnTo>
                    <a:pt x="149" y="833"/>
                  </a:lnTo>
                  <a:lnTo>
                    <a:pt x="149" y="833"/>
                  </a:lnTo>
                  <a:lnTo>
                    <a:pt x="149" y="834"/>
                  </a:lnTo>
                  <a:lnTo>
                    <a:pt x="147" y="838"/>
                  </a:lnTo>
                  <a:lnTo>
                    <a:pt x="147" y="838"/>
                  </a:lnTo>
                  <a:lnTo>
                    <a:pt x="147" y="840"/>
                  </a:lnTo>
                  <a:lnTo>
                    <a:pt x="147" y="840"/>
                  </a:lnTo>
                  <a:lnTo>
                    <a:pt x="147" y="842"/>
                  </a:lnTo>
                  <a:lnTo>
                    <a:pt x="147" y="842"/>
                  </a:lnTo>
                  <a:lnTo>
                    <a:pt x="147" y="843"/>
                  </a:lnTo>
                  <a:lnTo>
                    <a:pt x="145" y="843"/>
                  </a:lnTo>
                  <a:lnTo>
                    <a:pt x="145" y="845"/>
                  </a:lnTo>
                  <a:lnTo>
                    <a:pt x="145" y="845"/>
                  </a:lnTo>
                  <a:lnTo>
                    <a:pt x="145" y="842"/>
                  </a:lnTo>
                  <a:lnTo>
                    <a:pt x="143" y="842"/>
                  </a:lnTo>
                  <a:lnTo>
                    <a:pt x="143" y="842"/>
                  </a:lnTo>
                  <a:lnTo>
                    <a:pt x="141" y="840"/>
                  </a:lnTo>
                  <a:lnTo>
                    <a:pt x="141" y="840"/>
                  </a:lnTo>
                  <a:lnTo>
                    <a:pt x="141" y="838"/>
                  </a:lnTo>
                  <a:lnTo>
                    <a:pt x="141" y="836"/>
                  </a:lnTo>
                  <a:lnTo>
                    <a:pt x="141" y="836"/>
                  </a:lnTo>
                  <a:lnTo>
                    <a:pt x="140" y="836"/>
                  </a:lnTo>
                  <a:lnTo>
                    <a:pt x="138" y="836"/>
                  </a:lnTo>
                  <a:lnTo>
                    <a:pt x="138" y="838"/>
                  </a:lnTo>
                  <a:lnTo>
                    <a:pt x="138" y="842"/>
                  </a:lnTo>
                  <a:lnTo>
                    <a:pt x="141" y="843"/>
                  </a:lnTo>
                  <a:lnTo>
                    <a:pt x="145" y="849"/>
                  </a:lnTo>
                  <a:lnTo>
                    <a:pt x="143" y="847"/>
                  </a:lnTo>
                  <a:lnTo>
                    <a:pt x="141" y="847"/>
                  </a:lnTo>
                  <a:lnTo>
                    <a:pt x="140" y="847"/>
                  </a:lnTo>
                  <a:lnTo>
                    <a:pt x="138" y="845"/>
                  </a:lnTo>
                  <a:lnTo>
                    <a:pt x="138" y="843"/>
                  </a:lnTo>
                  <a:lnTo>
                    <a:pt x="136" y="843"/>
                  </a:lnTo>
                  <a:lnTo>
                    <a:pt x="134" y="845"/>
                  </a:lnTo>
                  <a:lnTo>
                    <a:pt x="134" y="847"/>
                  </a:lnTo>
                  <a:lnTo>
                    <a:pt x="134" y="849"/>
                  </a:lnTo>
                  <a:lnTo>
                    <a:pt x="136" y="849"/>
                  </a:lnTo>
                  <a:lnTo>
                    <a:pt x="136" y="849"/>
                  </a:lnTo>
                  <a:lnTo>
                    <a:pt x="138" y="849"/>
                  </a:lnTo>
                  <a:lnTo>
                    <a:pt x="138" y="851"/>
                  </a:lnTo>
                  <a:lnTo>
                    <a:pt x="140" y="854"/>
                  </a:lnTo>
                  <a:lnTo>
                    <a:pt x="141" y="856"/>
                  </a:lnTo>
                  <a:lnTo>
                    <a:pt x="141" y="856"/>
                  </a:lnTo>
                  <a:lnTo>
                    <a:pt x="143" y="858"/>
                  </a:lnTo>
                  <a:lnTo>
                    <a:pt x="143" y="860"/>
                  </a:lnTo>
                  <a:lnTo>
                    <a:pt x="143" y="860"/>
                  </a:lnTo>
                  <a:lnTo>
                    <a:pt x="141" y="861"/>
                  </a:lnTo>
                  <a:lnTo>
                    <a:pt x="141" y="863"/>
                  </a:lnTo>
                  <a:lnTo>
                    <a:pt x="140" y="865"/>
                  </a:lnTo>
                  <a:lnTo>
                    <a:pt x="140" y="861"/>
                  </a:lnTo>
                  <a:lnTo>
                    <a:pt x="138" y="861"/>
                  </a:lnTo>
                  <a:lnTo>
                    <a:pt x="138" y="863"/>
                  </a:lnTo>
                  <a:lnTo>
                    <a:pt x="136" y="865"/>
                  </a:lnTo>
                  <a:lnTo>
                    <a:pt x="134" y="869"/>
                  </a:lnTo>
                  <a:lnTo>
                    <a:pt x="134" y="869"/>
                  </a:lnTo>
                  <a:lnTo>
                    <a:pt x="134" y="869"/>
                  </a:lnTo>
                  <a:lnTo>
                    <a:pt x="134" y="869"/>
                  </a:lnTo>
                  <a:lnTo>
                    <a:pt x="134" y="869"/>
                  </a:lnTo>
                  <a:lnTo>
                    <a:pt x="134" y="869"/>
                  </a:lnTo>
                  <a:lnTo>
                    <a:pt x="134" y="869"/>
                  </a:lnTo>
                  <a:lnTo>
                    <a:pt x="134" y="869"/>
                  </a:lnTo>
                  <a:lnTo>
                    <a:pt x="134" y="869"/>
                  </a:lnTo>
                  <a:lnTo>
                    <a:pt x="132" y="871"/>
                  </a:lnTo>
                  <a:lnTo>
                    <a:pt x="132" y="869"/>
                  </a:lnTo>
                  <a:lnTo>
                    <a:pt x="131" y="869"/>
                  </a:lnTo>
                  <a:lnTo>
                    <a:pt x="131" y="869"/>
                  </a:lnTo>
                  <a:lnTo>
                    <a:pt x="129" y="871"/>
                  </a:lnTo>
                  <a:lnTo>
                    <a:pt x="129" y="871"/>
                  </a:lnTo>
                  <a:lnTo>
                    <a:pt x="127" y="869"/>
                  </a:lnTo>
                  <a:lnTo>
                    <a:pt x="127" y="869"/>
                  </a:lnTo>
                  <a:lnTo>
                    <a:pt x="127" y="869"/>
                  </a:lnTo>
                  <a:lnTo>
                    <a:pt x="125" y="869"/>
                  </a:lnTo>
                  <a:lnTo>
                    <a:pt x="125" y="869"/>
                  </a:lnTo>
                  <a:lnTo>
                    <a:pt x="125" y="871"/>
                  </a:lnTo>
                  <a:lnTo>
                    <a:pt x="125" y="871"/>
                  </a:lnTo>
                  <a:lnTo>
                    <a:pt x="125" y="872"/>
                  </a:lnTo>
                  <a:lnTo>
                    <a:pt x="125" y="874"/>
                  </a:lnTo>
                  <a:lnTo>
                    <a:pt x="123" y="874"/>
                  </a:lnTo>
                  <a:lnTo>
                    <a:pt x="121" y="874"/>
                  </a:lnTo>
                  <a:lnTo>
                    <a:pt x="123" y="878"/>
                  </a:lnTo>
                  <a:lnTo>
                    <a:pt x="123" y="880"/>
                  </a:lnTo>
                  <a:lnTo>
                    <a:pt x="120" y="876"/>
                  </a:lnTo>
                  <a:lnTo>
                    <a:pt x="118" y="876"/>
                  </a:lnTo>
                  <a:lnTo>
                    <a:pt x="120" y="874"/>
                  </a:lnTo>
                  <a:lnTo>
                    <a:pt x="120" y="874"/>
                  </a:lnTo>
                  <a:lnTo>
                    <a:pt x="118" y="869"/>
                  </a:lnTo>
                  <a:lnTo>
                    <a:pt x="118" y="869"/>
                  </a:lnTo>
                  <a:lnTo>
                    <a:pt x="120" y="867"/>
                  </a:lnTo>
                  <a:lnTo>
                    <a:pt x="118" y="867"/>
                  </a:lnTo>
                  <a:lnTo>
                    <a:pt x="116" y="869"/>
                  </a:lnTo>
                  <a:lnTo>
                    <a:pt x="114" y="869"/>
                  </a:lnTo>
                  <a:lnTo>
                    <a:pt x="112" y="869"/>
                  </a:lnTo>
                  <a:lnTo>
                    <a:pt x="112" y="869"/>
                  </a:lnTo>
                  <a:lnTo>
                    <a:pt x="109" y="871"/>
                  </a:lnTo>
                  <a:lnTo>
                    <a:pt x="109" y="871"/>
                  </a:lnTo>
                  <a:lnTo>
                    <a:pt x="111" y="872"/>
                  </a:lnTo>
                  <a:lnTo>
                    <a:pt x="112" y="872"/>
                  </a:lnTo>
                  <a:lnTo>
                    <a:pt x="112" y="872"/>
                  </a:lnTo>
                  <a:lnTo>
                    <a:pt x="112" y="872"/>
                  </a:lnTo>
                  <a:lnTo>
                    <a:pt x="111" y="872"/>
                  </a:lnTo>
                  <a:lnTo>
                    <a:pt x="109" y="872"/>
                  </a:lnTo>
                  <a:lnTo>
                    <a:pt x="107" y="871"/>
                  </a:lnTo>
                  <a:lnTo>
                    <a:pt x="107" y="874"/>
                  </a:lnTo>
                  <a:lnTo>
                    <a:pt x="105" y="872"/>
                  </a:lnTo>
                  <a:lnTo>
                    <a:pt x="102" y="869"/>
                  </a:lnTo>
                  <a:lnTo>
                    <a:pt x="102" y="871"/>
                  </a:lnTo>
                  <a:lnTo>
                    <a:pt x="100" y="871"/>
                  </a:lnTo>
                  <a:lnTo>
                    <a:pt x="100" y="871"/>
                  </a:lnTo>
                  <a:lnTo>
                    <a:pt x="100" y="872"/>
                  </a:lnTo>
                  <a:lnTo>
                    <a:pt x="100" y="874"/>
                  </a:lnTo>
                  <a:lnTo>
                    <a:pt x="100" y="874"/>
                  </a:lnTo>
                  <a:lnTo>
                    <a:pt x="102" y="876"/>
                  </a:lnTo>
                  <a:lnTo>
                    <a:pt x="102" y="876"/>
                  </a:lnTo>
                  <a:lnTo>
                    <a:pt x="100" y="876"/>
                  </a:lnTo>
                  <a:lnTo>
                    <a:pt x="100" y="876"/>
                  </a:lnTo>
                  <a:lnTo>
                    <a:pt x="100" y="878"/>
                  </a:lnTo>
                  <a:lnTo>
                    <a:pt x="100" y="878"/>
                  </a:lnTo>
                  <a:lnTo>
                    <a:pt x="100" y="880"/>
                  </a:lnTo>
                  <a:lnTo>
                    <a:pt x="100" y="880"/>
                  </a:lnTo>
                  <a:lnTo>
                    <a:pt x="100" y="881"/>
                  </a:lnTo>
                  <a:lnTo>
                    <a:pt x="102" y="881"/>
                  </a:lnTo>
                  <a:lnTo>
                    <a:pt x="102" y="881"/>
                  </a:lnTo>
                  <a:lnTo>
                    <a:pt x="103" y="881"/>
                  </a:lnTo>
                  <a:lnTo>
                    <a:pt x="103" y="881"/>
                  </a:lnTo>
                  <a:lnTo>
                    <a:pt x="102" y="883"/>
                  </a:lnTo>
                  <a:lnTo>
                    <a:pt x="102" y="885"/>
                  </a:lnTo>
                  <a:lnTo>
                    <a:pt x="103" y="887"/>
                  </a:lnTo>
                  <a:lnTo>
                    <a:pt x="107" y="889"/>
                  </a:lnTo>
                  <a:lnTo>
                    <a:pt x="109" y="892"/>
                  </a:lnTo>
                  <a:lnTo>
                    <a:pt x="107" y="894"/>
                  </a:lnTo>
                  <a:lnTo>
                    <a:pt x="105" y="892"/>
                  </a:lnTo>
                  <a:lnTo>
                    <a:pt x="103" y="892"/>
                  </a:lnTo>
                  <a:lnTo>
                    <a:pt x="103" y="890"/>
                  </a:lnTo>
                  <a:lnTo>
                    <a:pt x="100" y="889"/>
                  </a:lnTo>
                  <a:lnTo>
                    <a:pt x="100" y="887"/>
                  </a:lnTo>
                  <a:lnTo>
                    <a:pt x="98" y="889"/>
                  </a:lnTo>
                  <a:lnTo>
                    <a:pt x="98" y="890"/>
                  </a:lnTo>
                  <a:lnTo>
                    <a:pt x="98" y="890"/>
                  </a:lnTo>
                  <a:lnTo>
                    <a:pt x="98" y="890"/>
                  </a:lnTo>
                  <a:lnTo>
                    <a:pt x="98" y="890"/>
                  </a:lnTo>
                  <a:lnTo>
                    <a:pt x="96" y="890"/>
                  </a:lnTo>
                  <a:lnTo>
                    <a:pt x="96" y="890"/>
                  </a:lnTo>
                  <a:lnTo>
                    <a:pt x="96" y="892"/>
                  </a:lnTo>
                  <a:lnTo>
                    <a:pt x="96" y="892"/>
                  </a:lnTo>
                  <a:lnTo>
                    <a:pt x="96" y="894"/>
                  </a:lnTo>
                  <a:lnTo>
                    <a:pt x="96" y="896"/>
                  </a:lnTo>
                  <a:lnTo>
                    <a:pt x="98" y="901"/>
                  </a:lnTo>
                  <a:lnTo>
                    <a:pt x="96" y="901"/>
                  </a:lnTo>
                  <a:lnTo>
                    <a:pt x="96" y="901"/>
                  </a:lnTo>
                  <a:lnTo>
                    <a:pt x="96" y="903"/>
                  </a:lnTo>
                  <a:lnTo>
                    <a:pt x="94" y="905"/>
                  </a:lnTo>
                  <a:lnTo>
                    <a:pt x="94" y="907"/>
                  </a:lnTo>
                  <a:lnTo>
                    <a:pt x="94" y="908"/>
                  </a:lnTo>
                  <a:lnTo>
                    <a:pt x="94" y="908"/>
                  </a:lnTo>
                  <a:lnTo>
                    <a:pt x="94" y="908"/>
                  </a:lnTo>
                  <a:lnTo>
                    <a:pt x="93" y="910"/>
                  </a:lnTo>
                  <a:lnTo>
                    <a:pt x="93" y="910"/>
                  </a:lnTo>
                  <a:lnTo>
                    <a:pt x="91" y="910"/>
                  </a:lnTo>
                  <a:lnTo>
                    <a:pt x="87" y="910"/>
                  </a:lnTo>
                  <a:lnTo>
                    <a:pt x="87" y="910"/>
                  </a:lnTo>
                  <a:lnTo>
                    <a:pt x="85" y="910"/>
                  </a:lnTo>
                  <a:lnTo>
                    <a:pt x="85" y="912"/>
                  </a:lnTo>
                  <a:lnTo>
                    <a:pt x="85" y="914"/>
                  </a:lnTo>
                  <a:lnTo>
                    <a:pt x="85" y="916"/>
                  </a:lnTo>
                  <a:lnTo>
                    <a:pt x="85" y="916"/>
                  </a:lnTo>
                  <a:lnTo>
                    <a:pt x="84" y="917"/>
                  </a:lnTo>
                  <a:lnTo>
                    <a:pt x="84" y="917"/>
                  </a:lnTo>
                  <a:lnTo>
                    <a:pt x="84" y="919"/>
                  </a:lnTo>
                  <a:lnTo>
                    <a:pt x="84" y="919"/>
                  </a:lnTo>
                  <a:lnTo>
                    <a:pt x="82" y="917"/>
                  </a:lnTo>
                  <a:lnTo>
                    <a:pt x="82" y="917"/>
                  </a:lnTo>
                  <a:lnTo>
                    <a:pt x="80" y="919"/>
                  </a:lnTo>
                  <a:lnTo>
                    <a:pt x="80" y="921"/>
                  </a:lnTo>
                  <a:lnTo>
                    <a:pt x="80" y="923"/>
                  </a:lnTo>
                  <a:lnTo>
                    <a:pt x="80" y="923"/>
                  </a:lnTo>
                  <a:lnTo>
                    <a:pt x="82" y="925"/>
                  </a:lnTo>
                  <a:lnTo>
                    <a:pt x="82" y="925"/>
                  </a:lnTo>
                  <a:lnTo>
                    <a:pt x="82" y="925"/>
                  </a:lnTo>
                  <a:lnTo>
                    <a:pt x="82" y="925"/>
                  </a:lnTo>
                  <a:lnTo>
                    <a:pt x="82" y="927"/>
                  </a:lnTo>
                  <a:lnTo>
                    <a:pt x="82" y="928"/>
                  </a:lnTo>
                  <a:lnTo>
                    <a:pt x="80" y="928"/>
                  </a:lnTo>
                  <a:lnTo>
                    <a:pt x="80" y="930"/>
                  </a:lnTo>
                  <a:lnTo>
                    <a:pt x="78" y="930"/>
                  </a:lnTo>
                  <a:lnTo>
                    <a:pt x="78" y="932"/>
                  </a:lnTo>
                  <a:lnTo>
                    <a:pt x="78" y="937"/>
                  </a:lnTo>
                  <a:lnTo>
                    <a:pt x="78" y="939"/>
                  </a:lnTo>
                  <a:lnTo>
                    <a:pt x="78" y="937"/>
                  </a:lnTo>
                  <a:lnTo>
                    <a:pt x="80" y="937"/>
                  </a:lnTo>
                  <a:lnTo>
                    <a:pt x="80" y="937"/>
                  </a:lnTo>
                  <a:lnTo>
                    <a:pt x="80" y="937"/>
                  </a:lnTo>
                  <a:lnTo>
                    <a:pt x="84" y="939"/>
                  </a:lnTo>
                  <a:lnTo>
                    <a:pt x="85" y="941"/>
                  </a:lnTo>
                  <a:lnTo>
                    <a:pt x="84" y="941"/>
                  </a:lnTo>
                  <a:lnTo>
                    <a:pt x="84" y="941"/>
                  </a:lnTo>
                  <a:lnTo>
                    <a:pt x="82" y="943"/>
                  </a:lnTo>
                  <a:lnTo>
                    <a:pt x="80" y="945"/>
                  </a:lnTo>
                  <a:lnTo>
                    <a:pt x="82" y="946"/>
                  </a:lnTo>
                  <a:lnTo>
                    <a:pt x="82" y="946"/>
                  </a:lnTo>
                  <a:lnTo>
                    <a:pt x="82" y="948"/>
                  </a:lnTo>
                  <a:lnTo>
                    <a:pt x="80" y="948"/>
                  </a:lnTo>
                  <a:lnTo>
                    <a:pt x="80" y="950"/>
                  </a:lnTo>
                  <a:lnTo>
                    <a:pt x="80" y="952"/>
                  </a:lnTo>
                  <a:lnTo>
                    <a:pt x="80" y="954"/>
                  </a:lnTo>
                  <a:lnTo>
                    <a:pt x="80" y="955"/>
                  </a:lnTo>
                  <a:lnTo>
                    <a:pt x="82" y="954"/>
                  </a:lnTo>
                  <a:lnTo>
                    <a:pt x="82" y="954"/>
                  </a:lnTo>
                  <a:lnTo>
                    <a:pt x="82" y="955"/>
                  </a:lnTo>
                  <a:lnTo>
                    <a:pt x="82" y="959"/>
                  </a:lnTo>
                  <a:lnTo>
                    <a:pt x="82" y="961"/>
                  </a:lnTo>
                  <a:lnTo>
                    <a:pt x="82" y="959"/>
                  </a:lnTo>
                  <a:lnTo>
                    <a:pt x="84" y="959"/>
                  </a:lnTo>
                  <a:lnTo>
                    <a:pt x="84" y="957"/>
                  </a:lnTo>
                  <a:lnTo>
                    <a:pt x="85" y="959"/>
                  </a:lnTo>
                  <a:lnTo>
                    <a:pt x="84" y="959"/>
                  </a:lnTo>
                  <a:lnTo>
                    <a:pt x="84" y="959"/>
                  </a:lnTo>
                  <a:lnTo>
                    <a:pt x="84" y="961"/>
                  </a:lnTo>
                  <a:lnTo>
                    <a:pt x="84" y="961"/>
                  </a:lnTo>
                  <a:lnTo>
                    <a:pt x="84" y="961"/>
                  </a:lnTo>
                  <a:lnTo>
                    <a:pt x="85" y="961"/>
                  </a:lnTo>
                  <a:lnTo>
                    <a:pt x="84" y="964"/>
                  </a:lnTo>
                  <a:lnTo>
                    <a:pt x="84" y="966"/>
                  </a:lnTo>
                  <a:lnTo>
                    <a:pt x="84" y="968"/>
                  </a:lnTo>
                  <a:lnTo>
                    <a:pt x="85" y="968"/>
                  </a:lnTo>
                  <a:lnTo>
                    <a:pt x="85" y="966"/>
                  </a:lnTo>
                  <a:lnTo>
                    <a:pt x="85" y="964"/>
                  </a:lnTo>
                  <a:lnTo>
                    <a:pt x="87" y="959"/>
                  </a:lnTo>
                  <a:lnTo>
                    <a:pt x="89" y="961"/>
                  </a:lnTo>
                  <a:lnTo>
                    <a:pt x="87" y="963"/>
                  </a:lnTo>
                  <a:lnTo>
                    <a:pt x="87" y="964"/>
                  </a:lnTo>
                  <a:lnTo>
                    <a:pt x="87" y="964"/>
                  </a:lnTo>
                  <a:lnTo>
                    <a:pt x="87" y="966"/>
                  </a:lnTo>
                  <a:lnTo>
                    <a:pt x="89" y="966"/>
                  </a:lnTo>
                  <a:lnTo>
                    <a:pt x="91" y="966"/>
                  </a:lnTo>
                  <a:lnTo>
                    <a:pt x="91" y="966"/>
                  </a:lnTo>
                  <a:lnTo>
                    <a:pt x="91" y="972"/>
                  </a:lnTo>
                  <a:lnTo>
                    <a:pt x="91" y="973"/>
                  </a:lnTo>
                  <a:lnTo>
                    <a:pt x="91" y="977"/>
                  </a:lnTo>
                  <a:lnTo>
                    <a:pt x="91" y="979"/>
                  </a:lnTo>
                  <a:lnTo>
                    <a:pt x="91" y="977"/>
                  </a:lnTo>
                  <a:lnTo>
                    <a:pt x="91" y="977"/>
                  </a:lnTo>
                  <a:lnTo>
                    <a:pt x="93" y="975"/>
                  </a:lnTo>
                  <a:lnTo>
                    <a:pt x="93" y="975"/>
                  </a:lnTo>
                  <a:lnTo>
                    <a:pt x="93" y="979"/>
                  </a:lnTo>
                  <a:lnTo>
                    <a:pt x="94" y="981"/>
                  </a:lnTo>
                  <a:lnTo>
                    <a:pt x="94" y="981"/>
                  </a:lnTo>
                  <a:lnTo>
                    <a:pt x="94" y="983"/>
                  </a:lnTo>
                  <a:lnTo>
                    <a:pt x="93" y="984"/>
                  </a:lnTo>
                  <a:lnTo>
                    <a:pt x="91" y="984"/>
                  </a:lnTo>
                  <a:lnTo>
                    <a:pt x="91" y="986"/>
                  </a:lnTo>
                  <a:lnTo>
                    <a:pt x="91" y="988"/>
                  </a:lnTo>
                  <a:lnTo>
                    <a:pt x="91" y="988"/>
                  </a:lnTo>
                  <a:lnTo>
                    <a:pt x="91" y="992"/>
                  </a:lnTo>
                  <a:lnTo>
                    <a:pt x="89" y="990"/>
                  </a:lnTo>
                  <a:lnTo>
                    <a:pt x="89" y="990"/>
                  </a:lnTo>
                  <a:lnTo>
                    <a:pt x="89" y="995"/>
                  </a:lnTo>
                  <a:lnTo>
                    <a:pt x="89" y="999"/>
                  </a:lnTo>
                  <a:lnTo>
                    <a:pt x="87" y="1006"/>
                  </a:lnTo>
                  <a:lnTo>
                    <a:pt x="89" y="1006"/>
                  </a:lnTo>
                  <a:lnTo>
                    <a:pt x="89" y="1006"/>
                  </a:lnTo>
                  <a:lnTo>
                    <a:pt x="89" y="1008"/>
                  </a:lnTo>
                  <a:lnTo>
                    <a:pt x="89" y="1010"/>
                  </a:lnTo>
                  <a:lnTo>
                    <a:pt x="91" y="1010"/>
                  </a:lnTo>
                  <a:lnTo>
                    <a:pt x="91" y="1010"/>
                  </a:lnTo>
                  <a:lnTo>
                    <a:pt x="91" y="1010"/>
                  </a:lnTo>
                  <a:lnTo>
                    <a:pt x="93" y="1010"/>
                  </a:lnTo>
                  <a:lnTo>
                    <a:pt x="94" y="1010"/>
                  </a:lnTo>
                  <a:lnTo>
                    <a:pt x="94" y="1011"/>
                  </a:lnTo>
                  <a:lnTo>
                    <a:pt x="94" y="1011"/>
                  </a:lnTo>
                  <a:lnTo>
                    <a:pt x="94" y="1013"/>
                  </a:lnTo>
                  <a:lnTo>
                    <a:pt x="94" y="1013"/>
                  </a:lnTo>
                  <a:lnTo>
                    <a:pt x="94" y="1015"/>
                  </a:lnTo>
                  <a:lnTo>
                    <a:pt x="94" y="1015"/>
                  </a:lnTo>
                  <a:lnTo>
                    <a:pt x="94" y="1015"/>
                  </a:lnTo>
                  <a:lnTo>
                    <a:pt x="94" y="1017"/>
                  </a:lnTo>
                  <a:lnTo>
                    <a:pt x="96" y="1019"/>
                  </a:lnTo>
                  <a:lnTo>
                    <a:pt x="96" y="1020"/>
                  </a:lnTo>
                  <a:lnTo>
                    <a:pt x="96" y="1022"/>
                  </a:lnTo>
                  <a:lnTo>
                    <a:pt x="98" y="1022"/>
                  </a:lnTo>
                  <a:lnTo>
                    <a:pt x="98" y="1022"/>
                  </a:lnTo>
                  <a:lnTo>
                    <a:pt x="98" y="1024"/>
                  </a:lnTo>
                  <a:lnTo>
                    <a:pt x="100" y="1024"/>
                  </a:lnTo>
                  <a:lnTo>
                    <a:pt x="98" y="1026"/>
                  </a:lnTo>
                  <a:lnTo>
                    <a:pt x="98" y="1028"/>
                  </a:lnTo>
                  <a:lnTo>
                    <a:pt x="98" y="1029"/>
                  </a:lnTo>
                  <a:lnTo>
                    <a:pt x="100" y="1031"/>
                  </a:lnTo>
                  <a:lnTo>
                    <a:pt x="102" y="1033"/>
                  </a:lnTo>
                  <a:lnTo>
                    <a:pt x="103" y="1035"/>
                  </a:lnTo>
                  <a:lnTo>
                    <a:pt x="103" y="1037"/>
                  </a:lnTo>
                  <a:lnTo>
                    <a:pt x="102" y="1035"/>
                  </a:lnTo>
                  <a:lnTo>
                    <a:pt x="100" y="1035"/>
                  </a:lnTo>
                  <a:lnTo>
                    <a:pt x="100" y="1035"/>
                  </a:lnTo>
                  <a:lnTo>
                    <a:pt x="102" y="1037"/>
                  </a:lnTo>
                  <a:lnTo>
                    <a:pt x="102" y="1039"/>
                  </a:lnTo>
                  <a:lnTo>
                    <a:pt x="102" y="1040"/>
                  </a:lnTo>
                  <a:lnTo>
                    <a:pt x="102" y="1040"/>
                  </a:lnTo>
                  <a:lnTo>
                    <a:pt x="102" y="1042"/>
                  </a:lnTo>
                  <a:lnTo>
                    <a:pt x="103" y="1042"/>
                  </a:lnTo>
                  <a:lnTo>
                    <a:pt x="103" y="1042"/>
                  </a:lnTo>
                  <a:lnTo>
                    <a:pt x="105" y="1048"/>
                  </a:lnTo>
                  <a:lnTo>
                    <a:pt x="107" y="1049"/>
                  </a:lnTo>
                  <a:lnTo>
                    <a:pt x="111" y="1053"/>
                  </a:lnTo>
                  <a:lnTo>
                    <a:pt x="111" y="1055"/>
                  </a:lnTo>
                  <a:lnTo>
                    <a:pt x="109" y="1053"/>
                  </a:lnTo>
                  <a:lnTo>
                    <a:pt x="105" y="1051"/>
                  </a:lnTo>
                  <a:lnTo>
                    <a:pt x="100" y="1049"/>
                  </a:lnTo>
                  <a:lnTo>
                    <a:pt x="98" y="1049"/>
                  </a:lnTo>
                  <a:lnTo>
                    <a:pt x="98" y="1049"/>
                  </a:lnTo>
                  <a:lnTo>
                    <a:pt x="98" y="1049"/>
                  </a:lnTo>
                  <a:lnTo>
                    <a:pt x="98" y="1051"/>
                  </a:lnTo>
                  <a:lnTo>
                    <a:pt x="98" y="1051"/>
                  </a:lnTo>
                  <a:lnTo>
                    <a:pt x="100" y="1055"/>
                  </a:lnTo>
                  <a:lnTo>
                    <a:pt x="102" y="1055"/>
                  </a:lnTo>
                  <a:lnTo>
                    <a:pt x="102" y="1055"/>
                  </a:lnTo>
                  <a:lnTo>
                    <a:pt x="103" y="1055"/>
                  </a:lnTo>
                  <a:lnTo>
                    <a:pt x="103" y="1055"/>
                  </a:lnTo>
                  <a:lnTo>
                    <a:pt x="103" y="1058"/>
                  </a:lnTo>
                  <a:lnTo>
                    <a:pt x="102" y="1058"/>
                  </a:lnTo>
                  <a:lnTo>
                    <a:pt x="96" y="1058"/>
                  </a:lnTo>
                  <a:lnTo>
                    <a:pt x="96" y="1058"/>
                  </a:lnTo>
                  <a:lnTo>
                    <a:pt x="100" y="1060"/>
                  </a:lnTo>
                  <a:lnTo>
                    <a:pt x="102" y="1062"/>
                  </a:lnTo>
                  <a:lnTo>
                    <a:pt x="102" y="1064"/>
                  </a:lnTo>
                  <a:lnTo>
                    <a:pt x="103" y="1066"/>
                  </a:lnTo>
                  <a:lnTo>
                    <a:pt x="102" y="1066"/>
                  </a:lnTo>
                  <a:lnTo>
                    <a:pt x="98" y="1066"/>
                  </a:lnTo>
                  <a:lnTo>
                    <a:pt x="96" y="1067"/>
                  </a:lnTo>
                  <a:lnTo>
                    <a:pt x="98" y="1067"/>
                  </a:lnTo>
                  <a:lnTo>
                    <a:pt x="100" y="1067"/>
                  </a:lnTo>
                  <a:lnTo>
                    <a:pt x="100" y="1067"/>
                  </a:lnTo>
                  <a:lnTo>
                    <a:pt x="100" y="1069"/>
                  </a:lnTo>
                  <a:lnTo>
                    <a:pt x="102" y="1069"/>
                  </a:lnTo>
                  <a:lnTo>
                    <a:pt x="102" y="1071"/>
                  </a:lnTo>
                  <a:lnTo>
                    <a:pt x="102" y="1073"/>
                  </a:lnTo>
                  <a:lnTo>
                    <a:pt x="102" y="1073"/>
                  </a:lnTo>
                  <a:lnTo>
                    <a:pt x="102" y="1073"/>
                  </a:lnTo>
                  <a:lnTo>
                    <a:pt x="102" y="1075"/>
                  </a:lnTo>
                  <a:lnTo>
                    <a:pt x="102" y="1075"/>
                  </a:lnTo>
                  <a:lnTo>
                    <a:pt x="102" y="1075"/>
                  </a:lnTo>
                  <a:lnTo>
                    <a:pt x="102" y="1076"/>
                  </a:lnTo>
                  <a:lnTo>
                    <a:pt x="102" y="1078"/>
                  </a:lnTo>
                  <a:lnTo>
                    <a:pt x="102" y="1078"/>
                  </a:lnTo>
                  <a:lnTo>
                    <a:pt x="102" y="1080"/>
                  </a:lnTo>
                  <a:lnTo>
                    <a:pt x="100" y="1080"/>
                  </a:lnTo>
                  <a:lnTo>
                    <a:pt x="100" y="1080"/>
                  </a:lnTo>
                  <a:lnTo>
                    <a:pt x="100" y="1082"/>
                  </a:lnTo>
                  <a:lnTo>
                    <a:pt x="98" y="1082"/>
                  </a:lnTo>
                  <a:lnTo>
                    <a:pt x="98" y="1084"/>
                  </a:lnTo>
                  <a:lnTo>
                    <a:pt x="102" y="1084"/>
                  </a:lnTo>
                  <a:lnTo>
                    <a:pt x="102" y="1085"/>
                  </a:lnTo>
                  <a:lnTo>
                    <a:pt x="102" y="1087"/>
                  </a:lnTo>
                  <a:lnTo>
                    <a:pt x="102" y="1087"/>
                  </a:lnTo>
                  <a:lnTo>
                    <a:pt x="100" y="1089"/>
                  </a:lnTo>
                  <a:lnTo>
                    <a:pt x="100" y="1089"/>
                  </a:lnTo>
                  <a:lnTo>
                    <a:pt x="100" y="1089"/>
                  </a:lnTo>
                  <a:lnTo>
                    <a:pt x="98" y="1089"/>
                  </a:lnTo>
                  <a:lnTo>
                    <a:pt x="98" y="1091"/>
                  </a:lnTo>
                  <a:lnTo>
                    <a:pt x="96" y="1091"/>
                  </a:lnTo>
                  <a:lnTo>
                    <a:pt x="98" y="1091"/>
                  </a:lnTo>
                  <a:lnTo>
                    <a:pt x="96" y="1093"/>
                  </a:lnTo>
                  <a:lnTo>
                    <a:pt x="96" y="1093"/>
                  </a:lnTo>
                  <a:lnTo>
                    <a:pt x="98" y="1093"/>
                  </a:lnTo>
                  <a:lnTo>
                    <a:pt x="98" y="1093"/>
                  </a:lnTo>
                  <a:lnTo>
                    <a:pt x="98" y="1093"/>
                  </a:lnTo>
                  <a:lnTo>
                    <a:pt x="96" y="1093"/>
                  </a:lnTo>
                  <a:lnTo>
                    <a:pt x="96" y="1093"/>
                  </a:lnTo>
                  <a:lnTo>
                    <a:pt x="96" y="1095"/>
                  </a:lnTo>
                  <a:lnTo>
                    <a:pt x="98" y="1095"/>
                  </a:lnTo>
                  <a:lnTo>
                    <a:pt x="98" y="1098"/>
                  </a:lnTo>
                  <a:lnTo>
                    <a:pt x="96" y="1098"/>
                  </a:lnTo>
                  <a:lnTo>
                    <a:pt x="98" y="1100"/>
                  </a:lnTo>
                  <a:lnTo>
                    <a:pt x="98" y="1102"/>
                  </a:lnTo>
                  <a:lnTo>
                    <a:pt x="98" y="1102"/>
                  </a:lnTo>
                  <a:lnTo>
                    <a:pt x="98" y="1104"/>
                  </a:lnTo>
                  <a:lnTo>
                    <a:pt x="94" y="1102"/>
                  </a:lnTo>
                  <a:lnTo>
                    <a:pt x="93" y="1102"/>
                  </a:lnTo>
                  <a:lnTo>
                    <a:pt x="94" y="1102"/>
                  </a:lnTo>
                  <a:lnTo>
                    <a:pt x="94" y="1104"/>
                  </a:lnTo>
                  <a:lnTo>
                    <a:pt x="94" y="1104"/>
                  </a:lnTo>
                  <a:lnTo>
                    <a:pt x="94" y="1104"/>
                  </a:lnTo>
                  <a:lnTo>
                    <a:pt x="94" y="1104"/>
                  </a:lnTo>
                  <a:lnTo>
                    <a:pt x="93" y="1104"/>
                  </a:lnTo>
                  <a:lnTo>
                    <a:pt x="91" y="1102"/>
                  </a:lnTo>
                  <a:lnTo>
                    <a:pt x="89" y="1102"/>
                  </a:lnTo>
                  <a:lnTo>
                    <a:pt x="89" y="1104"/>
                  </a:lnTo>
                  <a:lnTo>
                    <a:pt x="91" y="1105"/>
                  </a:lnTo>
                  <a:lnTo>
                    <a:pt x="91" y="1105"/>
                  </a:lnTo>
                  <a:lnTo>
                    <a:pt x="91" y="1105"/>
                  </a:lnTo>
                  <a:lnTo>
                    <a:pt x="91" y="1107"/>
                  </a:lnTo>
                  <a:lnTo>
                    <a:pt x="91" y="1107"/>
                  </a:lnTo>
                  <a:lnTo>
                    <a:pt x="94" y="1113"/>
                  </a:lnTo>
                  <a:lnTo>
                    <a:pt x="94" y="1113"/>
                  </a:lnTo>
                  <a:lnTo>
                    <a:pt x="94" y="1114"/>
                  </a:lnTo>
                  <a:lnTo>
                    <a:pt x="94" y="1114"/>
                  </a:lnTo>
                  <a:lnTo>
                    <a:pt x="94" y="1114"/>
                  </a:lnTo>
                  <a:lnTo>
                    <a:pt x="94" y="1114"/>
                  </a:lnTo>
                  <a:lnTo>
                    <a:pt x="96" y="1116"/>
                  </a:lnTo>
                  <a:lnTo>
                    <a:pt x="96" y="1118"/>
                  </a:lnTo>
                  <a:lnTo>
                    <a:pt x="96" y="1118"/>
                  </a:lnTo>
                  <a:lnTo>
                    <a:pt x="96" y="1118"/>
                  </a:lnTo>
                  <a:lnTo>
                    <a:pt x="94" y="1118"/>
                  </a:lnTo>
                  <a:lnTo>
                    <a:pt x="94" y="1118"/>
                  </a:lnTo>
                  <a:lnTo>
                    <a:pt x="94" y="1116"/>
                  </a:lnTo>
                  <a:lnTo>
                    <a:pt x="94" y="1118"/>
                  </a:lnTo>
                  <a:lnTo>
                    <a:pt x="93" y="1118"/>
                  </a:lnTo>
                  <a:lnTo>
                    <a:pt x="93" y="1118"/>
                  </a:lnTo>
                  <a:lnTo>
                    <a:pt x="93" y="1120"/>
                  </a:lnTo>
                  <a:lnTo>
                    <a:pt x="94" y="1120"/>
                  </a:lnTo>
                  <a:lnTo>
                    <a:pt x="94" y="1120"/>
                  </a:lnTo>
                  <a:lnTo>
                    <a:pt x="96" y="1120"/>
                  </a:lnTo>
                  <a:lnTo>
                    <a:pt x="96" y="1122"/>
                  </a:lnTo>
                  <a:lnTo>
                    <a:pt x="94" y="1122"/>
                  </a:lnTo>
                  <a:lnTo>
                    <a:pt x="94" y="1122"/>
                  </a:lnTo>
                  <a:lnTo>
                    <a:pt x="91" y="1122"/>
                  </a:lnTo>
                  <a:lnTo>
                    <a:pt x="91" y="1122"/>
                  </a:lnTo>
                  <a:lnTo>
                    <a:pt x="91" y="1123"/>
                  </a:lnTo>
                  <a:lnTo>
                    <a:pt x="91" y="1125"/>
                  </a:lnTo>
                  <a:lnTo>
                    <a:pt x="91" y="1125"/>
                  </a:lnTo>
                  <a:lnTo>
                    <a:pt x="91" y="1127"/>
                  </a:lnTo>
                  <a:lnTo>
                    <a:pt x="91" y="1127"/>
                  </a:lnTo>
                  <a:lnTo>
                    <a:pt x="93" y="1127"/>
                  </a:lnTo>
                  <a:lnTo>
                    <a:pt x="93" y="1127"/>
                  </a:lnTo>
                  <a:lnTo>
                    <a:pt x="93" y="1129"/>
                  </a:lnTo>
                  <a:lnTo>
                    <a:pt x="94" y="1129"/>
                  </a:lnTo>
                  <a:lnTo>
                    <a:pt x="93" y="1131"/>
                  </a:lnTo>
                  <a:lnTo>
                    <a:pt x="94" y="1131"/>
                  </a:lnTo>
                  <a:lnTo>
                    <a:pt x="94" y="1131"/>
                  </a:lnTo>
                  <a:lnTo>
                    <a:pt x="96" y="1132"/>
                  </a:lnTo>
                  <a:lnTo>
                    <a:pt x="94" y="1132"/>
                  </a:lnTo>
                  <a:lnTo>
                    <a:pt x="94" y="1132"/>
                  </a:lnTo>
                  <a:lnTo>
                    <a:pt x="94" y="1134"/>
                  </a:lnTo>
                  <a:lnTo>
                    <a:pt x="94" y="1134"/>
                  </a:lnTo>
                  <a:lnTo>
                    <a:pt x="96" y="1136"/>
                  </a:lnTo>
                  <a:lnTo>
                    <a:pt x="96" y="1136"/>
                  </a:lnTo>
                  <a:lnTo>
                    <a:pt x="98" y="1136"/>
                  </a:lnTo>
                  <a:lnTo>
                    <a:pt x="98" y="1136"/>
                  </a:lnTo>
                  <a:lnTo>
                    <a:pt x="96" y="1136"/>
                  </a:lnTo>
                  <a:lnTo>
                    <a:pt x="96" y="1138"/>
                  </a:lnTo>
                  <a:lnTo>
                    <a:pt x="96" y="1140"/>
                  </a:lnTo>
                  <a:lnTo>
                    <a:pt x="96" y="1140"/>
                  </a:lnTo>
                  <a:lnTo>
                    <a:pt x="96" y="1141"/>
                  </a:lnTo>
                  <a:lnTo>
                    <a:pt x="96" y="1141"/>
                  </a:lnTo>
                  <a:lnTo>
                    <a:pt x="93" y="1140"/>
                  </a:lnTo>
                  <a:lnTo>
                    <a:pt x="93" y="1141"/>
                  </a:lnTo>
                  <a:lnTo>
                    <a:pt x="93" y="1141"/>
                  </a:lnTo>
                  <a:lnTo>
                    <a:pt x="93" y="1141"/>
                  </a:lnTo>
                  <a:lnTo>
                    <a:pt x="93" y="1141"/>
                  </a:lnTo>
                  <a:lnTo>
                    <a:pt x="93" y="1143"/>
                  </a:lnTo>
                  <a:lnTo>
                    <a:pt x="94" y="1145"/>
                  </a:lnTo>
                  <a:lnTo>
                    <a:pt x="94" y="1145"/>
                  </a:lnTo>
                  <a:lnTo>
                    <a:pt x="96" y="1147"/>
                  </a:lnTo>
                  <a:lnTo>
                    <a:pt x="98" y="1149"/>
                  </a:lnTo>
                  <a:lnTo>
                    <a:pt x="98" y="1149"/>
                  </a:lnTo>
                  <a:lnTo>
                    <a:pt x="96" y="1149"/>
                  </a:lnTo>
                  <a:lnTo>
                    <a:pt x="94" y="1149"/>
                  </a:lnTo>
                  <a:lnTo>
                    <a:pt x="96" y="1150"/>
                  </a:lnTo>
                  <a:lnTo>
                    <a:pt x="96" y="1150"/>
                  </a:lnTo>
                  <a:lnTo>
                    <a:pt x="94" y="1150"/>
                  </a:lnTo>
                  <a:lnTo>
                    <a:pt x="94" y="1150"/>
                  </a:lnTo>
                  <a:lnTo>
                    <a:pt x="94" y="1150"/>
                  </a:lnTo>
                  <a:lnTo>
                    <a:pt x="96" y="1152"/>
                  </a:lnTo>
                  <a:lnTo>
                    <a:pt x="96" y="1152"/>
                  </a:lnTo>
                  <a:lnTo>
                    <a:pt x="96" y="1152"/>
                  </a:lnTo>
                  <a:lnTo>
                    <a:pt x="98" y="1152"/>
                  </a:lnTo>
                  <a:lnTo>
                    <a:pt x="98" y="1152"/>
                  </a:lnTo>
                  <a:lnTo>
                    <a:pt x="102" y="1152"/>
                  </a:lnTo>
                  <a:lnTo>
                    <a:pt x="103" y="1152"/>
                  </a:lnTo>
                  <a:lnTo>
                    <a:pt x="103" y="1154"/>
                  </a:lnTo>
                  <a:lnTo>
                    <a:pt x="102" y="1152"/>
                  </a:lnTo>
                  <a:lnTo>
                    <a:pt x="100" y="1152"/>
                  </a:lnTo>
                  <a:lnTo>
                    <a:pt x="103" y="1156"/>
                  </a:lnTo>
                  <a:lnTo>
                    <a:pt x="103" y="1160"/>
                  </a:lnTo>
                  <a:lnTo>
                    <a:pt x="102" y="1160"/>
                  </a:lnTo>
                  <a:lnTo>
                    <a:pt x="103" y="1161"/>
                  </a:lnTo>
                  <a:lnTo>
                    <a:pt x="105" y="1161"/>
                  </a:lnTo>
                  <a:lnTo>
                    <a:pt x="107" y="1160"/>
                  </a:lnTo>
                  <a:lnTo>
                    <a:pt x="107" y="1158"/>
                  </a:lnTo>
                  <a:lnTo>
                    <a:pt x="107" y="1158"/>
                  </a:lnTo>
                  <a:lnTo>
                    <a:pt x="107" y="1158"/>
                  </a:lnTo>
                  <a:lnTo>
                    <a:pt x="107" y="1156"/>
                  </a:lnTo>
                  <a:lnTo>
                    <a:pt x="107" y="1156"/>
                  </a:lnTo>
                  <a:lnTo>
                    <a:pt x="109" y="1154"/>
                  </a:lnTo>
                  <a:lnTo>
                    <a:pt x="107" y="1154"/>
                  </a:lnTo>
                  <a:lnTo>
                    <a:pt x="107" y="1152"/>
                  </a:lnTo>
                  <a:lnTo>
                    <a:pt x="109" y="1152"/>
                  </a:lnTo>
                  <a:lnTo>
                    <a:pt x="111" y="1150"/>
                  </a:lnTo>
                  <a:lnTo>
                    <a:pt x="112" y="1150"/>
                  </a:lnTo>
                  <a:lnTo>
                    <a:pt x="112" y="1149"/>
                  </a:lnTo>
                  <a:lnTo>
                    <a:pt x="116" y="1147"/>
                  </a:lnTo>
                  <a:lnTo>
                    <a:pt x="116" y="1147"/>
                  </a:lnTo>
                  <a:lnTo>
                    <a:pt x="116" y="1149"/>
                  </a:lnTo>
                  <a:lnTo>
                    <a:pt x="116" y="1150"/>
                  </a:lnTo>
                  <a:lnTo>
                    <a:pt x="116" y="1150"/>
                  </a:lnTo>
                  <a:lnTo>
                    <a:pt x="116" y="1150"/>
                  </a:lnTo>
                  <a:lnTo>
                    <a:pt x="114" y="1152"/>
                  </a:lnTo>
                  <a:lnTo>
                    <a:pt x="114" y="1152"/>
                  </a:lnTo>
                  <a:lnTo>
                    <a:pt x="114" y="1154"/>
                  </a:lnTo>
                  <a:lnTo>
                    <a:pt x="114" y="1158"/>
                  </a:lnTo>
                  <a:lnTo>
                    <a:pt x="114" y="1160"/>
                  </a:lnTo>
                  <a:lnTo>
                    <a:pt x="114" y="1161"/>
                  </a:lnTo>
                  <a:lnTo>
                    <a:pt x="114" y="1161"/>
                  </a:lnTo>
                  <a:lnTo>
                    <a:pt x="116" y="1161"/>
                  </a:lnTo>
                  <a:lnTo>
                    <a:pt x="118" y="1161"/>
                  </a:lnTo>
                  <a:lnTo>
                    <a:pt x="116" y="1160"/>
                  </a:lnTo>
                  <a:lnTo>
                    <a:pt x="116" y="1158"/>
                  </a:lnTo>
                  <a:lnTo>
                    <a:pt x="118" y="1158"/>
                  </a:lnTo>
                  <a:lnTo>
                    <a:pt x="118" y="1156"/>
                  </a:lnTo>
                  <a:lnTo>
                    <a:pt x="120" y="1156"/>
                  </a:lnTo>
                  <a:lnTo>
                    <a:pt x="121" y="1158"/>
                  </a:lnTo>
                  <a:lnTo>
                    <a:pt x="121" y="1158"/>
                  </a:lnTo>
                  <a:lnTo>
                    <a:pt x="121" y="1158"/>
                  </a:lnTo>
                  <a:lnTo>
                    <a:pt x="121" y="1160"/>
                  </a:lnTo>
                  <a:lnTo>
                    <a:pt x="121" y="1160"/>
                  </a:lnTo>
                  <a:lnTo>
                    <a:pt x="123" y="1160"/>
                  </a:lnTo>
                  <a:lnTo>
                    <a:pt x="123" y="1161"/>
                  </a:lnTo>
                  <a:lnTo>
                    <a:pt x="123" y="1161"/>
                  </a:lnTo>
                  <a:lnTo>
                    <a:pt x="123" y="1161"/>
                  </a:lnTo>
                  <a:lnTo>
                    <a:pt x="125" y="1163"/>
                  </a:lnTo>
                  <a:lnTo>
                    <a:pt x="125" y="1163"/>
                  </a:lnTo>
                  <a:lnTo>
                    <a:pt x="125" y="1163"/>
                  </a:lnTo>
                  <a:lnTo>
                    <a:pt x="125" y="1163"/>
                  </a:lnTo>
                  <a:lnTo>
                    <a:pt x="125" y="1163"/>
                  </a:lnTo>
                  <a:lnTo>
                    <a:pt x="125" y="1163"/>
                  </a:lnTo>
                  <a:lnTo>
                    <a:pt x="125" y="1163"/>
                  </a:lnTo>
                  <a:lnTo>
                    <a:pt x="127" y="1165"/>
                  </a:lnTo>
                  <a:lnTo>
                    <a:pt x="127" y="1167"/>
                  </a:lnTo>
                  <a:lnTo>
                    <a:pt x="129" y="1165"/>
                  </a:lnTo>
                  <a:lnTo>
                    <a:pt x="131" y="1163"/>
                  </a:lnTo>
                  <a:lnTo>
                    <a:pt x="131" y="1163"/>
                  </a:lnTo>
                  <a:lnTo>
                    <a:pt x="131" y="1165"/>
                  </a:lnTo>
                  <a:lnTo>
                    <a:pt x="131" y="1167"/>
                  </a:lnTo>
                  <a:lnTo>
                    <a:pt x="132" y="1167"/>
                  </a:lnTo>
                  <a:lnTo>
                    <a:pt x="134" y="1167"/>
                  </a:lnTo>
                  <a:lnTo>
                    <a:pt x="138" y="1169"/>
                  </a:lnTo>
                  <a:lnTo>
                    <a:pt x="138" y="1170"/>
                  </a:lnTo>
                  <a:lnTo>
                    <a:pt x="140" y="1172"/>
                  </a:lnTo>
                  <a:lnTo>
                    <a:pt x="141" y="1172"/>
                  </a:lnTo>
                  <a:lnTo>
                    <a:pt x="149" y="1169"/>
                  </a:lnTo>
                  <a:lnTo>
                    <a:pt x="149" y="1172"/>
                  </a:lnTo>
                  <a:lnTo>
                    <a:pt x="152" y="1172"/>
                  </a:lnTo>
                  <a:lnTo>
                    <a:pt x="154" y="1172"/>
                  </a:lnTo>
                  <a:lnTo>
                    <a:pt x="156" y="1170"/>
                  </a:lnTo>
                  <a:lnTo>
                    <a:pt x="156" y="1170"/>
                  </a:lnTo>
                  <a:lnTo>
                    <a:pt x="156" y="1172"/>
                  </a:lnTo>
                  <a:lnTo>
                    <a:pt x="154" y="1174"/>
                  </a:lnTo>
                  <a:lnTo>
                    <a:pt x="152" y="1176"/>
                  </a:lnTo>
                  <a:lnTo>
                    <a:pt x="152" y="1178"/>
                  </a:lnTo>
                  <a:lnTo>
                    <a:pt x="150" y="1179"/>
                  </a:lnTo>
                  <a:lnTo>
                    <a:pt x="149" y="1181"/>
                  </a:lnTo>
                  <a:lnTo>
                    <a:pt x="149" y="1181"/>
                  </a:lnTo>
                  <a:lnTo>
                    <a:pt x="149" y="1183"/>
                  </a:lnTo>
                  <a:lnTo>
                    <a:pt x="147" y="1183"/>
                  </a:lnTo>
                  <a:lnTo>
                    <a:pt x="147" y="1183"/>
                  </a:lnTo>
                  <a:lnTo>
                    <a:pt x="147" y="1185"/>
                  </a:lnTo>
                  <a:lnTo>
                    <a:pt x="147" y="1185"/>
                  </a:lnTo>
                  <a:lnTo>
                    <a:pt x="150" y="1185"/>
                  </a:lnTo>
                  <a:lnTo>
                    <a:pt x="150" y="1185"/>
                  </a:lnTo>
                  <a:lnTo>
                    <a:pt x="154" y="1183"/>
                  </a:lnTo>
                  <a:lnTo>
                    <a:pt x="154" y="1183"/>
                  </a:lnTo>
                  <a:lnTo>
                    <a:pt x="158" y="1181"/>
                  </a:lnTo>
                  <a:lnTo>
                    <a:pt x="154" y="1183"/>
                  </a:lnTo>
                  <a:lnTo>
                    <a:pt x="154" y="1183"/>
                  </a:lnTo>
                  <a:lnTo>
                    <a:pt x="154" y="1185"/>
                  </a:lnTo>
                  <a:lnTo>
                    <a:pt x="154" y="1187"/>
                  </a:lnTo>
                  <a:lnTo>
                    <a:pt x="154" y="1187"/>
                  </a:lnTo>
                  <a:lnTo>
                    <a:pt x="152" y="1188"/>
                  </a:lnTo>
                  <a:lnTo>
                    <a:pt x="150" y="1190"/>
                  </a:lnTo>
                  <a:lnTo>
                    <a:pt x="152" y="1188"/>
                  </a:lnTo>
                  <a:lnTo>
                    <a:pt x="156" y="1188"/>
                  </a:lnTo>
                  <a:lnTo>
                    <a:pt x="161" y="1187"/>
                  </a:lnTo>
                  <a:lnTo>
                    <a:pt x="168" y="1179"/>
                  </a:lnTo>
                  <a:lnTo>
                    <a:pt x="172" y="1178"/>
                  </a:lnTo>
                  <a:lnTo>
                    <a:pt x="174" y="1179"/>
                  </a:lnTo>
                  <a:lnTo>
                    <a:pt x="176" y="1178"/>
                  </a:lnTo>
                  <a:lnTo>
                    <a:pt x="176" y="1176"/>
                  </a:lnTo>
                  <a:lnTo>
                    <a:pt x="177" y="1174"/>
                  </a:lnTo>
                  <a:lnTo>
                    <a:pt x="179" y="1174"/>
                  </a:lnTo>
                  <a:lnTo>
                    <a:pt x="179" y="1176"/>
                  </a:lnTo>
                  <a:lnTo>
                    <a:pt x="177" y="1176"/>
                  </a:lnTo>
                  <a:lnTo>
                    <a:pt x="177" y="1178"/>
                  </a:lnTo>
                  <a:lnTo>
                    <a:pt x="176" y="1178"/>
                  </a:lnTo>
                  <a:lnTo>
                    <a:pt x="176" y="1179"/>
                  </a:lnTo>
                  <a:lnTo>
                    <a:pt x="176" y="1181"/>
                  </a:lnTo>
                  <a:lnTo>
                    <a:pt x="176" y="1181"/>
                  </a:lnTo>
                  <a:lnTo>
                    <a:pt x="172" y="1185"/>
                  </a:lnTo>
                  <a:lnTo>
                    <a:pt x="170" y="1187"/>
                  </a:lnTo>
                  <a:lnTo>
                    <a:pt x="168" y="1192"/>
                  </a:lnTo>
                  <a:lnTo>
                    <a:pt x="168" y="1192"/>
                  </a:lnTo>
                  <a:lnTo>
                    <a:pt x="168" y="1192"/>
                  </a:lnTo>
                  <a:lnTo>
                    <a:pt x="168" y="1194"/>
                  </a:lnTo>
                  <a:lnTo>
                    <a:pt x="168" y="1196"/>
                  </a:lnTo>
                  <a:lnTo>
                    <a:pt x="168" y="1196"/>
                  </a:lnTo>
                  <a:lnTo>
                    <a:pt x="170" y="1197"/>
                  </a:lnTo>
                  <a:lnTo>
                    <a:pt x="172" y="1197"/>
                  </a:lnTo>
                  <a:lnTo>
                    <a:pt x="172" y="1197"/>
                  </a:lnTo>
                  <a:lnTo>
                    <a:pt x="174" y="1199"/>
                  </a:lnTo>
                  <a:lnTo>
                    <a:pt x="174" y="1201"/>
                  </a:lnTo>
                  <a:lnTo>
                    <a:pt x="174" y="1199"/>
                  </a:lnTo>
                  <a:lnTo>
                    <a:pt x="174" y="1199"/>
                  </a:lnTo>
                  <a:lnTo>
                    <a:pt x="176" y="1199"/>
                  </a:lnTo>
                  <a:lnTo>
                    <a:pt x="176" y="1199"/>
                  </a:lnTo>
                  <a:lnTo>
                    <a:pt x="176" y="1197"/>
                  </a:lnTo>
                  <a:lnTo>
                    <a:pt x="176" y="1196"/>
                  </a:lnTo>
                  <a:lnTo>
                    <a:pt x="177" y="1197"/>
                  </a:lnTo>
                  <a:lnTo>
                    <a:pt x="176" y="1199"/>
                  </a:lnTo>
                  <a:lnTo>
                    <a:pt x="174" y="1201"/>
                  </a:lnTo>
                  <a:lnTo>
                    <a:pt x="174" y="1203"/>
                  </a:lnTo>
                  <a:lnTo>
                    <a:pt x="174" y="1203"/>
                  </a:lnTo>
                  <a:lnTo>
                    <a:pt x="176" y="1205"/>
                  </a:lnTo>
                  <a:lnTo>
                    <a:pt x="176" y="1205"/>
                  </a:lnTo>
                  <a:lnTo>
                    <a:pt x="177" y="1206"/>
                  </a:lnTo>
                  <a:lnTo>
                    <a:pt x="179" y="1206"/>
                  </a:lnTo>
                  <a:lnTo>
                    <a:pt x="185" y="1205"/>
                  </a:lnTo>
                  <a:lnTo>
                    <a:pt x="188" y="1206"/>
                  </a:lnTo>
                  <a:lnTo>
                    <a:pt x="186" y="1206"/>
                  </a:lnTo>
                  <a:lnTo>
                    <a:pt x="185" y="1208"/>
                  </a:lnTo>
                  <a:lnTo>
                    <a:pt x="185" y="1210"/>
                  </a:lnTo>
                  <a:lnTo>
                    <a:pt x="181" y="1212"/>
                  </a:lnTo>
                  <a:lnTo>
                    <a:pt x="181" y="1212"/>
                  </a:lnTo>
                  <a:lnTo>
                    <a:pt x="179" y="1212"/>
                  </a:lnTo>
                  <a:lnTo>
                    <a:pt x="179" y="1216"/>
                  </a:lnTo>
                  <a:lnTo>
                    <a:pt x="179" y="1217"/>
                  </a:lnTo>
                  <a:lnTo>
                    <a:pt x="179" y="1217"/>
                  </a:lnTo>
                  <a:lnTo>
                    <a:pt x="181" y="1217"/>
                  </a:lnTo>
                  <a:lnTo>
                    <a:pt x="181" y="1217"/>
                  </a:lnTo>
                  <a:lnTo>
                    <a:pt x="181" y="1216"/>
                  </a:lnTo>
                  <a:lnTo>
                    <a:pt x="183" y="1216"/>
                  </a:lnTo>
                  <a:lnTo>
                    <a:pt x="183" y="1216"/>
                  </a:lnTo>
                  <a:lnTo>
                    <a:pt x="183" y="1216"/>
                  </a:lnTo>
                  <a:lnTo>
                    <a:pt x="185" y="1216"/>
                  </a:lnTo>
                  <a:lnTo>
                    <a:pt x="185" y="1216"/>
                  </a:lnTo>
                  <a:lnTo>
                    <a:pt x="185" y="1216"/>
                  </a:lnTo>
                  <a:lnTo>
                    <a:pt x="185" y="1216"/>
                  </a:lnTo>
                  <a:lnTo>
                    <a:pt x="185" y="1217"/>
                  </a:lnTo>
                  <a:lnTo>
                    <a:pt x="185" y="1217"/>
                  </a:lnTo>
                  <a:lnTo>
                    <a:pt x="186" y="1217"/>
                  </a:lnTo>
                  <a:lnTo>
                    <a:pt x="186" y="1216"/>
                  </a:lnTo>
                  <a:lnTo>
                    <a:pt x="190" y="1208"/>
                  </a:lnTo>
                  <a:lnTo>
                    <a:pt x="192" y="1206"/>
                  </a:lnTo>
                  <a:lnTo>
                    <a:pt x="190" y="1208"/>
                  </a:lnTo>
                  <a:lnTo>
                    <a:pt x="190" y="1212"/>
                  </a:lnTo>
                  <a:lnTo>
                    <a:pt x="190" y="1214"/>
                  </a:lnTo>
                  <a:lnTo>
                    <a:pt x="188" y="1216"/>
                  </a:lnTo>
                  <a:lnTo>
                    <a:pt x="186" y="1217"/>
                  </a:lnTo>
                  <a:lnTo>
                    <a:pt x="186" y="1217"/>
                  </a:lnTo>
                  <a:lnTo>
                    <a:pt x="185" y="1219"/>
                  </a:lnTo>
                  <a:lnTo>
                    <a:pt x="183" y="1217"/>
                  </a:lnTo>
                  <a:lnTo>
                    <a:pt x="183" y="1217"/>
                  </a:lnTo>
                  <a:lnTo>
                    <a:pt x="183" y="1219"/>
                  </a:lnTo>
                  <a:lnTo>
                    <a:pt x="183" y="1221"/>
                  </a:lnTo>
                  <a:lnTo>
                    <a:pt x="181" y="1221"/>
                  </a:lnTo>
                  <a:lnTo>
                    <a:pt x="174" y="1225"/>
                  </a:lnTo>
                  <a:lnTo>
                    <a:pt x="172" y="1225"/>
                  </a:lnTo>
                  <a:lnTo>
                    <a:pt x="172" y="1226"/>
                  </a:lnTo>
                  <a:lnTo>
                    <a:pt x="170" y="1228"/>
                  </a:lnTo>
                  <a:lnTo>
                    <a:pt x="168" y="1228"/>
                  </a:lnTo>
                  <a:lnTo>
                    <a:pt x="170" y="1228"/>
                  </a:lnTo>
                  <a:lnTo>
                    <a:pt x="172" y="1228"/>
                  </a:lnTo>
                  <a:lnTo>
                    <a:pt x="174" y="1228"/>
                  </a:lnTo>
                  <a:lnTo>
                    <a:pt x="176" y="1226"/>
                  </a:lnTo>
                  <a:lnTo>
                    <a:pt x="177" y="1228"/>
                  </a:lnTo>
                  <a:lnTo>
                    <a:pt x="179" y="1226"/>
                  </a:lnTo>
                  <a:lnTo>
                    <a:pt x="186" y="1226"/>
                  </a:lnTo>
                  <a:lnTo>
                    <a:pt x="186" y="1225"/>
                  </a:lnTo>
                  <a:lnTo>
                    <a:pt x="186" y="1225"/>
                  </a:lnTo>
                  <a:lnTo>
                    <a:pt x="186" y="1223"/>
                  </a:lnTo>
                  <a:lnTo>
                    <a:pt x="186" y="1221"/>
                  </a:lnTo>
                  <a:lnTo>
                    <a:pt x="186" y="1219"/>
                  </a:lnTo>
                  <a:lnTo>
                    <a:pt x="190" y="1217"/>
                  </a:lnTo>
                  <a:lnTo>
                    <a:pt x="194" y="1216"/>
                  </a:lnTo>
                  <a:lnTo>
                    <a:pt x="194" y="1212"/>
                  </a:lnTo>
                  <a:lnTo>
                    <a:pt x="196" y="1212"/>
                  </a:lnTo>
                  <a:lnTo>
                    <a:pt x="196" y="1210"/>
                  </a:lnTo>
                  <a:lnTo>
                    <a:pt x="197" y="1210"/>
                  </a:lnTo>
                  <a:lnTo>
                    <a:pt x="197" y="1210"/>
                  </a:lnTo>
                  <a:lnTo>
                    <a:pt x="197" y="1208"/>
                  </a:lnTo>
                  <a:lnTo>
                    <a:pt x="197" y="1206"/>
                  </a:lnTo>
                  <a:lnTo>
                    <a:pt x="197" y="1206"/>
                  </a:lnTo>
                  <a:lnTo>
                    <a:pt x="199" y="1206"/>
                  </a:lnTo>
                  <a:lnTo>
                    <a:pt x="199" y="1205"/>
                  </a:lnTo>
                  <a:lnTo>
                    <a:pt x="199" y="1205"/>
                  </a:lnTo>
                  <a:lnTo>
                    <a:pt x="199" y="1203"/>
                  </a:lnTo>
                  <a:lnTo>
                    <a:pt x="201" y="1203"/>
                  </a:lnTo>
                  <a:lnTo>
                    <a:pt x="203" y="1203"/>
                  </a:lnTo>
                  <a:lnTo>
                    <a:pt x="201" y="1203"/>
                  </a:lnTo>
                  <a:lnTo>
                    <a:pt x="201" y="1205"/>
                  </a:lnTo>
                  <a:lnTo>
                    <a:pt x="201" y="1205"/>
                  </a:lnTo>
                  <a:lnTo>
                    <a:pt x="201" y="1206"/>
                  </a:lnTo>
                  <a:lnTo>
                    <a:pt x="201" y="1206"/>
                  </a:lnTo>
                  <a:lnTo>
                    <a:pt x="201" y="1208"/>
                  </a:lnTo>
                  <a:lnTo>
                    <a:pt x="199" y="1208"/>
                  </a:lnTo>
                  <a:lnTo>
                    <a:pt x="199" y="1208"/>
                  </a:lnTo>
                  <a:lnTo>
                    <a:pt x="197" y="1212"/>
                  </a:lnTo>
                  <a:lnTo>
                    <a:pt x="196" y="1214"/>
                  </a:lnTo>
                  <a:lnTo>
                    <a:pt x="197" y="1214"/>
                  </a:lnTo>
                  <a:lnTo>
                    <a:pt x="199" y="1214"/>
                  </a:lnTo>
                  <a:lnTo>
                    <a:pt x="203" y="1212"/>
                  </a:lnTo>
                  <a:lnTo>
                    <a:pt x="203" y="1212"/>
                  </a:lnTo>
                  <a:lnTo>
                    <a:pt x="205" y="1212"/>
                  </a:lnTo>
                  <a:lnTo>
                    <a:pt x="205" y="1214"/>
                  </a:lnTo>
                  <a:lnTo>
                    <a:pt x="205" y="1214"/>
                  </a:lnTo>
                  <a:lnTo>
                    <a:pt x="214" y="1214"/>
                  </a:lnTo>
                  <a:lnTo>
                    <a:pt x="215" y="1214"/>
                  </a:lnTo>
                  <a:lnTo>
                    <a:pt x="219" y="1210"/>
                  </a:lnTo>
                  <a:lnTo>
                    <a:pt x="221" y="1210"/>
                  </a:lnTo>
                  <a:lnTo>
                    <a:pt x="223" y="1210"/>
                  </a:lnTo>
                  <a:lnTo>
                    <a:pt x="223" y="1208"/>
                  </a:lnTo>
                  <a:lnTo>
                    <a:pt x="224" y="1208"/>
                  </a:lnTo>
                  <a:lnTo>
                    <a:pt x="224" y="1206"/>
                  </a:lnTo>
                  <a:lnTo>
                    <a:pt x="224" y="1206"/>
                  </a:lnTo>
                  <a:lnTo>
                    <a:pt x="226" y="1206"/>
                  </a:lnTo>
                  <a:lnTo>
                    <a:pt x="226" y="1206"/>
                  </a:lnTo>
                  <a:lnTo>
                    <a:pt x="224" y="1208"/>
                  </a:lnTo>
                  <a:lnTo>
                    <a:pt x="224" y="1208"/>
                  </a:lnTo>
                  <a:lnTo>
                    <a:pt x="226" y="1208"/>
                  </a:lnTo>
                  <a:lnTo>
                    <a:pt x="226" y="1206"/>
                  </a:lnTo>
                  <a:lnTo>
                    <a:pt x="228" y="1208"/>
                  </a:lnTo>
                  <a:lnTo>
                    <a:pt x="228" y="1208"/>
                  </a:lnTo>
                  <a:lnTo>
                    <a:pt x="230" y="1206"/>
                  </a:lnTo>
                  <a:lnTo>
                    <a:pt x="230" y="1206"/>
                  </a:lnTo>
                  <a:lnTo>
                    <a:pt x="232" y="1206"/>
                  </a:lnTo>
                  <a:lnTo>
                    <a:pt x="232" y="1208"/>
                  </a:lnTo>
                  <a:lnTo>
                    <a:pt x="233" y="1208"/>
                  </a:lnTo>
                  <a:lnTo>
                    <a:pt x="233" y="1206"/>
                  </a:lnTo>
                  <a:lnTo>
                    <a:pt x="233" y="1206"/>
                  </a:lnTo>
                  <a:lnTo>
                    <a:pt x="233" y="1205"/>
                  </a:lnTo>
                  <a:lnTo>
                    <a:pt x="233" y="1205"/>
                  </a:lnTo>
                  <a:lnTo>
                    <a:pt x="235" y="1205"/>
                  </a:lnTo>
                  <a:lnTo>
                    <a:pt x="237" y="1206"/>
                  </a:lnTo>
                  <a:lnTo>
                    <a:pt x="237" y="1206"/>
                  </a:lnTo>
                  <a:lnTo>
                    <a:pt x="237" y="1206"/>
                  </a:lnTo>
                  <a:lnTo>
                    <a:pt x="239" y="1205"/>
                  </a:lnTo>
                  <a:lnTo>
                    <a:pt x="239" y="1205"/>
                  </a:lnTo>
                  <a:lnTo>
                    <a:pt x="239" y="1203"/>
                  </a:lnTo>
                  <a:lnTo>
                    <a:pt x="241" y="1203"/>
                  </a:lnTo>
                  <a:lnTo>
                    <a:pt x="242" y="1203"/>
                  </a:lnTo>
                  <a:lnTo>
                    <a:pt x="242" y="1203"/>
                  </a:lnTo>
                  <a:lnTo>
                    <a:pt x="242" y="1205"/>
                  </a:lnTo>
                  <a:lnTo>
                    <a:pt x="242" y="1205"/>
                  </a:lnTo>
                  <a:lnTo>
                    <a:pt x="242" y="1206"/>
                  </a:lnTo>
                  <a:lnTo>
                    <a:pt x="242" y="1206"/>
                  </a:lnTo>
                  <a:lnTo>
                    <a:pt x="241" y="1208"/>
                  </a:lnTo>
                  <a:lnTo>
                    <a:pt x="241" y="1208"/>
                  </a:lnTo>
                  <a:lnTo>
                    <a:pt x="241" y="1210"/>
                  </a:lnTo>
                  <a:lnTo>
                    <a:pt x="241" y="1210"/>
                  </a:lnTo>
                  <a:lnTo>
                    <a:pt x="242" y="1208"/>
                  </a:lnTo>
                  <a:lnTo>
                    <a:pt x="242" y="1208"/>
                  </a:lnTo>
                  <a:lnTo>
                    <a:pt x="244" y="1210"/>
                  </a:lnTo>
                  <a:lnTo>
                    <a:pt x="246" y="1206"/>
                  </a:lnTo>
                  <a:lnTo>
                    <a:pt x="248" y="1205"/>
                  </a:lnTo>
                  <a:lnTo>
                    <a:pt x="248" y="1205"/>
                  </a:lnTo>
                  <a:lnTo>
                    <a:pt x="248" y="1206"/>
                  </a:lnTo>
                  <a:lnTo>
                    <a:pt x="246" y="1210"/>
                  </a:lnTo>
                  <a:lnTo>
                    <a:pt x="246" y="1210"/>
                  </a:lnTo>
                  <a:lnTo>
                    <a:pt x="246" y="1210"/>
                  </a:lnTo>
                  <a:lnTo>
                    <a:pt x="248" y="1210"/>
                  </a:lnTo>
                  <a:lnTo>
                    <a:pt x="250" y="1210"/>
                  </a:lnTo>
                  <a:lnTo>
                    <a:pt x="252" y="1206"/>
                  </a:lnTo>
                  <a:lnTo>
                    <a:pt x="255" y="1205"/>
                  </a:lnTo>
                  <a:lnTo>
                    <a:pt x="255" y="1203"/>
                  </a:lnTo>
                  <a:lnTo>
                    <a:pt x="253" y="1203"/>
                  </a:lnTo>
                  <a:lnTo>
                    <a:pt x="255" y="1201"/>
                  </a:lnTo>
                  <a:lnTo>
                    <a:pt x="255" y="1201"/>
                  </a:lnTo>
                  <a:lnTo>
                    <a:pt x="255" y="1199"/>
                  </a:lnTo>
                  <a:lnTo>
                    <a:pt x="252" y="1201"/>
                  </a:lnTo>
                  <a:lnTo>
                    <a:pt x="252" y="1199"/>
                  </a:lnTo>
                  <a:lnTo>
                    <a:pt x="253" y="1199"/>
                  </a:lnTo>
                  <a:lnTo>
                    <a:pt x="253" y="1199"/>
                  </a:lnTo>
                  <a:lnTo>
                    <a:pt x="253" y="1197"/>
                  </a:lnTo>
                  <a:lnTo>
                    <a:pt x="255" y="1197"/>
                  </a:lnTo>
                  <a:lnTo>
                    <a:pt x="255" y="1197"/>
                  </a:lnTo>
                  <a:lnTo>
                    <a:pt x="253" y="1196"/>
                  </a:lnTo>
                  <a:lnTo>
                    <a:pt x="253" y="1196"/>
                  </a:lnTo>
                  <a:lnTo>
                    <a:pt x="252" y="1194"/>
                  </a:lnTo>
                  <a:lnTo>
                    <a:pt x="252" y="1194"/>
                  </a:lnTo>
                  <a:lnTo>
                    <a:pt x="253" y="1194"/>
                  </a:lnTo>
                  <a:lnTo>
                    <a:pt x="257" y="1196"/>
                  </a:lnTo>
                  <a:lnTo>
                    <a:pt x="257" y="1197"/>
                  </a:lnTo>
                  <a:lnTo>
                    <a:pt x="257" y="1197"/>
                  </a:lnTo>
                  <a:lnTo>
                    <a:pt x="257" y="1199"/>
                  </a:lnTo>
                  <a:lnTo>
                    <a:pt x="257" y="1199"/>
                  </a:lnTo>
                  <a:lnTo>
                    <a:pt x="259" y="1199"/>
                  </a:lnTo>
                  <a:lnTo>
                    <a:pt x="259" y="1199"/>
                  </a:lnTo>
                  <a:lnTo>
                    <a:pt x="259" y="1197"/>
                  </a:lnTo>
                  <a:lnTo>
                    <a:pt x="259" y="1197"/>
                  </a:lnTo>
                  <a:lnTo>
                    <a:pt x="259" y="1197"/>
                  </a:lnTo>
                  <a:lnTo>
                    <a:pt x="259" y="1197"/>
                  </a:lnTo>
                  <a:lnTo>
                    <a:pt x="261" y="1196"/>
                  </a:lnTo>
                  <a:lnTo>
                    <a:pt x="264" y="1196"/>
                  </a:lnTo>
                  <a:lnTo>
                    <a:pt x="264" y="1196"/>
                  </a:lnTo>
                  <a:lnTo>
                    <a:pt x="266" y="1194"/>
                  </a:lnTo>
                  <a:lnTo>
                    <a:pt x="266" y="1194"/>
                  </a:lnTo>
                  <a:lnTo>
                    <a:pt x="264" y="1190"/>
                  </a:lnTo>
                  <a:lnTo>
                    <a:pt x="266" y="1190"/>
                  </a:lnTo>
                  <a:lnTo>
                    <a:pt x="268" y="1192"/>
                  </a:lnTo>
                  <a:lnTo>
                    <a:pt x="268" y="1194"/>
                  </a:lnTo>
                  <a:lnTo>
                    <a:pt x="266" y="1194"/>
                  </a:lnTo>
                  <a:lnTo>
                    <a:pt x="268" y="1196"/>
                  </a:lnTo>
                  <a:lnTo>
                    <a:pt x="268" y="1196"/>
                  </a:lnTo>
                  <a:lnTo>
                    <a:pt x="271" y="1196"/>
                  </a:lnTo>
                  <a:lnTo>
                    <a:pt x="273" y="1194"/>
                  </a:lnTo>
                  <a:lnTo>
                    <a:pt x="273" y="1190"/>
                  </a:lnTo>
                  <a:lnTo>
                    <a:pt x="275" y="1188"/>
                  </a:lnTo>
                  <a:lnTo>
                    <a:pt x="275" y="1188"/>
                  </a:lnTo>
                  <a:lnTo>
                    <a:pt x="277" y="1190"/>
                  </a:lnTo>
                  <a:lnTo>
                    <a:pt x="275" y="1192"/>
                  </a:lnTo>
                  <a:lnTo>
                    <a:pt x="275" y="1192"/>
                  </a:lnTo>
                  <a:lnTo>
                    <a:pt x="275" y="1194"/>
                  </a:lnTo>
                  <a:lnTo>
                    <a:pt x="275" y="1194"/>
                  </a:lnTo>
                  <a:lnTo>
                    <a:pt x="277" y="1196"/>
                  </a:lnTo>
                  <a:lnTo>
                    <a:pt x="277" y="1194"/>
                  </a:lnTo>
                  <a:lnTo>
                    <a:pt x="279" y="1194"/>
                  </a:lnTo>
                  <a:lnTo>
                    <a:pt x="279" y="1194"/>
                  </a:lnTo>
                  <a:lnTo>
                    <a:pt x="277" y="1192"/>
                  </a:lnTo>
                  <a:lnTo>
                    <a:pt x="277" y="1192"/>
                  </a:lnTo>
                  <a:lnTo>
                    <a:pt x="280" y="1190"/>
                  </a:lnTo>
                  <a:lnTo>
                    <a:pt x="280" y="1190"/>
                  </a:lnTo>
                  <a:lnTo>
                    <a:pt x="280" y="1192"/>
                  </a:lnTo>
                  <a:lnTo>
                    <a:pt x="279" y="1192"/>
                  </a:lnTo>
                  <a:lnTo>
                    <a:pt x="280" y="1192"/>
                  </a:lnTo>
                  <a:lnTo>
                    <a:pt x="284" y="1192"/>
                  </a:lnTo>
                  <a:lnTo>
                    <a:pt x="284" y="1190"/>
                  </a:lnTo>
                  <a:lnTo>
                    <a:pt x="284" y="1190"/>
                  </a:lnTo>
                  <a:lnTo>
                    <a:pt x="284" y="1190"/>
                  </a:lnTo>
                  <a:lnTo>
                    <a:pt x="286" y="1190"/>
                  </a:lnTo>
                  <a:lnTo>
                    <a:pt x="284" y="1188"/>
                  </a:lnTo>
                  <a:lnTo>
                    <a:pt x="282" y="1187"/>
                  </a:lnTo>
                  <a:lnTo>
                    <a:pt x="282" y="1187"/>
                  </a:lnTo>
                  <a:lnTo>
                    <a:pt x="284" y="1187"/>
                  </a:lnTo>
                  <a:lnTo>
                    <a:pt x="284" y="1187"/>
                  </a:lnTo>
                  <a:lnTo>
                    <a:pt x="284" y="1187"/>
                  </a:lnTo>
                  <a:lnTo>
                    <a:pt x="284" y="1187"/>
                  </a:lnTo>
                  <a:lnTo>
                    <a:pt x="284" y="1187"/>
                  </a:lnTo>
                  <a:lnTo>
                    <a:pt x="284" y="1185"/>
                  </a:lnTo>
                  <a:lnTo>
                    <a:pt x="284" y="1185"/>
                  </a:lnTo>
                  <a:lnTo>
                    <a:pt x="289" y="1185"/>
                  </a:lnTo>
                  <a:lnTo>
                    <a:pt x="291" y="1185"/>
                  </a:lnTo>
                  <a:lnTo>
                    <a:pt x="291" y="1185"/>
                  </a:lnTo>
                  <a:lnTo>
                    <a:pt x="291" y="1183"/>
                  </a:lnTo>
                  <a:lnTo>
                    <a:pt x="291" y="1183"/>
                  </a:lnTo>
                  <a:lnTo>
                    <a:pt x="293" y="1183"/>
                  </a:lnTo>
                  <a:lnTo>
                    <a:pt x="293" y="1183"/>
                  </a:lnTo>
                  <a:lnTo>
                    <a:pt x="293" y="1185"/>
                  </a:lnTo>
                  <a:lnTo>
                    <a:pt x="300" y="1185"/>
                  </a:lnTo>
                  <a:lnTo>
                    <a:pt x="300" y="1185"/>
                  </a:lnTo>
                  <a:lnTo>
                    <a:pt x="300" y="1185"/>
                  </a:lnTo>
                  <a:lnTo>
                    <a:pt x="300" y="1183"/>
                  </a:lnTo>
                  <a:lnTo>
                    <a:pt x="302" y="1183"/>
                  </a:lnTo>
                  <a:lnTo>
                    <a:pt x="302" y="1183"/>
                  </a:lnTo>
                  <a:lnTo>
                    <a:pt x="302" y="1181"/>
                  </a:lnTo>
                  <a:lnTo>
                    <a:pt x="302" y="1181"/>
                  </a:lnTo>
                  <a:lnTo>
                    <a:pt x="302" y="1179"/>
                  </a:lnTo>
                  <a:lnTo>
                    <a:pt x="302" y="1178"/>
                  </a:lnTo>
                  <a:lnTo>
                    <a:pt x="300" y="1178"/>
                  </a:lnTo>
                  <a:lnTo>
                    <a:pt x="300" y="1178"/>
                  </a:lnTo>
                  <a:lnTo>
                    <a:pt x="306" y="1176"/>
                  </a:lnTo>
                  <a:lnTo>
                    <a:pt x="306" y="1176"/>
                  </a:lnTo>
                  <a:lnTo>
                    <a:pt x="307" y="1174"/>
                  </a:lnTo>
                  <a:lnTo>
                    <a:pt x="307" y="1174"/>
                  </a:lnTo>
                  <a:lnTo>
                    <a:pt x="309" y="1174"/>
                  </a:lnTo>
                  <a:lnTo>
                    <a:pt x="309" y="1176"/>
                  </a:lnTo>
                  <a:lnTo>
                    <a:pt x="307" y="1176"/>
                  </a:lnTo>
                  <a:lnTo>
                    <a:pt x="307" y="1176"/>
                  </a:lnTo>
                  <a:lnTo>
                    <a:pt x="307" y="1178"/>
                  </a:lnTo>
                  <a:lnTo>
                    <a:pt x="307" y="1178"/>
                  </a:lnTo>
                  <a:lnTo>
                    <a:pt x="307" y="1178"/>
                  </a:lnTo>
                  <a:lnTo>
                    <a:pt x="307" y="1179"/>
                  </a:lnTo>
                  <a:lnTo>
                    <a:pt x="307" y="1181"/>
                  </a:lnTo>
                  <a:lnTo>
                    <a:pt x="311" y="1185"/>
                  </a:lnTo>
                  <a:lnTo>
                    <a:pt x="313" y="1185"/>
                  </a:lnTo>
                  <a:lnTo>
                    <a:pt x="313" y="1185"/>
                  </a:lnTo>
                  <a:lnTo>
                    <a:pt x="313" y="1185"/>
                  </a:lnTo>
                  <a:lnTo>
                    <a:pt x="317" y="1183"/>
                  </a:lnTo>
                  <a:lnTo>
                    <a:pt x="315" y="1181"/>
                  </a:lnTo>
                  <a:lnTo>
                    <a:pt x="313" y="1179"/>
                  </a:lnTo>
                  <a:lnTo>
                    <a:pt x="311" y="1178"/>
                  </a:lnTo>
                  <a:lnTo>
                    <a:pt x="313" y="1178"/>
                  </a:lnTo>
                  <a:lnTo>
                    <a:pt x="313" y="1178"/>
                  </a:lnTo>
                  <a:lnTo>
                    <a:pt x="315" y="1181"/>
                  </a:lnTo>
                  <a:lnTo>
                    <a:pt x="317" y="1181"/>
                  </a:lnTo>
                  <a:lnTo>
                    <a:pt x="317" y="1181"/>
                  </a:lnTo>
                  <a:lnTo>
                    <a:pt x="318" y="1181"/>
                  </a:lnTo>
                  <a:lnTo>
                    <a:pt x="318" y="1183"/>
                  </a:lnTo>
                  <a:lnTo>
                    <a:pt x="318" y="1183"/>
                  </a:lnTo>
                  <a:lnTo>
                    <a:pt x="318" y="1185"/>
                  </a:lnTo>
                  <a:lnTo>
                    <a:pt x="320" y="1185"/>
                  </a:lnTo>
                  <a:lnTo>
                    <a:pt x="320" y="1185"/>
                  </a:lnTo>
                  <a:lnTo>
                    <a:pt x="322" y="1185"/>
                  </a:lnTo>
                  <a:lnTo>
                    <a:pt x="320" y="1183"/>
                  </a:lnTo>
                  <a:lnTo>
                    <a:pt x="320" y="1181"/>
                  </a:lnTo>
                  <a:lnTo>
                    <a:pt x="318" y="1179"/>
                  </a:lnTo>
                  <a:lnTo>
                    <a:pt x="318" y="1178"/>
                  </a:lnTo>
                  <a:lnTo>
                    <a:pt x="320" y="1176"/>
                  </a:lnTo>
                  <a:lnTo>
                    <a:pt x="320" y="1174"/>
                  </a:lnTo>
                  <a:lnTo>
                    <a:pt x="320" y="1172"/>
                  </a:lnTo>
                  <a:lnTo>
                    <a:pt x="318" y="1172"/>
                  </a:lnTo>
                  <a:lnTo>
                    <a:pt x="317" y="1169"/>
                  </a:lnTo>
                  <a:lnTo>
                    <a:pt x="318" y="1170"/>
                  </a:lnTo>
                  <a:lnTo>
                    <a:pt x="318" y="1170"/>
                  </a:lnTo>
                  <a:lnTo>
                    <a:pt x="322" y="1174"/>
                  </a:lnTo>
                  <a:lnTo>
                    <a:pt x="322" y="1174"/>
                  </a:lnTo>
                  <a:lnTo>
                    <a:pt x="324" y="1174"/>
                  </a:lnTo>
                  <a:lnTo>
                    <a:pt x="324" y="1174"/>
                  </a:lnTo>
                  <a:lnTo>
                    <a:pt x="324" y="1174"/>
                  </a:lnTo>
                  <a:lnTo>
                    <a:pt x="324" y="1172"/>
                  </a:lnTo>
                  <a:lnTo>
                    <a:pt x="326" y="1172"/>
                  </a:lnTo>
                  <a:lnTo>
                    <a:pt x="324" y="1174"/>
                  </a:lnTo>
                  <a:lnTo>
                    <a:pt x="327" y="1178"/>
                  </a:lnTo>
                  <a:lnTo>
                    <a:pt x="327" y="1179"/>
                  </a:lnTo>
                  <a:lnTo>
                    <a:pt x="329" y="1179"/>
                  </a:lnTo>
                  <a:lnTo>
                    <a:pt x="329" y="1178"/>
                  </a:lnTo>
                  <a:lnTo>
                    <a:pt x="331" y="1178"/>
                  </a:lnTo>
                  <a:lnTo>
                    <a:pt x="331" y="1176"/>
                  </a:lnTo>
                  <a:lnTo>
                    <a:pt x="329" y="1176"/>
                  </a:lnTo>
                  <a:lnTo>
                    <a:pt x="329" y="1176"/>
                  </a:lnTo>
                  <a:lnTo>
                    <a:pt x="329" y="1174"/>
                  </a:lnTo>
                  <a:lnTo>
                    <a:pt x="327" y="1172"/>
                  </a:lnTo>
                  <a:lnTo>
                    <a:pt x="326" y="1172"/>
                  </a:lnTo>
                  <a:lnTo>
                    <a:pt x="326" y="1170"/>
                  </a:lnTo>
                  <a:lnTo>
                    <a:pt x="326" y="1170"/>
                  </a:lnTo>
                  <a:lnTo>
                    <a:pt x="326" y="1169"/>
                  </a:lnTo>
                  <a:lnTo>
                    <a:pt x="326" y="1170"/>
                  </a:lnTo>
                  <a:lnTo>
                    <a:pt x="327" y="1169"/>
                  </a:lnTo>
                  <a:lnTo>
                    <a:pt x="327" y="1169"/>
                  </a:lnTo>
                  <a:lnTo>
                    <a:pt x="327" y="1167"/>
                  </a:lnTo>
                  <a:lnTo>
                    <a:pt x="326" y="1167"/>
                  </a:lnTo>
                  <a:lnTo>
                    <a:pt x="326" y="1165"/>
                  </a:lnTo>
                  <a:lnTo>
                    <a:pt x="324" y="1163"/>
                  </a:lnTo>
                  <a:lnTo>
                    <a:pt x="324" y="1163"/>
                  </a:lnTo>
                  <a:lnTo>
                    <a:pt x="320" y="1161"/>
                  </a:lnTo>
                  <a:lnTo>
                    <a:pt x="320" y="1161"/>
                  </a:lnTo>
                  <a:lnTo>
                    <a:pt x="322" y="1161"/>
                  </a:lnTo>
                  <a:lnTo>
                    <a:pt x="324" y="1161"/>
                  </a:lnTo>
                  <a:lnTo>
                    <a:pt x="326" y="1163"/>
                  </a:lnTo>
                  <a:lnTo>
                    <a:pt x="327" y="1165"/>
                  </a:lnTo>
                  <a:lnTo>
                    <a:pt x="327" y="1167"/>
                  </a:lnTo>
                  <a:lnTo>
                    <a:pt x="329" y="1167"/>
                  </a:lnTo>
                  <a:lnTo>
                    <a:pt x="331" y="1169"/>
                  </a:lnTo>
                  <a:lnTo>
                    <a:pt x="333" y="1170"/>
                  </a:lnTo>
                  <a:lnTo>
                    <a:pt x="333" y="1170"/>
                  </a:lnTo>
                  <a:lnTo>
                    <a:pt x="333" y="1169"/>
                  </a:lnTo>
                  <a:lnTo>
                    <a:pt x="335" y="1169"/>
                  </a:lnTo>
                  <a:lnTo>
                    <a:pt x="338" y="1169"/>
                  </a:lnTo>
                  <a:lnTo>
                    <a:pt x="336" y="1167"/>
                  </a:lnTo>
                  <a:lnTo>
                    <a:pt x="336" y="1165"/>
                  </a:lnTo>
                  <a:lnTo>
                    <a:pt x="336" y="1165"/>
                  </a:lnTo>
                  <a:lnTo>
                    <a:pt x="336" y="1165"/>
                  </a:lnTo>
                  <a:lnTo>
                    <a:pt x="338" y="1165"/>
                  </a:lnTo>
                  <a:lnTo>
                    <a:pt x="338" y="1167"/>
                  </a:lnTo>
                  <a:lnTo>
                    <a:pt x="340" y="1167"/>
                  </a:lnTo>
                  <a:lnTo>
                    <a:pt x="340" y="1169"/>
                  </a:lnTo>
                  <a:lnTo>
                    <a:pt x="340" y="1170"/>
                  </a:lnTo>
                  <a:lnTo>
                    <a:pt x="342" y="1172"/>
                  </a:lnTo>
                  <a:lnTo>
                    <a:pt x="342" y="1172"/>
                  </a:lnTo>
                  <a:lnTo>
                    <a:pt x="342" y="1172"/>
                  </a:lnTo>
                  <a:lnTo>
                    <a:pt x="342" y="1170"/>
                  </a:lnTo>
                  <a:lnTo>
                    <a:pt x="342" y="1170"/>
                  </a:lnTo>
                  <a:lnTo>
                    <a:pt x="344" y="1170"/>
                  </a:lnTo>
                  <a:lnTo>
                    <a:pt x="344" y="1170"/>
                  </a:lnTo>
                  <a:lnTo>
                    <a:pt x="344" y="1170"/>
                  </a:lnTo>
                  <a:lnTo>
                    <a:pt x="344" y="1169"/>
                  </a:lnTo>
                  <a:lnTo>
                    <a:pt x="344" y="1169"/>
                  </a:lnTo>
                  <a:lnTo>
                    <a:pt x="345" y="1169"/>
                  </a:lnTo>
                  <a:lnTo>
                    <a:pt x="345" y="1170"/>
                  </a:lnTo>
                  <a:lnTo>
                    <a:pt x="345" y="1170"/>
                  </a:lnTo>
                  <a:lnTo>
                    <a:pt x="345" y="1169"/>
                  </a:lnTo>
                  <a:lnTo>
                    <a:pt x="345" y="1169"/>
                  </a:lnTo>
                  <a:lnTo>
                    <a:pt x="347" y="1169"/>
                  </a:lnTo>
                  <a:lnTo>
                    <a:pt x="347" y="1167"/>
                  </a:lnTo>
                  <a:lnTo>
                    <a:pt x="349" y="1167"/>
                  </a:lnTo>
                  <a:lnTo>
                    <a:pt x="349" y="1165"/>
                  </a:lnTo>
                  <a:lnTo>
                    <a:pt x="347" y="1161"/>
                  </a:lnTo>
                  <a:lnTo>
                    <a:pt x="347" y="1160"/>
                  </a:lnTo>
                  <a:lnTo>
                    <a:pt x="353" y="1150"/>
                  </a:lnTo>
                  <a:lnTo>
                    <a:pt x="354" y="1147"/>
                  </a:lnTo>
                  <a:lnTo>
                    <a:pt x="356" y="1145"/>
                  </a:lnTo>
                  <a:lnTo>
                    <a:pt x="358" y="1143"/>
                  </a:lnTo>
                  <a:lnTo>
                    <a:pt x="360" y="1145"/>
                  </a:lnTo>
                  <a:lnTo>
                    <a:pt x="362" y="1149"/>
                  </a:lnTo>
                  <a:lnTo>
                    <a:pt x="362" y="1152"/>
                  </a:lnTo>
                  <a:lnTo>
                    <a:pt x="358" y="1149"/>
                  </a:lnTo>
                  <a:lnTo>
                    <a:pt x="356" y="1149"/>
                  </a:lnTo>
                  <a:lnTo>
                    <a:pt x="354" y="1150"/>
                  </a:lnTo>
                  <a:lnTo>
                    <a:pt x="353" y="1150"/>
                  </a:lnTo>
                  <a:lnTo>
                    <a:pt x="353" y="1152"/>
                  </a:lnTo>
                  <a:lnTo>
                    <a:pt x="353" y="1154"/>
                  </a:lnTo>
                  <a:lnTo>
                    <a:pt x="353" y="1156"/>
                  </a:lnTo>
                  <a:lnTo>
                    <a:pt x="351" y="1158"/>
                  </a:lnTo>
                  <a:lnTo>
                    <a:pt x="351" y="1160"/>
                  </a:lnTo>
                  <a:lnTo>
                    <a:pt x="349" y="1160"/>
                  </a:lnTo>
                  <a:lnTo>
                    <a:pt x="349" y="1161"/>
                  </a:lnTo>
                  <a:lnTo>
                    <a:pt x="349" y="1163"/>
                  </a:lnTo>
                  <a:lnTo>
                    <a:pt x="349" y="1165"/>
                  </a:lnTo>
                  <a:lnTo>
                    <a:pt x="351" y="1165"/>
                  </a:lnTo>
                  <a:lnTo>
                    <a:pt x="353" y="1167"/>
                  </a:lnTo>
                  <a:lnTo>
                    <a:pt x="353" y="1167"/>
                  </a:lnTo>
                  <a:lnTo>
                    <a:pt x="354" y="1165"/>
                  </a:lnTo>
                  <a:lnTo>
                    <a:pt x="354" y="1165"/>
                  </a:lnTo>
                  <a:lnTo>
                    <a:pt x="356" y="1165"/>
                  </a:lnTo>
                  <a:lnTo>
                    <a:pt x="356" y="1165"/>
                  </a:lnTo>
                  <a:lnTo>
                    <a:pt x="358" y="1165"/>
                  </a:lnTo>
                  <a:lnTo>
                    <a:pt x="358" y="1167"/>
                  </a:lnTo>
                  <a:lnTo>
                    <a:pt x="360" y="1169"/>
                  </a:lnTo>
                  <a:lnTo>
                    <a:pt x="360" y="1167"/>
                  </a:lnTo>
                  <a:lnTo>
                    <a:pt x="360" y="1167"/>
                  </a:lnTo>
                  <a:lnTo>
                    <a:pt x="362" y="1167"/>
                  </a:lnTo>
                  <a:lnTo>
                    <a:pt x="362" y="1167"/>
                  </a:lnTo>
                  <a:lnTo>
                    <a:pt x="362" y="1165"/>
                  </a:lnTo>
                  <a:lnTo>
                    <a:pt x="362" y="1163"/>
                  </a:lnTo>
                  <a:lnTo>
                    <a:pt x="362" y="1163"/>
                  </a:lnTo>
                  <a:lnTo>
                    <a:pt x="363" y="1161"/>
                  </a:lnTo>
                  <a:lnTo>
                    <a:pt x="363" y="1161"/>
                  </a:lnTo>
                  <a:lnTo>
                    <a:pt x="365" y="1161"/>
                  </a:lnTo>
                  <a:lnTo>
                    <a:pt x="365" y="1161"/>
                  </a:lnTo>
                  <a:lnTo>
                    <a:pt x="365" y="1163"/>
                  </a:lnTo>
                  <a:lnTo>
                    <a:pt x="365" y="1163"/>
                  </a:lnTo>
                  <a:lnTo>
                    <a:pt x="365" y="1163"/>
                  </a:lnTo>
                  <a:lnTo>
                    <a:pt x="365" y="1163"/>
                  </a:lnTo>
                  <a:lnTo>
                    <a:pt x="371" y="1161"/>
                  </a:lnTo>
                  <a:lnTo>
                    <a:pt x="371" y="1163"/>
                  </a:lnTo>
                  <a:lnTo>
                    <a:pt x="373" y="1165"/>
                  </a:lnTo>
                  <a:lnTo>
                    <a:pt x="373" y="1165"/>
                  </a:lnTo>
                  <a:lnTo>
                    <a:pt x="373" y="1163"/>
                  </a:lnTo>
                  <a:lnTo>
                    <a:pt x="373" y="1163"/>
                  </a:lnTo>
                  <a:lnTo>
                    <a:pt x="371" y="1161"/>
                  </a:lnTo>
                  <a:lnTo>
                    <a:pt x="374" y="1161"/>
                  </a:lnTo>
                  <a:lnTo>
                    <a:pt x="374" y="1161"/>
                  </a:lnTo>
                  <a:lnTo>
                    <a:pt x="376" y="1158"/>
                  </a:lnTo>
                  <a:lnTo>
                    <a:pt x="376" y="1158"/>
                  </a:lnTo>
                  <a:lnTo>
                    <a:pt x="376" y="1158"/>
                  </a:lnTo>
                  <a:lnTo>
                    <a:pt x="376" y="1156"/>
                  </a:lnTo>
                  <a:lnTo>
                    <a:pt x="376" y="1156"/>
                  </a:lnTo>
                  <a:lnTo>
                    <a:pt x="376" y="1156"/>
                  </a:lnTo>
                  <a:lnTo>
                    <a:pt x="378" y="1154"/>
                  </a:lnTo>
                  <a:lnTo>
                    <a:pt x="378" y="1154"/>
                  </a:lnTo>
                  <a:lnTo>
                    <a:pt x="378" y="1156"/>
                  </a:lnTo>
                  <a:lnTo>
                    <a:pt x="378" y="1156"/>
                  </a:lnTo>
                  <a:lnTo>
                    <a:pt x="380" y="1158"/>
                  </a:lnTo>
                  <a:lnTo>
                    <a:pt x="380" y="1156"/>
                  </a:lnTo>
                  <a:lnTo>
                    <a:pt x="380" y="1156"/>
                  </a:lnTo>
                  <a:lnTo>
                    <a:pt x="380" y="1154"/>
                  </a:lnTo>
                  <a:lnTo>
                    <a:pt x="382" y="1156"/>
                  </a:lnTo>
                  <a:lnTo>
                    <a:pt x="382" y="1156"/>
                  </a:lnTo>
                  <a:lnTo>
                    <a:pt x="382" y="1158"/>
                  </a:lnTo>
                  <a:lnTo>
                    <a:pt x="383" y="1156"/>
                  </a:lnTo>
                  <a:lnTo>
                    <a:pt x="383" y="1158"/>
                  </a:lnTo>
                  <a:lnTo>
                    <a:pt x="383" y="1158"/>
                  </a:lnTo>
                  <a:lnTo>
                    <a:pt x="385" y="1158"/>
                  </a:lnTo>
                  <a:lnTo>
                    <a:pt x="385" y="1156"/>
                  </a:lnTo>
                  <a:lnTo>
                    <a:pt x="383" y="1154"/>
                  </a:lnTo>
                  <a:lnTo>
                    <a:pt x="383" y="1152"/>
                  </a:lnTo>
                  <a:lnTo>
                    <a:pt x="385" y="1150"/>
                  </a:lnTo>
                  <a:lnTo>
                    <a:pt x="385" y="1150"/>
                  </a:lnTo>
                  <a:lnTo>
                    <a:pt x="387" y="1150"/>
                  </a:lnTo>
                  <a:lnTo>
                    <a:pt x="385" y="1154"/>
                  </a:lnTo>
                  <a:lnTo>
                    <a:pt x="389" y="1156"/>
                  </a:lnTo>
                  <a:lnTo>
                    <a:pt x="391" y="1158"/>
                  </a:lnTo>
                  <a:lnTo>
                    <a:pt x="387" y="1156"/>
                  </a:lnTo>
                  <a:lnTo>
                    <a:pt x="387" y="1156"/>
                  </a:lnTo>
                  <a:lnTo>
                    <a:pt x="387" y="1158"/>
                  </a:lnTo>
                  <a:lnTo>
                    <a:pt x="387" y="1160"/>
                  </a:lnTo>
                  <a:lnTo>
                    <a:pt x="391" y="1160"/>
                  </a:lnTo>
                  <a:lnTo>
                    <a:pt x="394" y="1160"/>
                  </a:lnTo>
                  <a:lnTo>
                    <a:pt x="398" y="1163"/>
                  </a:lnTo>
                  <a:lnTo>
                    <a:pt x="400" y="1163"/>
                  </a:lnTo>
                  <a:lnTo>
                    <a:pt x="400" y="1163"/>
                  </a:lnTo>
                  <a:lnTo>
                    <a:pt x="400" y="1163"/>
                  </a:lnTo>
                  <a:lnTo>
                    <a:pt x="400" y="1161"/>
                  </a:lnTo>
                  <a:lnTo>
                    <a:pt x="398" y="1161"/>
                  </a:lnTo>
                  <a:lnTo>
                    <a:pt x="400" y="1161"/>
                  </a:lnTo>
                  <a:lnTo>
                    <a:pt x="400" y="1161"/>
                  </a:lnTo>
                  <a:lnTo>
                    <a:pt x="400" y="1160"/>
                  </a:lnTo>
                  <a:lnTo>
                    <a:pt x="400" y="1160"/>
                  </a:lnTo>
                  <a:lnTo>
                    <a:pt x="400" y="1160"/>
                  </a:lnTo>
                  <a:lnTo>
                    <a:pt x="398" y="1160"/>
                  </a:lnTo>
                  <a:lnTo>
                    <a:pt x="400" y="1158"/>
                  </a:lnTo>
                  <a:lnTo>
                    <a:pt x="405" y="1161"/>
                  </a:lnTo>
                  <a:lnTo>
                    <a:pt x="407" y="1163"/>
                  </a:lnTo>
                  <a:lnTo>
                    <a:pt x="405" y="1161"/>
                  </a:lnTo>
                  <a:lnTo>
                    <a:pt x="405" y="1160"/>
                  </a:lnTo>
                  <a:lnTo>
                    <a:pt x="405" y="1160"/>
                  </a:lnTo>
                  <a:lnTo>
                    <a:pt x="405" y="1158"/>
                  </a:lnTo>
                  <a:lnTo>
                    <a:pt x="407" y="1158"/>
                  </a:lnTo>
                  <a:lnTo>
                    <a:pt x="407" y="1158"/>
                  </a:lnTo>
                  <a:lnTo>
                    <a:pt x="409" y="1158"/>
                  </a:lnTo>
                  <a:lnTo>
                    <a:pt x="409" y="1158"/>
                  </a:lnTo>
                  <a:lnTo>
                    <a:pt x="407" y="1160"/>
                  </a:lnTo>
                  <a:lnTo>
                    <a:pt x="407" y="1160"/>
                  </a:lnTo>
                  <a:lnTo>
                    <a:pt x="410" y="1161"/>
                  </a:lnTo>
                  <a:lnTo>
                    <a:pt x="410" y="1161"/>
                  </a:lnTo>
                  <a:lnTo>
                    <a:pt x="412" y="1160"/>
                  </a:lnTo>
                  <a:lnTo>
                    <a:pt x="412" y="1160"/>
                  </a:lnTo>
                  <a:lnTo>
                    <a:pt x="412" y="1158"/>
                  </a:lnTo>
                  <a:lnTo>
                    <a:pt x="412" y="1158"/>
                  </a:lnTo>
                  <a:lnTo>
                    <a:pt x="412" y="1158"/>
                  </a:lnTo>
                  <a:lnTo>
                    <a:pt x="412" y="1156"/>
                  </a:lnTo>
                  <a:lnTo>
                    <a:pt x="412" y="1154"/>
                  </a:lnTo>
                  <a:lnTo>
                    <a:pt x="412" y="1154"/>
                  </a:lnTo>
                  <a:lnTo>
                    <a:pt x="412" y="1154"/>
                  </a:lnTo>
                  <a:lnTo>
                    <a:pt x="412" y="1152"/>
                  </a:lnTo>
                  <a:lnTo>
                    <a:pt x="412" y="1152"/>
                  </a:lnTo>
                  <a:lnTo>
                    <a:pt x="412" y="1152"/>
                  </a:lnTo>
                  <a:lnTo>
                    <a:pt x="412" y="1150"/>
                  </a:lnTo>
                  <a:lnTo>
                    <a:pt x="414" y="1152"/>
                  </a:lnTo>
                  <a:lnTo>
                    <a:pt x="414" y="1152"/>
                  </a:lnTo>
                  <a:lnTo>
                    <a:pt x="416" y="1154"/>
                  </a:lnTo>
                  <a:lnTo>
                    <a:pt x="419" y="1149"/>
                  </a:lnTo>
                  <a:lnTo>
                    <a:pt x="423" y="1145"/>
                  </a:lnTo>
                  <a:lnTo>
                    <a:pt x="425" y="1143"/>
                  </a:lnTo>
                  <a:lnTo>
                    <a:pt x="432" y="1132"/>
                  </a:lnTo>
                  <a:lnTo>
                    <a:pt x="438" y="1131"/>
                  </a:lnTo>
                  <a:lnTo>
                    <a:pt x="441" y="1123"/>
                  </a:lnTo>
                  <a:lnTo>
                    <a:pt x="448" y="1114"/>
                  </a:lnTo>
                  <a:lnTo>
                    <a:pt x="452" y="1113"/>
                  </a:lnTo>
                  <a:lnTo>
                    <a:pt x="456" y="1113"/>
                  </a:lnTo>
                  <a:lnTo>
                    <a:pt x="457" y="1109"/>
                  </a:lnTo>
                  <a:lnTo>
                    <a:pt x="457" y="1109"/>
                  </a:lnTo>
                  <a:lnTo>
                    <a:pt x="457" y="1109"/>
                  </a:lnTo>
                  <a:lnTo>
                    <a:pt x="457" y="1109"/>
                  </a:lnTo>
                  <a:lnTo>
                    <a:pt x="459" y="1107"/>
                  </a:lnTo>
                  <a:lnTo>
                    <a:pt x="459" y="1105"/>
                  </a:lnTo>
                  <a:lnTo>
                    <a:pt x="463" y="1102"/>
                  </a:lnTo>
                  <a:lnTo>
                    <a:pt x="465" y="1100"/>
                  </a:lnTo>
                  <a:lnTo>
                    <a:pt x="465" y="1098"/>
                  </a:lnTo>
                  <a:lnTo>
                    <a:pt x="468" y="1096"/>
                  </a:lnTo>
                  <a:lnTo>
                    <a:pt x="472" y="1093"/>
                  </a:lnTo>
                  <a:lnTo>
                    <a:pt x="474" y="1091"/>
                  </a:lnTo>
                  <a:lnTo>
                    <a:pt x="481" y="1085"/>
                  </a:lnTo>
                  <a:lnTo>
                    <a:pt x="484" y="1084"/>
                  </a:lnTo>
                  <a:lnTo>
                    <a:pt x="488" y="1078"/>
                  </a:lnTo>
                  <a:lnTo>
                    <a:pt x="488" y="1076"/>
                  </a:lnTo>
                  <a:lnTo>
                    <a:pt x="490" y="1076"/>
                  </a:lnTo>
                  <a:lnTo>
                    <a:pt x="492" y="1073"/>
                  </a:lnTo>
                  <a:lnTo>
                    <a:pt x="499" y="1066"/>
                  </a:lnTo>
                  <a:lnTo>
                    <a:pt x="499" y="1064"/>
                  </a:lnTo>
                  <a:lnTo>
                    <a:pt x="501" y="1060"/>
                  </a:lnTo>
                  <a:lnTo>
                    <a:pt x="501" y="1058"/>
                  </a:lnTo>
                  <a:lnTo>
                    <a:pt x="503" y="1058"/>
                  </a:lnTo>
                  <a:lnTo>
                    <a:pt x="504" y="1057"/>
                  </a:lnTo>
                  <a:lnTo>
                    <a:pt x="506" y="1055"/>
                  </a:lnTo>
                  <a:lnTo>
                    <a:pt x="513" y="1046"/>
                  </a:lnTo>
                  <a:lnTo>
                    <a:pt x="515" y="1046"/>
                  </a:lnTo>
                  <a:lnTo>
                    <a:pt x="517" y="1040"/>
                  </a:lnTo>
                  <a:lnTo>
                    <a:pt x="517" y="1040"/>
                  </a:lnTo>
                  <a:lnTo>
                    <a:pt x="524" y="1033"/>
                  </a:lnTo>
                  <a:lnTo>
                    <a:pt x="531" y="1019"/>
                  </a:lnTo>
                  <a:lnTo>
                    <a:pt x="542" y="1004"/>
                  </a:lnTo>
                  <a:lnTo>
                    <a:pt x="542" y="1004"/>
                  </a:lnTo>
                  <a:lnTo>
                    <a:pt x="542" y="1004"/>
                  </a:lnTo>
                  <a:lnTo>
                    <a:pt x="549" y="997"/>
                  </a:lnTo>
                  <a:lnTo>
                    <a:pt x="555" y="988"/>
                  </a:lnTo>
                  <a:lnTo>
                    <a:pt x="557" y="984"/>
                  </a:lnTo>
                  <a:lnTo>
                    <a:pt x="557" y="983"/>
                  </a:lnTo>
                  <a:lnTo>
                    <a:pt x="559" y="983"/>
                  </a:lnTo>
                  <a:lnTo>
                    <a:pt x="560" y="981"/>
                  </a:lnTo>
                  <a:lnTo>
                    <a:pt x="564" y="977"/>
                  </a:lnTo>
                  <a:lnTo>
                    <a:pt x="571" y="972"/>
                  </a:lnTo>
                  <a:lnTo>
                    <a:pt x="571" y="972"/>
                  </a:lnTo>
                  <a:lnTo>
                    <a:pt x="573" y="970"/>
                  </a:lnTo>
                  <a:lnTo>
                    <a:pt x="573" y="966"/>
                  </a:lnTo>
                  <a:lnTo>
                    <a:pt x="575" y="964"/>
                  </a:lnTo>
                  <a:lnTo>
                    <a:pt x="582" y="957"/>
                  </a:lnTo>
                  <a:lnTo>
                    <a:pt x="582" y="955"/>
                  </a:lnTo>
                  <a:lnTo>
                    <a:pt x="582" y="954"/>
                  </a:lnTo>
                  <a:lnTo>
                    <a:pt x="584" y="952"/>
                  </a:lnTo>
                  <a:lnTo>
                    <a:pt x="586" y="950"/>
                  </a:lnTo>
                  <a:lnTo>
                    <a:pt x="586" y="950"/>
                  </a:lnTo>
                  <a:lnTo>
                    <a:pt x="586" y="950"/>
                  </a:lnTo>
                  <a:lnTo>
                    <a:pt x="587" y="950"/>
                  </a:lnTo>
                  <a:lnTo>
                    <a:pt x="587" y="946"/>
                  </a:lnTo>
                  <a:lnTo>
                    <a:pt x="589" y="943"/>
                  </a:lnTo>
                  <a:lnTo>
                    <a:pt x="591" y="939"/>
                  </a:lnTo>
                  <a:lnTo>
                    <a:pt x="593" y="936"/>
                  </a:lnTo>
                  <a:lnTo>
                    <a:pt x="593" y="934"/>
                  </a:lnTo>
                  <a:lnTo>
                    <a:pt x="596" y="923"/>
                  </a:lnTo>
                  <a:lnTo>
                    <a:pt x="596" y="919"/>
                  </a:lnTo>
                  <a:lnTo>
                    <a:pt x="598" y="914"/>
                  </a:lnTo>
                  <a:lnTo>
                    <a:pt x="604" y="905"/>
                  </a:lnTo>
                  <a:lnTo>
                    <a:pt x="602" y="905"/>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2" name="Google Shape;372;p16"/>
            <p:cNvSpPr/>
            <p:nvPr/>
          </p:nvSpPr>
          <p:spPr>
            <a:xfrm>
              <a:off x="5870673" y="2525351"/>
              <a:ext cx="123376" cy="170584"/>
            </a:xfrm>
            <a:custGeom>
              <a:avLst/>
              <a:gdLst/>
              <a:ahLst/>
              <a:cxnLst/>
              <a:rect l="l" t="t" r="r" b="b"/>
              <a:pathLst>
                <a:path w="68" h="106" extrusionOk="0">
                  <a:moveTo>
                    <a:pt x="48" y="101"/>
                  </a:moveTo>
                  <a:lnTo>
                    <a:pt x="47" y="101"/>
                  </a:lnTo>
                  <a:lnTo>
                    <a:pt x="48" y="101"/>
                  </a:lnTo>
                  <a:lnTo>
                    <a:pt x="48" y="99"/>
                  </a:lnTo>
                  <a:lnTo>
                    <a:pt x="47" y="99"/>
                  </a:lnTo>
                  <a:lnTo>
                    <a:pt x="45" y="99"/>
                  </a:lnTo>
                  <a:lnTo>
                    <a:pt x="45" y="101"/>
                  </a:lnTo>
                  <a:lnTo>
                    <a:pt x="45" y="101"/>
                  </a:lnTo>
                  <a:lnTo>
                    <a:pt x="43" y="99"/>
                  </a:lnTo>
                  <a:lnTo>
                    <a:pt x="43" y="99"/>
                  </a:lnTo>
                  <a:lnTo>
                    <a:pt x="43" y="99"/>
                  </a:lnTo>
                  <a:lnTo>
                    <a:pt x="43" y="97"/>
                  </a:lnTo>
                  <a:lnTo>
                    <a:pt x="43" y="99"/>
                  </a:lnTo>
                  <a:lnTo>
                    <a:pt x="45" y="99"/>
                  </a:lnTo>
                  <a:lnTo>
                    <a:pt x="47" y="97"/>
                  </a:lnTo>
                  <a:lnTo>
                    <a:pt x="47" y="97"/>
                  </a:lnTo>
                  <a:lnTo>
                    <a:pt x="48" y="97"/>
                  </a:lnTo>
                  <a:lnTo>
                    <a:pt x="48" y="97"/>
                  </a:lnTo>
                  <a:lnTo>
                    <a:pt x="48" y="97"/>
                  </a:lnTo>
                  <a:lnTo>
                    <a:pt x="47" y="96"/>
                  </a:lnTo>
                  <a:lnTo>
                    <a:pt x="47" y="96"/>
                  </a:lnTo>
                  <a:lnTo>
                    <a:pt x="47" y="94"/>
                  </a:lnTo>
                  <a:lnTo>
                    <a:pt x="47" y="94"/>
                  </a:lnTo>
                  <a:lnTo>
                    <a:pt x="47" y="94"/>
                  </a:lnTo>
                  <a:lnTo>
                    <a:pt x="47" y="92"/>
                  </a:lnTo>
                  <a:lnTo>
                    <a:pt x="45" y="92"/>
                  </a:lnTo>
                  <a:lnTo>
                    <a:pt x="45" y="92"/>
                  </a:lnTo>
                  <a:lnTo>
                    <a:pt x="45" y="92"/>
                  </a:lnTo>
                  <a:lnTo>
                    <a:pt x="43" y="92"/>
                  </a:lnTo>
                  <a:lnTo>
                    <a:pt x="43" y="90"/>
                  </a:lnTo>
                  <a:lnTo>
                    <a:pt x="43" y="90"/>
                  </a:lnTo>
                  <a:lnTo>
                    <a:pt x="41" y="90"/>
                  </a:lnTo>
                  <a:lnTo>
                    <a:pt x="41" y="88"/>
                  </a:lnTo>
                  <a:lnTo>
                    <a:pt x="43" y="88"/>
                  </a:lnTo>
                  <a:lnTo>
                    <a:pt x="43" y="90"/>
                  </a:lnTo>
                  <a:lnTo>
                    <a:pt x="45" y="90"/>
                  </a:lnTo>
                  <a:lnTo>
                    <a:pt x="45" y="90"/>
                  </a:lnTo>
                  <a:lnTo>
                    <a:pt x="45" y="90"/>
                  </a:lnTo>
                  <a:lnTo>
                    <a:pt x="47" y="90"/>
                  </a:lnTo>
                  <a:lnTo>
                    <a:pt x="47" y="88"/>
                  </a:lnTo>
                  <a:lnTo>
                    <a:pt x="45" y="87"/>
                  </a:lnTo>
                  <a:lnTo>
                    <a:pt x="41" y="87"/>
                  </a:lnTo>
                  <a:lnTo>
                    <a:pt x="41" y="85"/>
                  </a:lnTo>
                  <a:lnTo>
                    <a:pt x="36" y="85"/>
                  </a:lnTo>
                  <a:lnTo>
                    <a:pt x="36" y="85"/>
                  </a:lnTo>
                  <a:lnTo>
                    <a:pt x="39" y="83"/>
                  </a:lnTo>
                  <a:lnTo>
                    <a:pt x="38" y="83"/>
                  </a:lnTo>
                  <a:lnTo>
                    <a:pt x="38" y="83"/>
                  </a:lnTo>
                  <a:lnTo>
                    <a:pt x="38" y="83"/>
                  </a:lnTo>
                  <a:lnTo>
                    <a:pt x="36" y="81"/>
                  </a:lnTo>
                  <a:lnTo>
                    <a:pt x="38" y="81"/>
                  </a:lnTo>
                  <a:lnTo>
                    <a:pt x="38" y="81"/>
                  </a:lnTo>
                  <a:lnTo>
                    <a:pt x="38" y="79"/>
                  </a:lnTo>
                  <a:lnTo>
                    <a:pt x="36" y="79"/>
                  </a:lnTo>
                  <a:lnTo>
                    <a:pt x="34" y="81"/>
                  </a:lnTo>
                  <a:lnTo>
                    <a:pt x="34" y="81"/>
                  </a:lnTo>
                  <a:lnTo>
                    <a:pt x="34" y="81"/>
                  </a:lnTo>
                  <a:lnTo>
                    <a:pt x="34" y="81"/>
                  </a:lnTo>
                  <a:lnTo>
                    <a:pt x="34" y="81"/>
                  </a:lnTo>
                  <a:lnTo>
                    <a:pt x="34" y="83"/>
                  </a:lnTo>
                  <a:lnTo>
                    <a:pt x="34" y="85"/>
                  </a:lnTo>
                  <a:lnTo>
                    <a:pt x="34" y="87"/>
                  </a:lnTo>
                  <a:lnTo>
                    <a:pt x="36" y="88"/>
                  </a:lnTo>
                  <a:lnTo>
                    <a:pt x="38" y="90"/>
                  </a:lnTo>
                  <a:lnTo>
                    <a:pt x="39" y="92"/>
                  </a:lnTo>
                  <a:lnTo>
                    <a:pt x="38" y="96"/>
                  </a:lnTo>
                  <a:lnTo>
                    <a:pt x="41" y="99"/>
                  </a:lnTo>
                  <a:lnTo>
                    <a:pt x="45" y="103"/>
                  </a:lnTo>
                  <a:lnTo>
                    <a:pt x="47" y="105"/>
                  </a:lnTo>
                  <a:lnTo>
                    <a:pt x="48" y="106"/>
                  </a:lnTo>
                  <a:lnTo>
                    <a:pt x="48" y="106"/>
                  </a:lnTo>
                  <a:lnTo>
                    <a:pt x="50" y="105"/>
                  </a:lnTo>
                  <a:lnTo>
                    <a:pt x="50" y="103"/>
                  </a:lnTo>
                  <a:lnTo>
                    <a:pt x="48" y="101"/>
                  </a:lnTo>
                  <a:close/>
                  <a:moveTo>
                    <a:pt x="50" y="59"/>
                  </a:moveTo>
                  <a:lnTo>
                    <a:pt x="48" y="58"/>
                  </a:lnTo>
                  <a:lnTo>
                    <a:pt x="48" y="58"/>
                  </a:lnTo>
                  <a:lnTo>
                    <a:pt x="45" y="56"/>
                  </a:lnTo>
                  <a:lnTo>
                    <a:pt x="45" y="56"/>
                  </a:lnTo>
                  <a:lnTo>
                    <a:pt x="43" y="54"/>
                  </a:lnTo>
                  <a:lnTo>
                    <a:pt x="43" y="54"/>
                  </a:lnTo>
                  <a:lnTo>
                    <a:pt x="43" y="54"/>
                  </a:lnTo>
                  <a:lnTo>
                    <a:pt x="41" y="54"/>
                  </a:lnTo>
                  <a:lnTo>
                    <a:pt x="39" y="54"/>
                  </a:lnTo>
                  <a:lnTo>
                    <a:pt x="38" y="52"/>
                  </a:lnTo>
                  <a:lnTo>
                    <a:pt x="36" y="52"/>
                  </a:lnTo>
                  <a:lnTo>
                    <a:pt x="38" y="54"/>
                  </a:lnTo>
                  <a:lnTo>
                    <a:pt x="38" y="56"/>
                  </a:lnTo>
                  <a:lnTo>
                    <a:pt x="38" y="58"/>
                  </a:lnTo>
                  <a:lnTo>
                    <a:pt x="39" y="59"/>
                  </a:lnTo>
                  <a:lnTo>
                    <a:pt x="39" y="61"/>
                  </a:lnTo>
                  <a:lnTo>
                    <a:pt x="39" y="61"/>
                  </a:lnTo>
                  <a:lnTo>
                    <a:pt x="45" y="61"/>
                  </a:lnTo>
                  <a:lnTo>
                    <a:pt x="45" y="63"/>
                  </a:lnTo>
                  <a:lnTo>
                    <a:pt x="48" y="68"/>
                  </a:lnTo>
                  <a:lnTo>
                    <a:pt x="48" y="70"/>
                  </a:lnTo>
                  <a:lnTo>
                    <a:pt x="50" y="68"/>
                  </a:lnTo>
                  <a:lnTo>
                    <a:pt x="50" y="68"/>
                  </a:lnTo>
                  <a:lnTo>
                    <a:pt x="50" y="68"/>
                  </a:lnTo>
                  <a:lnTo>
                    <a:pt x="50" y="67"/>
                  </a:lnTo>
                  <a:lnTo>
                    <a:pt x="50" y="65"/>
                  </a:lnTo>
                  <a:lnTo>
                    <a:pt x="50" y="63"/>
                  </a:lnTo>
                  <a:lnTo>
                    <a:pt x="50" y="63"/>
                  </a:lnTo>
                  <a:lnTo>
                    <a:pt x="50" y="63"/>
                  </a:lnTo>
                  <a:lnTo>
                    <a:pt x="52" y="61"/>
                  </a:lnTo>
                  <a:lnTo>
                    <a:pt x="50" y="61"/>
                  </a:lnTo>
                  <a:lnTo>
                    <a:pt x="50" y="59"/>
                  </a:lnTo>
                  <a:close/>
                  <a:moveTo>
                    <a:pt x="3" y="31"/>
                  </a:moveTo>
                  <a:lnTo>
                    <a:pt x="3" y="31"/>
                  </a:lnTo>
                  <a:lnTo>
                    <a:pt x="2" y="31"/>
                  </a:lnTo>
                  <a:lnTo>
                    <a:pt x="0" y="31"/>
                  </a:lnTo>
                  <a:lnTo>
                    <a:pt x="0" y="32"/>
                  </a:lnTo>
                  <a:lnTo>
                    <a:pt x="3" y="32"/>
                  </a:lnTo>
                  <a:lnTo>
                    <a:pt x="5" y="32"/>
                  </a:lnTo>
                  <a:lnTo>
                    <a:pt x="5" y="32"/>
                  </a:lnTo>
                  <a:lnTo>
                    <a:pt x="5" y="32"/>
                  </a:lnTo>
                  <a:lnTo>
                    <a:pt x="3" y="31"/>
                  </a:lnTo>
                  <a:close/>
                  <a:moveTo>
                    <a:pt x="29" y="31"/>
                  </a:moveTo>
                  <a:lnTo>
                    <a:pt x="27" y="31"/>
                  </a:lnTo>
                  <a:lnTo>
                    <a:pt x="25" y="31"/>
                  </a:lnTo>
                  <a:lnTo>
                    <a:pt x="25" y="31"/>
                  </a:lnTo>
                  <a:lnTo>
                    <a:pt x="23" y="29"/>
                  </a:lnTo>
                  <a:lnTo>
                    <a:pt x="23" y="29"/>
                  </a:lnTo>
                  <a:lnTo>
                    <a:pt x="23" y="29"/>
                  </a:lnTo>
                  <a:lnTo>
                    <a:pt x="21" y="27"/>
                  </a:lnTo>
                  <a:lnTo>
                    <a:pt x="21" y="25"/>
                  </a:lnTo>
                  <a:lnTo>
                    <a:pt x="21" y="25"/>
                  </a:lnTo>
                  <a:lnTo>
                    <a:pt x="21" y="25"/>
                  </a:lnTo>
                  <a:lnTo>
                    <a:pt x="18" y="25"/>
                  </a:lnTo>
                  <a:lnTo>
                    <a:pt x="16" y="27"/>
                  </a:lnTo>
                  <a:lnTo>
                    <a:pt x="16" y="27"/>
                  </a:lnTo>
                  <a:lnTo>
                    <a:pt x="16" y="27"/>
                  </a:lnTo>
                  <a:lnTo>
                    <a:pt x="16" y="29"/>
                  </a:lnTo>
                  <a:lnTo>
                    <a:pt x="16" y="29"/>
                  </a:lnTo>
                  <a:lnTo>
                    <a:pt x="16" y="29"/>
                  </a:lnTo>
                  <a:lnTo>
                    <a:pt x="14" y="29"/>
                  </a:lnTo>
                  <a:lnTo>
                    <a:pt x="14" y="29"/>
                  </a:lnTo>
                  <a:lnTo>
                    <a:pt x="14" y="29"/>
                  </a:lnTo>
                  <a:lnTo>
                    <a:pt x="12" y="27"/>
                  </a:lnTo>
                  <a:lnTo>
                    <a:pt x="11" y="27"/>
                  </a:lnTo>
                  <a:lnTo>
                    <a:pt x="11" y="29"/>
                  </a:lnTo>
                  <a:lnTo>
                    <a:pt x="11" y="31"/>
                  </a:lnTo>
                  <a:lnTo>
                    <a:pt x="12" y="32"/>
                  </a:lnTo>
                  <a:lnTo>
                    <a:pt x="16" y="32"/>
                  </a:lnTo>
                  <a:lnTo>
                    <a:pt x="16" y="34"/>
                  </a:lnTo>
                  <a:lnTo>
                    <a:pt x="18" y="34"/>
                  </a:lnTo>
                  <a:lnTo>
                    <a:pt x="12" y="34"/>
                  </a:lnTo>
                  <a:lnTo>
                    <a:pt x="12" y="36"/>
                  </a:lnTo>
                  <a:lnTo>
                    <a:pt x="14" y="36"/>
                  </a:lnTo>
                  <a:lnTo>
                    <a:pt x="16" y="36"/>
                  </a:lnTo>
                  <a:lnTo>
                    <a:pt x="20" y="38"/>
                  </a:lnTo>
                  <a:lnTo>
                    <a:pt x="21" y="40"/>
                  </a:lnTo>
                  <a:lnTo>
                    <a:pt x="21" y="40"/>
                  </a:lnTo>
                  <a:lnTo>
                    <a:pt x="21" y="38"/>
                  </a:lnTo>
                  <a:lnTo>
                    <a:pt x="21" y="38"/>
                  </a:lnTo>
                  <a:lnTo>
                    <a:pt x="21" y="36"/>
                  </a:lnTo>
                  <a:lnTo>
                    <a:pt x="20" y="36"/>
                  </a:lnTo>
                  <a:lnTo>
                    <a:pt x="21" y="36"/>
                  </a:lnTo>
                  <a:lnTo>
                    <a:pt x="21" y="36"/>
                  </a:lnTo>
                  <a:lnTo>
                    <a:pt x="21" y="38"/>
                  </a:lnTo>
                  <a:lnTo>
                    <a:pt x="23" y="40"/>
                  </a:lnTo>
                  <a:lnTo>
                    <a:pt x="21" y="40"/>
                  </a:lnTo>
                  <a:lnTo>
                    <a:pt x="21" y="40"/>
                  </a:lnTo>
                  <a:lnTo>
                    <a:pt x="23" y="40"/>
                  </a:lnTo>
                  <a:lnTo>
                    <a:pt x="25" y="38"/>
                  </a:lnTo>
                  <a:lnTo>
                    <a:pt x="25" y="38"/>
                  </a:lnTo>
                  <a:lnTo>
                    <a:pt x="25" y="38"/>
                  </a:lnTo>
                  <a:lnTo>
                    <a:pt x="25" y="38"/>
                  </a:lnTo>
                  <a:lnTo>
                    <a:pt x="23" y="38"/>
                  </a:lnTo>
                  <a:lnTo>
                    <a:pt x="25" y="36"/>
                  </a:lnTo>
                  <a:lnTo>
                    <a:pt x="25" y="38"/>
                  </a:lnTo>
                  <a:lnTo>
                    <a:pt x="27" y="38"/>
                  </a:lnTo>
                  <a:lnTo>
                    <a:pt x="27" y="38"/>
                  </a:lnTo>
                  <a:lnTo>
                    <a:pt x="29" y="38"/>
                  </a:lnTo>
                  <a:lnTo>
                    <a:pt x="29" y="36"/>
                  </a:lnTo>
                  <a:lnTo>
                    <a:pt x="29" y="34"/>
                  </a:lnTo>
                  <a:lnTo>
                    <a:pt x="30" y="32"/>
                  </a:lnTo>
                  <a:lnTo>
                    <a:pt x="29" y="32"/>
                  </a:lnTo>
                  <a:lnTo>
                    <a:pt x="29" y="31"/>
                  </a:lnTo>
                  <a:close/>
                  <a:moveTo>
                    <a:pt x="68" y="11"/>
                  </a:moveTo>
                  <a:lnTo>
                    <a:pt x="68" y="9"/>
                  </a:lnTo>
                  <a:lnTo>
                    <a:pt x="67" y="9"/>
                  </a:lnTo>
                  <a:lnTo>
                    <a:pt x="65" y="11"/>
                  </a:lnTo>
                  <a:lnTo>
                    <a:pt x="63" y="12"/>
                  </a:lnTo>
                  <a:lnTo>
                    <a:pt x="63" y="12"/>
                  </a:lnTo>
                  <a:lnTo>
                    <a:pt x="63" y="14"/>
                  </a:lnTo>
                  <a:lnTo>
                    <a:pt x="63" y="14"/>
                  </a:lnTo>
                  <a:lnTo>
                    <a:pt x="65" y="16"/>
                  </a:lnTo>
                  <a:lnTo>
                    <a:pt x="65" y="16"/>
                  </a:lnTo>
                  <a:lnTo>
                    <a:pt x="67" y="16"/>
                  </a:lnTo>
                  <a:lnTo>
                    <a:pt x="67" y="16"/>
                  </a:lnTo>
                  <a:lnTo>
                    <a:pt x="67" y="14"/>
                  </a:lnTo>
                  <a:lnTo>
                    <a:pt x="67" y="14"/>
                  </a:lnTo>
                  <a:lnTo>
                    <a:pt x="67" y="14"/>
                  </a:lnTo>
                  <a:lnTo>
                    <a:pt x="67" y="12"/>
                  </a:lnTo>
                  <a:lnTo>
                    <a:pt x="68" y="11"/>
                  </a:lnTo>
                  <a:lnTo>
                    <a:pt x="68" y="11"/>
                  </a:lnTo>
                  <a:close/>
                  <a:moveTo>
                    <a:pt x="34" y="38"/>
                  </a:moveTo>
                  <a:lnTo>
                    <a:pt x="36" y="38"/>
                  </a:lnTo>
                  <a:lnTo>
                    <a:pt x="39" y="43"/>
                  </a:lnTo>
                  <a:lnTo>
                    <a:pt x="43" y="45"/>
                  </a:lnTo>
                  <a:lnTo>
                    <a:pt x="43" y="47"/>
                  </a:lnTo>
                  <a:lnTo>
                    <a:pt x="45" y="49"/>
                  </a:lnTo>
                  <a:lnTo>
                    <a:pt x="47" y="49"/>
                  </a:lnTo>
                  <a:lnTo>
                    <a:pt x="47" y="47"/>
                  </a:lnTo>
                  <a:lnTo>
                    <a:pt x="47" y="45"/>
                  </a:lnTo>
                  <a:lnTo>
                    <a:pt x="47" y="45"/>
                  </a:lnTo>
                  <a:lnTo>
                    <a:pt x="45" y="43"/>
                  </a:lnTo>
                  <a:lnTo>
                    <a:pt x="45" y="41"/>
                  </a:lnTo>
                  <a:lnTo>
                    <a:pt x="45" y="40"/>
                  </a:lnTo>
                  <a:lnTo>
                    <a:pt x="47" y="40"/>
                  </a:lnTo>
                  <a:lnTo>
                    <a:pt x="45" y="38"/>
                  </a:lnTo>
                  <a:lnTo>
                    <a:pt x="41" y="38"/>
                  </a:lnTo>
                  <a:lnTo>
                    <a:pt x="39" y="36"/>
                  </a:lnTo>
                  <a:lnTo>
                    <a:pt x="39" y="36"/>
                  </a:lnTo>
                  <a:lnTo>
                    <a:pt x="43" y="36"/>
                  </a:lnTo>
                  <a:lnTo>
                    <a:pt x="43" y="36"/>
                  </a:lnTo>
                  <a:lnTo>
                    <a:pt x="43" y="34"/>
                  </a:lnTo>
                  <a:lnTo>
                    <a:pt x="41" y="32"/>
                  </a:lnTo>
                  <a:lnTo>
                    <a:pt x="41" y="31"/>
                  </a:lnTo>
                  <a:lnTo>
                    <a:pt x="38" y="32"/>
                  </a:lnTo>
                  <a:lnTo>
                    <a:pt x="38" y="31"/>
                  </a:lnTo>
                  <a:lnTo>
                    <a:pt x="38" y="31"/>
                  </a:lnTo>
                  <a:lnTo>
                    <a:pt x="39" y="31"/>
                  </a:lnTo>
                  <a:lnTo>
                    <a:pt x="39" y="29"/>
                  </a:lnTo>
                  <a:lnTo>
                    <a:pt x="39" y="29"/>
                  </a:lnTo>
                  <a:lnTo>
                    <a:pt x="39" y="27"/>
                  </a:lnTo>
                  <a:lnTo>
                    <a:pt x="39" y="27"/>
                  </a:lnTo>
                  <a:lnTo>
                    <a:pt x="36" y="25"/>
                  </a:lnTo>
                  <a:lnTo>
                    <a:pt x="34" y="23"/>
                  </a:lnTo>
                  <a:lnTo>
                    <a:pt x="32" y="23"/>
                  </a:lnTo>
                  <a:lnTo>
                    <a:pt x="32" y="20"/>
                  </a:lnTo>
                  <a:lnTo>
                    <a:pt x="30" y="16"/>
                  </a:lnTo>
                  <a:lnTo>
                    <a:pt x="29" y="12"/>
                  </a:lnTo>
                  <a:lnTo>
                    <a:pt x="29" y="11"/>
                  </a:lnTo>
                  <a:lnTo>
                    <a:pt x="27" y="11"/>
                  </a:lnTo>
                  <a:lnTo>
                    <a:pt x="23" y="9"/>
                  </a:lnTo>
                  <a:lnTo>
                    <a:pt x="23" y="9"/>
                  </a:lnTo>
                  <a:lnTo>
                    <a:pt x="23" y="9"/>
                  </a:lnTo>
                  <a:lnTo>
                    <a:pt x="23" y="9"/>
                  </a:lnTo>
                  <a:lnTo>
                    <a:pt x="21" y="9"/>
                  </a:lnTo>
                  <a:lnTo>
                    <a:pt x="21" y="12"/>
                  </a:lnTo>
                  <a:lnTo>
                    <a:pt x="21" y="16"/>
                  </a:lnTo>
                  <a:lnTo>
                    <a:pt x="23" y="16"/>
                  </a:lnTo>
                  <a:lnTo>
                    <a:pt x="21" y="18"/>
                  </a:lnTo>
                  <a:lnTo>
                    <a:pt x="21" y="18"/>
                  </a:lnTo>
                  <a:lnTo>
                    <a:pt x="21" y="20"/>
                  </a:lnTo>
                  <a:lnTo>
                    <a:pt x="21" y="22"/>
                  </a:lnTo>
                  <a:lnTo>
                    <a:pt x="21" y="22"/>
                  </a:lnTo>
                  <a:lnTo>
                    <a:pt x="21" y="22"/>
                  </a:lnTo>
                  <a:lnTo>
                    <a:pt x="20" y="22"/>
                  </a:lnTo>
                  <a:lnTo>
                    <a:pt x="20" y="23"/>
                  </a:lnTo>
                  <a:lnTo>
                    <a:pt x="20" y="23"/>
                  </a:lnTo>
                  <a:lnTo>
                    <a:pt x="20" y="23"/>
                  </a:lnTo>
                  <a:lnTo>
                    <a:pt x="21" y="25"/>
                  </a:lnTo>
                  <a:lnTo>
                    <a:pt x="21" y="25"/>
                  </a:lnTo>
                  <a:lnTo>
                    <a:pt x="23" y="27"/>
                  </a:lnTo>
                  <a:lnTo>
                    <a:pt x="23" y="27"/>
                  </a:lnTo>
                  <a:lnTo>
                    <a:pt x="23" y="27"/>
                  </a:lnTo>
                  <a:lnTo>
                    <a:pt x="25" y="25"/>
                  </a:lnTo>
                  <a:lnTo>
                    <a:pt x="25" y="25"/>
                  </a:lnTo>
                  <a:lnTo>
                    <a:pt x="27" y="27"/>
                  </a:lnTo>
                  <a:lnTo>
                    <a:pt x="25" y="27"/>
                  </a:lnTo>
                  <a:lnTo>
                    <a:pt x="25" y="29"/>
                  </a:lnTo>
                  <a:lnTo>
                    <a:pt x="25" y="29"/>
                  </a:lnTo>
                  <a:lnTo>
                    <a:pt x="27" y="29"/>
                  </a:lnTo>
                  <a:lnTo>
                    <a:pt x="30" y="31"/>
                  </a:lnTo>
                  <a:lnTo>
                    <a:pt x="30" y="31"/>
                  </a:lnTo>
                  <a:lnTo>
                    <a:pt x="32" y="32"/>
                  </a:lnTo>
                  <a:lnTo>
                    <a:pt x="32" y="32"/>
                  </a:lnTo>
                  <a:lnTo>
                    <a:pt x="34" y="34"/>
                  </a:lnTo>
                  <a:lnTo>
                    <a:pt x="34" y="36"/>
                  </a:lnTo>
                  <a:lnTo>
                    <a:pt x="34" y="36"/>
                  </a:lnTo>
                  <a:lnTo>
                    <a:pt x="34" y="38"/>
                  </a:lnTo>
                  <a:lnTo>
                    <a:pt x="34" y="38"/>
                  </a:lnTo>
                  <a:close/>
                  <a:moveTo>
                    <a:pt x="50" y="27"/>
                  </a:moveTo>
                  <a:lnTo>
                    <a:pt x="54" y="29"/>
                  </a:lnTo>
                  <a:lnTo>
                    <a:pt x="52" y="27"/>
                  </a:lnTo>
                  <a:lnTo>
                    <a:pt x="47" y="23"/>
                  </a:lnTo>
                  <a:lnTo>
                    <a:pt x="47" y="22"/>
                  </a:lnTo>
                  <a:lnTo>
                    <a:pt x="47" y="22"/>
                  </a:lnTo>
                  <a:lnTo>
                    <a:pt x="50" y="22"/>
                  </a:lnTo>
                  <a:lnTo>
                    <a:pt x="50" y="22"/>
                  </a:lnTo>
                  <a:lnTo>
                    <a:pt x="52" y="22"/>
                  </a:lnTo>
                  <a:lnTo>
                    <a:pt x="52" y="22"/>
                  </a:lnTo>
                  <a:lnTo>
                    <a:pt x="50" y="20"/>
                  </a:lnTo>
                  <a:lnTo>
                    <a:pt x="47" y="18"/>
                  </a:lnTo>
                  <a:lnTo>
                    <a:pt x="47" y="18"/>
                  </a:lnTo>
                  <a:lnTo>
                    <a:pt x="45" y="20"/>
                  </a:lnTo>
                  <a:lnTo>
                    <a:pt x="45" y="20"/>
                  </a:lnTo>
                  <a:lnTo>
                    <a:pt x="45" y="20"/>
                  </a:lnTo>
                  <a:lnTo>
                    <a:pt x="43" y="18"/>
                  </a:lnTo>
                  <a:lnTo>
                    <a:pt x="43" y="18"/>
                  </a:lnTo>
                  <a:lnTo>
                    <a:pt x="43" y="16"/>
                  </a:lnTo>
                  <a:lnTo>
                    <a:pt x="43" y="16"/>
                  </a:lnTo>
                  <a:lnTo>
                    <a:pt x="45" y="16"/>
                  </a:lnTo>
                  <a:lnTo>
                    <a:pt x="45" y="14"/>
                  </a:lnTo>
                  <a:lnTo>
                    <a:pt x="45" y="14"/>
                  </a:lnTo>
                  <a:lnTo>
                    <a:pt x="41" y="12"/>
                  </a:lnTo>
                  <a:lnTo>
                    <a:pt x="41" y="12"/>
                  </a:lnTo>
                  <a:lnTo>
                    <a:pt x="41" y="12"/>
                  </a:lnTo>
                  <a:lnTo>
                    <a:pt x="41" y="11"/>
                  </a:lnTo>
                  <a:lnTo>
                    <a:pt x="39" y="11"/>
                  </a:lnTo>
                  <a:lnTo>
                    <a:pt x="36" y="12"/>
                  </a:lnTo>
                  <a:lnTo>
                    <a:pt x="36" y="14"/>
                  </a:lnTo>
                  <a:lnTo>
                    <a:pt x="36" y="16"/>
                  </a:lnTo>
                  <a:lnTo>
                    <a:pt x="36" y="16"/>
                  </a:lnTo>
                  <a:lnTo>
                    <a:pt x="36" y="14"/>
                  </a:lnTo>
                  <a:lnTo>
                    <a:pt x="36" y="12"/>
                  </a:lnTo>
                  <a:lnTo>
                    <a:pt x="36" y="11"/>
                  </a:lnTo>
                  <a:lnTo>
                    <a:pt x="36" y="11"/>
                  </a:lnTo>
                  <a:lnTo>
                    <a:pt x="38" y="11"/>
                  </a:lnTo>
                  <a:lnTo>
                    <a:pt x="38" y="9"/>
                  </a:lnTo>
                  <a:lnTo>
                    <a:pt x="38" y="9"/>
                  </a:lnTo>
                  <a:lnTo>
                    <a:pt x="38" y="9"/>
                  </a:lnTo>
                  <a:lnTo>
                    <a:pt x="36" y="7"/>
                  </a:lnTo>
                  <a:lnTo>
                    <a:pt x="36" y="7"/>
                  </a:lnTo>
                  <a:lnTo>
                    <a:pt x="36" y="7"/>
                  </a:lnTo>
                  <a:lnTo>
                    <a:pt x="36" y="7"/>
                  </a:lnTo>
                  <a:lnTo>
                    <a:pt x="32" y="7"/>
                  </a:lnTo>
                  <a:lnTo>
                    <a:pt x="30" y="9"/>
                  </a:lnTo>
                  <a:lnTo>
                    <a:pt x="30" y="9"/>
                  </a:lnTo>
                  <a:lnTo>
                    <a:pt x="29" y="9"/>
                  </a:lnTo>
                  <a:lnTo>
                    <a:pt x="29" y="9"/>
                  </a:lnTo>
                  <a:lnTo>
                    <a:pt x="29" y="9"/>
                  </a:lnTo>
                  <a:lnTo>
                    <a:pt x="27" y="9"/>
                  </a:lnTo>
                  <a:lnTo>
                    <a:pt x="29" y="9"/>
                  </a:lnTo>
                  <a:lnTo>
                    <a:pt x="29" y="11"/>
                  </a:lnTo>
                  <a:lnTo>
                    <a:pt x="29" y="11"/>
                  </a:lnTo>
                  <a:lnTo>
                    <a:pt x="29" y="11"/>
                  </a:lnTo>
                  <a:lnTo>
                    <a:pt x="30" y="16"/>
                  </a:lnTo>
                  <a:lnTo>
                    <a:pt x="34" y="22"/>
                  </a:lnTo>
                  <a:lnTo>
                    <a:pt x="34" y="23"/>
                  </a:lnTo>
                  <a:lnTo>
                    <a:pt x="36" y="23"/>
                  </a:lnTo>
                  <a:lnTo>
                    <a:pt x="36" y="23"/>
                  </a:lnTo>
                  <a:lnTo>
                    <a:pt x="36" y="25"/>
                  </a:lnTo>
                  <a:lnTo>
                    <a:pt x="38" y="25"/>
                  </a:lnTo>
                  <a:lnTo>
                    <a:pt x="39" y="25"/>
                  </a:lnTo>
                  <a:lnTo>
                    <a:pt x="43" y="31"/>
                  </a:lnTo>
                  <a:lnTo>
                    <a:pt x="45" y="32"/>
                  </a:lnTo>
                  <a:lnTo>
                    <a:pt x="47" y="29"/>
                  </a:lnTo>
                  <a:lnTo>
                    <a:pt x="45" y="27"/>
                  </a:lnTo>
                  <a:lnTo>
                    <a:pt x="45" y="25"/>
                  </a:lnTo>
                  <a:lnTo>
                    <a:pt x="43" y="23"/>
                  </a:lnTo>
                  <a:lnTo>
                    <a:pt x="41" y="22"/>
                  </a:lnTo>
                  <a:lnTo>
                    <a:pt x="43" y="22"/>
                  </a:lnTo>
                  <a:lnTo>
                    <a:pt x="45" y="23"/>
                  </a:lnTo>
                  <a:lnTo>
                    <a:pt x="45" y="25"/>
                  </a:lnTo>
                  <a:lnTo>
                    <a:pt x="47" y="27"/>
                  </a:lnTo>
                  <a:lnTo>
                    <a:pt x="47" y="31"/>
                  </a:lnTo>
                  <a:lnTo>
                    <a:pt x="47" y="32"/>
                  </a:lnTo>
                  <a:lnTo>
                    <a:pt x="47" y="34"/>
                  </a:lnTo>
                  <a:lnTo>
                    <a:pt x="48" y="36"/>
                  </a:lnTo>
                  <a:lnTo>
                    <a:pt x="48" y="36"/>
                  </a:lnTo>
                  <a:lnTo>
                    <a:pt x="48" y="34"/>
                  </a:lnTo>
                  <a:lnTo>
                    <a:pt x="48" y="34"/>
                  </a:lnTo>
                  <a:lnTo>
                    <a:pt x="50" y="34"/>
                  </a:lnTo>
                  <a:lnTo>
                    <a:pt x="50" y="32"/>
                  </a:lnTo>
                  <a:lnTo>
                    <a:pt x="48" y="32"/>
                  </a:lnTo>
                  <a:lnTo>
                    <a:pt x="48" y="32"/>
                  </a:lnTo>
                  <a:lnTo>
                    <a:pt x="48" y="32"/>
                  </a:lnTo>
                  <a:lnTo>
                    <a:pt x="50" y="31"/>
                  </a:lnTo>
                  <a:lnTo>
                    <a:pt x="50" y="31"/>
                  </a:lnTo>
                  <a:lnTo>
                    <a:pt x="52" y="31"/>
                  </a:lnTo>
                  <a:lnTo>
                    <a:pt x="52" y="31"/>
                  </a:lnTo>
                  <a:lnTo>
                    <a:pt x="52" y="31"/>
                  </a:lnTo>
                  <a:lnTo>
                    <a:pt x="50" y="29"/>
                  </a:lnTo>
                  <a:lnTo>
                    <a:pt x="50" y="27"/>
                  </a:lnTo>
                  <a:lnTo>
                    <a:pt x="48" y="27"/>
                  </a:lnTo>
                  <a:lnTo>
                    <a:pt x="48" y="27"/>
                  </a:lnTo>
                  <a:lnTo>
                    <a:pt x="50" y="27"/>
                  </a:lnTo>
                  <a:close/>
                  <a:moveTo>
                    <a:pt x="57" y="11"/>
                  </a:moveTo>
                  <a:lnTo>
                    <a:pt x="56" y="7"/>
                  </a:lnTo>
                  <a:lnTo>
                    <a:pt x="54" y="3"/>
                  </a:lnTo>
                  <a:lnTo>
                    <a:pt x="56" y="3"/>
                  </a:lnTo>
                  <a:lnTo>
                    <a:pt x="54" y="3"/>
                  </a:lnTo>
                  <a:lnTo>
                    <a:pt x="54" y="5"/>
                  </a:lnTo>
                  <a:lnTo>
                    <a:pt x="54" y="7"/>
                  </a:lnTo>
                  <a:lnTo>
                    <a:pt x="54" y="9"/>
                  </a:lnTo>
                  <a:lnTo>
                    <a:pt x="54" y="11"/>
                  </a:lnTo>
                  <a:lnTo>
                    <a:pt x="54" y="14"/>
                  </a:lnTo>
                  <a:lnTo>
                    <a:pt x="54" y="14"/>
                  </a:lnTo>
                  <a:lnTo>
                    <a:pt x="54" y="14"/>
                  </a:lnTo>
                  <a:lnTo>
                    <a:pt x="54" y="16"/>
                  </a:lnTo>
                  <a:lnTo>
                    <a:pt x="54" y="16"/>
                  </a:lnTo>
                  <a:lnTo>
                    <a:pt x="54" y="16"/>
                  </a:lnTo>
                  <a:lnTo>
                    <a:pt x="54" y="16"/>
                  </a:lnTo>
                  <a:lnTo>
                    <a:pt x="54" y="16"/>
                  </a:lnTo>
                  <a:lnTo>
                    <a:pt x="54" y="16"/>
                  </a:lnTo>
                  <a:lnTo>
                    <a:pt x="54" y="16"/>
                  </a:lnTo>
                  <a:lnTo>
                    <a:pt x="52" y="18"/>
                  </a:lnTo>
                  <a:lnTo>
                    <a:pt x="54" y="20"/>
                  </a:lnTo>
                  <a:lnTo>
                    <a:pt x="56" y="22"/>
                  </a:lnTo>
                  <a:lnTo>
                    <a:pt x="56" y="23"/>
                  </a:lnTo>
                  <a:lnTo>
                    <a:pt x="56" y="23"/>
                  </a:lnTo>
                  <a:lnTo>
                    <a:pt x="56" y="23"/>
                  </a:lnTo>
                  <a:lnTo>
                    <a:pt x="56" y="23"/>
                  </a:lnTo>
                  <a:lnTo>
                    <a:pt x="56" y="23"/>
                  </a:lnTo>
                  <a:lnTo>
                    <a:pt x="57" y="23"/>
                  </a:lnTo>
                  <a:lnTo>
                    <a:pt x="57" y="23"/>
                  </a:lnTo>
                  <a:lnTo>
                    <a:pt x="56" y="22"/>
                  </a:lnTo>
                  <a:lnTo>
                    <a:pt x="56" y="18"/>
                  </a:lnTo>
                  <a:lnTo>
                    <a:pt x="56" y="18"/>
                  </a:lnTo>
                  <a:lnTo>
                    <a:pt x="57" y="20"/>
                  </a:lnTo>
                  <a:lnTo>
                    <a:pt x="57" y="22"/>
                  </a:lnTo>
                  <a:lnTo>
                    <a:pt x="59" y="23"/>
                  </a:lnTo>
                  <a:lnTo>
                    <a:pt x="59" y="23"/>
                  </a:lnTo>
                  <a:lnTo>
                    <a:pt x="61" y="23"/>
                  </a:lnTo>
                  <a:lnTo>
                    <a:pt x="61" y="22"/>
                  </a:lnTo>
                  <a:lnTo>
                    <a:pt x="61" y="22"/>
                  </a:lnTo>
                  <a:lnTo>
                    <a:pt x="61" y="22"/>
                  </a:lnTo>
                  <a:lnTo>
                    <a:pt x="61" y="20"/>
                  </a:lnTo>
                  <a:lnTo>
                    <a:pt x="61" y="18"/>
                  </a:lnTo>
                  <a:lnTo>
                    <a:pt x="59" y="20"/>
                  </a:lnTo>
                  <a:lnTo>
                    <a:pt x="59" y="18"/>
                  </a:lnTo>
                  <a:lnTo>
                    <a:pt x="57" y="16"/>
                  </a:lnTo>
                  <a:lnTo>
                    <a:pt x="57" y="14"/>
                  </a:lnTo>
                  <a:lnTo>
                    <a:pt x="59" y="16"/>
                  </a:lnTo>
                  <a:lnTo>
                    <a:pt x="59" y="16"/>
                  </a:lnTo>
                  <a:lnTo>
                    <a:pt x="61" y="16"/>
                  </a:lnTo>
                  <a:lnTo>
                    <a:pt x="63" y="14"/>
                  </a:lnTo>
                  <a:lnTo>
                    <a:pt x="59" y="12"/>
                  </a:lnTo>
                  <a:lnTo>
                    <a:pt x="57" y="11"/>
                  </a:lnTo>
                  <a:close/>
                  <a:moveTo>
                    <a:pt x="50" y="11"/>
                  </a:moveTo>
                  <a:lnTo>
                    <a:pt x="50" y="12"/>
                  </a:lnTo>
                  <a:lnTo>
                    <a:pt x="50" y="14"/>
                  </a:lnTo>
                  <a:lnTo>
                    <a:pt x="52" y="14"/>
                  </a:lnTo>
                  <a:lnTo>
                    <a:pt x="54" y="14"/>
                  </a:lnTo>
                  <a:lnTo>
                    <a:pt x="52" y="12"/>
                  </a:lnTo>
                  <a:lnTo>
                    <a:pt x="52" y="11"/>
                  </a:lnTo>
                  <a:lnTo>
                    <a:pt x="52" y="11"/>
                  </a:lnTo>
                  <a:lnTo>
                    <a:pt x="50" y="5"/>
                  </a:lnTo>
                  <a:lnTo>
                    <a:pt x="50" y="3"/>
                  </a:lnTo>
                  <a:lnTo>
                    <a:pt x="48" y="2"/>
                  </a:lnTo>
                  <a:lnTo>
                    <a:pt x="48" y="3"/>
                  </a:lnTo>
                  <a:lnTo>
                    <a:pt x="48" y="5"/>
                  </a:lnTo>
                  <a:lnTo>
                    <a:pt x="48" y="9"/>
                  </a:lnTo>
                  <a:lnTo>
                    <a:pt x="50" y="11"/>
                  </a:lnTo>
                  <a:close/>
                  <a:moveTo>
                    <a:pt x="43" y="7"/>
                  </a:moveTo>
                  <a:lnTo>
                    <a:pt x="43" y="7"/>
                  </a:lnTo>
                  <a:lnTo>
                    <a:pt x="45" y="11"/>
                  </a:lnTo>
                  <a:lnTo>
                    <a:pt x="47" y="11"/>
                  </a:lnTo>
                  <a:lnTo>
                    <a:pt x="47" y="12"/>
                  </a:lnTo>
                  <a:lnTo>
                    <a:pt x="47" y="14"/>
                  </a:lnTo>
                  <a:lnTo>
                    <a:pt x="47" y="16"/>
                  </a:lnTo>
                  <a:lnTo>
                    <a:pt x="48" y="16"/>
                  </a:lnTo>
                  <a:lnTo>
                    <a:pt x="48" y="18"/>
                  </a:lnTo>
                  <a:lnTo>
                    <a:pt x="50" y="18"/>
                  </a:lnTo>
                  <a:lnTo>
                    <a:pt x="50" y="16"/>
                  </a:lnTo>
                  <a:lnTo>
                    <a:pt x="50" y="14"/>
                  </a:lnTo>
                  <a:lnTo>
                    <a:pt x="48" y="14"/>
                  </a:lnTo>
                  <a:lnTo>
                    <a:pt x="45" y="7"/>
                  </a:lnTo>
                  <a:lnTo>
                    <a:pt x="45" y="3"/>
                  </a:lnTo>
                  <a:lnTo>
                    <a:pt x="43" y="2"/>
                  </a:lnTo>
                  <a:lnTo>
                    <a:pt x="43" y="2"/>
                  </a:lnTo>
                  <a:lnTo>
                    <a:pt x="43" y="2"/>
                  </a:lnTo>
                  <a:lnTo>
                    <a:pt x="43" y="3"/>
                  </a:lnTo>
                  <a:lnTo>
                    <a:pt x="43" y="7"/>
                  </a:lnTo>
                  <a:close/>
                  <a:moveTo>
                    <a:pt x="56" y="3"/>
                  </a:moveTo>
                  <a:lnTo>
                    <a:pt x="56" y="5"/>
                  </a:lnTo>
                  <a:lnTo>
                    <a:pt x="56" y="7"/>
                  </a:lnTo>
                  <a:lnTo>
                    <a:pt x="57" y="9"/>
                  </a:lnTo>
                  <a:lnTo>
                    <a:pt x="59" y="11"/>
                  </a:lnTo>
                  <a:lnTo>
                    <a:pt x="61" y="11"/>
                  </a:lnTo>
                  <a:lnTo>
                    <a:pt x="61" y="11"/>
                  </a:lnTo>
                  <a:lnTo>
                    <a:pt x="63" y="11"/>
                  </a:lnTo>
                  <a:lnTo>
                    <a:pt x="63" y="9"/>
                  </a:lnTo>
                  <a:lnTo>
                    <a:pt x="61" y="9"/>
                  </a:lnTo>
                  <a:lnTo>
                    <a:pt x="61" y="7"/>
                  </a:lnTo>
                  <a:lnTo>
                    <a:pt x="61" y="7"/>
                  </a:lnTo>
                  <a:lnTo>
                    <a:pt x="61" y="7"/>
                  </a:lnTo>
                  <a:lnTo>
                    <a:pt x="59" y="9"/>
                  </a:lnTo>
                  <a:lnTo>
                    <a:pt x="59" y="9"/>
                  </a:lnTo>
                  <a:lnTo>
                    <a:pt x="59" y="7"/>
                  </a:lnTo>
                  <a:lnTo>
                    <a:pt x="59" y="7"/>
                  </a:lnTo>
                  <a:lnTo>
                    <a:pt x="59" y="5"/>
                  </a:lnTo>
                  <a:lnTo>
                    <a:pt x="57" y="5"/>
                  </a:lnTo>
                  <a:lnTo>
                    <a:pt x="57" y="3"/>
                  </a:lnTo>
                  <a:lnTo>
                    <a:pt x="57" y="2"/>
                  </a:lnTo>
                  <a:lnTo>
                    <a:pt x="57" y="2"/>
                  </a:lnTo>
                  <a:lnTo>
                    <a:pt x="56" y="0"/>
                  </a:lnTo>
                  <a:lnTo>
                    <a:pt x="56" y="0"/>
                  </a:lnTo>
                  <a:lnTo>
                    <a:pt x="54" y="0"/>
                  </a:lnTo>
                  <a:lnTo>
                    <a:pt x="54" y="2"/>
                  </a:lnTo>
                  <a:lnTo>
                    <a:pt x="56" y="3"/>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3" name="Google Shape;373;p16"/>
            <p:cNvSpPr/>
            <p:nvPr/>
          </p:nvSpPr>
          <p:spPr>
            <a:xfrm>
              <a:off x="8546836" y="2979169"/>
              <a:ext cx="580592" cy="333122"/>
            </a:xfrm>
            <a:custGeom>
              <a:avLst/>
              <a:gdLst/>
              <a:ahLst/>
              <a:cxnLst/>
              <a:rect l="l" t="t" r="r" b="b"/>
              <a:pathLst>
                <a:path w="320" h="207" extrusionOk="0">
                  <a:moveTo>
                    <a:pt x="72" y="178"/>
                  </a:moveTo>
                  <a:lnTo>
                    <a:pt x="70" y="178"/>
                  </a:lnTo>
                  <a:lnTo>
                    <a:pt x="70" y="178"/>
                  </a:lnTo>
                  <a:lnTo>
                    <a:pt x="70" y="178"/>
                  </a:lnTo>
                  <a:lnTo>
                    <a:pt x="69" y="178"/>
                  </a:lnTo>
                  <a:lnTo>
                    <a:pt x="69" y="180"/>
                  </a:lnTo>
                  <a:lnTo>
                    <a:pt x="70" y="180"/>
                  </a:lnTo>
                  <a:lnTo>
                    <a:pt x="70" y="182"/>
                  </a:lnTo>
                  <a:lnTo>
                    <a:pt x="72" y="180"/>
                  </a:lnTo>
                  <a:lnTo>
                    <a:pt x="72" y="180"/>
                  </a:lnTo>
                  <a:lnTo>
                    <a:pt x="72" y="178"/>
                  </a:lnTo>
                  <a:lnTo>
                    <a:pt x="72" y="178"/>
                  </a:lnTo>
                  <a:close/>
                  <a:moveTo>
                    <a:pt x="108" y="146"/>
                  </a:moveTo>
                  <a:lnTo>
                    <a:pt x="107" y="146"/>
                  </a:lnTo>
                  <a:lnTo>
                    <a:pt x="105" y="148"/>
                  </a:lnTo>
                  <a:lnTo>
                    <a:pt x="107" y="150"/>
                  </a:lnTo>
                  <a:lnTo>
                    <a:pt x="107" y="151"/>
                  </a:lnTo>
                  <a:lnTo>
                    <a:pt x="108" y="151"/>
                  </a:lnTo>
                  <a:lnTo>
                    <a:pt x="110" y="150"/>
                  </a:lnTo>
                  <a:lnTo>
                    <a:pt x="110" y="146"/>
                  </a:lnTo>
                  <a:lnTo>
                    <a:pt x="108" y="146"/>
                  </a:lnTo>
                  <a:close/>
                  <a:moveTo>
                    <a:pt x="72" y="115"/>
                  </a:moveTo>
                  <a:lnTo>
                    <a:pt x="70" y="113"/>
                  </a:lnTo>
                  <a:lnTo>
                    <a:pt x="70" y="113"/>
                  </a:lnTo>
                  <a:lnTo>
                    <a:pt x="69" y="112"/>
                  </a:lnTo>
                  <a:lnTo>
                    <a:pt x="67" y="112"/>
                  </a:lnTo>
                  <a:lnTo>
                    <a:pt x="65" y="112"/>
                  </a:lnTo>
                  <a:lnTo>
                    <a:pt x="65" y="110"/>
                  </a:lnTo>
                  <a:lnTo>
                    <a:pt x="65" y="108"/>
                  </a:lnTo>
                  <a:lnTo>
                    <a:pt x="63" y="106"/>
                  </a:lnTo>
                  <a:lnTo>
                    <a:pt x="60" y="106"/>
                  </a:lnTo>
                  <a:lnTo>
                    <a:pt x="58" y="104"/>
                  </a:lnTo>
                  <a:lnTo>
                    <a:pt x="56" y="103"/>
                  </a:lnTo>
                  <a:lnTo>
                    <a:pt x="54" y="103"/>
                  </a:lnTo>
                  <a:lnTo>
                    <a:pt x="54" y="103"/>
                  </a:lnTo>
                  <a:lnTo>
                    <a:pt x="51" y="103"/>
                  </a:lnTo>
                  <a:lnTo>
                    <a:pt x="49" y="103"/>
                  </a:lnTo>
                  <a:lnTo>
                    <a:pt x="49" y="103"/>
                  </a:lnTo>
                  <a:lnTo>
                    <a:pt x="47" y="104"/>
                  </a:lnTo>
                  <a:lnTo>
                    <a:pt x="45" y="104"/>
                  </a:lnTo>
                  <a:lnTo>
                    <a:pt x="45" y="104"/>
                  </a:lnTo>
                  <a:lnTo>
                    <a:pt x="43" y="104"/>
                  </a:lnTo>
                  <a:lnTo>
                    <a:pt x="43" y="104"/>
                  </a:lnTo>
                  <a:lnTo>
                    <a:pt x="42" y="104"/>
                  </a:lnTo>
                  <a:lnTo>
                    <a:pt x="42" y="104"/>
                  </a:lnTo>
                  <a:lnTo>
                    <a:pt x="42" y="104"/>
                  </a:lnTo>
                  <a:lnTo>
                    <a:pt x="40" y="104"/>
                  </a:lnTo>
                  <a:lnTo>
                    <a:pt x="40" y="104"/>
                  </a:lnTo>
                  <a:lnTo>
                    <a:pt x="40" y="104"/>
                  </a:lnTo>
                  <a:lnTo>
                    <a:pt x="40" y="103"/>
                  </a:lnTo>
                  <a:lnTo>
                    <a:pt x="38" y="101"/>
                  </a:lnTo>
                  <a:lnTo>
                    <a:pt x="38" y="101"/>
                  </a:lnTo>
                  <a:lnTo>
                    <a:pt x="36" y="101"/>
                  </a:lnTo>
                  <a:lnTo>
                    <a:pt x="33" y="104"/>
                  </a:lnTo>
                  <a:lnTo>
                    <a:pt x="25" y="106"/>
                  </a:lnTo>
                  <a:lnTo>
                    <a:pt x="24" y="106"/>
                  </a:lnTo>
                  <a:lnTo>
                    <a:pt x="24" y="108"/>
                  </a:lnTo>
                  <a:lnTo>
                    <a:pt x="24" y="112"/>
                  </a:lnTo>
                  <a:lnTo>
                    <a:pt x="22" y="113"/>
                  </a:lnTo>
                  <a:lnTo>
                    <a:pt x="20" y="113"/>
                  </a:lnTo>
                  <a:lnTo>
                    <a:pt x="20" y="112"/>
                  </a:lnTo>
                  <a:lnTo>
                    <a:pt x="20" y="112"/>
                  </a:lnTo>
                  <a:lnTo>
                    <a:pt x="20" y="112"/>
                  </a:lnTo>
                  <a:lnTo>
                    <a:pt x="20" y="110"/>
                  </a:lnTo>
                  <a:lnTo>
                    <a:pt x="20" y="110"/>
                  </a:lnTo>
                  <a:lnTo>
                    <a:pt x="20" y="110"/>
                  </a:lnTo>
                  <a:lnTo>
                    <a:pt x="20" y="110"/>
                  </a:lnTo>
                  <a:lnTo>
                    <a:pt x="18" y="110"/>
                  </a:lnTo>
                  <a:lnTo>
                    <a:pt x="18" y="110"/>
                  </a:lnTo>
                  <a:lnTo>
                    <a:pt x="18" y="110"/>
                  </a:lnTo>
                  <a:lnTo>
                    <a:pt x="16" y="112"/>
                  </a:lnTo>
                  <a:lnTo>
                    <a:pt x="16" y="112"/>
                  </a:lnTo>
                  <a:lnTo>
                    <a:pt x="15" y="113"/>
                  </a:lnTo>
                  <a:lnTo>
                    <a:pt x="15" y="113"/>
                  </a:lnTo>
                  <a:lnTo>
                    <a:pt x="15" y="115"/>
                  </a:lnTo>
                  <a:lnTo>
                    <a:pt x="13" y="115"/>
                  </a:lnTo>
                  <a:lnTo>
                    <a:pt x="13" y="119"/>
                  </a:lnTo>
                  <a:lnTo>
                    <a:pt x="13" y="119"/>
                  </a:lnTo>
                  <a:lnTo>
                    <a:pt x="13" y="121"/>
                  </a:lnTo>
                  <a:lnTo>
                    <a:pt x="13" y="121"/>
                  </a:lnTo>
                  <a:lnTo>
                    <a:pt x="13" y="121"/>
                  </a:lnTo>
                  <a:lnTo>
                    <a:pt x="13" y="121"/>
                  </a:lnTo>
                  <a:lnTo>
                    <a:pt x="13" y="121"/>
                  </a:lnTo>
                  <a:lnTo>
                    <a:pt x="13" y="121"/>
                  </a:lnTo>
                  <a:lnTo>
                    <a:pt x="13" y="119"/>
                  </a:lnTo>
                  <a:lnTo>
                    <a:pt x="11" y="117"/>
                  </a:lnTo>
                  <a:lnTo>
                    <a:pt x="9" y="113"/>
                  </a:lnTo>
                  <a:lnTo>
                    <a:pt x="9" y="112"/>
                  </a:lnTo>
                  <a:lnTo>
                    <a:pt x="7" y="112"/>
                  </a:lnTo>
                  <a:lnTo>
                    <a:pt x="5" y="112"/>
                  </a:lnTo>
                  <a:lnTo>
                    <a:pt x="4" y="113"/>
                  </a:lnTo>
                  <a:lnTo>
                    <a:pt x="4" y="113"/>
                  </a:lnTo>
                  <a:lnTo>
                    <a:pt x="4" y="113"/>
                  </a:lnTo>
                  <a:lnTo>
                    <a:pt x="4" y="113"/>
                  </a:lnTo>
                  <a:lnTo>
                    <a:pt x="4" y="113"/>
                  </a:lnTo>
                  <a:lnTo>
                    <a:pt x="0" y="112"/>
                  </a:lnTo>
                  <a:lnTo>
                    <a:pt x="2" y="113"/>
                  </a:lnTo>
                  <a:lnTo>
                    <a:pt x="4" y="115"/>
                  </a:lnTo>
                  <a:lnTo>
                    <a:pt x="4" y="117"/>
                  </a:lnTo>
                  <a:lnTo>
                    <a:pt x="5" y="119"/>
                  </a:lnTo>
                  <a:lnTo>
                    <a:pt x="5" y="121"/>
                  </a:lnTo>
                  <a:lnTo>
                    <a:pt x="7" y="124"/>
                  </a:lnTo>
                  <a:lnTo>
                    <a:pt x="9" y="126"/>
                  </a:lnTo>
                  <a:lnTo>
                    <a:pt x="9" y="128"/>
                  </a:lnTo>
                  <a:lnTo>
                    <a:pt x="7" y="128"/>
                  </a:lnTo>
                  <a:lnTo>
                    <a:pt x="7" y="128"/>
                  </a:lnTo>
                  <a:lnTo>
                    <a:pt x="5" y="128"/>
                  </a:lnTo>
                  <a:lnTo>
                    <a:pt x="7" y="130"/>
                  </a:lnTo>
                  <a:lnTo>
                    <a:pt x="5" y="131"/>
                  </a:lnTo>
                  <a:lnTo>
                    <a:pt x="5" y="130"/>
                  </a:lnTo>
                  <a:lnTo>
                    <a:pt x="4" y="130"/>
                  </a:lnTo>
                  <a:lnTo>
                    <a:pt x="4" y="128"/>
                  </a:lnTo>
                  <a:lnTo>
                    <a:pt x="2" y="128"/>
                  </a:lnTo>
                  <a:lnTo>
                    <a:pt x="2" y="130"/>
                  </a:lnTo>
                  <a:lnTo>
                    <a:pt x="4" y="131"/>
                  </a:lnTo>
                  <a:lnTo>
                    <a:pt x="4" y="133"/>
                  </a:lnTo>
                  <a:lnTo>
                    <a:pt x="2" y="131"/>
                  </a:lnTo>
                  <a:lnTo>
                    <a:pt x="0" y="131"/>
                  </a:lnTo>
                  <a:lnTo>
                    <a:pt x="0" y="133"/>
                  </a:lnTo>
                  <a:lnTo>
                    <a:pt x="2" y="135"/>
                  </a:lnTo>
                  <a:lnTo>
                    <a:pt x="2" y="135"/>
                  </a:lnTo>
                  <a:lnTo>
                    <a:pt x="4" y="137"/>
                  </a:lnTo>
                  <a:lnTo>
                    <a:pt x="5" y="137"/>
                  </a:lnTo>
                  <a:lnTo>
                    <a:pt x="9" y="139"/>
                  </a:lnTo>
                  <a:lnTo>
                    <a:pt x="9" y="139"/>
                  </a:lnTo>
                  <a:lnTo>
                    <a:pt x="11" y="144"/>
                  </a:lnTo>
                  <a:lnTo>
                    <a:pt x="13" y="144"/>
                  </a:lnTo>
                  <a:lnTo>
                    <a:pt x="16" y="144"/>
                  </a:lnTo>
                  <a:lnTo>
                    <a:pt x="18" y="146"/>
                  </a:lnTo>
                  <a:lnTo>
                    <a:pt x="18" y="148"/>
                  </a:lnTo>
                  <a:lnTo>
                    <a:pt x="16" y="150"/>
                  </a:lnTo>
                  <a:lnTo>
                    <a:pt x="16" y="151"/>
                  </a:lnTo>
                  <a:lnTo>
                    <a:pt x="16" y="153"/>
                  </a:lnTo>
                  <a:lnTo>
                    <a:pt x="16" y="153"/>
                  </a:lnTo>
                  <a:lnTo>
                    <a:pt x="15" y="153"/>
                  </a:lnTo>
                  <a:lnTo>
                    <a:pt x="15" y="153"/>
                  </a:lnTo>
                  <a:lnTo>
                    <a:pt x="15" y="153"/>
                  </a:lnTo>
                  <a:lnTo>
                    <a:pt x="13" y="153"/>
                  </a:lnTo>
                  <a:lnTo>
                    <a:pt x="13" y="153"/>
                  </a:lnTo>
                  <a:lnTo>
                    <a:pt x="13" y="153"/>
                  </a:lnTo>
                  <a:lnTo>
                    <a:pt x="11" y="157"/>
                  </a:lnTo>
                  <a:lnTo>
                    <a:pt x="9" y="159"/>
                  </a:lnTo>
                  <a:lnTo>
                    <a:pt x="9" y="160"/>
                  </a:lnTo>
                  <a:lnTo>
                    <a:pt x="9" y="162"/>
                  </a:lnTo>
                  <a:lnTo>
                    <a:pt x="9" y="162"/>
                  </a:lnTo>
                  <a:lnTo>
                    <a:pt x="7" y="162"/>
                  </a:lnTo>
                  <a:lnTo>
                    <a:pt x="7" y="162"/>
                  </a:lnTo>
                  <a:lnTo>
                    <a:pt x="7" y="162"/>
                  </a:lnTo>
                  <a:lnTo>
                    <a:pt x="7" y="164"/>
                  </a:lnTo>
                  <a:lnTo>
                    <a:pt x="7" y="164"/>
                  </a:lnTo>
                  <a:lnTo>
                    <a:pt x="7" y="164"/>
                  </a:lnTo>
                  <a:lnTo>
                    <a:pt x="7" y="164"/>
                  </a:lnTo>
                  <a:lnTo>
                    <a:pt x="7" y="166"/>
                  </a:lnTo>
                  <a:lnTo>
                    <a:pt x="9" y="166"/>
                  </a:lnTo>
                  <a:lnTo>
                    <a:pt x="7" y="168"/>
                  </a:lnTo>
                  <a:lnTo>
                    <a:pt x="9" y="169"/>
                  </a:lnTo>
                  <a:lnTo>
                    <a:pt x="11" y="169"/>
                  </a:lnTo>
                  <a:lnTo>
                    <a:pt x="18" y="162"/>
                  </a:lnTo>
                  <a:lnTo>
                    <a:pt x="18" y="162"/>
                  </a:lnTo>
                  <a:lnTo>
                    <a:pt x="18" y="159"/>
                  </a:lnTo>
                  <a:lnTo>
                    <a:pt x="18" y="159"/>
                  </a:lnTo>
                  <a:lnTo>
                    <a:pt x="20" y="159"/>
                  </a:lnTo>
                  <a:lnTo>
                    <a:pt x="20" y="157"/>
                  </a:lnTo>
                  <a:lnTo>
                    <a:pt x="20" y="157"/>
                  </a:lnTo>
                  <a:lnTo>
                    <a:pt x="22" y="151"/>
                  </a:lnTo>
                  <a:lnTo>
                    <a:pt x="22" y="150"/>
                  </a:lnTo>
                  <a:lnTo>
                    <a:pt x="22" y="148"/>
                  </a:lnTo>
                  <a:lnTo>
                    <a:pt x="22" y="144"/>
                  </a:lnTo>
                  <a:lnTo>
                    <a:pt x="22" y="144"/>
                  </a:lnTo>
                  <a:lnTo>
                    <a:pt x="24" y="144"/>
                  </a:lnTo>
                  <a:lnTo>
                    <a:pt x="24" y="142"/>
                  </a:lnTo>
                  <a:lnTo>
                    <a:pt x="25" y="142"/>
                  </a:lnTo>
                  <a:lnTo>
                    <a:pt x="27" y="141"/>
                  </a:lnTo>
                  <a:lnTo>
                    <a:pt x="27" y="141"/>
                  </a:lnTo>
                  <a:lnTo>
                    <a:pt x="27" y="141"/>
                  </a:lnTo>
                  <a:lnTo>
                    <a:pt x="27" y="139"/>
                  </a:lnTo>
                  <a:lnTo>
                    <a:pt x="29" y="139"/>
                  </a:lnTo>
                  <a:lnTo>
                    <a:pt x="29" y="141"/>
                  </a:lnTo>
                  <a:lnTo>
                    <a:pt x="29" y="141"/>
                  </a:lnTo>
                  <a:lnTo>
                    <a:pt x="31" y="139"/>
                  </a:lnTo>
                  <a:lnTo>
                    <a:pt x="31" y="139"/>
                  </a:lnTo>
                  <a:lnTo>
                    <a:pt x="31" y="139"/>
                  </a:lnTo>
                  <a:lnTo>
                    <a:pt x="33" y="137"/>
                  </a:lnTo>
                  <a:lnTo>
                    <a:pt x="33" y="139"/>
                  </a:lnTo>
                  <a:lnTo>
                    <a:pt x="33" y="139"/>
                  </a:lnTo>
                  <a:lnTo>
                    <a:pt x="33" y="139"/>
                  </a:lnTo>
                  <a:lnTo>
                    <a:pt x="33" y="141"/>
                  </a:lnTo>
                  <a:lnTo>
                    <a:pt x="34" y="141"/>
                  </a:lnTo>
                  <a:lnTo>
                    <a:pt x="34" y="141"/>
                  </a:lnTo>
                  <a:lnTo>
                    <a:pt x="34" y="139"/>
                  </a:lnTo>
                  <a:lnTo>
                    <a:pt x="34" y="139"/>
                  </a:lnTo>
                  <a:lnTo>
                    <a:pt x="34" y="137"/>
                  </a:lnTo>
                  <a:lnTo>
                    <a:pt x="36" y="137"/>
                  </a:lnTo>
                  <a:lnTo>
                    <a:pt x="36" y="137"/>
                  </a:lnTo>
                  <a:lnTo>
                    <a:pt x="36" y="139"/>
                  </a:lnTo>
                  <a:lnTo>
                    <a:pt x="36" y="139"/>
                  </a:lnTo>
                  <a:lnTo>
                    <a:pt x="38" y="139"/>
                  </a:lnTo>
                  <a:lnTo>
                    <a:pt x="38" y="137"/>
                  </a:lnTo>
                  <a:lnTo>
                    <a:pt x="38" y="137"/>
                  </a:lnTo>
                  <a:lnTo>
                    <a:pt x="40" y="137"/>
                  </a:lnTo>
                  <a:lnTo>
                    <a:pt x="40" y="137"/>
                  </a:lnTo>
                  <a:lnTo>
                    <a:pt x="42" y="139"/>
                  </a:lnTo>
                  <a:lnTo>
                    <a:pt x="42" y="141"/>
                  </a:lnTo>
                  <a:lnTo>
                    <a:pt x="45" y="141"/>
                  </a:lnTo>
                  <a:lnTo>
                    <a:pt x="47" y="139"/>
                  </a:lnTo>
                  <a:lnTo>
                    <a:pt x="43" y="137"/>
                  </a:lnTo>
                  <a:lnTo>
                    <a:pt x="45" y="135"/>
                  </a:lnTo>
                  <a:lnTo>
                    <a:pt x="45" y="135"/>
                  </a:lnTo>
                  <a:lnTo>
                    <a:pt x="49" y="135"/>
                  </a:lnTo>
                  <a:lnTo>
                    <a:pt x="49" y="135"/>
                  </a:lnTo>
                  <a:lnTo>
                    <a:pt x="51" y="135"/>
                  </a:lnTo>
                  <a:lnTo>
                    <a:pt x="51" y="133"/>
                  </a:lnTo>
                  <a:lnTo>
                    <a:pt x="52" y="131"/>
                  </a:lnTo>
                  <a:lnTo>
                    <a:pt x="52" y="131"/>
                  </a:lnTo>
                  <a:lnTo>
                    <a:pt x="54" y="131"/>
                  </a:lnTo>
                  <a:lnTo>
                    <a:pt x="58" y="126"/>
                  </a:lnTo>
                  <a:lnTo>
                    <a:pt x="56" y="126"/>
                  </a:lnTo>
                  <a:lnTo>
                    <a:pt x="56" y="124"/>
                  </a:lnTo>
                  <a:lnTo>
                    <a:pt x="58" y="124"/>
                  </a:lnTo>
                  <a:lnTo>
                    <a:pt x="60" y="126"/>
                  </a:lnTo>
                  <a:lnTo>
                    <a:pt x="61" y="126"/>
                  </a:lnTo>
                  <a:lnTo>
                    <a:pt x="61" y="124"/>
                  </a:lnTo>
                  <a:lnTo>
                    <a:pt x="63" y="124"/>
                  </a:lnTo>
                  <a:lnTo>
                    <a:pt x="63" y="122"/>
                  </a:lnTo>
                  <a:lnTo>
                    <a:pt x="63" y="122"/>
                  </a:lnTo>
                  <a:lnTo>
                    <a:pt x="63" y="122"/>
                  </a:lnTo>
                  <a:lnTo>
                    <a:pt x="63" y="121"/>
                  </a:lnTo>
                  <a:lnTo>
                    <a:pt x="63" y="121"/>
                  </a:lnTo>
                  <a:lnTo>
                    <a:pt x="63" y="121"/>
                  </a:lnTo>
                  <a:lnTo>
                    <a:pt x="63" y="121"/>
                  </a:lnTo>
                  <a:lnTo>
                    <a:pt x="63" y="121"/>
                  </a:lnTo>
                  <a:lnTo>
                    <a:pt x="65" y="119"/>
                  </a:lnTo>
                  <a:lnTo>
                    <a:pt x="65" y="119"/>
                  </a:lnTo>
                  <a:lnTo>
                    <a:pt x="65" y="119"/>
                  </a:lnTo>
                  <a:lnTo>
                    <a:pt x="65" y="119"/>
                  </a:lnTo>
                  <a:lnTo>
                    <a:pt x="65" y="117"/>
                  </a:lnTo>
                  <a:lnTo>
                    <a:pt x="67" y="117"/>
                  </a:lnTo>
                  <a:lnTo>
                    <a:pt x="67" y="115"/>
                  </a:lnTo>
                  <a:lnTo>
                    <a:pt x="67" y="115"/>
                  </a:lnTo>
                  <a:lnTo>
                    <a:pt x="67" y="115"/>
                  </a:lnTo>
                  <a:lnTo>
                    <a:pt x="67" y="115"/>
                  </a:lnTo>
                  <a:lnTo>
                    <a:pt x="69" y="117"/>
                  </a:lnTo>
                  <a:lnTo>
                    <a:pt x="69" y="117"/>
                  </a:lnTo>
                  <a:lnTo>
                    <a:pt x="69" y="117"/>
                  </a:lnTo>
                  <a:lnTo>
                    <a:pt x="69" y="119"/>
                  </a:lnTo>
                  <a:lnTo>
                    <a:pt x="70" y="119"/>
                  </a:lnTo>
                  <a:lnTo>
                    <a:pt x="72" y="119"/>
                  </a:lnTo>
                  <a:lnTo>
                    <a:pt x="72" y="119"/>
                  </a:lnTo>
                  <a:lnTo>
                    <a:pt x="72" y="119"/>
                  </a:lnTo>
                  <a:lnTo>
                    <a:pt x="70" y="117"/>
                  </a:lnTo>
                  <a:lnTo>
                    <a:pt x="70" y="117"/>
                  </a:lnTo>
                  <a:lnTo>
                    <a:pt x="72" y="117"/>
                  </a:lnTo>
                  <a:lnTo>
                    <a:pt x="74" y="119"/>
                  </a:lnTo>
                  <a:lnTo>
                    <a:pt x="76" y="117"/>
                  </a:lnTo>
                  <a:lnTo>
                    <a:pt x="74" y="115"/>
                  </a:lnTo>
                  <a:lnTo>
                    <a:pt x="72" y="115"/>
                  </a:lnTo>
                  <a:close/>
                  <a:moveTo>
                    <a:pt x="78" y="106"/>
                  </a:moveTo>
                  <a:lnTo>
                    <a:pt x="78" y="104"/>
                  </a:lnTo>
                  <a:lnTo>
                    <a:pt x="76" y="104"/>
                  </a:lnTo>
                  <a:lnTo>
                    <a:pt x="76" y="103"/>
                  </a:lnTo>
                  <a:lnTo>
                    <a:pt x="76" y="103"/>
                  </a:lnTo>
                  <a:lnTo>
                    <a:pt x="76" y="101"/>
                  </a:lnTo>
                  <a:lnTo>
                    <a:pt x="76" y="101"/>
                  </a:lnTo>
                  <a:lnTo>
                    <a:pt x="76" y="99"/>
                  </a:lnTo>
                  <a:lnTo>
                    <a:pt x="76" y="99"/>
                  </a:lnTo>
                  <a:lnTo>
                    <a:pt x="72" y="97"/>
                  </a:lnTo>
                  <a:lnTo>
                    <a:pt x="69" y="95"/>
                  </a:lnTo>
                  <a:lnTo>
                    <a:pt x="67" y="95"/>
                  </a:lnTo>
                  <a:lnTo>
                    <a:pt x="67" y="97"/>
                  </a:lnTo>
                  <a:lnTo>
                    <a:pt x="65" y="97"/>
                  </a:lnTo>
                  <a:lnTo>
                    <a:pt x="65" y="99"/>
                  </a:lnTo>
                  <a:lnTo>
                    <a:pt x="65" y="101"/>
                  </a:lnTo>
                  <a:lnTo>
                    <a:pt x="65" y="101"/>
                  </a:lnTo>
                  <a:lnTo>
                    <a:pt x="63" y="101"/>
                  </a:lnTo>
                  <a:lnTo>
                    <a:pt x="63" y="101"/>
                  </a:lnTo>
                  <a:lnTo>
                    <a:pt x="61" y="101"/>
                  </a:lnTo>
                  <a:lnTo>
                    <a:pt x="61" y="104"/>
                  </a:lnTo>
                  <a:lnTo>
                    <a:pt x="63" y="104"/>
                  </a:lnTo>
                  <a:lnTo>
                    <a:pt x="65" y="106"/>
                  </a:lnTo>
                  <a:lnTo>
                    <a:pt x="70" y="110"/>
                  </a:lnTo>
                  <a:lnTo>
                    <a:pt x="70" y="110"/>
                  </a:lnTo>
                  <a:lnTo>
                    <a:pt x="72" y="110"/>
                  </a:lnTo>
                  <a:lnTo>
                    <a:pt x="72" y="110"/>
                  </a:lnTo>
                  <a:lnTo>
                    <a:pt x="74" y="110"/>
                  </a:lnTo>
                  <a:lnTo>
                    <a:pt x="76" y="110"/>
                  </a:lnTo>
                  <a:lnTo>
                    <a:pt x="76" y="110"/>
                  </a:lnTo>
                  <a:lnTo>
                    <a:pt x="76" y="110"/>
                  </a:lnTo>
                  <a:lnTo>
                    <a:pt x="78" y="110"/>
                  </a:lnTo>
                  <a:lnTo>
                    <a:pt x="78" y="110"/>
                  </a:lnTo>
                  <a:lnTo>
                    <a:pt x="80" y="108"/>
                  </a:lnTo>
                  <a:lnTo>
                    <a:pt x="78" y="108"/>
                  </a:lnTo>
                  <a:lnTo>
                    <a:pt x="78" y="106"/>
                  </a:lnTo>
                  <a:close/>
                  <a:moveTo>
                    <a:pt x="67" y="68"/>
                  </a:moveTo>
                  <a:lnTo>
                    <a:pt x="67" y="68"/>
                  </a:lnTo>
                  <a:lnTo>
                    <a:pt x="67" y="68"/>
                  </a:lnTo>
                  <a:lnTo>
                    <a:pt x="69" y="68"/>
                  </a:lnTo>
                  <a:lnTo>
                    <a:pt x="69" y="68"/>
                  </a:lnTo>
                  <a:lnTo>
                    <a:pt x="69" y="66"/>
                  </a:lnTo>
                  <a:lnTo>
                    <a:pt x="70" y="66"/>
                  </a:lnTo>
                  <a:lnTo>
                    <a:pt x="70" y="66"/>
                  </a:lnTo>
                  <a:lnTo>
                    <a:pt x="72" y="68"/>
                  </a:lnTo>
                  <a:lnTo>
                    <a:pt x="74" y="68"/>
                  </a:lnTo>
                  <a:lnTo>
                    <a:pt x="76" y="66"/>
                  </a:lnTo>
                  <a:lnTo>
                    <a:pt x="76" y="66"/>
                  </a:lnTo>
                  <a:lnTo>
                    <a:pt x="76" y="66"/>
                  </a:lnTo>
                  <a:lnTo>
                    <a:pt x="76" y="68"/>
                  </a:lnTo>
                  <a:lnTo>
                    <a:pt x="78" y="68"/>
                  </a:lnTo>
                  <a:lnTo>
                    <a:pt x="78" y="66"/>
                  </a:lnTo>
                  <a:lnTo>
                    <a:pt x="78" y="66"/>
                  </a:lnTo>
                  <a:lnTo>
                    <a:pt x="78" y="65"/>
                  </a:lnTo>
                  <a:lnTo>
                    <a:pt x="78" y="63"/>
                  </a:lnTo>
                  <a:lnTo>
                    <a:pt x="76" y="61"/>
                  </a:lnTo>
                  <a:lnTo>
                    <a:pt x="74" y="61"/>
                  </a:lnTo>
                  <a:lnTo>
                    <a:pt x="72" y="63"/>
                  </a:lnTo>
                  <a:lnTo>
                    <a:pt x="69" y="61"/>
                  </a:lnTo>
                  <a:lnTo>
                    <a:pt x="67" y="61"/>
                  </a:lnTo>
                  <a:lnTo>
                    <a:pt x="67" y="61"/>
                  </a:lnTo>
                  <a:lnTo>
                    <a:pt x="65" y="61"/>
                  </a:lnTo>
                  <a:lnTo>
                    <a:pt x="65" y="63"/>
                  </a:lnTo>
                  <a:lnTo>
                    <a:pt x="65" y="63"/>
                  </a:lnTo>
                  <a:lnTo>
                    <a:pt x="65" y="65"/>
                  </a:lnTo>
                  <a:lnTo>
                    <a:pt x="67" y="68"/>
                  </a:lnTo>
                  <a:close/>
                  <a:moveTo>
                    <a:pt x="18" y="75"/>
                  </a:moveTo>
                  <a:lnTo>
                    <a:pt x="20" y="75"/>
                  </a:lnTo>
                  <a:lnTo>
                    <a:pt x="24" y="75"/>
                  </a:lnTo>
                  <a:lnTo>
                    <a:pt x="25" y="75"/>
                  </a:lnTo>
                  <a:lnTo>
                    <a:pt x="27" y="75"/>
                  </a:lnTo>
                  <a:lnTo>
                    <a:pt x="27" y="77"/>
                  </a:lnTo>
                  <a:lnTo>
                    <a:pt x="31" y="79"/>
                  </a:lnTo>
                  <a:lnTo>
                    <a:pt x="31" y="81"/>
                  </a:lnTo>
                  <a:lnTo>
                    <a:pt x="31" y="83"/>
                  </a:lnTo>
                  <a:lnTo>
                    <a:pt x="31" y="85"/>
                  </a:lnTo>
                  <a:lnTo>
                    <a:pt x="31" y="86"/>
                  </a:lnTo>
                  <a:lnTo>
                    <a:pt x="33" y="88"/>
                  </a:lnTo>
                  <a:lnTo>
                    <a:pt x="33" y="90"/>
                  </a:lnTo>
                  <a:lnTo>
                    <a:pt x="33" y="90"/>
                  </a:lnTo>
                  <a:lnTo>
                    <a:pt x="33" y="92"/>
                  </a:lnTo>
                  <a:lnTo>
                    <a:pt x="33" y="92"/>
                  </a:lnTo>
                  <a:lnTo>
                    <a:pt x="33" y="94"/>
                  </a:lnTo>
                  <a:lnTo>
                    <a:pt x="34" y="95"/>
                  </a:lnTo>
                  <a:lnTo>
                    <a:pt x="36" y="95"/>
                  </a:lnTo>
                  <a:lnTo>
                    <a:pt x="40" y="95"/>
                  </a:lnTo>
                  <a:lnTo>
                    <a:pt x="42" y="94"/>
                  </a:lnTo>
                  <a:lnTo>
                    <a:pt x="43" y="92"/>
                  </a:lnTo>
                  <a:lnTo>
                    <a:pt x="45" y="86"/>
                  </a:lnTo>
                  <a:lnTo>
                    <a:pt x="45" y="85"/>
                  </a:lnTo>
                  <a:lnTo>
                    <a:pt x="47" y="83"/>
                  </a:lnTo>
                  <a:lnTo>
                    <a:pt x="47" y="83"/>
                  </a:lnTo>
                  <a:lnTo>
                    <a:pt x="49" y="81"/>
                  </a:lnTo>
                  <a:lnTo>
                    <a:pt x="49" y="83"/>
                  </a:lnTo>
                  <a:lnTo>
                    <a:pt x="51" y="83"/>
                  </a:lnTo>
                  <a:lnTo>
                    <a:pt x="49" y="85"/>
                  </a:lnTo>
                  <a:lnTo>
                    <a:pt x="49" y="85"/>
                  </a:lnTo>
                  <a:lnTo>
                    <a:pt x="47" y="86"/>
                  </a:lnTo>
                  <a:lnTo>
                    <a:pt x="49" y="86"/>
                  </a:lnTo>
                  <a:lnTo>
                    <a:pt x="49" y="86"/>
                  </a:lnTo>
                  <a:lnTo>
                    <a:pt x="51" y="86"/>
                  </a:lnTo>
                  <a:lnTo>
                    <a:pt x="52" y="86"/>
                  </a:lnTo>
                  <a:lnTo>
                    <a:pt x="52" y="86"/>
                  </a:lnTo>
                  <a:lnTo>
                    <a:pt x="52" y="86"/>
                  </a:lnTo>
                  <a:lnTo>
                    <a:pt x="52" y="86"/>
                  </a:lnTo>
                  <a:lnTo>
                    <a:pt x="52" y="85"/>
                  </a:lnTo>
                  <a:lnTo>
                    <a:pt x="52" y="83"/>
                  </a:lnTo>
                  <a:lnTo>
                    <a:pt x="52" y="83"/>
                  </a:lnTo>
                  <a:lnTo>
                    <a:pt x="52" y="83"/>
                  </a:lnTo>
                  <a:lnTo>
                    <a:pt x="52" y="83"/>
                  </a:lnTo>
                  <a:lnTo>
                    <a:pt x="52" y="81"/>
                  </a:lnTo>
                  <a:lnTo>
                    <a:pt x="54" y="81"/>
                  </a:lnTo>
                  <a:lnTo>
                    <a:pt x="54" y="81"/>
                  </a:lnTo>
                  <a:lnTo>
                    <a:pt x="54" y="81"/>
                  </a:lnTo>
                  <a:lnTo>
                    <a:pt x="56" y="81"/>
                  </a:lnTo>
                  <a:lnTo>
                    <a:pt x="56" y="81"/>
                  </a:lnTo>
                  <a:lnTo>
                    <a:pt x="56" y="81"/>
                  </a:lnTo>
                  <a:lnTo>
                    <a:pt x="56" y="81"/>
                  </a:lnTo>
                  <a:lnTo>
                    <a:pt x="58" y="81"/>
                  </a:lnTo>
                  <a:lnTo>
                    <a:pt x="58" y="81"/>
                  </a:lnTo>
                  <a:lnTo>
                    <a:pt x="60" y="83"/>
                  </a:lnTo>
                  <a:lnTo>
                    <a:pt x="60" y="81"/>
                  </a:lnTo>
                  <a:lnTo>
                    <a:pt x="61" y="81"/>
                  </a:lnTo>
                  <a:lnTo>
                    <a:pt x="60" y="79"/>
                  </a:lnTo>
                  <a:lnTo>
                    <a:pt x="60" y="79"/>
                  </a:lnTo>
                  <a:lnTo>
                    <a:pt x="60" y="79"/>
                  </a:lnTo>
                  <a:lnTo>
                    <a:pt x="60" y="79"/>
                  </a:lnTo>
                  <a:lnTo>
                    <a:pt x="60" y="77"/>
                  </a:lnTo>
                  <a:lnTo>
                    <a:pt x="60" y="77"/>
                  </a:lnTo>
                  <a:lnTo>
                    <a:pt x="60" y="75"/>
                  </a:lnTo>
                  <a:lnTo>
                    <a:pt x="60" y="75"/>
                  </a:lnTo>
                  <a:lnTo>
                    <a:pt x="60" y="75"/>
                  </a:lnTo>
                  <a:lnTo>
                    <a:pt x="58" y="74"/>
                  </a:lnTo>
                  <a:lnTo>
                    <a:pt x="58" y="74"/>
                  </a:lnTo>
                  <a:lnTo>
                    <a:pt x="58" y="74"/>
                  </a:lnTo>
                  <a:lnTo>
                    <a:pt x="56" y="72"/>
                  </a:lnTo>
                  <a:lnTo>
                    <a:pt x="56" y="72"/>
                  </a:lnTo>
                  <a:lnTo>
                    <a:pt x="56" y="70"/>
                  </a:lnTo>
                  <a:lnTo>
                    <a:pt x="56" y="68"/>
                  </a:lnTo>
                  <a:lnTo>
                    <a:pt x="56" y="68"/>
                  </a:lnTo>
                  <a:lnTo>
                    <a:pt x="56" y="66"/>
                  </a:lnTo>
                  <a:lnTo>
                    <a:pt x="51" y="65"/>
                  </a:lnTo>
                  <a:lnTo>
                    <a:pt x="45" y="65"/>
                  </a:lnTo>
                  <a:lnTo>
                    <a:pt x="45" y="65"/>
                  </a:lnTo>
                  <a:lnTo>
                    <a:pt x="43" y="63"/>
                  </a:lnTo>
                  <a:lnTo>
                    <a:pt x="43" y="61"/>
                  </a:lnTo>
                  <a:lnTo>
                    <a:pt x="43" y="59"/>
                  </a:lnTo>
                  <a:lnTo>
                    <a:pt x="43" y="57"/>
                  </a:lnTo>
                  <a:lnTo>
                    <a:pt x="42" y="57"/>
                  </a:lnTo>
                  <a:lnTo>
                    <a:pt x="40" y="57"/>
                  </a:lnTo>
                  <a:lnTo>
                    <a:pt x="40" y="57"/>
                  </a:lnTo>
                  <a:lnTo>
                    <a:pt x="38" y="57"/>
                  </a:lnTo>
                  <a:lnTo>
                    <a:pt x="38" y="57"/>
                  </a:lnTo>
                  <a:lnTo>
                    <a:pt x="38" y="57"/>
                  </a:lnTo>
                  <a:lnTo>
                    <a:pt x="38" y="59"/>
                  </a:lnTo>
                  <a:lnTo>
                    <a:pt x="38" y="59"/>
                  </a:lnTo>
                  <a:lnTo>
                    <a:pt x="38" y="61"/>
                  </a:lnTo>
                  <a:lnTo>
                    <a:pt x="36" y="61"/>
                  </a:lnTo>
                  <a:lnTo>
                    <a:pt x="36" y="63"/>
                  </a:lnTo>
                  <a:lnTo>
                    <a:pt x="34" y="63"/>
                  </a:lnTo>
                  <a:lnTo>
                    <a:pt x="34" y="63"/>
                  </a:lnTo>
                  <a:lnTo>
                    <a:pt x="33" y="63"/>
                  </a:lnTo>
                  <a:lnTo>
                    <a:pt x="33" y="66"/>
                  </a:lnTo>
                  <a:lnTo>
                    <a:pt x="33" y="66"/>
                  </a:lnTo>
                  <a:lnTo>
                    <a:pt x="31" y="66"/>
                  </a:lnTo>
                  <a:lnTo>
                    <a:pt x="31" y="66"/>
                  </a:lnTo>
                  <a:lnTo>
                    <a:pt x="31" y="68"/>
                  </a:lnTo>
                  <a:lnTo>
                    <a:pt x="33" y="68"/>
                  </a:lnTo>
                  <a:lnTo>
                    <a:pt x="16" y="70"/>
                  </a:lnTo>
                  <a:lnTo>
                    <a:pt x="13" y="70"/>
                  </a:lnTo>
                  <a:lnTo>
                    <a:pt x="11" y="70"/>
                  </a:lnTo>
                  <a:lnTo>
                    <a:pt x="11" y="72"/>
                  </a:lnTo>
                  <a:lnTo>
                    <a:pt x="11" y="72"/>
                  </a:lnTo>
                  <a:lnTo>
                    <a:pt x="18" y="75"/>
                  </a:lnTo>
                  <a:close/>
                  <a:moveTo>
                    <a:pt x="134" y="12"/>
                  </a:moveTo>
                  <a:lnTo>
                    <a:pt x="136" y="12"/>
                  </a:lnTo>
                  <a:lnTo>
                    <a:pt x="136" y="10"/>
                  </a:lnTo>
                  <a:lnTo>
                    <a:pt x="136" y="9"/>
                  </a:lnTo>
                  <a:lnTo>
                    <a:pt x="134" y="7"/>
                  </a:lnTo>
                  <a:lnTo>
                    <a:pt x="134" y="7"/>
                  </a:lnTo>
                  <a:lnTo>
                    <a:pt x="134" y="9"/>
                  </a:lnTo>
                  <a:lnTo>
                    <a:pt x="134" y="10"/>
                  </a:lnTo>
                  <a:lnTo>
                    <a:pt x="134" y="12"/>
                  </a:lnTo>
                  <a:close/>
                  <a:moveTo>
                    <a:pt x="320" y="30"/>
                  </a:moveTo>
                  <a:lnTo>
                    <a:pt x="318" y="29"/>
                  </a:lnTo>
                  <a:lnTo>
                    <a:pt x="318" y="29"/>
                  </a:lnTo>
                  <a:lnTo>
                    <a:pt x="316" y="27"/>
                  </a:lnTo>
                  <a:lnTo>
                    <a:pt x="316" y="25"/>
                  </a:lnTo>
                  <a:lnTo>
                    <a:pt x="314" y="23"/>
                  </a:lnTo>
                  <a:lnTo>
                    <a:pt x="312" y="23"/>
                  </a:lnTo>
                  <a:lnTo>
                    <a:pt x="311" y="19"/>
                  </a:lnTo>
                  <a:lnTo>
                    <a:pt x="309" y="23"/>
                  </a:lnTo>
                  <a:lnTo>
                    <a:pt x="309" y="25"/>
                  </a:lnTo>
                  <a:lnTo>
                    <a:pt x="305" y="27"/>
                  </a:lnTo>
                  <a:lnTo>
                    <a:pt x="303" y="27"/>
                  </a:lnTo>
                  <a:lnTo>
                    <a:pt x="296" y="25"/>
                  </a:lnTo>
                  <a:lnTo>
                    <a:pt x="289" y="25"/>
                  </a:lnTo>
                  <a:lnTo>
                    <a:pt x="280" y="23"/>
                  </a:lnTo>
                  <a:lnTo>
                    <a:pt x="275" y="23"/>
                  </a:lnTo>
                  <a:lnTo>
                    <a:pt x="266" y="23"/>
                  </a:lnTo>
                  <a:lnTo>
                    <a:pt x="257" y="23"/>
                  </a:lnTo>
                  <a:lnTo>
                    <a:pt x="257" y="21"/>
                  </a:lnTo>
                  <a:lnTo>
                    <a:pt x="255" y="21"/>
                  </a:lnTo>
                  <a:lnTo>
                    <a:pt x="251" y="19"/>
                  </a:lnTo>
                  <a:lnTo>
                    <a:pt x="249" y="18"/>
                  </a:lnTo>
                  <a:lnTo>
                    <a:pt x="247" y="14"/>
                  </a:lnTo>
                  <a:lnTo>
                    <a:pt x="246" y="14"/>
                  </a:lnTo>
                  <a:lnTo>
                    <a:pt x="244" y="12"/>
                  </a:lnTo>
                  <a:lnTo>
                    <a:pt x="242" y="12"/>
                  </a:lnTo>
                  <a:lnTo>
                    <a:pt x="240" y="10"/>
                  </a:lnTo>
                  <a:lnTo>
                    <a:pt x="238" y="12"/>
                  </a:lnTo>
                  <a:lnTo>
                    <a:pt x="237" y="12"/>
                  </a:lnTo>
                  <a:lnTo>
                    <a:pt x="237" y="14"/>
                  </a:lnTo>
                  <a:lnTo>
                    <a:pt x="235" y="14"/>
                  </a:lnTo>
                  <a:lnTo>
                    <a:pt x="233" y="12"/>
                  </a:lnTo>
                  <a:lnTo>
                    <a:pt x="231" y="10"/>
                  </a:lnTo>
                  <a:lnTo>
                    <a:pt x="228" y="10"/>
                  </a:lnTo>
                  <a:lnTo>
                    <a:pt x="226" y="9"/>
                  </a:lnTo>
                  <a:lnTo>
                    <a:pt x="224" y="9"/>
                  </a:lnTo>
                  <a:lnTo>
                    <a:pt x="215" y="9"/>
                  </a:lnTo>
                  <a:lnTo>
                    <a:pt x="215" y="9"/>
                  </a:lnTo>
                  <a:lnTo>
                    <a:pt x="215" y="7"/>
                  </a:lnTo>
                  <a:lnTo>
                    <a:pt x="215" y="7"/>
                  </a:lnTo>
                  <a:lnTo>
                    <a:pt x="215" y="7"/>
                  </a:lnTo>
                  <a:lnTo>
                    <a:pt x="213" y="5"/>
                  </a:lnTo>
                  <a:lnTo>
                    <a:pt x="211" y="3"/>
                  </a:lnTo>
                  <a:lnTo>
                    <a:pt x="210" y="3"/>
                  </a:lnTo>
                  <a:lnTo>
                    <a:pt x="210" y="3"/>
                  </a:lnTo>
                  <a:lnTo>
                    <a:pt x="210" y="5"/>
                  </a:lnTo>
                  <a:lnTo>
                    <a:pt x="210" y="5"/>
                  </a:lnTo>
                  <a:lnTo>
                    <a:pt x="210" y="7"/>
                  </a:lnTo>
                  <a:lnTo>
                    <a:pt x="210" y="7"/>
                  </a:lnTo>
                  <a:lnTo>
                    <a:pt x="208" y="7"/>
                  </a:lnTo>
                  <a:lnTo>
                    <a:pt x="208" y="7"/>
                  </a:lnTo>
                  <a:lnTo>
                    <a:pt x="206" y="5"/>
                  </a:lnTo>
                  <a:lnTo>
                    <a:pt x="204" y="3"/>
                  </a:lnTo>
                  <a:lnTo>
                    <a:pt x="204" y="5"/>
                  </a:lnTo>
                  <a:lnTo>
                    <a:pt x="204" y="7"/>
                  </a:lnTo>
                  <a:lnTo>
                    <a:pt x="204" y="9"/>
                  </a:lnTo>
                  <a:lnTo>
                    <a:pt x="202" y="9"/>
                  </a:lnTo>
                  <a:lnTo>
                    <a:pt x="202" y="9"/>
                  </a:lnTo>
                  <a:lnTo>
                    <a:pt x="202" y="9"/>
                  </a:lnTo>
                  <a:lnTo>
                    <a:pt x="201" y="9"/>
                  </a:lnTo>
                  <a:lnTo>
                    <a:pt x="201" y="7"/>
                  </a:lnTo>
                  <a:lnTo>
                    <a:pt x="201" y="5"/>
                  </a:lnTo>
                  <a:lnTo>
                    <a:pt x="199" y="3"/>
                  </a:lnTo>
                  <a:lnTo>
                    <a:pt x="201" y="3"/>
                  </a:lnTo>
                  <a:lnTo>
                    <a:pt x="197" y="0"/>
                  </a:lnTo>
                  <a:lnTo>
                    <a:pt x="195" y="0"/>
                  </a:lnTo>
                  <a:lnTo>
                    <a:pt x="195" y="1"/>
                  </a:lnTo>
                  <a:lnTo>
                    <a:pt x="195" y="1"/>
                  </a:lnTo>
                  <a:lnTo>
                    <a:pt x="195" y="1"/>
                  </a:lnTo>
                  <a:lnTo>
                    <a:pt x="195" y="1"/>
                  </a:lnTo>
                  <a:lnTo>
                    <a:pt x="195" y="3"/>
                  </a:lnTo>
                  <a:lnTo>
                    <a:pt x="195" y="5"/>
                  </a:lnTo>
                  <a:lnTo>
                    <a:pt x="197" y="7"/>
                  </a:lnTo>
                  <a:lnTo>
                    <a:pt x="197" y="9"/>
                  </a:lnTo>
                  <a:lnTo>
                    <a:pt x="195" y="9"/>
                  </a:lnTo>
                  <a:lnTo>
                    <a:pt x="195" y="10"/>
                  </a:lnTo>
                  <a:lnTo>
                    <a:pt x="193" y="9"/>
                  </a:lnTo>
                  <a:lnTo>
                    <a:pt x="191" y="9"/>
                  </a:lnTo>
                  <a:lnTo>
                    <a:pt x="190" y="5"/>
                  </a:lnTo>
                  <a:lnTo>
                    <a:pt x="190" y="5"/>
                  </a:lnTo>
                  <a:lnTo>
                    <a:pt x="188" y="5"/>
                  </a:lnTo>
                  <a:lnTo>
                    <a:pt x="188" y="3"/>
                  </a:lnTo>
                  <a:lnTo>
                    <a:pt x="186" y="0"/>
                  </a:lnTo>
                  <a:lnTo>
                    <a:pt x="184" y="0"/>
                  </a:lnTo>
                  <a:lnTo>
                    <a:pt x="184" y="1"/>
                  </a:lnTo>
                  <a:lnTo>
                    <a:pt x="184" y="5"/>
                  </a:lnTo>
                  <a:lnTo>
                    <a:pt x="186" y="9"/>
                  </a:lnTo>
                  <a:lnTo>
                    <a:pt x="186" y="10"/>
                  </a:lnTo>
                  <a:lnTo>
                    <a:pt x="188" y="10"/>
                  </a:lnTo>
                  <a:lnTo>
                    <a:pt x="188" y="12"/>
                  </a:lnTo>
                  <a:lnTo>
                    <a:pt x="188" y="12"/>
                  </a:lnTo>
                  <a:lnTo>
                    <a:pt x="188" y="12"/>
                  </a:lnTo>
                  <a:lnTo>
                    <a:pt x="182" y="12"/>
                  </a:lnTo>
                  <a:lnTo>
                    <a:pt x="181" y="14"/>
                  </a:lnTo>
                  <a:lnTo>
                    <a:pt x="181" y="14"/>
                  </a:lnTo>
                  <a:lnTo>
                    <a:pt x="181" y="18"/>
                  </a:lnTo>
                  <a:lnTo>
                    <a:pt x="181" y="18"/>
                  </a:lnTo>
                  <a:lnTo>
                    <a:pt x="170" y="14"/>
                  </a:lnTo>
                  <a:lnTo>
                    <a:pt x="168" y="12"/>
                  </a:lnTo>
                  <a:lnTo>
                    <a:pt x="166" y="12"/>
                  </a:lnTo>
                  <a:lnTo>
                    <a:pt x="166" y="12"/>
                  </a:lnTo>
                  <a:lnTo>
                    <a:pt x="166" y="16"/>
                  </a:lnTo>
                  <a:lnTo>
                    <a:pt x="164" y="16"/>
                  </a:lnTo>
                  <a:lnTo>
                    <a:pt x="164" y="16"/>
                  </a:lnTo>
                  <a:lnTo>
                    <a:pt x="163" y="14"/>
                  </a:lnTo>
                  <a:lnTo>
                    <a:pt x="161" y="14"/>
                  </a:lnTo>
                  <a:lnTo>
                    <a:pt x="157" y="14"/>
                  </a:lnTo>
                  <a:lnTo>
                    <a:pt x="155" y="14"/>
                  </a:lnTo>
                  <a:lnTo>
                    <a:pt x="152" y="10"/>
                  </a:lnTo>
                  <a:lnTo>
                    <a:pt x="150" y="9"/>
                  </a:lnTo>
                  <a:lnTo>
                    <a:pt x="150" y="10"/>
                  </a:lnTo>
                  <a:lnTo>
                    <a:pt x="150" y="10"/>
                  </a:lnTo>
                  <a:lnTo>
                    <a:pt x="150" y="10"/>
                  </a:lnTo>
                  <a:lnTo>
                    <a:pt x="150" y="12"/>
                  </a:lnTo>
                  <a:lnTo>
                    <a:pt x="150" y="12"/>
                  </a:lnTo>
                  <a:lnTo>
                    <a:pt x="150" y="14"/>
                  </a:lnTo>
                  <a:lnTo>
                    <a:pt x="150" y="14"/>
                  </a:lnTo>
                  <a:lnTo>
                    <a:pt x="150" y="14"/>
                  </a:lnTo>
                  <a:lnTo>
                    <a:pt x="150" y="16"/>
                  </a:lnTo>
                  <a:lnTo>
                    <a:pt x="152" y="16"/>
                  </a:lnTo>
                  <a:lnTo>
                    <a:pt x="152" y="18"/>
                  </a:lnTo>
                  <a:lnTo>
                    <a:pt x="150" y="19"/>
                  </a:lnTo>
                  <a:lnTo>
                    <a:pt x="150" y="19"/>
                  </a:lnTo>
                  <a:lnTo>
                    <a:pt x="148" y="21"/>
                  </a:lnTo>
                  <a:lnTo>
                    <a:pt x="148" y="21"/>
                  </a:lnTo>
                  <a:lnTo>
                    <a:pt x="146" y="19"/>
                  </a:lnTo>
                  <a:lnTo>
                    <a:pt x="146" y="18"/>
                  </a:lnTo>
                  <a:lnTo>
                    <a:pt x="145" y="16"/>
                  </a:lnTo>
                  <a:lnTo>
                    <a:pt x="145" y="16"/>
                  </a:lnTo>
                  <a:lnTo>
                    <a:pt x="145" y="16"/>
                  </a:lnTo>
                  <a:lnTo>
                    <a:pt x="145" y="16"/>
                  </a:lnTo>
                  <a:lnTo>
                    <a:pt x="143" y="18"/>
                  </a:lnTo>
                  <a:lnTo>
                    <a:pt x="143" y="18"/>
                  </a:lnTo>
                  <a:lnTo>
                    <a:pt x="143" y="18"/>
                  </a:lnTo>
                  <a:lnTo>
                    <a:pt x="141" y="18"/>
                  </a:lnTo>
                  <a:lnTo>
                    <a:pt x="141" y="19"/>
                  </a:lnTo>
                  <a:lnTo>
                    <a:pt x="143" y="19"/>
                  </a:lnTo>
                  <a:lnTo>
                    <a:pt x="143" y="19"/>
                  </a:lnTo>
                  <a:lnTo>
                    <a:pt x="143" y="21"/>
                  </a:lnTo>
                  <a:lnTo>
                    <a:pt x="143" y="21"/>
                  </a:lnTo>
                  <a:lnTo>
                    <a:pt x="141" y="21"/>
                  </a:lnTo>
                  <a:lnTo>
                    <a:pt x="139" y="19"/>
                  </a:lnTo>
                  <a:lnTo>
                    <a:pt x="137" y="19"/>
                  </a:lnTo>
                  <a:lnTo>
                    <a:pt x="137" y="19"/>
                  </a:lnTo>
                  <a:lnTo>
                    <a:pt x="136" y="19"/>
                  </a:lnTo>
                  <a:lnTo>
                    <a:pt x="136" y="21"/>
                  </a:lnTo>
                  <a:lnTo>
                    <a:pt x="134" y="19"/>
                  </a:lnTo>
                  <a:lnTo>
                    <a:pt x="132" y="18"/>
                  </a:lnTo>
                  <a:lnTo>
                    <a:pt x="132" y="18"/>
                  </a:lnTo>
                  <a:lnTo>
                    <a:pt x="130" y="18"/>
                  </a:lnTo>
                  <a:lnTo>
                    <a:pt x="126" y="18"/>
                  </a:lnTo>
                  <a:lnTo>
                    <a:pt x="126" y="19"/>
                  </a:lnTo>
                  <a:lnTo>
                    <a:pt x="126" y="21"/>
                  </a:lnTo>
                  <a:lnTo>
                    <a:pt x="125" y="23"/>
                  </a:lnTo>
                  <a:lnTo>
                    <a:pt x="123" y="23"/>
                  </a:lnTo>
                  <a:lnTo>
                    <a:pt x="119" y="23"/>
                  </a:lnTo>
                  <a:lnTo>
                    <a:pt x="117" y="25"/>
                  </a:lnTo>
                  <a:lnTo>
                    <a:pt x="119" y="25"/>
                  </a:lnTo>
                  <a:lnTo>
                    <a:pt x="121" y="27"/>
                  </a:lnTo>
                  <a:lnTo>
                    <a:pt x="121" y="29"/>
                  </a:lnTo>
                  <a:lnTo>
                    <a:pt x="119" y="30"/>
                  </a:lnTo>
                  <a:lnTo>
                    <a:pt x="117" y="29"/>
                  </a:lnTo>
                  <a:lnTo>
                    <a:pt x="116" y="27"/>
                  </a:lnTo>
                  <a:lnTo>
                    <a:pt x="114" y="25"/>
                  </a:lnTo>
                  <a:lnTo>
                    <a:pt x="114" y="25"/>
                  </a:lnTo>
                  <a:lnTo>
                    <a:pt x="112" y="25"/>
                  </a:lnTo>
                  <a:lnTo>
                    <a:pt x="112" y="25"/>
                  </a:lnTo>
                  <a:lnTo>
                    <a:pt x="112" y="27"/>
                  </a:lnTo>
                  <a:lnTo>
                    <a:pt x="110" y="29"/>
                  </a:lnTo>
                  <a:lnTo>
                    <a:pt x="112" y="29"/>
                  </a:lnTo>
                  <a:lnTo>
                    <a:pt x="114" y="34"/>
                  </a:lnTo>
                  <a:lnTo>
                    <a:pt x="116" y="36"/>
                  </a:lnTo>
                  <a:lnTo>
                    <a:pt x="114" y="38"/>
                  </a:lnTo>
                  <a:lnTo>
                    <a:pt x="112" y="36"/>
                  </a:lnTo>
                  <a:lnTo>
                    <a:pt x="108" y="36"/>
                  </a:lnTo>
                  <a:lnTo>
                    <a:pt x="107" y="36"/>
                  </a:lnTo>
                  <a:lnTo>
                    <a:pt x="105" y="36"/>
                  </a:lnTo>
                  <a:lnTo>
                    <a:pt x="103" y="36"/>
                  </a:lnTo>
                  <a:lnTo>
                    <a:pt x="98" y="36"/>
                  </a:lnTo>
                  <a:lnTo>
                    <a:pt x="96" y="36"/>
                  </a:lnTo>
                  <a:lnTo>
                    <a:pt x="96" y="38"/>
                  </a:lnTo>
                  <a:lnTo>
                    <a:pt x="96" y="38"/>
                  </a:lnTo>
                  <a:lnTo>
                    <a:pt x="98" y="39"/>
                  </a:lnTo>
                  <a:lnTo>
                    <a:pt x="98" y="39"/>
                  </a:lnTo>
                  <a:lnTo>
                    <a:pt x="96" y="41"/>
                  </a:lnTo>
                  <a:lnTo>
                    <a:pt x="96" y="41"/>
                  </a:lnTo>
                  <a:lnTo>
                    <a:pt x="96" y="41"/>
                  </a:lnTo>
                  <a:lnTo>
                    <a:pt x="92" y="38"/>
                  </a:lnTo>
                  <a:lnTo>
                    <a:pt x="92" y="38"/>
                  </a:lnTo>
                  <a:lnTo>
                    <a:pt x="90" y="39"/>
                  </a:lnTo>
                  <a:lnTo>
                    <a:pt x="90" y="39"/>
                  </a:lnTo>
                  <a:lnTo>
                    <a:pt x="89" y="41"/>
                  </a:lnTo>
                  <a:lnTo>
                    <a:pt x="89" y="41"/>
                  </a:lnTo>
                  <a:lnTo>
                    <a:pt x="89" y="41"/>
                  </a:lnTo>
                  <a:lnTo>
                    <a:pt x="89" y="41"/>
                  </a:lnTo>
                  <a:lnTo>
                    <a:pt x="87" y="41"/>
                  </a:lnTo>
                  <a:lnTo>
                    <a:pt x="87" y="41"/>
                  </a:lnTo>
                  <a:lnTo>
                    <a:pt x="83" y="43"/>
                  </a:lnTo>
                  <a:lnTo>
                    <a:pt x="83" y="47"/>
                  </a:lnTo>
                  <a:lnTo>
                    <a:pt x="85" y="50"/>
                  </a:lnTo>
                  <a:lnTo>
                    <a:pt x="85" y="56"/>
                  </a:lnTo>
                  <a:lnTo>
                    <a:pt x="85" y="56"/>
                  </a:lnTo>
                  <a:lnTo>
                    <a:pt x="85" y="54"/>
                  </a:lnTo>
                  <a:lnTo>
                    <a:pt x="83" y="56"/>
                  </a:lnTo>
                  <a:lnTo>
                    <a:pt x="81" y="57"/>
                  </a:lnTo>
                  <a:lnTo>
                    <a:pt x="81" y="59"/>
                  </a:lnTo>
                  <a:lnTo>
                    <a:pt x="81" y="61"/>
                  </a:lnTo>
                  <a:lnTo>
                    <a:pt x="81" y="61"/>
                  </a:lnTo>
                  <a:lnTo>
                    <a:pt x="80" y="61"/>
                  </a:lnTo>
                  <a:lnTo>
                    <a:pt x="80" y="61"/>
                  </a:lnTo>
                  <a:lnTo>
                    <a:pt x="81" y="63"/>
                  </a:lnTo>
                  <a:lnTo>
                    <a:pt x="83" y="65"/>
                  </a:lnTo>
                  <a:lnTo>
                    <a:pt x="85" y="65"/>
                  </a:lnTo>
                  <a:lnTo>
                    <a:pt x="87" y="65"/>
                  </a:lnTo>
                  <a:lnTo>
                    <a:pt x="87" y="66"/>
                  </a:lnTo>
                  <a:lnTo>
                    <a:pt x="87" y="66"/>
                  </a:lnTo>
                  <a:lnTo>
                    <a:pt x="87" y="66"/>
                  </a:lnTo>
                  <a:lnTo>
                    <a:pt x="87" y="65"/>
                  </a:lnTo>
                  <a:lnTo>
                    <a:pt x="87" y="65"/>
                  </a:lnTo>
                  <a:lnTo>
                    <a:pt x="87" y="65"/>
                  </a:lnTo>
                  <a:lnTo>
                    <a:pt x="89" y="63"/>
                  </a:lnTo>
                  <a:lnTo>
                    <a:pt x="89" y="63"/>
                  </a:lnTo>
                  <a:lnTo>
                    <a:pt x="90" y="63"/>
                  </a:lnTo>
                  <a:lnTo>
                    <a:pt x="90" y="63"/>
                  </a:lnTo>
                  <a:lnTo>
                    <a:pt x="90" y="61"/>
                  </a:lnTo>
                  <a:lnTo>
                    <a:pt x="89" y="59"/>
                  </a:lnTo>
                  <a:lnTo>
                    <a:pt x="87" y="57"/>
                  </a:lnTo>
                  <a:lnTo>
                    <a:pt x="89" y="59"/>
                  </a:lnTo>
                  <a:lnTo>
                    <a:pt x="90" y="59"/>
                  </a:lnTo>
                  <a:lnTo>
                    <a:pt x="90" y="61"/>
                  </a:lnTo>
                  <a:lnTo>
                    <a:pt x="90" y="65"/>
                  </a:lnTo>
                  <a:lnTo>
                    <a:pt x="90" y="65"/>
                  </a:lnTo>
                  <a:lnTo>
                    <a:pt x="90" y="66"/>
                  </a:lnTo>
                  <a:lnTo>
                    <a:pt x="90" y="66"/>
                  </a:lnTo>
                  <a:lnTo>
                    <a:pt x="89" y="68"/>
                  </a:lnTo>
                  <a:lnTo>
                    <a:pt x="87" y="68"/>
                  </a:lnTo>
                  <a:lnTo>
                    <a:pt x="87" y="68"/>
                  </a:lnTo>
                  <a:lnTo>
                    <a:pt x="87" y="68"/>
                  </a:lnTo>
                  <a:lnTo>
                    <a:pt x="85" y="68"/>
                  </a:lnTo>
                  <a:lnTo>
                    <a:pt x="81" y="68"/>
                  </a:lnTo>
                  <a:lnTo>
                    <a:pt x="80" y="70"/>
                  </a:lnTo>
                  <a:lnTo>
                    <a:pt x="80" y="72"/>
                  </a:lnTo>
                  <a:lnTo>
                    <a:pt x="81" y="74"/>
                  </a:lnTo>
                  <a:lnTo>
                    <a:pt x="83" y="75"/>
                  </a:lnTo>
                  <a:lnTo>
                    <a:pt x="85" y="81"/>
                  </a:lnTo>
                  <a:lnTo>
                    <a:pt x="85" y="81"/>
                  </a:lnTo>
                  <a:lnTo>
                    <a:pt x="83" y="81"/>
                  </a:lnTo>
                  <a:lnTo>
                    <a:pt x="83" y="83"/>
                  </a:lnTo>
                  <a:lnTo>
                    <a:pt x="80" y="86"/>
                  </a:lnTo>
                  <a:lnTo>
                    <a:pt x="83" y="85"/>
                  </a:lnTo>
                  <a:lnTo>
                    <a:pt x="85" y="85"/>
                  </a:lnTo>
                  <a:lnTo>
                    <a:pt x="85" y="85"/>
                  </a:lnTo>
                  <a:lnTo>
                    <a:pt x="87" y="85"/>
                  </a:lnTo>
                  <a:lnTo>
                    <a:pt x="87" y="85"/>
                  </a:lnTo>
                  <a:lnTo>
                    <a:pt x="87" y="85"/>
                  </a:lnTo>
                  <a:lnTo>
                    <a:pt x="89" y="83"/>
                  </a:lnTo>
                  <a:lnTo>
                    <a:pt x="89" y="83"/>
                  </a:lnTo>
                  <a:lnTo>
                    <a:pt x="92" y="83"/>
                  </a:lnTo>
                  <a:lnTo>
                    <a:pt x="96" y="83"/>
                  </a:lnTo>
                  <a:lnTo>
                    <a:pt x="96" y="83"/>
                  </a:lnTo>
                  <a:lnTo>
                    <a:pt x="98" y="85"/>
                  </a:lnTo>
                  <a:lnTo>
                    <a:pt x="98" y="83"/>
                  </a:lnTo>
                  <a:lnTo>
                    <a:pt x="99" y="83"/>
                  </a:lnTo>
                  <a:lnTo>
                    <a:pt x="101" y="85"/>
                  </a:lnTo>
                  <a:lnTo>
                    <a:pt x="103" y="86"/>
                  </a:lnTo>
                  <a:lnTo>
                    <a:pt x="101" y="85"/>
                  </a:lnTo>
                  <a:lnTo>
                    <a:pt x="99" y="85"/>
                  </a:lnTo>
                  <a:lnTo>
                    <a:pt x="99" y="85"/>
                  </a:lnTo>
                  <a:lnTo>
                    <a:pt x="98" y="85"/>
                  </a:lnTo>
                  <a:lnTo>
                    <a:pt x="98" y="86"/>
                  </a:lnTo>
                  <a:lnTo>
                    <a:pt x="98" y="86"/>
                  </a:lnTo>
                  <a:lnTo>
                    <a:pt x="99" y="88"/>
                  </a:lnTo>
                  <a:lnTo>
                    <a:pt x="99" y="88"/>
                  </a:lnTo>
                  <a:lnTo>
                    <a:pt x="99" y="88"/>
                  </a:lnTo>
                  <a:lnTo>
                    <a:pt x="99" y="90"/>
                  </a:lnTo>
                  <a:lnTo>
                    <a:pt x="99" y="90"/>
                  </a:lnTo>
                  <a:lnTo>
                    <a:pt x="98" y="90"/>
                  </a:lnTo>
                  <a:lnTo>
                    <a:pt x="96" y="90"/>
                  </a:lnTo>
                  <a:lnTo>
                    <a:pt x="94" y="88"/>
                  </a:lnTo>
                  <a:lnTo>
                    <a:pt x="94" y="88"/>
                  </a:lnTo>
                  <a:lnTo>
                    <a:pt x="92" y="88"/>
                  </a:lnTo>
                  <a:lnTo>
                    <a:pt x="90" y="88"/>
                  </a:lnTo>
                  <a:lnTo>
                    <a:pt x="89" y="88"/>
                  </a:lnTo>
                  <a:lnTo>
                    <a:pt x="87" y="88"/>
                  </a:lnTo>
                  <a:lnTo>
                    <a:pt x="85" y="88"/>
                  </a:lnTo>
                  <a:lnTo>
                    <a:pt x="85" y="88"/>
                  </a:lnTo>
                  <a:lnTo>
                    <a:pt x="85" y="90"/>
                  </a:lnTo>
                  <a:lnTo>
                    <a:pt x="87" y="90"/>
                  </a:lnTo>
                  <a:lnTo>
                    <a:pt x="87" y="92"/>
                  </a:lnTo>
                  <a:lnTo>
                    <a:pt x="87" y="92"/>
                  </a:lnTo>
                  <a:lnTo>
                    <a:pt x="85" y="92"/>
                  </a:lnTo>
                  <a:lnTo>
                    <a:pt x="85" y="92"/>
                  </a:lnTo>
                  <a:lnTo>
                    <a:pt x="85" y="92"/>
                  </a:lnTo>
                  <a:lnTo>
                    <a:pt x="83" y="92"/>
                  </a:lnTo>
                  <a:lnTo>
                    <a:pt x="83" y="95"/>
                  </a:lnTo>
                  <a:lnTo>
                    <a:pt x="83" y="97"/>
                  </a:lnTo>
                  <a:lnTo>
                    <a:pt x="85" y="99"/>
                  </a:lnTo>
                  <a:lnTo>
                    <a:pt x="85" y="101"/>
                  </a:lnTo>
                  <a:lnTo>
                    <a:pt x="85" y="103"/>
                  </a:lnTo>
                  <a:lnTo>
                    <a:pt x="83" y="103"/>
                  </a:lnTo>
                  <a:lnTo>
                    <a:pt x="83" y="104"/>
                  </a:lnTo>
                  <a:lnTo>
                    <a:pt x="83" y="106"/>
                  </a:lnTo>
                  <a:lnTo>
                    <a:pt x="85" y="106"/>
                  </a:lnTo>
                  <a:lnTo>
                    <a:pt x="85" y="106"/>
                  </a:lnTo>
                  <a:lnTo>
                    <a:pt x="85" y="104"/>
                  </a:lnTo>
                  <a:lnTo>
                    <a:pt x="87" y="104"/>
                  </a:lnTo>
                  <a:lnTo>
                    <a:pt x="87" y="103"/>
                  </a:lnTo>
                  <a:lnTo>
                    <a:pt x="87" y="104"/>
                  </a:lnTo>
                  <a:lnTo>
                    <a:pt x="87" y="104"/>
                  </a:lnTo>
                  <a:lnTo>
                    <a:pt x="87" y="106"/>
                  </a:lnTo>
                  <a:lnTo>
                    <a:pt x="89" y="108"/>
                  </a:lnTo>
                  <a:lnTo>
                    <a:pt x="89" y="108"/>
                  </a:lnTo>
                  <a:lnTo>
                    <a:pt x="90" y="108"/>
                  </a:lnTo>
                  <a:lnTo>
                    <a:pt x="90" y="108"/>
                  </a:lnTo>
                  <a:lnTo>
                    <a:pt x="92" y="108"/>
                  </a:lnTo>
                  <a:lnTo>
                    <a:pt x="92" y="110"/>
                  </a:lnTo>
                  <a:lnTo>
                    <a:pt x="92" y="112"/>
                  </a:lnTo>
                  <a:lnTo>
                    <a:pt x="92" y="115"/>
                  </a:lnTo>
                  <a:lnTo>
                    <a:pt x="92" y="117"/>
                  </a:lnTo>
                  <a:lnTo>
                    <a:pt x="92" y="117"/>
                  </a:lnTo>
                  <a:lnTo>
                    <a:pt x="92" y="119"/>
                  </a:lnTo>
                  <a:lnTo>
                    <a:pt x="92" y="121"/>
                  </a:lnTo>
                  <a:lnTo>
                    <a:pt x="94" y="121"/>
                  </a:lnTo>
                  <a:lnTo>
                    <a:pt x="94" y="121"/>
                  </a:lnTo>
                  <a:lnTo>
                    <a:pt x="94" y="122"/>
                  </a:lnTo>
                  <a:lnTo>
                    <a:pt x="94" y="124"/>
                  </a:lnTo>
                  <a:lnTo>
                    <a:pt x="94" y="124"/>
                  </a:lnTo>
                  <a:lnTo>
                    <a:pt x="96" y="126"/>
                  </a:lnTo>
                  <a:lnTo>
                    <a:pt x="96" y="126"/>
                  </a:lnTo>
                  <a:lnTo>
                    <a:pt x="96" y="126"/>
                  </a:lnTo>
                  <a:lnTo>
                    <a:pt x="96" y="126"/>
                  </a:lnTo>
                  <a:lnTo>
                    <a:pt x="96" y="126"/>
                  </a:lnTo>
                  <a:lnTo>
                    <a:pt x="96" y="126"/>
                  </a:lnTo>
                  <a:lnTo>
                    <a:pt x="98" y="126"/>
                  </a:lnTo>
                  <a:lnTo>
                    <a:pt x="98" y="126"/>
                  </a:lnTo>
                  <a:lnTo>
                    <a:pt x="98" y="126"/>
                  </a:lnTo>
                  <a:lnTo>
                    <a:pt x="98" y="126"/>
                  </a:lnTo>
                  <a:lnTo>
                    <a:pt x="99" y="126"/>
                  </a:lnTo>
                  <a:lnTo>
                    <a:pt x="99" y="126"/>
                  </a:lnTo>
                  <a:lnTo>
                    <a:pt x="99" y="126"/>
                  </a:lnTo>
                  <a:lnTo>
                    <a:pt x="99" y="126"/>
                  </a:lnTo>
                  <a:lnTo>
                    <a:pt x="99" y="126"/>
                  </a:lnTo>
                  <a:lnTo>
                    <a:pt x="101" y="126"/>
                  </a:lnTo>
                  <a:lnTo>
                    <a:pt x="101" y="126"/>
                  </a:lnTo>
                  <a:lnTo>
                    <a:pt x="101" y="128"/>
                  </a:lnTo>
                  <a:lnTo>
                    <a:pt x="103" y="128"/>
                  </a:lnTo>
                  <a:lnTo>
                    <a:pt x="107" y="130"/>
                  </a:lnTo>
                  <a:lnTo>
                    <a:pt x="108" y="131"/>
                  </a:lnTo>
                  <a:lnTo>
                    <a:pt x="110" y="133"/>
                  </a:lnTo>
                  <a:lnTo>
                    <a:pt x="112" y="135"/>
                  </a:lnTo>
                  <a:lnTo>
                    <a:pt x="112" y="137"/>
                  </a:lnTo>
                  <a:lnTo>
                    <a:pt x="114" y="137"/>
                  </a:lnTo>
                  <a:lnTo>
                    <a:pt x="114" y="137"/>
                  </a:lnTo>
                  <a:lnTo>
                    <a:pt x="116" y="133"/>
                  </a:lnTo>
                  <a:lnTo>
                    <a:pt x="116" y="133"/>
                  </a:lnTo>
                  <a:lnTo>
                    <a:pt x="117" y="133"/>
                  </a:lnTo>
                  <a:lnTo>
                    <a:pt x="119" y="133"/>
                  </a:lnTo>
                  <a:lnTo>
                    <a:pt x="119" y="133"/>
                  </a:lnTo>
                  <a:lnTo>
                    <a:pt x="121" y="133"/>
                  </a:lnTo>
                  <a:lnTo>
                    <a:pt x="121" y="131"/>
                  </a:lnTo>
                  <a:lnTo>
                    <a:pt x="123" y="130"/>
                  </a:lnTo>
                  <a:lnTo>
                    <a:pt x="123" y="128"/>
                  </a:lnTo>
                  <a:lnTo>
                    <a:pt x="123" y="128"/>
                  </a:lnTo>
                  <a:lnTo>
                    <a:pt x="123" y="126"/>
                  </a:lnTo>
                  <a:lnTo>
                    <a:pt x="123" y="124"/>
                  </a:lnTo>
                  <a:lnTo>
                    <a:pt x="125" y="124"/>
                  </a:lnTo>
                  <a:lnTo>
                    <a:pt x="125" y="122"/>
                  </a:lnTo>
                  <a:lnTo>
                    <a:pt x="126" y="122"/>
                  </a:lnTo>
                  <a:lnTo>
                    <a:pt x="128" y="122"/>
                  </a:lnTo>
                  <a:lnTo>
                    <a:pt x="130" y="122"/>
                  </a:lnTo>
                  <a:lnTo>
                    <a:pt x="136" y="126"/>
                  </a:lnTo>
                  <a:lnTo>
                    <a:pt x="136" y="128"/>
                  </a:lnTo>
                  <a:lnTo>
                    <a:pt x="136" y="130"/>
                  </a:lnTo>
                  <a:lnTo>
                    <a:pt x="136" y="133"/>
                  </a:lnTo>
                  <a:lnTo>
                    <a:pt x="134" y="133"/>
                  </a:lnTo>
                  <a:lnTo>
                    <a:pt x="132" y="135"/>
                  </a:lnTo>
                  <a:lnTo>
                    <a:pt x="132" y="135"/>
                  </a:lnTo>
                  <a:lnTo>
                    <a:pt x="132" y="137"/>
                  </a:lnTo>
                  <a:lnTo>
                    <a:pt x="132" y="139"/>
                  </a:lnTo>
                  <a:lnTo>
                    <a:pt x="132" y="139"/>
                  </a:lnTo>
                  <a:lnTo>
                    <a:pt x="130" y="141"/>
                  </a:lnTo>
                  <a:lnTo>
                    <a:pt x="130" y="142"/>
                  </a:lnTo>
                  <a:lnTo>
                    <a:pt x="130" y="142"/>
                  </a:lnTo>
                  <a:lnTo>
                    <a:pt x="132" y="144"/>
                  </a:lnTo>
                  <a:lnTo>
                    <a:pt x="132" y="146"/>
                  </a:lnTo>
                  <a:lnTo>
                    <a:pt x="132" y="146"/>
                  </a:lnTo>
                  <a:lnTo>
                    <a:pt x="132" y="148"/>
                  </a:lnTo>
                  <a:lnTo>
                    <a:pt x="130" y="153"/>
                  </a:lnTo>
                  <a:lnTo>
                    <a:pt x="130" y="155"/>
                  </a:lnTo>
                  <a:lnTo>
                    <a:pt x="128" y="157"/>
                  </a:lnTo>
                  <a:lnTo>
                    <a:pt x="126" y="160"/>
                  </a:lnTo>
                  <a:lnTo>
                    <a:pt x="125" y="168"/>
                  </a:lnTo>
                  <a:lnTo>
                    <a:pt x="125" y="168"/>
                  </a:lnTo>
                  <a:lnTo>
                    <a:pt x="125" y="169"/>
                  </a:lnTo>
                  <a:lnTo>
                    <a:pt x="123" y="169"/>
                  </a:lnTo>
                  <a:lnTo>
                    <a:pt x="123" y="171"/>
                  </a:lnTo>
                  <a:lnTo>
                    <a:pt x="123" y="171"/>
                  </a:lnTo>
                  <a:lnTo>
                    <a:pt x="123" y="171"/>
                  </a:lnTo>
                  <a:lnTo>
                    <a:pt x="125" y="173"/>
                  </a:lnTo>
                  <a:lnTo>
                    <a:pt x="126" y="173"/>
                  </a:lnTo>
                  <a:lnTo>
                    <a:pt x="128" y="173"/>
                  </a:lnTo>
                  <a:lnTo>
                    <a:pt x="128" y="171"/>
                  </a:lnTo>
                  <a:lnTo>
                    <a:pt x="128" y="169"/>
                  </a:lnTo>
                  <a:lnTo>
                    <a:pt x="130" y="168"/>
                  </a:lnTo>
                  <a:lnTo>
                    <a:pt x="132" y="168"/>
                  </a:lnTo>
                  <a:lnTo>
                    <a:pt x="134" y="166"/>
                  </a:lnTo>
                  <a:lnTo>
                    <a:pt x="136" y="164"/>
                  </a:lnTo>
                  <a:lnTo>
                    <a:pt x="139" y="166"/>
                  </a:lnTo>
                  <a:lnTo>
                    <a:pt x="141" y="164"/>
                  </a:lnTo>
                  <a:lnTo>
                    <a:pt x="143" y="164"/>
                  </a:lnTo>
                  <a:lnTo>
                    <a:pt x="143" y="162"/>
                  </a:lnTo>
                  <a:lnTo>
                    <a:pt x="145" y="160"/>
                  </a:lnTo>
                  <a:lnTo>
                    <a:pt x="146" y="160"/>
                  </a:lnTo>
                  <a:lnTo>
                    <a:pt x="146" y="162"/>
                  </a:lnTo>
                  <a:lnTo>
                    <a:pt x="148" y="162"/>
                  </a:lnTo>
                  <a:lnTo>
                    <a:pt x="148" y="162"/>
                  </a:lnTo>
                  <a:lnTo>
                    <a:pt x="150" y="160"/>
                  </a:lnTo>
                  <a:lnTo>
                    <a:pt x="152" y="160"/>
                  </a:lnTo>
                  <a:lnTo>
                    <a:pt x="155" y="160"/>
                  </a:lnTo>
                  <a:lnTo>
                    <a:pt x="157" y="159"/>
                  </a:lnTo>
                  <a:lnTo>
                    <a:pt x="159" y="155"/>
                  </a:lnTo>
                  <a:lnTo>
                    <a:pt x="161" y="155"/>
                  </a:lnTo>
                  <a:lnTo>
                    <a:pt x="161" y="155"/>
                  </a:lnTo>
                  <a:lnTo>
                    <a:pt x="163" y="153"/>
                  </a:lnTo>
                  <a:lnTo>
                    <a:pt x="164" y="153"/>
                  </a:lnTo>
                  <a:lnTo>
                    <a:pt x="166" y="155"/>
                  </a:lnTo>
                  <a:lnTo>
                    <a:pt x="166" y="157"/>
                  </a:lnTo>
                  <a:lnTo>
                    <a:pt x="168" y="159"/>
                  </a:lnTo>
                  <a:lnTo>
                    <a:pt x="168" y="160"/>
                  </a:lnTo>
                  <a:lnTo>
                    <a:pt x="168" y="162"/>
                  </a:lnTo>
                  <a:lnTo>
                    <a:pt x="170" y="162"/>
                  </a:lnTo>
                  <a:lnTo>
                    <a:pt x="172" y="160"/>
                  </a:lnTo>
                  <a:lnTo>
                    <a:pt x="172" y="160"/>
                  </a:lnTo>
                  <a:lnTo>
                    <a:pt x="172" y="159"/>
                  </a:lnTo>
                  <a:lnTo>
                    <a:pt x="170" y="155"/>
                  </a:lnTo>
                  <a:lnTo>
                    <a:pt x="170" y="153"/>
                  </a:lnTo>
                  <a:lnTo>
                    <a:pt x="172" y="153"/>
                  </a:lnTo>
                  <a:lnTo>
                    <a:pt x="172" y="153"/>
                  </a:lnTo>
                  <a:lnTo>
                    <a:pt x="173" y="155"/>
                  </a:lnTo>
                  <a:lnTo>
                    <a:pt x="173" y="155"/>
                  </a:lnTo>
                  <a:lnTo>
                    <a:pt x="173" y="157"/>
                  </a:lnTo>
                  <a:lnTo>
                    <a:pt x="173" y="157"/>
                  </a:lnTo>
                  <a:lnTo>
                    <a:pt x="175" y="157"/>
                  </a:lnTo>
                  <a:lnTo>
                    <a:pt x="175" y="157"/>
                  </a:lnTo>
                  <a:lnTo>
                    <a:pt x="175" y="157"/>
                  </a:lnTo>
                  <a:lnTo>
                    <a:pt x="175" y="157"/>
                  </a:lnTo>
                  <a:lnTo>
                    <a:pt x="177" y="159"/>
                  </a:lnTo>
                  <a:lnTo>
                    <a:pt x="181" y="162"/>
                  </a:lnTo>
                  <a:lnTo>
                    <a:pt x="182" y="164"/>
                  </a:lnTo>
                  <a:lnTo>
                    <a:pt x="184" y="164"/>
                  </a:lnTo>
                  <a:lnTo>
                    <a:pt x="184" y="164"/>
                  </a:lnTo>
                  <a:lnTo>
                    <a:pt x="184" y="166"/>
                  </a:lnTo>
                  <a:lnTo>
                    <a:pt x="184" y="166"/>
                  </a:lnTo>
                  <a:lnTo>
                    <a:pt x="186" y="166"/>
                  </a:lnTo>
                  <a:lnTo>
                    <a:pt x="186" y="166"/>
                  </a:lnTo>
                  <a:lnTo>
                    <a:pt x="186" y="168"/>
                  </a:lnTo>
                  <a:lnTo>
                    <a:pt x="186" y="168"/>
                  </a:lnTo>
                  <a:lnTo>
                    <a:pt x="188" y="169"/>
                  </a:lnTo>
                  <a:lnTo>
                    <a:pt x="188" y="169"/>
                  </a:lnTo>
                  <a:lnTo>
                    <a:pt x="190" y="169"/>
                  </a:lnTo>
                  <a:lnTo>
                    <a:pt x="193" y="168"/>
                  </a:lnTo>
                  <a:lnTo>
                    <a:pt x="193" y="168"/>
                  </a:lnTo>
                  <a:lnTo>
                    <a:pt x="193" y="168"/>
                  </a:lnTo>
                  <a:lnTo>
                    <a:pt x="195" y="169"/>
                  </a:lnTo>
                  <a:lnTo>
                    <a:pt x="195" y="171"/>
                  </a:lnTo>
                  <a:lnTo>
                    <a:pt x="195" y="173"/>
                  </a:lnTo>
                  <a:lnTo>
                    <a:pt x="197" y="175"/>
                  </a:lnTo>
                  <a:lnTo>
                    <a:pt x="208" y="175"/>
                  </a:lnTo>
                  <a:lnTo>
                    <a:pt x="208" y="177"/>
                  </a:lnTo>
                  <a:lnTo>
                    <a:pt x="208" y="177"/>
                  </a:lnTo>
                  <a:lnTo>
                    <a:pt x="208" y="177"/>
                  </a:lnTo>
                  <a:lnTo>
                    <a:pt x="208" y="178"/>
                  </a:lnTo>
                  <a:lnTo>
                    <a:pt x="208" y="178"/>
                  </a:lnTo>
                  <a:lnTo>
                    <a:pt x="208" y="178"/>
                  </a:lnTo>
                  <a:lnTo>
                    <a:pt x="208" y="182"/>
                  </a:lnTo>
                  <a:lnTo>
                    <a:pt x="208" y="182"/>
                  </a:lnTo>
                  <a:lnTo>
                    <a:pt x="213" y="187"/>
                  </a:lnTo>
                  <a:lnTo>
                    <a:pt x="215" y="189"/>
                  </a:lnTo>
                  <a:lnTo>
                    <a:pt x="220" y="197"/>
                  </a:lnTo>
                  <a:lnTo>
                    <a:pt x="222" y="198"/>
                  </a:lnTo>
                  <a:lnTo>
                    <a:pt x="224" y="200"/>
                  </a:lnTo>
                  <a:lnTo>
                    <a:pt x="224" y="200"/>
                  </a:lnTo>
                  <a:lnTo>
                    <a:pt x="228" y="202"/>
                  </a:lnTo>
                  <a:lnTo>
                    <a:pt x="228" y="202"/>
                  </a:lnTo>
                  <a:lnTo>
                    <a:pt x="229" y="204"/>
                  </a:lnTo>
                  <a:lnTo>
                    <a:pt x="231" y="206"/>
                  </a:lnTo>
                  <a:lnTo>
                    <a:pt x="231" y="207"/>
                  </a:lnTo>
                  <a:lnTo>
                    <a:pt x="233" y="207"/>
                  </a:lnTo>
                  <a:lnTo>
                    <a:pt x="233" y="206"/>
                  </a:lnTo>
                  <a:lnTo>
                    <a:pt x="235" y="206"/>
                  </a:lnTo>
                  <a:lnTo>
                    <a:pt x="235" y="206"/>
                  </a:lnTo>
                  <a:lnTo>
                    <a:pt x="235" y="207"/>
                  </a:lnTo>
                  <a:lnTo>
                    <a:pt x="237" y="207"/>
                  </a:lnTo>
                  <a:lnTo>
                    <a:pt x="237" y="207"/>
                  </a:lnTo>
                  <a:lnTo>
                    <a:pt x="237" y="206"/>
                  </a:lnTo>
                  <a:lnTo>
                    <a:pt x="237" y="206"/>
                  </a:lnTo>
                  <a:lnTo>
                    <a:pt x="237" y="206"/>
                  </a:lnTo>
                  <a:lnTo>
                    <a:pt x="238" y="204"/>
                  </a:lnTo>
                  <a:lnTo>
                    <a:pt x="240" y="202"/>
                  </a:lnTo>
                  <a:lnTo>
                    <a:pt x="242" y="202"/>
                  </a:lnTo>
                  <a:lnTo>
                    <a:pt x="246" y="202"/>
                  </a:lnTo>
                  <a:lnTo>
                    <a:pt x="247" y="202"/>
                  </a:lnTo>
                  <a:lnTo>
                    <a:pt x="247" y="202"/>
                  </a:lnTo>
                  <a:lnTo>
                    <a:pt x="249" y="200"/>
                  </a:lnTo>
                  <a:lnTo>
                    <a:pt x="249" y="198"/>
                  </a:lnTo>
                  <a:lnTo>
                    <a:pt x="249" y="197"/>
                  </a:lnTo>
                  <a:lnTo>
                    <a:pt x="251" y="197"/>
                  </a:lnTo>
                  <a:lnTo>
                    <a:pt x="251" y="198"/>
                  </a:lnTo>
                  <a:lnTo>
                    <a:pt x="251" y="198"/>
                  </a:lnTo>
                  <a:lnTo>
                    <a:pt x="253" y="198"/>
                  </a:lnTo>
                  <a:lnTo>
                    <a:pt x="253" y="198"/>
                  </a:lnTo>
                  <a:lnTo>
                    <a:pt x="255" y="198"/>
                  </a:lnTo>
                  <a:lnTo>
                    <a:pt x="257" y="198"/>
                  </a:lnTo>
                  <a:lnTo>
                    <a:pt x="257" y="200"/>
                  </a:lnTo>
                  <a:lnTo>
                    <a:pt x="258" y="202"/>
                  </a:lnTo>
                  <a:lnTo>
                    <a:pt x="260" y="204"/>
                  </a:lnTo>
                  <a:lnTo>
                    <a:pt x="262" y="204"/>
                  </a:lnTo>
                  <a:lnTo>
                    <a:pt x="266" y="206"/>
                  </a:lnTo>
                  <a:lnTo>
                    <a:pt x="273" y="207"/>
                  </a:lnTo>
                  <a:lnTo>
                    <a:pt x="275" y="207"/>
                  </a:lnTo>
                  <a:lnTo>
                    <a:pt x="275" y="206"/>
                  </a:lnTo>
                  <a:lnTo>
                    <a:pt x="275" y="204"/>
                  </a:lnTo>
                  <a:lnTo>
                    <a:pt x="273" y="202"/>
                  </a:lnTo>
                  <a:lnTo>
                    <a:pt x="273" y="202"/>
                  </a:lnTo>
                  <a:lnTo>
                    <a:pt x="275" y="200"/>
                  </a:lnTo>
                  <a:lnTo>
                    <a:pt x="275" y="200"/>
                  </a:lnTo>
                  <a:lnTo>
                    <a:pt x="275" y="200"/>
                  </a:lnTo>
                  <a:lnTo>
                    <a:pt x="276" y="200"/>
                  </a:lnTo>
                  <a:lnTo>
                    <a:pt x="276" y="200"/>
                  </a:lnTo>
                  <a:lnTo>
                    <a:pt x="276" y="200"/>
                  </a:lnTo>
                  <a:lnTo>
                    <a:pt x="276" y="197"/>
                  </a:lnTo>
                  <a:lnTo>
                    <a:pt x="276" y="197"/>
                  </a:lnTo>
                  <a:lnTo>
                    <a:pt x="276" y="197"/>
                  </a:lnTo>
                  <a:lnTo>
                    <a:pt x="276" y="195"/>
                  </a:lnTo>
                  <a:lnTo>
                    <a:pt x="276" y="195"/>
                  </a:lnTo>
                  <a:lnTo>
                    <a:pt x="276" y="195"/>
                  </a:lnTo>
                  <a:lnTo>
                    <a:pt x="276" y="193"/>
                  </a:lnTo>
                  <a:lnTo>
                    <a:pt x="276" y="193"/>
                  </a:lnTo>
                  <a:lnTo>
                    <a:pt x="276" y="193"/>
                  </a:lnTo>
                  <a:lnTo>
                    <a:pt x="278" y="191"/>
                  </a:lnTo>
                  <a:lnTo>
                    <a:pt x="282" y="191"/>
                  </a:lnTo>
                  <a:lnTo>
                    <a:pt x="282" y="189"/>
                  </a:lnTo>
                  <a:lnTo>
                    <a:pt x="284" y="187"/>
                  </a:lnTo>
                  <a:lnTo>
                    <a:pt x="282" y="186"/>
                  </a:lnTo>
                  <a:lnTo>
                    <a:pt x="282" y="184"/>
                  </a:lnTo>
                  <a:lnTo>
                    <a:pt x="284" y="184"/>
                  </a:lnTo>
                  <a:lnTo>
                    <a:pt x="284" y="182"/>
                  </a:lnTo>
                  <a:lnTo>
                    <a:pt x="285" y="182"/>
                  </a:lnTo>
                  <a:lnTo>
                    <a:pt x="284" y="180"/>
                  </a:lnTo>
                  <a:lnTo>
                    <a:pt x="284" y="180"/>
                  </a:lnTo>
                  <a:lnTo>
                    <a:pt x="284" y="180"/>
                  </a:lnTo>
                  <a:lnTo>
                    <a:pt x="285" y="180"/>
                  </a:lnTo>
                  <a:lnTo>
                    <a:pt x="293" y="178"/>
                  </a:lnTo>
                  <a:lnTo>
                    <a:pt x="296" y="178"/>
                  </a:lnTo>
                  <a:lnTo>
                    <a:pt x="296" y="177"/>
                  </a:lnTo>
                  <a:lnTo>
                    <a:pt x="298" y="177"/>
                  </a:lnTo>
                  <a:lnTo>
                    <a:pt x="296" y="175"/>
                  </a:lnTo>
                  <a:lnTo>
                    <a:pt x="296" y="173"/>
                  </a:lnTo>
                  <a:lnTo>
                    <a:pt x="291" y="171"/>
                  </a:lnTo>
                  <a:lnTo>
                    <a:pt x="291" y="171"/>
                  </a:lnTo>
                  <a:lnTo>
                    <a:pt x="291" y="169"/>
                  </a:lnTo>
                  <a:lnTo>
                    <a:pt x="291" y="168"/>
                  </a:lnTo>
                  <a:lnTo>
                    <a:pt x="291" y="168"/>
                  </a:lnTo>
                  <a:lnTo>
                    <a:pt x="291" y="166"/>
                  </a:lnTo>
                  <a:lnTo>
                    <a:pt x="291" y="164"/>
                  </a:lnTo>
                  <a:lnTo>
                    <a:pt x="291" y="162"/>
                  </a:lnTo>
                  <a:lnTo>
                    <a:pt x="289" y="162"/>
                  </a:lnTo>
                  <a:lnTo>
                    <a:pt x="289" y="160"/>
                  </a:lnTo>
                  <a:lnTo>
                    <a:pt x="289" y="157"/>
                  </a:lnTo>
                  <a:lnTo>
                    <a:pt x="289" y="155"/>
                  </a:lnTo>
                  <a:lnTo>
                    <a:pt x="287" y="151"/>
                  </a:lnTo>
                  <a:lnTo>
                    <a:pt x="285" y="146"/>
                  </a:lnTo>
                  <a:lnTo>
                    <a:pt x="284" y="144"/>
                  </a:lnTo>
                  <a:lnTo>
                    <a:pt x="284" y="142"/>
                  </a:lnTo>
                  <a:lnTo>
                    <a:pt x="282" y="137"/>
                  </a:lnTo>
                  <a:lnTo>
                    <a:pt x="284" y="131"/>
                  </a:lnTo>
                  <a:lnTo>
                    <a:pt x="285" y="124"/>
                  </a:lnTo>
                  <a:lnTo>
                    <a:pt x="284" y="112"/>
                  </a:lnTo>
                  <a:lnTo>
                    <a:pt x="282" y="99"/>
                  </a:lnTo>
                  <a:lnTo>
                    <a:pt x="280" y="95"/>
                  </a:lnTo>
                  <a:lnTo>
                    <a:pt x="280" y="90"/>
                  </a:lnTo>
                  <a:lnTo>
                    <a:pt x="282" y="85"/>
                  </a:lnTo>
                  <a:lnTo>
                    <a:pt x="284" y="79"/>
                  </a:lnTo>
                  <a:lnTo>
                    <a:pt x="289" y="74"/>
                  </a:lnTo>
                  <a:lnTo>
                    <a:pt x="294" y="70"/>
                  </a:lnTo>
                  <a:lnTo>
                    <a:pt x="294" y="70"/>
                  </a:lnTo>
                  <a:lnTo>
                    <a:pt x="294" y="68"/>
                  </a:lnTo>
                  <a:lnTo>
                    <a:pt x="296" y="66"/>
                  </a:lnTo>
                  <a:lnTo>
                    <a:pt x="298" y="61"/>
                  </a:lnTo>
                  <a:lnTo>
                    <a:pt x="298" y="59"/>
                  </a:lnTo>
                  <a:lnTo>
                    <a:pt x="302" y="52"/>
                  </a:lnTo>
                  <a:lnTo>
                    <a:pt x="303" y="45"/>
                  </a:lnTo>
                  <a:lnTo>
                    <a:pt x="305" y="43"/>
                  </a:lnTo>
                  <a:lnTo>
                    <a:pt x="303" y="41"/>
                  </a:lnTo>
                  <a:lnTo>
                    <a:pt x="305" y="39"/>
                  </a:lnTo>
                  <a:lnTo>
                    <a:pt x="309" y="38"/>
                  </a:lnTo>
                  <a:lnTo>
                    <a:pt x="314" y="38"/>
                  </a:lnTo>
                  <a:lnTo>
                    <a:pt x="314" y="36"/>
                  </a:lnTo>
                  <a:lnTo>
                    <a:pt x="314" y="36"/>
                  </a:lnTo>
                  <a:lnTo>
                    <a:pt x="311" y="36"/>
                  </a:lnTo>
                  <a:lnTo>
                    <a:pt x="312" y="34"/>
                  </a:lnTo>
                  <a:lnTo>
                    <a:pt x="316" y="34"/>
                  </a:lnTo>
                  <a:lnTo>
                    <a:pt x="318" y="32"/>
                  </a:lnTo>
                  <a:lnTo>
                    <a:pt x="320" y="32"/>
                  </a:lnTo>
                  <a:lnTo>
                    <a:pt x="320" y="30"/>
                  </a:lnTo>
                  <a:lnTo>
                    <a:pt x="320" y="3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4" name="Google Shape;374;p16"/>
            <p:cNvSpPr/>
            <p:nvPr/>
          </p:nvSpPr>
          <p:spPr>
            <a:xfrm>
              <a:off x="7298563" y="3275277"/>
              <a:ext cx="642279" cy="458647"/>
            </a:xfrm>
            <a:custGeom>
              <a:avLst/>
              <a:gdLst/>
              <a:ahLst/>
              <a:cxnLst/>
              <a:rect l="l" t="t" r="r" b="b"/>
              <a:pathLst>
                <a:path w="354" h="285" extrusionOk="0">
                  <a:moveTo>
                    <a:pt x="188" y="269"/>
                  </a:moveTo>
                  <a:lnTo>
                    <a:pt x="188" y="267"/>
                  </a:lnTo>
                  <a:lnTo>
                    <a:pt x="186" y="265"/>
                  </a:lnTo>
                  <a:lnTo>
                    <a:pt x="184" y="264"/>
                  </a:lnTo>
                  <a:lnTo>
                    <a:pt x="184" y="264"/>
                  </a:lnTo>
                  <a:lnTo>
                    <a:pt x="186" y="264"/>
                  </a:lnTo>
                  <a:lnTo>
                    <a:pt x="184" y="264"/>
                  </a:lnTo>
                  <a:lnTo>
                    <a:pt x="184" y="262"/>
                  </a:lnTo>
                  <a:lnTo>
                    <a:pt x="182" y="262"/>
                  </a:lnTo>
                  <a:lnTo>
                    <a:pt x="182" y="260"/>
                  </a:lnTo>
                  <a:lnTo>
                    <a:pt x="179" y="256"/>
                  </a:lnTo>
                  <a:lnTo>
                    <a:pt x="179" y="256"/>
                  </a:lnTo>
                  <a:lnTo>
                    <a:pt x="179" y="258"/>
                  </a:lnTo>
                  <a:lnTo>
                    <a:pt x="179" y="260"/>
                  </a:lnTo>
                  <a:lnTo>
                    <a:pt x="179" y="260"/>
                  </a:lnTo>
                  <a:lnTo>
                    <a:pt x="179" y="260"/>
                  </a:lnTo>
                  <a:lnTo>
                    <a:pt x="177" y="262"/>
                  </a:lnTo>
                  <a:lnTo>
                    <a:pt x="175" y="262"/>
                  </a:lnTo>
                  <a:lnTo>
                    <a:pt x="175" y="262"/>
                  </a:lnTo>
                  <a:lnTo>
                    <a:pt x="175" y="264"/>
                  </a:lnTo>
                  <a:lnTo>
                    <a:pt x="175" y="264"/>
                  </a:lnTo>
                  <a:lnTo>
                    <a:pt x="175" y="265"/>
                  </a:lnTo>
                  <a:lnTo>
                    <a:pt x="166" y="260"/>
                  </a:lnTo>
                  <a:lnTo>
                    <a:pt x="166" y="260"/>
                  </a:lnTo>
                  <a:lnTo>
                    <a:pt x="164" y="260"/>
                  </a:lnTo>
                  <a:lnTo>
                    <a:pt x="163" y="256"/>
                  </a:lnTo>
                  <a:lnTo>
                    <a:pt x="163" y="255"/>
                  </a:lnTo>
                  <a:lnTo>
                    <a:pt x="161" y="255"/>
                  </a:lnTo>
                  <a:lnTo>
                    <a:pt x="159" y="253"/>
                  </a:lnTo>
                  <a:lnTo>
                    <a:pt x="157" y="253"/>
                  </a:lnTo>
                  <a:lnTo>
                    <a:pt x="150" y="253"/>
                  </a:lnTo>
                  <a:lnTo>
                    <a:pt x="150" y="253"/>
                  </a:lnTo>
                  <a:lnTo>
                    <a:pt x="148" y="256"/>
                  </a:lnTo>
                  <a:lnTo>
                    <a:pt x="146" y="256"/>
                  </a:lnTo>
                  <a:lnTo>
                    <a:pt x="146" y="258"/>
                  </a:lnTo>
                  <a:lnTo>
                    <a:pt x="146" y="260"/>
                  </a:lnTo>
                  <a:lnTo>
                    <a:pt x="150" y="262"/>
                  </a:lnTo>
                  <a:lnTo>
                    <a:pt x="150" y="264"/>
                  </a:lnTo>
                  <a:lnTo>
                    <a:pt x="152" y="264"/>
                  </a:lnTo>
                  <a:lnTo>
                    <a:pt x="150" y="265"/>
                  </a:lnTo>
                  <a:lnTo>
                    <a:pt x="148" y="265"/>
                  </a:lnTo>
                  <a:lnTo>
                    <a:pt x="148" y="265"/>
                  </a:lnTo>
                  <a:lnTo>
                    <a:pt x="146" y="265"/>
                  </a:lnTo>
                  <a:lnTo>
                    <a:pt x="146" y="267"/>
                  </a:lnTo>
                  <a:lnTo>
                    <a:pt x="146" y="269"/>
                  </a:lnTo>
                  <a:lnTo>
                    <a:pt x="148" y="269"/>
                  </a:lnTo>
                  <a:lnTo>
                    <a:pt x="150" y="271"/>
                  </a:lnTo>
                  <a:lnTo>
                    <a:pt x="154" y="271"/>
                  </a:lnTo>
                  <a:lnTo>
                    <a:pt x="155" y="273"/>
                  </a:lnTo>
                  <a:lnTo>
                    <a:pt x="161" y="276"/>
                  </a:lnTo>
                  <a:lnTo>
                    <a:pt x="164" y="278"/>
                  </a:lnTo>
                  <a:lnTo>
                    <a:pt x="168" y="282"/>
                  </a:lnTo>
                  <a:lnTo>
                    <a:pt x="170" y="282"/>
                  </a:lnTo>
                  <a:lnTo>
                    <a:pt x="172" y="280"/>
                  </a:lnTo>
                  <a:lnTo>
                    <a:pt x="173" y="278"/>
                  </a:lnTo>
                  <a:lnTo>
                    <a:pt x="177" y="278"/>
                  </a:lnTo>
                  <a:lnTo>
                    <a:pt x="184" y="280"/>
                  </a:lnTo>
                  <a:lnTo>
                    <a:pt x="186" y="278"/>
                  </a:lnTo>
                  <a:lnTo>
                    <a:pt x="188" y="276"/>
                  </a:lnTo>
                  <a:lnTo>
                    <a:pt x="188" y="274"/>
                  </a:lnTo>
                  <a:lnTo>
                    <a:pt x="186" y="274"/>
                  </a:lnTo>
                  <a:lnTo>
                    <a:pt x="186" y="273"/>
                  </a:lnTo>
                  <a:lnTo>
                    <a:pt x="188" y="273"/>
                  </a:lnTo>
                  <a:lnTo>
                    <a:pt x="188" y="273"/>
                  </a:lnTo>
                  <a:lnTo>
                    <a:pt x="188" y="273"/>
                  </a:lnTo>
                  <a:lnTo>
                    <a:pt x="190" y="271"/>
                  </a:lnTo>
                  <a:lnTo>
                    <a:pt x="190" y="271"/>
                  </a:lnTo>
                  <a:lnTo>
                    <a:pt x="188" y="269"/>
                  </a:lnTo>
                  <a:lnTo>
                    <a:pt x="188" y="269"/>
                  </a:lnTo>
                  <a:close/>
                  <a:moveTo>
                    <a:pt x="121" y="262"/>
                  </a:moveTo>
                  <a:lnTo>
                    <a:pt x="121" y="260"/>
                  </a:lnTo>
                  <a:lnTo>
                    <a:pt x="121" y="258"/>
                  </a:lnTo>
                  <a:lnTo>
                    <a:pt x="119" y="258"/>
                  </a:lnTo>
                  <a:lnTo>
                    <a:pt x="119" y="258"/>
                  </a:lnTo>
                  <a:lnTo>
                    <a:pt x="119" y="258"/>
                  </a:lnTo>
                  <a:lnTo>
                    <a:pt x="119" y="260"/>
                  </a:lnTo>
                  <a:lnTo>
                    <a:pt x="117" y="260"/>
                  </a:lnTo>
                  <a:lnTo>
                    <a:pt x="117" y="260"/>
                  </a:lnTo>
                  <a:lnTo>
                    <a:pt x="117" y="260"/>
                  </a:lnTo>
                  <a:lnTo>
                    <a:pt x="116" y="256"/>
                  </a:lnTo>
                  <a:lnTo>
                    <a:pt x="116" y="256"/>
                  </a:lnTo>
                  <a:lnTo>
                    <a:pt x="116" y="256"/>
                  </a:lnTo>
                  <a:lnTo>
                    <a:pt x="116" y="258"/>
                  </a:lnTo>
                  <a:lnTo>
                    <a:pt x="116" y="258"/>
                  </a:lnTo>
                  <a:lnTo>
                    <a:pt x="114" y="258"/>
                  </a:lnTo>
                  <a:lnTo>
                    <a:pt x="114" y="258"/>
                  </a:lnTo>
                  <a:lnTo>
                    <a:pt x="112" y="256"/>
                  </a:lnTo>
                  <a:lnTo>
                    <a:pt x="112" y="255"/>
                  </a:lnTo>
                  <a:lnTo>
                    <a:pt x="110" y="255"/>
                  </a:lnTo>
                  <a:lnTo>
                    <a:pt x="107" y="251"/>
                  </a:lnTo>
                  <a:lnTo>
                    <a:pt x="105" y="251"/>
                  </a:lnTo>
                  <a:lnTo>
                    <a:pt x="105" y="253"/>
                  </a:lnTo>
                  <a:lnTo>
                    <a:pt x="107" y="255"/>
                  </a:lnTo>
                  <a:lnTo>
                    <a:pt x="116" y="264"/>
                  </a:lnTo>
                  <a:lnTo>
                    <a:pt x="116" y="264"/>
                  </a:lnTo>
                  <a:lnTo>
                    <a:pt x="117" y="264"/>
                  </a:lnTo>
                  <a:lnTo>
                    <a:pt x="117" y="262"/>
                  </a:lnTo>
                  <a:lnTo>
                    <a:pt x="121" y="262"/>
                  </a:lnTo>
                  <a:lnTo>
                    <a:pt x="121" y="262"/>
                  </a:lnTo>
                  <a:lnTo>
                    <a:pt x="121" y="262"/>
                  </a:lnTo>
                  <a:close/>
                  <a:moveTo>
                    <a:pt x="222" y="247"/>
                  </a:moveTo>
                  <a:lnTo>
                    <a:pt x="217" y="246"/>
                  </a:lnTo>
                  <a:lnTo>
                    <a:pt x="213" y="246"/>
                  </a:lnTo>
                  <a:lnTo>
                    <a:pt x="211" y="246"/>
                  </a:lnTo>
                  <a:lnTo>
                    <a:pt x="210" y="244"/>
                  </a:lnTo>
                  <a:lnTo>
                    <a:pt x="210" y="244"/>
                  </a:lnTo>
                  <a:lnTo>
                    <a:pt x="208" y="244"/>
                  </a:lnTo>
                  <a:lnTo>
                    <a:pt x="208" y="244"/>
                  </a:lnTo>
                  <a:lnTo>
                    <a:pt x="210" y="246"/>
                  </a:lnTo>
                  <a:lnTo>
                    <a:pt x="210" y="246"/>
                  </a:lnTo>
                  <a:lnTo>
                    <a:pt x="211" y="247"/>
                  </a:lnTo>
                  <a:lnTo>
                    <a:pt x="211" y="247"/>
                  </a:lnTo>
                  <a:lnTo>
                    <a:pt x="210" y="247"/>
                  </a:lnTo>
                  <a:lnTo>
                    <a:pt x="210" y="247"/>
                  </a:lnTo>
                  <a:lnTo>
                    <a:pt x="210" y="249"/>
                  </a:lnTo>
                  <a:lnTo>
                    <a:pt x="210" y="249"/>
                  </a:lnTo>
                  <a:lnTo>
                    <a:pt x="210" y="251"/>
                  </a:lnTo>
                  <a:lnTo>
                    <a:pt x="208" y="251"/>
                  </a:lnTo>
                  <a:lnTo>
                    <a:pt x="208" y="251"/>
                  </a:lnTo>
                  <a:lnTo>
                    <a:pt x="208" y="251"/>
                  </a:lnTo>
                  <a:lnTo>
                    <a:pt x="206" y="249"/>
                  </a:lnTo>
                  <a:lnTo>
                    <a:pt x="204" y="249"/>
                  </a:lnTo>
                  <a:lnTo>
                    <a:pt x="206" y="251"/>
                  </a:lnTo>
                  <a:lnTo>
                    <a:pt x="204" y="251"/>
                  </a:lnTo>
                  <a:lnTo>
                    <a:pt x="204" y="251"/>
                  </a:lnTo>
                  <a:lnTo>
                    <a:pt x="204" y="251"/>
                  </a:lnTo>
                  <a:lnTo>
                    <a:pt x="202" y="253"/>
                  </a:lnTo>
                  <a:lnTo>
                    <a:pt x="202" y="253"/>
                  </a:lnTo>
                  <a:lnTo>
                    <a:pt x="204" y="253"/>
                  </a:lnTo>
                  <a:lnTo>
                    <a:pt x="204" y="255"/>
                  </a:lnTo>
                  <a:lnTo>
                    <a:pt x="202" y="255"/>
                  </a:lnTo>
                  <a:lnTo>
                    <a:pt x="202" y="255"/>
                  </a:lnTo>
                  <a:lnTo>
                    <a:pt x="202" y="255"/>
                  </a:lnTo>
                  <a:lnTo>
                    <a:pt x="202" y="256"/>
                  </a:lnTo>
                  <a:lnTo>
                    <a:pt x="202" y="256"/>
                  </a:lnTo>
                  <a:lnTo>
                    <a:pt x="202" y="256"/>
                  </a:lnTo>
                  <a:lnTo>
                    <a:pt x="204" y="258"/>
                  </a:lnTo>
                  <a:lnTo>
                    <a:pt x="206" y="258"/>
                  </a:lnTo>
                  <a:lnTo>
                    <a:pt x="208" y="258"/>
                  </a:lnTo>
                  <a:lnTo>
                    <a:pt x="210" y="255"/>
                  </a:lnTo>
                  <a:lnTo>
                    <a:pt x="211" y="253"/>
                  </a:lnTo>
                  <a:lnTo>
                    <a:pt x="213" y="253"/>
                  </a:lnTo>
                  <a:lnTo>
                    <a:pt x="215" y="253"/>
                  </a:lnTo>
                  <a:lnTo>
                    <a:pt x="220" y="253"/>
                  </a:lnTo>
                  <a:lnTo>
                    <a:pt x="222" y="253"/>
                  </a:lnTo>
                  <a:lnTo>
                    <a:pt x="224" y="253"/>
                  </a:lnTo>
                  <a:lnTo>
                    <a:pt x="224" y="253"/>
                  </a:lnTo>
                  <a:lnTo>
                    <a:pt x="224" y="251"/>
                  </a:lnTo>
                  <a:lnTo>
                    <a:pt x="222" y="249"/>
                  </a:lnTo>
                  <a:lnTo>
                    <a:pt x="222" y="247"/>
                  </a:lnTo>
                  <a:close/>
                  <a:moveTo>
                    <a:pt x="96" y="251"/>
                  </a:moveTo>
                  <a:lnTo>
                    <a:pt x="96" y="249"/>
                  </a:lnTo>
                  <a:lnTo>
                    <a:pt x="94" y="247"/>
                  </a:lnTo>
                  <a:lnTo>
                    <a:pt x="92" y="247"/>
                  </a:lnTo>
                  <a:lnTo>
                    <a:pt x="90" y="246"/>
                  </a:lnTo>
                  <a:lnTo>
                    <a:pt x="89" y="246"/>
                  </a:lnTo>
                  <a:lnTo>
                    <a:pt x="85" y="242"/>
                  </a:lnTo>
                  <a:lnTo>
                    <a:pt x="83" y="242"/>
                  </a:lnTo>
                  <a:lnTo>
                    <a:pt x="81" y="242"/>
                  </a:lnTo>
                  <a:lnTo>
                    <a:pt x="78" y="244"/>
                  </a:lnTo>
                  <a:lnTo>
                    <a:pt x="78" y="244"/>
                  </a:lnTo>
                  <a:lnTo>
                    <a:pt x="78" y="246"/>
                  </a:lnTo>
                  <a:lnTo>
                    <a:pt x="80" y="246"/>
                  </a:lnTo>
                  <a:lnTo>
                    <a:pt x="80" y="244"/>
                  </a:lnTo>
                  <a:lnTo>
                    <a:pt x="81" y="244"/>
                  </a:lnTo>
                  <a:lnTo>
                    <a:pt x="81" y="246"/>
                  </a:lnTo>
                  <a:lnTo>
                    <a:pt x="80" y="246"/>
                  </a:lnTo>
                  <a:lnTo>
                    <a:pt x="80" y="246"/>
                  </a:lnTo>
                  <a:lnTo>
                    <a:pt x="80" y="247"/>
                  </a:lnTo>
                  <a:lnTo>
                    <a:pt x="80" y="247"/>
                  </a:lnTo>
                  <a:lnTo>
                    <a:pt x="81" y="247"/>
                  </a:lnTo>
                  <a:lnTo>
                    <a:pt x="81" y="247"/>
                  </a:lnTo>
                  <a:lnTo>
                    <a:pt x="81" y="247"/>
                  </a:lnTo>
                  <a:lnTo>
                    <a:pt x="87" y="247"/>
                  </a:lnTo>
                  <a:lnTo>
                    <a:pt x="87" y="247"/>
                  </a:lnTo>
                  <a:lnTo>
                    <a:pt x="85" y="249"/>
                  </a:lnTo>
                  <a:lnTo>
                    <a:pt x="85" y="249"/>
                  </a:lnTo>
                  <a:lnTo>
                    <a:pt x="89" y="251"/>
                  </a:lnTo>
                  <a:lnTo>
                    <a:pt x="89" y="251"/>
                  </a:lnTo>
                  <a:lnTo>
                    <a:pt x="89" y="251"/>
                  </a:lnTo>
                  <a:lnTo>
                    <a:pt x="87" y="251"/>
                  </a:lnTo>
                  <a:lnTo>
                    <a:pt x="89" y="253"/>
                  </a:lnTo>
                  <a:lnTo>
                    <a:pt x="89" y="253"/>
                  </a:lnTo>
                  <a:lnTo>
                    <a:pt x="89" y="253"/>
                  </a:lnTo>
                  <a:lnTo>
                    <a:pt x="87" y="253"/>
                  </a:lnTo>
                  <a:lnTo>
                    <a:pt x="87" y="253"/>
                  </a:lnTo>
                  <a:lnTo>
                    <a:pt x="85" y="251"/>
                  </a:lnTo>
                  <a:lnTo>
                    <a:pt x="83" y="251"/>
                  </a:lnTo>
                  <a:lnTo>
                    <a:pt x="83" y="251"/>
                  </a:lnTo>
                  <a:lnTo>
                    <a:pt x="85" y="251"/>
                  </a:lnTo>
                  <a:lnTo>
                    <a:pt x="83" y="255"/>
                  </a:lnTo>
                  <a:lnTo>
                    <a:pt x="85" y="256"/>
                  </a:lnTo>
                  <a:lnTo>
                    <a:pt x="87" y="258"/>
                  </a:lnTo>
                  <a:lnTo>
                    <a:pt x="89" y="258"/>
                  </a:lnTo>
                  <a:lnTo>
                    <a:pt x="89" y="256"/>
                  </a:lnTo>
                  <a:lnTo>
                    <a:pt x="90" y="256"/>
                  </a:lnTo>
                  <a:lnTo>
                    <a:pt x="90" y="256"/>
                  </a:lnTo>
                  <a:lnTo>
                    <a:pt x="90" y="256"/>
                  </a:lnTo>
                  <a:lnTo>
                    <a:pt x="94" y="256"/>
                  </a:lnTo>
                  <a:lnTo>
                    <a:pt x="96" y="260"/>
                  </a:lnTo>
                  <a:lnTo>
                    <a:pt x="96" y="260"/>
                  </a:lnTo>
                  <a:lnTo>
                    <a:pt x="94" y="260"/>
                  </a:lnTo>
                  <a:lnTo>
                    <a:pt x="92" y="258"/>
                  </a:lnTo>
                  <a:lnTo>
                    <a:pt x="90" y="258"/>
                  </a:lnTo>
                  <a:lnTo>
                    <a:pt x="90" y="258"/>
                  </a:lnTo>
                  <a:lnTo>
                    <a:pt x="90" y="258"/>
                  </a:lnTo>
                  <a:lnTo>
                    <a:pt x="90" y="260"/>
                  </a:lnTo>
                  <a:lnTo>
                    <a:pt x="92" y="260"/>
                  </a:lnTo>
                  <a:lnTo>
                    <a:pt x="94" y="260"/>
                  </a:lnTo>
                  <a:lnTo>
                    <a:pt x="94" y="262"/>
                  </a:lnTo>
                  <a:lnTo>
                    <a:pt x="96" y="260"/>
                  </a:lnTo>
                  <a:lnTo>
                    <a:pt x="96" y="260"/>
                  </a:lnTo>
                  <a:lnTo>
                    <a:pt x="98" y="260"/>
                  </a:lnTo>
                  <a:lnTo>
                    <a:pt x="98" y="260"/>
                  </a:lnTo>
                  <a:lnTo>
                    <a:pt x="99" y="260"/>
                  </a:lnTo>
                  <a:lnTo>
                    <a:pt x="99" y="258"/>
                  </a:lnTo>
                  <a:lnTo>
                    <a:pt x="98" y="253"/>
                  </a:lnTo>
                  <a:lnTo>
                    <a:pt x="96" y="251"/>
                  </a:lnTo>
                  <a:close/>
                  <a:moveTo>
                    <a:pt x="141" y="238"/>
                  </a:moveTo>
                  <a:lnTo>
                    <a:pt x="139" y="242"/>
                  </a:lnTo>
                  <a:lnTo>
                    <a:pt x="139" y="246"/>
                  </a:lnTo>
                  <a:lnTo>
                    <a:pt x="135" y="249"/>
                  </a:lnTo>
                  <a:lnTo>
                    <a:pt x="135" y="249"/>
                  </a:lnTo>
                  <a:lnTo>
                    <a:pt x="132" y="253"/>
                  </a:lnTo>
                  <a:lnTo>
                    <a:pt x="130" y="255"/>
                  </a:lnTo>
                  <a:lnTo>
                    <a:pt x="130" y="256"/>
                  </a:lnTo>
                  <a:lnTo>
                    <a:pt x="130" y="256"/>
                  </a:lnTo>
                  <a:lnTo>
                    <a:pt x="130" y="258"/>
                  </a:lnTo>
                  <a:lnTo>
                    <a:pt x="132" y="256"/>
                  </a:lnTo>
                  <a:lnTo>
                    <a:pt x="132" y="256"/>
                  </a:lnTo>
                  <a:lnTo>
                    <a:pt x="132" y="258"/>
                  </a:lnTo>
                  <a:lnTo>
                    <a:pt x="132" y="258"/>
                  </a:lnTo>
                  <a:lnTo>
                    <a:pt x="130" y="260"/>
                  </a:lnTo>
                  <a:lnTo>
                    <a:pt x="130" y="258"/>
                  </a:lnTo>
                  <a:lnTo>
                    <a:pt x="130" y="258"/>
                  </a:lnTo>
                  <a:lnTo>
                    <a:pt x="130" y="258"/>
                  </a:lnTo>
                  <a:lnTo>
                    <a:pt x="130" y="260"/>
                  </a:lnTo>
                  <a:lnTo>
                    <a:pt x="128" y="262"/>
                  </a:lnTo>
                  <a:lnTo>
                    <a:pt x="128" y="262"/>
                  </a:lnTo>
                  <a:lnTo>
                    <a:pt x="126" y="264"/>
                  </a:lnTo>
                  <a:lnTo>
                    <a:pt x="126" y="264"/>
                  </a:lnTo>
                  <a:lnTo>
                    <a:pt x="128" y="264"/>
                  </a:lnTo>
                  <a:lnTo>
                    <a:pt x="128" y="265"/>
                  </a:lnTo>
                  <a:lnTo>
                    <a:pt x="128" y="265"/>
                  </a:lnTo>
                  <a:lnTo>
                    <a:pt x="130" y="271"/>
                  </a:lnTo>
                  <a:lnTo>
                    <a:pt x="130" y="273"/>
                  </a:lnTo>
                  <a:lnTo>
                    <a:pt x="132" y="271"/>
                  </a:lnTo>
                  <a:lnTo>
                    <a:pt x="132" y="271"/>
                  </a:lnTo>
                  <a:lnTo>
                    <a:pt x="134" y="271"/>
                  </a:lnTo>
                  <a:lnTo>
                    <a:pt x="137" y="255"/>
                  </a:lnTo>
                  <a:lnTo>
                    <a:pt x="141" y="249"/>
                  </a:lnTo>
                  <a:lnTo>
                    <a:pt x="141" y="246"/>
                  </a:lnTo>
                  <a:lnTo>
                    <a:pt x="145" y="235"/>
                  </a:lnTo>
                  <a:lnTo>
                    <a:pt x="143" y="235"/>
                  </a:lnTo>
                  <a:lnTo>
                    <a:pt x="141" y="238"/>
                  </a:lnTo>
                  <a:close/>
                  <a:moveTo>
                    <a:pt x="352" y="238"/>
                  </a:moveTo>
                  <a:lnTo>
                    <a:pt x="354" y="238"/>
                  </a:lnTo>
                  <a:lnTo>
                    <a:pt x="354" y="238"/>
                  </a:lnTo>
                  <a:lnTo>
                    <a:pt x="354" y="238"/>
                  </a:lnTo>
                  <a:lnTo>
                    <a:pt x="354" y="236"/>
                  </a:lnTo>
                  <a:lnTo>
                    <a:pt x="352" y="236"/>
                  </a:lnTo>
                  <a:lnTo>
                    <a:pt x="350" y="235"/>
                  </a:lnTo>
                  <a:lnTo>
                    <a:pt x="347" y="233"/>
                  </a:lnTo>
                  <a:lnTo>
                    <a:pt x="347" y="233"/>
                  </a:lnTo>
                  <a:lnTo>
                    <a:pt x="345" y="231"/>
                  </a:lnTo>
                  <a:lnTo>
                    <a:pt x="345" y="229"/>
                  </a:lnTo>
                  <a:lnTo>
                    <a:pt x="343" y="229"/>
                  </a:lnTo>
                  <a:lnTo>
                    <a:pt x="343" y="229"/>
                  </a:lnTo>
                  <a:lnTo>
                    <a:pt x="341" y="229"/>
                  </a:lnTo>
                  <a:lnTo>
                    <a:pt x="340" y="227"/>
                  </a:lnTo>
                  <a:lnTo>
                    <a:pt x="338" y="226"/>
                  </a:lnTo>
                  <a:lnTo>
                    <a:pt x="338" y="226"/>
                  </a:lnTo>
                  <a:lnTo>
                    <a:pt x="334" y="222"/>
                  </a:lnTo>
                  <a:lnTo>
                    <a:pt x="334" y="222"/>
                  </a:lnTo>
                  <a:lnTo>
                    <a:pt x="334" y="222"/>
                  </a:lnTo>
                  <a:lnTo>
                    <a:pt x="334" y="224"/>
                  </a:lnTo>
                  <a:lnTo>
                    <a:pt x="332" y="226"/>
                  </a:lnTo>
                  <a:lnTo>
                    <a:pt x="332" y="227"/>
                  </a:lnTo>
                  <a:lnTo>
                    <a:pt x="332" y="227"/>
                  </a:lnTo>
                  <a:lnTo>
                    <a:pt x="332" y="229"/>
                  </a:lnTo>
                  <a:lnTo>
                    <a:pt x="331" y="235"/>
                  </a:lnTo>
                  <a:lnTo>
                    <a:pt x="331" y="238"/>
                  </a:lnTo>
                  <a:lnTo>
                    <a:pt x="331" y="240"/>
                  </a:lnTo>
                  <a:lnTo>
                    <a:pt x="331" y="240"/>
                  </a:lnTo>
                  <a:lnTo>
                    <a:pt x="336" y="244"/>
                  </a:lnTo>
                  <a:lnTo>
                    <a:pt x="340" y="246"/>
                  </a:lnTo>
                  <a:lnTo>
                    <a:pt x="343" y="247"/>
                  </a:lnTo>
                  <a:lnTo>
                    <a:pt x="345" y="249"/>
                  </a:lnTo>
                  <a:lnTo>
                    <a:pt x="347" y="249"/>
                  </a:lnTo>
                  <a:lnTo>
                    <a:pt x="350" y="249"/>
                  </a:lnTo>
                  <a:lnTo>
                    <a:pt x="350" y="249"/>
                  </a:lnTo>
                  <a:lnTo>
                    <a:pt x="350" y="247"/>
                  </a:lnTo>
                  <a:lnTo>
                    <a:pt x="352" y="247"/>
                  </a:lnTo>
                  <a:lnTo>
                    <a:pt x="352" y="246"/>
                  </a:lnTo>
                  <a:lnTo>
                    <a:pt x="352" y="246"/>
                  </a:lnTo>
                  <a:lnTo>
                    <a:pt x="352" y="246"/>
                  </a:lnTo>
                  <a:lnTo>
                    <a:pt x="352" y="244"/>
                  </a:lnTo>
                  <a:lnTo>
                    <a:pt x="352" y="242"/>
                  </a:lnTo>
                  <a:lnTo>
                    <a:pt x="354" y="242"/>
                  </a:lnTo>
                  <a:lnTo>
                    <a:pt x="354" y="240"/>
                  </a:lnTo>
                  <a:lnTo>
                    <a:pt x="354" y="240"/>
                  </a:lnTo>
                  <a:lnTo>
                    <a:pt x="352" y="238"/>
                  </a:lnTo>
                  <a:close/>
                  <a:moveTo>
                    <a:pt x="20" y="218"/>
                  </a:moveTo>
                  <a:lnTo>
                    <a:pt x="18" y="217"/>
                  </a:lnTo>
                  <a:lnTo>
                    <a:pt x="18" y="215"/>
                  </a:lnTo>
                  <a:lnTo>
                    <a:pt x="18" y="215"/>
                  </a:lnTo>
                  <a:lnTo>
                    <a:pt x="18" y="213"/>
                  </a:lnTo>
                  <a:lnTo>
                    <a:pt x="18" y="211"/>
                  </a:lnTo>
                  <a:lnTo>
                    <a:pt x="18" y="211"/>
                  </a:lnTo>
                  <a:lnTo>
                    <a:pt x="18" y="211"/>
                  </a:lnTo>
                  <a:lnTo>
                    <a:pt x="16" y="211"/>
                  </a:lnTo>
                  <a:lnTo>
                    <a:pt x="16" y="208"/>
                  </a:lnTo>
                  <a:lnTo>
                    <a:pt x="14" y="208"/>
                  </a:lnTo>
                  <a:lnTo>
                    <a:pt x="14" y="209"/>
                  </a:lnTo>
                  <a:lnTo>
                    <a:pt x="14" y="211"/>
                  </a:lnTo>
                  <a:lnTo>
                    <a:pt x="16" y="215"/>
                  </a:lnTo>
                  <a:lnTo>
                    <a:pt x="16" y="218"/>
                  </a:lnTo>
                  <a:lnTo>
                    <a:pt x="18" y="218"/>
                  </a:lnTo>
                  <a:lnTo>
                    <a:pt x="20" y="218"/>
                  </a:lnTo>
                  <a:lnTo>
                    <a:pt x="20" y="218"/>
                  </a:lnTo>
                  <a:close/>
                  <a:moveTo>
                    <a:pt x="126" y="244"/>
                  </a:moveTo>
                  <a:lnTo>
                    <a:pt x="130" y="244"/>
                  </a:lnTo>
                  <a:lnTo>
                    <a:pt x="132" y="244"/>
                  </a:lnTo>
                  <a:lnTo>
                    <a:pt x="132" y="244"/>
                  </a:lnTo>
                  <a:lnTo>
                    <a:pt x="132" y="242"/>
                  </a:lnTo>
                  <a:lnTo>
                    <a:pt x="134" y="242"/>
                  </a:lnTo>
                  <a:lnTo>
                    <a:pt x="134" y="240"/>
                  </a:lnTo>
                  <a:lnTo>
                    <a:pt x="134" y="240"/>
                  </a:lnTo>
                  <a:lnTo>
                    <a:pt x="135" y="238"/>
                  </a:lnTo>
                  <a:lnTo>
                    <a:pt x="135" y="238"/>
                  </a:lnTo>
                  <a:lnTo>
                    <a:pt x="135" y="236"/>
                  </a:lnTo>
                  <a:lnTo>
                    <a:pt x="135" y="235"/>
                  </a:lnTo>
                  <a:lnTo>
                    <a:pt x="135" y="233"/>
                  </a:lnTo>
                  <a:lnTo>
                    <a:pt x="137" y="231"/>
                  </a:lnTo>
                  <a:lnTo>
                    <a:pt x="137" y="229"/>
                  </a:lnTo>
                  <a:lnTo>
                    <a:pt x="137" y="227"/>
                  </a:lnTo>
                  <a:lnTo>
                    <a:pt x="135" y="227"/>
                  </a:lnTo>
                  <a:lnTo>
                    <a:pt x="135" y="224"/>
                  </a:lnTo>
                  <a:lnTo>
                    <a:pt x="134" y="224"/>
                  </a:lnTo>
                  <a:lnTo>
                    <a:pt x="135" y="222"/>
                  </a:lnTo>
                  <a:lnTo>
                    <a:pt x="135" y="222"/>
                  </a:lnTo>
                  <a:lnTo>
                    <a:pt x="137" y="222"/>
                  </a:lnTo>
                  <a:lnTo>
                    <a:pt x="137" y="224"/>
                  </a:lnTo>
                  <a:lnTo>
                    <a:pt x="137" y="224"/>
                  </a:lnTo>
                  <a:lnTo>
                    <a:pt x="137" y="222"/>
                  </a:lnTo>
                  <a:lnTo>
                    <a:pt x="135" y="218"/>
                  </a:lnTo>
                  <a:lnTo>
                    <a:pt x="135" y="217"/>
                  </a:lnTo>
                  <a:lnTo>
                    <a:pt x="130" y="209"/>
                  </a:lnTo>
                  <a:lnTo>
                    <a:pt x="130" y="209"/>
                  </a:lnTo>
                  <a:lnTo>
                    <a:pt x="126" y="209"/>
                  </a:lnTo>
                  <a:lnTo>
                    <a:pt x="126" y="208"/>
                  </a:lnTo>
                  <a:lnTo>
                    <a:pt x="125" y="209"/>
                  </a:lnTo>
                  <a:lnTo>
                    <a:pt x="125" y="209"/>
                  </a:lnTo>
                  <a:lnTo>
                    <a:pt x="126" y="209"/>
                  </a:lnTo>
                  <a:lnTo>
                    <a:pt x="125" y="211"/>
                  </a:lnTo>
                  <a:lnTo>
                    <a:pt x="125" y="211"/>
                  </a:lnTo>
                  <a:lnTo>
                    <a:pt x="123" y="209"/>
                  </a:lnTo>
                  <a:lnTo>
                    <a:pt x="125" y="209"/>
                  </a:lnTo>
                  <a:lnTo>
                    <a:pt x="125" y="208"/>
                  </a:lnTo>
                  <a:lnTo>
                    <a:pt x="125" y="208"/>
                  </a:lnTo>
                  <a:lnTo>
                    <a:pt x="128" y="208"/>
                  </a:lnTo>
                  <a:lnTo>
                    <a:pt x="132" y="208"/>
                  </a:lnTo>
                  <a:lnTo>
                    <a:pt x="132" y="206"/>
                  </a:lnTo>
                  <a:lnTo>
                    <a:pt x="134" y="206"/>
                  </a:lnTo>
                  <a:lnTo>
                    <a:pt x="134" y="206"/>
                  </a:lnTo>
                  <a:lnTo>
                    <a:pt x="134" y="204"/>
                  </a:lnTo>
                  <a:lnTo>
                    <a:pt x="132" y="202"/>
                  </a:lnTo>
                  <a:lnTo>
                    <a:pt x="132" y="202"/>
                  </a:lnTo>
                  <a:lnTo>
                    <a:pt x="132" y="202"/>
                  </a:lnTo>
                  <a:lnTo>
                    <a:pt x="132" y="202"/>
                  </a:lnTo>
                  <a:lnTo>
                    <a:pt x="132" y="200"/>
                  </a:lnTo>
                  <a:lnTo>
                    <a:pt x="132" y="200"/>
                  </a:lnTo>
                  <a:lnTo>
                    <a:pt x="128" y="197"/>
                  </a:lnTo>
                  <a:lnTo>
                    <a:pt x="126" y="195"/>
                  </a:lnTo>
                  <a:lnTo>
                    <a:pt x="126" y="195"/>
                  </a:lnTo>
                  <a:lnTo>
                    <a:pt x="126" y="195"/>
                  </a:lnTo>
                  <a:lnTo>
                    <a:pt x="126" y="199"/>
                  </a:lnTo>
                  <a:lnTo>
                    <a:pt x="126" y="199"/>
                  </a:lnTo>
                  <a:lnTo>
                    <a:pt x="126" y="199"/>
                  </a:lnTo>
                  <a:lnTo>
                    <a:pt x="126" y="199"/>
                  </a:lnTo>
                  <a:lnTo>
                    <a:pt x="126" y="200"/>
                  </a:lnTo>
                  <a:lnTo>
                    <a:pt x="126" y="200"/>
                  </a:lnTo>
                  <a:lnTo>
                    <a:pt x="126" y="202"/>
                  </a:lnTo>
                  <a:lnTo>
                    <a:pt x="126" y="204"/>
                  </a:lnTo>
                  <a:lnTo>
                    <a:pt x="126" y="202"/>
                  </a:lnTo>
                  <a:lnTo>
                    <a:pt x="125" y="202"/>
                  </a:lnTo>
                  <a:lnTo>
                    <a:pt x="125" y="202"/>
                  </a:lnTo>
                  <a:lnTo>
                    <a:pt x="125" y="202"/>
                  </a:lnTo>
                  <a:lnTo>
                    <a:pt x="125" y="204"/>
                  </a:lnTo>
                  <a:lnTo>
                    <a:pt x="125" y="204"/>
                  </a:lnTo>
                  <a:lnTo>
                    <a:pt x="125" y="204"/>
                  </a:lnTo>
                  <a:lnTo>
                    <a:pt x="126" y="204"/>
                  </a:lnTo>
                  <a:lnTo>
                    <a:pt x="126" y="204"/>
                  </a:lnTo>
                  <a:lnTo>
                    <a:pt x="126" y="206"/>
                  </a:lnTo>
                  <a:lnTo>
                    <a:pt x="126" y="206"/>
                  </a:lnTo>
                  <a:lnTo>
                    <a:pt x="126" y="206"/>
                  </a:lnTo>
                  <a:lnTo>
                    <a:pt x="125" y="206"/>
                  </a:lnTo>
                  <a:lnTo>
                    <a:pt x="121" y="208"/>
                  </a:lnTo>
                  <a:lnTo>
                    <a:pt x="121" y="208"/>
                  </a:lnTo>
                  <a:lnTo>
                    <a:pt x="119" y="209"/>
                  </a:lnTo>
                  <a:lnTo>
                    <a:pt x="117" y="209"/>
                  </a:lnTo>
                  <a:lnTo>
                    <a:pt x="117" y="209"/>
                  </a:lnTo>
                  <a:lnTo>
                    <a:pt x="119" y="206"/>
                  </a:lnTo>
                  <a:lnTo>
                    <a:pt x="119" y="206"/>
                  </a:lnTo>
                  <a:lnTo>
                    <a:pt x="119" y="206"/>
                  </a:lnTo>
                  <a:lnTo>
                    <a:pt x="121" y="206"/>
                  </a:lnTo>
                  <a:lnTo>
                    <a:pt x="121" y="204"/>
                  </a:lnTo>
                  <a:lnTo>
                    <a:pt x="121" y="204"/>
                  </a:lnTo>
                  <a:lnTo>
                    <a:pt x="119" y="204"/>
                  </a:lnTo>
                  <a:lnTo>
                    <a:pt x="119" y="204"/>
                  </a:lnTo>
                  <a:lnTo>
                    <a:pt x="119" y="202"/>
                  </a:lnTo>
                  <a:lnTo>
                    <a:pt x="121" y="202"/>
                  </a:lnTo>
                  <a:lnTo>
                    <a:pt x="121" y="202"/>
                  </a:lnTo>
                  <a:lnTo>
                    <a:pt x="121" y="202"/>
                  </a:lnTo>
                  <a:lnTo>
                    <a:pt x="121" y="200"/>
                  </a:lnTo>
                  <a:lnTo>
                    <a:pt x="119" y="200"/>
                  </a:lnTo>
                  <a:lnTo>
                    <a:pt x="119" y="200"/>
                  </a:lnTo>
                  <a:lnTo>
                    <a:pt x="117" y="200"/>
                  </a:lnTo>
                  <a:lnTo>
                    <a:pt x="117" y="200"/>
                  </a:lnTo>
                  <a:lnTo>
                    <a:pt x="117" y="199"/>
                  </a:lnTo>
                  <a:lnTo>
                    <a:pt x="116" y="197"/>
                  </a:lnTo>
                  <a:lnTo>
                    <a:pt x="112" y="195"/>
                  </a:lnTo>
                  <a:lnTo>
                    <a:pt x="112" y="195"/>
                  </a:lnTo>
                  <a:lnTo>
                    <a:pt x="110" y="195"/>
                  </a:lnTo>
                  <a:lnTo>
                    <a:pt x="110" y="197"/>
                  </a:lnTo>
                  <a:lnTo>
                    <a:pt x="110" y="197"/>
                  </a:lnTo>
                  <a:lnTo>
                    <a:pt x="110" y="197"/>
                  </a:lnTo>
                  <a:lnTo>
                    <a:pt x="110" y="197"/>
                  </a:lnTo>
                  <a:lnTo>
                    <a:pt x="110" y="197"/>
                  </a:lnTo>
                  <a:lnTo>
                    <a:pt x="110" y="195"/>
                  </a:lnTo>
                  <a:lnTo>
                    <a:pt x="108" y="195"/>
                  </a:lnTo>
                  <a:lnTo>
                    <a:pt x="108" y="195"/>
                  </a:lnTo>
                  <a:lnTo>
                    <a:pt x="107" y="197"/>
                  </a:lnTo>
                  <a:lnTo>
                    <a:pt x="105" y="197"/>
                  </a:lnTo>
                  <a:lnTo>
                    <a:pt x="98" y="200"/>
                  </a:lnTo>
                  <a:lnTo>
                    <a:pt x="92" y="204"/>
                  </a:lnTo>
                  <a:lnTo>
                    <a:pt x="90" y="204"/>
                  </a:lnTo>
                  <a:lnTo>
                    <a:pt x="89" y="202"/>
                  </a:lnTo>
                  <a:lnTo>
                    <a:pt x="87" y="202"/>
                  </a:lnTo>
                  <a:lnTo>
                    <a:pt x="87" y="200"/>
                  </a:lnTo>
                  <a:lnTo>
                    <a:pt x="87" y="200"/>
                  </a:lnTo>
                  <a:lnTo>
                    <a:pt x="87" y="200"/>
                  </a:lnTo>
                  <a:lnTo>
                    <a:pt x="83" y="200"/>
                  </a:lnTo>
                  <a:lnTo>
                    <a:pt x="81" y="204"/>
                  </a:lnTo>
                  <a:lnTo>
                    <a:pt x="81" y="204"/>
                  </a:lnTo>
                  <a:lnTo>
                    <a:pt x="81" y="204"/>
                  </a:lnTo>
                  <a:lnTo>
                    <a:pt x="80" y="204"/>
                  </a:lnTo>
                  <a:lnTo>
                    <a:pt x="80" y="206"/>
                  </a:lnTo>
                  <a:lnTo>
                    <a:pt x="81" y="206"/>
                  </a:lnTo>
                  <a:lnTo>
                    <a:pt x="87" y="209"/>
                  </a:lnTo>
                  <a:lnTo>
                    <a:pt x="85" y="211"/>
                  </a:lnTo>
                  <a:lnTo>
                    <a:pt x="83" y="209"/>
                  </a:lnTo>
                  <a:lnTo>
                    <a:pt x="83" y="208"/>
                  </a:lnTo>
                  <a:lnTo>
                    <a:pt x="81" y="208"/>
                  </a:lnTo>
                  <a:lnTo>
                    <a:pt x="81" y="208"/>
                  </a:lnTo>
                  <a:lnTo>
                    <a:pt x="83" y="211"/>
                  </a:lnTo>
                  <a:lnTo>
                    <a:pt x="83" y="211"/>
                  </a:lnTo>
                  <a:lnTo>
                    <a:pt x="85" y="211"/>
                  </a:lnTo>
                  <a:lnTo>
                    <a:pt x="87" y="211"/>
                  </a:lnTo>
                  <a:lnTo>
                    <a:pt x="87" y="213"/>
                  </a:lnTo>
                  <a:lnTo>
                    <a:pt x="85" y="213"/>
                  </a:lnTo>
                  <a:lnTo>
                    <a:pt x="85" y="213"/>
                  </a:lnTo>
                  <a:lnTo>
                    <a:pt x="89" y="213"/>
                  </a:lnTo>
                  <a:lnTo>
                    <a:pt x="87" y="215"/>
                  </a:lnTo>
                  <a:lnTo>
                    <a:pt x="87" y="215"/>
                  </a:lnTo>
                  <a:lnTo>
                    <a:pt x="85" y="215"/>
                  </a:lnTo>
                  <a:lnTo>
                    <a:pt x="85" y="215"/>
                  </a:lnTo>
                  <a:lnTo>
                    <a:pt x="87" y="217"/>
                  </a:lnTo>
                  <a:lnTo>
                    <a:pt x="87" y="218"/>
                  </a:lnTo>
                  <a:lnTo>
                    <a:pt x="87" y="218"/>
                  </a:lnTo>
                  <a:lnTo>
                    <a:pt x="89" y="218"/>
                  </a:lnTo>
                  <a:lnTo>
                    <a:pt x="90" y="218"/>
                  </a:lnTo>
                  <a:lnTo>
                    <a:pt x="90" y="218"/>
                  </a:lnTo>
                  <a:lnTo>
                    <a:pt x="90" y="222"/>
                  </a:lnTo>
                  <a:lnTo>
                    <a:pt x="90" y="222"/>
                  </a:lnTo>
                  <a:lnTo>
                    <a:pt x="90" y="224"/>
                  </a:lnTo>
                  <a:lnTo>
                    <a:pt x="90" y="224"/>
                  </a:lnTo>
                  <a:lnTo>
                    <a:pt x="90" y="224"/>
                  </a:lnTo>
                  <a:lnTo>
                    <a:pt x="90" y="226"/>
                  </a:lnTo>
                  <a:lnTo>
                    <a:pt x="90" y="226"/>
                  </a:lnTo>
                  <a:lnTo>
                    <a:pt x="90" y="227"/>
                  </a:lnTo>
                  <a:lnTo>
                    <a:pt x="90" y="227"/>
                  </a:lnTo>
                  <a:lnTo>
                    <a:pt x="90" y="227"/>
                  </a:lnTo>
                  <a:lnTo>
                    <a:pt x="90" y="227"/>
                  </a:lnTo>
                  <a:lnTo>
                    <a:pt x="92" y="229"/>
                  </a:lnTo>
                  <a:lnTo>
                    <a:pt x="92" y="229"/>
                  </a:lnTo>
                  <a:lnTo>
                    <a:pt x="94" y="229"/>
                  </a:lnTo>
                  <a:lnTo>
                    <a:pt x="96" y="229"/>
                  </a:lnTo>
                  <a:lnTo>
                    <a:pt x="96" y="231"/>
                  </a:lnTo>
                  <a:lnTo>
                    <a:pt x="94" y="231"/>
                  </a:lnTo>
                  <a:lnTo>
                    <a:pt x="94" y="233"/>
                  </a:lnTo>
                  <a:lnTo>
                    <a:pt x="94" y="233"/>
                  </a:lnTo>
                  <a:lnTo>
                    <a:pt x="96" y="235"/>
                  </a:lnTo>
                  <a:lnTo>
                    <a:pt x="96" y="236"/>
                  </a:lnTo>
                  <a:lnTo>
                    <a:pt x="96" y="236"/>
                  </a:lnTo>
                  <a:lnTo>
                    <a:pt x="96" y="236"/>
                  </a:lnTo>
                  <a:lnTo>
                    <a:pt x="96" y="236"/>
                  </a:lnTo>
                  <a:lnTo>
                    <a:pt x="96" y="236"/>
                  </a:lnTo>
                  <a:lnTo>
                    <a:pt x="96" y="238"/>
                  </a:lnTo>
                  <a:lnTo>
                    <a:pt x="98" y="238"/>
                  </a:lnTo>
                  <a:lnTo>
                    <a:pt x="98" y="238"/>
                  </a:lnTo>
                  <a:lnTo>
                    <a:pt x="98" y="236"/>
                  </a:lnTo>
                  <a:lnTo>
                    <a:pt x="96" y="233"/>
                  </a:lnTo>
                  <a:lnTo>
                    <a:pt x="96" y="233"/>
                  </a:lnTo>
                  <a:lnTo>
                    <a:pt x="96" y="231"/>
                  </a:lnTo>
                  <a:lnTo>
                    <a:pt x="98" y="231"/>
                  </a:lnTo>
                  <a:lnTo>
                    <a:pt x="98" y="233"/>
                  </a:lnTo>
                  <a:lnTo>
                    <a:pt x="99" y="233"/>
                  </a:lnTo>
                  <a:lnTo>
                    <a:pt x="99" y="233"/>
                  </a:lnTo>
                  <a:lnTo>
                    <a:pt x="99" y="233"/>
                  </a:lnTo>
                  <a:lnTo>
                    <a:pt x="101" y="233"/>
                  </a:lnTo>
                  <a:lnTo>
                    <a:pt x="101" y="233"/>
                  </a:lnTo>
                  <a:lnTo>
                    <a:pt x="103" y="235"/>
                  </a:lnTo>
                  <a:lnTo>
                    <a:pt x="103" y="235"/>
                  </a:lnTo>
                  <a:lnTo>
                    <a:pt x="103" y="236"/>
                  </a:lnTo>
                  <a:lnTo>
                    <a:pt x="103" y="238"/>
                  </a:lnTo>
                  <a:lnTo>
                    <a:pt x="99" y="240"/>
                  </a:lnTo>
                  <a:lnTo>
                    <a:pt x="99" y="242"/>
                  </a:lnTo>
                  <a:lnTo>
                    <a:pt x="101" y="240"/>
                  </a:lnTo>
                  <a:lnTo>
                    <a:pt x="103" y="240"/>
                  </a:lnTo>
                  <a:lnTo>
                    <a:pt x="103" y="242"/>
                  </a:lnTo>
                  <a:lnTo>
                    <a:pt x="105" y="242"/>
                  </a:lnTo>
                  <a:lnTo>
                    <a:pt x="107" y="244"/>
                  </a:lnTo>
                  <a:lnTo>
                    <a:pt x="107" y="242"/>
                  </a:lnTo>
                  <a:lnTo>
                    <a:pt x="107" y="240"/>
                  </a:lnTo>
                  <a:lnTo>
                    <a:pt x="108" y="240"/>
                  </a:lnTo>
                  <a:lnTo>
                    <a:pt x="112" y="244"/>
                  </a:lnTo>
                  <a:lnTo>
                    <a:pt x="112" y="244"/>
                  </a:lnTo>
                  <a:lnTo>
                    <a:pt x="114" y="244"/>
                  </a:lnTo>
                  <a:lnTo>
                    <a:pt x="114" y="244"/>
                  </a:lnTo>
                  <a:lnTo>
                    <a:pt x="114" y="244"/>
                  </a:lnTo>
                  <a:lnTo>
                    <a:pt x="116" y="244"/>
                  </a:lnTo>
                  <a:lnTo>
                    <a:pt x="116" y="244"/>
                  </a:lnTo>
                  <a:lnTo>
                    <a:pt x="116" y="246"/>
                  </a:lnTo>
                  <a:lnTo>
                    <a:pt x="119" y="246"/>
                  </a:lnTo>
                  <a:lnTo>
                    <a:pt x="121" y="246"/>
                  </a:lnTo>
                  <a:lnTo>
                    <a:pt x="123" y="246"/>
                  </a:lnTo>
                  <a:lnTo>
                    <a:pt x="123" y="246"/>
                  </a:lnTo>
                  <a:lnTo>
                    <a:pt x="125" y="244"/>
                  </a:lnTo>
                  <a:lnTo>
                    <a:pt x="125" y="244"/>
                  </a:lnTo>
                  <a:lnTo>
                    <a:pt x="126" y="244"/>
                  </a:lnTo>
                  <a:lnTo>
                    <a:pt x="126" y="244"/>
                  </a:lnTo>
                  <a:close/>
                  <a:moveTo>
                    <a:pt x="228" y="188"/>
                  </a:moveTo>
                  <a:lnTo>
                    <a:pt x="228" y="188"/>
                  </a:lnTo>
                  <a:lnTo>
                    <a:pt x="226" y="188"/>
                  </a:lnTo>
                  <a:lnTo>
                    <a:pt x="226" y="188"/>
                  </a:lnTo>
                  <a:lnTo>
                    <a:pt x="226" y="188"/>
                  </a:lnTo>
                  <a:lnTo>
                    <a:pt x="226" y="190"/>
                  </a:lnTo>
                  <a:lnTo>
                    <a:pt x="224" y="191"/>
                  </a:lnTo>
                  <a:lnTo>
                    <a:pt x="224" y="191"/>
                  </a:lnTo>
                  <a:lnTo>
                    <a:pt x="224" y="193"/>
                  </a:lnTo>
                  <a:lnTo>
                    <a:pt x="222" y="193"/>
                  </a:lnTo>
                  <a:lnTo>
                    <a:pt x="222" y="195"/>
                  </a:lnTo>
                  <a:lnTo>
                    <a:pt x="222" y="197"/>
                  </a:lnTo>
                  <a:lnTo>
                    <a:pt x="222" y="199"/>
                  </a:lnTo>
                  <a:lnTo>
                    <a:pt x="224" y="200"/>
                  </a:lnTo>
                  <a:lnTo>
                    <a:pt x="226" y="200"/>
                  </a:lnTo>
                  <a:lnTo>
                    <a:pt x="226" y="200"/>
                  </a:lnTo>
                  <a:lnTo>
                    <a:pt x="226" y="199"/>
                  </a:lnTo>
                  <a:lnTo>
                    <a:pt x="228" y="199"/>
                  </a:lnTo>
                  <a:lnTo>
                    <a:pt x="228" y="199"/>
                  </a:lnTo>
                  <a:lnTo>
                    <a:pt x="229" y="197"/>
                  </a:lnTo>
                  <a:lnTo>
                    <a:pt x="229" y="195"/>
                  </a:lnTo>
                  <a:lnTo>
                    <a:pt x="228" y="188"/>
                  </a:lnTo>
                  <a:close/>
                  <a:moveTo>
                    <a:pt x="128" y="173"/>
                  </a:moveTo>
                  <a:lnTo>
                    <a:pt x="130" y="171"/>
                  </a:lnTo>
                  <a:lnTo>
                    <a:pt x="130" y="171"/>
                  </a:lnTo>
                  <a:lnTo>
                    <a:pt x="128" y="171"/>
                  </a:lnTo>
                  <a:lnTo>
                    <a:pt x="128" y="171"/>
                  </a:lnTo>
                  <a:lnTo>
                    <a:pt x="128" y="173"/>
                  </a:lnTo>
                  <a:lnTo>
                    <a:pt x="126" y="171"/>
                  </a:lnTo>
                  <a:lnTo>
                    <a:pt x="126" y="170"/>
                  </a:lnTo>
                  <a:lnTo>
                    <a:pt x="126" y="170"/>
                  </a:lnTo>
                  <a:lnTo>
                    <a:pt x="126" y="168"/>
                  </a:lnTo>
                  <a:lnTo>
                    <a:pt x="126" y="168"/>
                  </a:lnTo>
                  <a:lnTo>
                    <a:pt x="126" y="168"/>
                  </a:lnTo>
                  <a:lnTo>
                    <a:pt x="125" y="166"/>
                  </a:lnTo>
                  <a:lnTo>
                    <a:pt x="125" y="164"/>
                  </a:lnTo>
                  <a:lnTo>
                    <a:pt x="125" y="161"/>
                  </a:lnTo>
                  <a:lnTo>
                    <a:pt x="123" y="161"/>
                  </a:lnTo>
                  <a:lnTo>
                    <a:pt x="123" y="161"/>
                  </a:lnTo>
                  <a:lnTo>
                    <a:pt x="121" y="162"/>
                  </a:lnTo>
                  <a:lnTo>
                    <a:pt x="121" y="164"/>
                  </a:lnTo>
                  <a:lnTo>
                    <a:pt x="123" y="166"/>
                  </a:lnTo>
                  <a:lnTo>
                    <a:pt x="123" y="166"/>
                  </a:lnTo>
                  <a:lnTo>
                    <a:pt x="125" y="166"/>
                  </a:lnTo>
                  <a:lnTo>
                    <a:pt x="125" y="168"/>
                  </a:lnTo>
                  <a:lnTo>
                    <a:pt x="125" y="170"/>
                  </a:lnTo>
                  <a:lnTo>
                    <a:pt x="125" y="171"/>
                  </a:lnTo>
                  <a:lnTo>
                    <a:pt x="125" y="173"/>
                  </a:lnTo>
                  <a:lnTo>
                    <a:pt x="123" y="173"/>
                  </a:lnTo>
                  <a:lnTo>
                    <a:pt x="123" y="173"/>
                  </a:lnTo>
                  <a:lnTo>
                    <a:pt x="121" y="175"/>
                  </a:lnTo>
                  <a:lnTo>
                    <a:pt x="121" y="177"/>
                  </a:lnTo>
                  <a:lnTo>
                    <a:pt x="121" y="179"/>
                  </a:lnTo>
                  <a:lnTo>
                    <a:pt x="123" y="182"/>
                  </a:lnTo>
                  <a:lnTo>
                    <a:pt x="125" y="182"/>
                  </a:lnTo>
                  <a:lnTo>
                    <a:pt x="126" y="180"/>
                  </a:lnTo>
                  <a:lnTo>
                    <a:pt x="126" y="179"/>
                  </a:lnTo>
                  <a:lnTo>
                    <a:pt x="126" y="175"/>
                  </a:lnTo>
                  <a:lnTo>
                    <a:pt x="126" y="175"/>
                  </a:lnTo>
                  <a:lnTo>
                    <a:pt x="128" y="173"/>
                  </a:lnTo>
                  <a:close/>
                  <a:moveTo>
                    <a:pt x="202" y="258"/>
                  </a:moveTo>
                  <a:lnTo>
                    <a:pt x="200" y="258"/>
                  </a:lnTo>
                  <a:lnTo>
                    <a:pt x="200" y="258"/>
                  </a:lnTo>
                  <a:lnTo>
                    <a:pt x="199" y="258"/>
                  </a:lnTo>
                  <a:lnTo>
                    <a:pt x="199" y="258"/>
                  </a:lnTo>
                  <a:lnTo>
                    <a:pt x="197" y="258"/>
                  </a:lnTo>
                  <a:lnTo>
                    <a:pt x="195" y="256"/>
                  </a:lnTo>
                  <a:lnTo>
                    <a:pt x="195" y="256"/>
                  </a:lnTo>
                  <a:lnTo>
                    <a:pt x="195" y="255"/>
                  </a:lnTo>
                  <a:lnTo>
                    <a:pt x="195" y="255"/>
                  </a:lnTo>
                  <a:lnTo>
                    <a:pt x="193" y="253"/>
                  </a:lnTo>
                  <a:lnTo>
                    <a:pt x="193" y="255"/>
                  </a:lnTo>
                  <a:lnTo>
                    <a:pt x="191" y="255"/>
                  </a:lnTo>
                  <a:lnTo>
                    <a:pt x="193" y="255"/>
                  </a:lnTo>
                  <a:lnTo>
                    <a:pt x="193" y="255"/>
                  </a:lnTo>
                  <a:lnTo>
                    <a:pt x="191" y="256"/>
                  </a:lnTo>
                  <a:lnTo>
                    <a:pt x="191" y="255"/>
                  </a:lnTo>
                  <a:lnTo>
                    <a:pt x="190" y="255"/>
                  </a:lnTo>
                  <a:lnTo>
                    <a:pt x="190" y="255"/>
                  </a:lnTo>
                  <a:lnTo>
                    <a:pt x="190" y="253"/>
                  </a:lnTo>
                  <a:lnTo>
                    <a:pt x="191" y="251"/>
                  </a:lnTo>
                  <a:lnTo>
                    <a:pt x="191" y="251"/>
                  </a:lnTo>
                  <a:lnTo>
                    <a:pt x="191" y="249"/>
                  </a:lnTo>
                  <a:lnTo>
                    <a:pt x="191" y="249"/>
                  </a:lnTo>
                  <a:lnTo>
                    <a:pt x="191" y="249"/>
                  </a:lnTo>
                  <a:lnTo>
                    <a:pt x="191" y="249"/>
                  </a:lnTo>
                  <a:lnTo>
                    <a:pt x="191" y="249"/>
                  </a:lnTo>
                  <a:lnTo>
                    <a:pt x="191" y="249"/>
                  </a:lnTo>
                  <a:lnTo>
                    <a:pt x="191" y="249"/>
                  </a:lnTo>
                  <a:lnTo>
                    <a:pt x="191" y="249"/>
                  </a:lnTo>
                  <a:lnTo>
                    <a:pt x="191" y="247"/>
                  </a:lnTo>
                  <a:lnTo>
                    <a:pt x="193" y="247"/>
                  </a:lnTo>
                  <a:lnTo>
                    <a:pt x="195" y="251"/>
                  </a:lnTo>
                  <a:lnTo>
                    <a:pt x="197" y="251"/>
                  </a:lnTo>
                  <a:lnTo>
                    <a:pt x="199" y="251"/>
                  </a:lnTo>
                  <a:lnTo>
                    <a:pt x="200" y="249"/>
                  </a:lnTo>
                  <a:lnTo>
                    <a:pt x="200" y="249"/>
                  </a:lnTo>
                  <a:lnTo>
                    <a:pt x="202" y="249"/>
                  </a:lnTo>
                  <a:lnTo>
                    <a:pt x="204" y="249"/>
                  </a:lnTo>
                  <a:lnTo>
                    <a:pt x="204" y="249"/>
                  </a:lnTo>
                  <a:lnTo>
                    <a:pt x="204" y="247"/>
                  </a:lnTo>
                  <a:lnTo>
                    <a:pt x="202" y="242"/>
                  </a:lnTo>
                  <a:lnTo>
                    <a:pt x="202" y="242"/>
                  </a:lnTo>
                  <a:lnTo>
                    <a:pt x="202" y="242"/>
                  </a:lnTo>
                  <a:lnTo>
                    <a:pt x="204" y="242"/>
                  </a:lnTo>
                  <a:lnTo>
                    <a:pt x="204" y="240"/>
                  </a:lnTo>
                  <a:lnTo>
                    <a:pt x="204" y="240"/>
                  </a:lnTo>
                  <a:lnTo>
                    <a:pt x="204" y="240"/>
                  </a:lnTo>
                  <a:lnTo>
                    <a:pt x="204" y="240"/>
                  </a:lnTo>
                  <a:lnTo>
                    <a:pt x="204" y="238"/>
                  </a:lnTo>
                  <a:lnTo>
                    <a:pt x="202" y="236"/>
                  </a:lnTo>
                  <a:lnTo>
                    <a:pt x="199" y="236"/>
                  </a:lnTo>
                  <a:lnTo>
                    <a:pt x="197" y="235"/>
                  </a:lnTo>
                  <a:lnTo>
                    <a:pt x="197" y="235"/>
                  </a:lnTo>
                  <a:lnTo>
                    <a:pt x="197" y="235"/>
                  </a:lnTo>
                  <a:lnTo>
                    <a:pt x="197" y="235"/>
                  </a:lnTo>
                  <a:lnTo>
                    <a:pt x="197" y="233"/>
                  </a:lnTo>
                  <a:lnTo>
                    <a:pt x="199" y="233"/>
                  </a:lnTo>
                  <a:lnTo>
                    <a:pt x="199" y="233"/>
                  </a:lnTo>
                  <a:lnTo>
                    <a:pt x="200" y="233"/>
                  </a:lnTo>
                  <a:lnTo>
                    <a:pt x="200" y="235"/>
                  </a:lnTo>
                  <a:lnTo>
                    <a:pt x="200" y="236"/>
                  </a:lnTo>
                  <a:lnTo>
                    <a:pt x="200" y="236"/>
                  </a:lnTo>
                  <a:lnTo>
                    <a:pt x="200" y="236"/>
                  </a:lnTo>
                  <a:lnTo>
                    <a:pt x="200" y="236"/>
                  </a:lnTo>
                  <a:lnTo>
                    <a:pt x="202" y="235"/>
                  </a:lnTo>
                  <a:lnTo>
                    <a:pt x="202" y="235"/>
                  </a:lnTo>
                  <a:lnTo>
                    <a:pt x="202" y="233"/>
                  </a:lnTo>
                  <a:lnTo>
                    <a:pt x="202" y="231"/>
                  </a:lnTo>
                  <a:lnTo>
                    <a:pt x="204" y="229"/>
                  </a:lnTo>
                  <a:lnTo>
                    <a:pt x="206" y="229"/>
                  </a:lnTo>
                  <a:lnTo>
                    <a:pt x="215" y="226"/>
                  </a:lnTo>
                  <a:lnTo>
                    <a:pt x="219" y="224"/>
                  </a:lnTo>
                  <a:lnTo>
                    <a:pt x="219" y="224"/>
                  </a:lnTo>
                  <a:lnTo>
                    <a:pt x="219" y="224"/>
                  </a:lnTo>
                  <a:lnTo>
                    <a:pt x="219" y="220"/>
                  </a:lnTo>
                  <a:lnTo>
                    <a:pt x="219" y="220"/>
                  </a:lnTo>
                  <a:lnTo>
                    <a:pt x="219" y="218"/>
                  </a:lnTo>
                  <a:lnTo>
                    <a:pt x="219" y="217"/>
                  </a:lnTo>
                  <a:lnTo>
                    <a:pt x="217" y="215"/>
                  </a:lnTo>
                  <a:lnTo>
                    <a:pt x="215" y="213"/>
                  </a:lnTo>
                  <a:lnTo>
                    <a:pt x="213" y="213"/>
                  </a:lnTo>
                  <a:lnTo>
                    <a:pt x="211" y="213"/>
                  </a:lnTo>
                  <a:lnTo>
                    <a:pt x="210" y="213"/>
                  </a:lnTo>
                  <a:lnTo>
                    <a:pt x="208" y="211"/>
                  </a:lnTo>
                  <a:lnTo>
                    <a:pt x="206" y="206"/>
                  </a:lnTo>
                  <a:lnTo>
                    <a:pt x="208" y="200"/>
                  </a:lnTo>
                  <a:lnTo>
                    <a:pt x="208" y="200"/>
                  </a:lnTo>
                  <a:lnTo>
                    <a:pt x="211" y="197"/>
                  </a:lnTo>
                  <a:lnTo>
                    <a:pt x="213" y="197"/>
                  </a:lnTo>
                  <a:lnTo>
                    <a:pt x="217" y="195"/>
                  </a:lnTo>
                  <a:lnTo>
                    <a:pt x="217" y="195"/>
                  </a:lnTo>
                  <a:lnTo>
                    <a:pt x="219" y="195"/>
                  </a:lnTo>
                  <a:lnTo>
                    <a:pt x="219" y="195"/>
                  </a:lnTo>
                  <a:lnTo>
                    <a:pt x="219" y="195"/>
                  </a:lnTo>
                  <a:lnTo>
                    <a:pt x="220" y="195"/>
                  </a:lnTo>
                  <a:lnTo>
                    <a:pt x="220" y="195"/>
                  </a:lnTo>
                  <a:lnTo>
                    <a:pt x="220" y="193"/>
                  </a:lnTo>
                  <a:lnTo>
                    <a:pt x="224" y="191"/>
                  </a:lnTo>
                  <a:lnTo>
                    <a:pt x="226" y="188"/>
                  </a:lnTo>
                  <a:lnTo>
                    <a:pt x="226" y="186"/>
                  </a:lnTo>
                  <a:lnTo>
                    <a:pt x="226" y="186"/>
                  </a:lnTo>
                  <a:lnTo>
                    <a:pt x="226" y="186"/>
                  </a:lnTo>
                  <a:lnTo>
                    <a:pt x="226" y="184"/>
                  </a:lnTo>
                  <a:lnTo>
                    <a:pt x="226" y="184"/>
                  </a:lnTo>
                  <a:lnTo>
                    <a:pt x="226" y="182"/>
                  </a:lnTo>
                  <a:lnTo>
                    <a:pt x="226" y="180"/>
                  </a:lnTo>
                  <a:lnTo>
                    <a:pt x="226" y="179"/>
                  </a:lnTo>
                  <a:lnTo>
                    <a:pt x="226" y="179"/>
                  </a:lnTo>
                  <a:lnTo>
                    <a:pt x="226" y="177"/>
                  </a:lnTo>
                  <a:lnTo>
                    <a:pt x="224" y="175"/>
                  </a:lnTo>
                  <a:lnTo>
                    <a:pt x="224" y="173"/>
                  </a:lnTo>
                  <a:lnTo>
                    <a:pt x="224" y="171"/>
                  </a:lnTo>
                  <a:lnTo>
                    <a:pt x="224" y="171"/>
                  </a:lnTo>
                  <a:lnTo>
                    <a:pt x="222" y="170"/>
                  </a:lnTo>
                  <a:lnTo>
                    <a:pt x="222" y="168"/>
                  </a:lnTo>
                  <a:lnTo>
                    <a:pt x="222" y="166"/>
                  </a:lnTo>
                  <a:lnTo>
                    <a:pt x="222" y="166"/>
                  </a:lnTo>
                  <a:lnTo>
                    <a:pt x="224" y="162"/>
                  </a:lnTo>
                  <a:lnTo>
                    <a:pt x="224" y="161"/>
                  </a:lnTo>
                  <a:lnTo>
                    <a:pt x="226" y="159"/>
                  </a:lnTo>
                  <a:lnTo>
                    <a:pt x="228" y="157"/>
                  </a:lnTo>
                  <a:lnTo>
                    <a:pt x="224" y="155"/>
                  </a:lnTo>
                  <a:lnTo>
                    <a:pt x="222" y="153"/>
                  </a:lnTo>
                  <a:lnTo>
                    <a:pt x="222" y="152"/>
                  </a:lnTo>
                  <a:lnTo>
                    <a:pt x="220" y="152"/>
                  </a:lnTo>
                  <a:lnTo>
                    <a:pt x="217" y="152"/>
                  </a:lnTo>
                  <a:lnTo>
                    <a:pt x="213" y="150"/>
                  </a:lnTo>
                  <a:lnTo>
                    <a:pt x="208" y="150"/>
                  </a:lnTo>
                  <a:lnTo>
                    <a:pt x="204" y="152"/>
                  </a:lnTo>
                  <a:lnTo>
                    <a:pt x="197" y="157"/>
                  </a:lnTo>
                  <a:lnTo>
                    <a:pt x="191" y="161"/>
                  </a:lnTo>
                  <a:lnTo>
                    <a:pt x="190" y="162"/>
                  </a:lnTo>
                  <a:lnTo>
                    <a:pt x="188" y="166"/>
                  </a:lnTo>
                  <a:lnTo>
                    <a:pt x="190" y="166"/>
                  </a:lnTo>
                  <a:lnTo>
                    <a:pt x="191" y="166"/>
                  </a:lnTo>
                  <a:lnTo>
                    <a:pt x="195" y="164"/>
                  </a:lnTo>
                  <a:lnTo>
                    <a:pt x="195" y="164"/>
                  </a:lnTo>
                  <a:lnTo>
                    <a:pt x="197" y="164"/>
                  </a:lnTo>
                  <a:lnTo>
                    <a:pt x="197" y="166"/>
                  </a:lnTo>
                  <a:lnTo>
                    <a:pt x="199" y="170"/>
                  </a:lnTo>
                  <a:lnTo>
                    <a:pt x="199" y="171"/>
                  </a:lnTo>
                  <a:lnTo>
                    <a:pt x="199" y="175"/>
                  </a:lnTo>
                  <a:lnTo>
                    <a:pt x="200" y="184"/>
                  </a:lnTo>
                  <a:lnTo>
                    <a:pt x="200" y="186"/>
                  </a:lnTo>
                  <a:lnTo>
                    <a:pt x="199" y="190"/>
                  </a:lnTo>
                  <a:lnTo>
                    <a:pt x="199" y="191"/>
                  </a:lnTo>
                  <a:lnTo>
                    <a:pt x="197" y="191"/>
                  </a:lnTo>
                  <a:lnTo>
                    <a:pt x="197" y="190"/>
                  </a:lnTo>
                  <a:lnTo>
                    <a:pt x="197" y="190"/>
                  </a:lnTo>
                  <a:lnTo>
                    <a:pt x="197" y="190"/>
                  </a:lnTo>
                  <a:lnTo>
                    <a:pt x="199" y="190"/>
                  </a:lnTo>
                  <a:lnTo>
                    <a:pt x="197" y="188"/>
                  </a:lnTo>
                  <a:lnTo>
                    <a:pt x="197" y="188"/>
                  </a:lnTo>
                  <a:lnTo>
                    <a:pt x="197" y="188"/>
                  </a:lnTo>
                  <a:lnTo>
                    <a:pt x="195" y="188"/>
                  </a:lnTo>
                  <a:lnTo>
                    <a:pt x="195" y="190"/>
                  </a:lnTo>
                  <a:lnTo>
                    <a:pt x="193" y="190"/>
                  </a:lnTo>
                  <a:lnTo>
                    <a:pt x="193" y="191"/>
                  </a:lnTo>
                  <a:lnTo>
                    <a:pt x="191" y="191"/>
                  </a:lnTo>
                  <a:lnTo>
                    <a:pt x="191" y="190"/>
                  </a:lnTo>
                  <a:lnTo>
                    <a:pt x="193" y="188"/>
                  </a:lnTo>
                  <a:lnTo>
                    <a:pt x="195" y="186"/>
                  </a:lnTo>
                  <a:lnTo>
                    <a:pt x="195" y="186"/>
                  </a:lnTo>
                  <a:lnTo>
                    <a:pt x="195" y="186"/>
                  </a:lnTo>
                  <a:lnTo>
                    <a:pt x="197" y="186"/>
                  </a:lnTo>
                  <a:lnTo>
                    <a:pt x="199" y="184"/>
                  </a:lnTo>
                  <a:lnTo>
                    <a:pt x="199" y="180"/>
                  </a:lnTo>
                  <a:lnTo>
                    <a:pt x="197" y="177"/>
                  </a:lnTo>
                  <a:lnTo>
                    <a:pt x="197" y="175"/>
                  </a:lnTo>
                  <a:lnTo>
                    <a:pt x="197" y="173"/>
                  </a:lnTo>
                  <a:lnTo>
                    <a:pt x="197" y="173"/>
                  </a:lnTo>
                  <a:lnTo>
                    <a:pt x="195" y="173"/>
                  </a:lnTo>
                  <a:lnTo>
                    <a:pt x="195" y="171"/>
                  </a:lnTo>
                  <a:lnTo>
                    <a:pt x="195" y="171"/>
                  </a:lnTo>
                  <a:lnTo>
                    <a:pt x="195" y="170"/>
                  </a:lnTo>
                  <a:lnTo>
                    <a:pt x="195" y="170"/>
                  </a:lnTo>
                  <a:lnTo>
                    <a:pt x="195" y="170"/>
                  </a:lnTo>
                  <a:lnTo>
                    <a:pt x="195" y="168"/>
                  </a:lnTo>
                  <a:lnTo>
                    <a:pt x="193" y="166"/>
                  </a:lnTo>
                  <a:lnTo>
                    <a:pt x="191" y="166"/>
                  </a:lnTo>
                  <a:lnTo>
                    <a:pt x="191" y="168"/>
                  </a:lnTo>
                  <a:lnTo>
                    <a:pt x="193" y="171"/>
                  </a:lnTo>
                  <a:lnTo>
                    <a:pt x="193" y="173"/>
                  </a:lnTo>
                  <a:lnTo>
                    <a:pt x="193" y="177"/>
                  </a:lnTo>
                  <a:lnTo>
                    <a:pt x="191" y="177"/>
                  </a:lnTo>
                  <a:lnTo>
                    <a:pt x="190" y="177"/>
                  </a:lnTo>
                  <a:lnTo>
                    <a:pt x="190" y="179"/>
                  </a:lnTo>
                  <a:lnTo>
                    <a:pt x="188" y="180"/>
                  </a:lnTo>
                  <a:lnTo>
                    <a:pt x="188" y="180"/>
                  </a:lnTo>
                  <a:lnTo>
                    <a:pt x="188" y="182"/>
                  </a:lnTo>
                  <a:lnTo>
                    <a:pt x="188" y="182"/>
                  </a:lnTo>
                  <a:lnTo>
                    <a:pt x="188" y="184"/>
                  </a:lnTo>
                  <a:lnTo>
                    <a:pt x="190" y="184"/>
                  </a:lnTo>
                  <a:lnTo>
                    <a:pt x="188" y="184"/>
                  </a:lnTo>
                  <a:lnTo>
                    <a:pt x="188" y="184"/>
                  </a:lnTo>
                  <a:lnTo>
                    <a:pt x="186" y="190"/>
                  </a:lnTo>
                  <a:lnTo>
                    <a:pt x="186" y="190"/>
                  </a:lnTo>
                  <a:lnTo>
                    <a:pt x="184" y="191"/>
                  </a:lnTo>
                  <a:lnTo>
                    <a:pt x="186" y="190"/>
                  </a:lnTo>
                  <a:lnTo>
                    <a:pt x="186" y="190"/>
                  </a:lnTo>
                  <a:lnTo>
                    <a:pt x="186" y="188"/>
                  </a:lnTo>
                  <a:lnTo>
                    <a:pt x="186" y="188"/>
                  </a:lnTo>
                  <a:lnTo>
                    <a:pt x="184" y="186"/>
                  </a:lnTo>
                  <a:lnTo>
                    <a:pt x="182" y="184"/>
                  </a:lnTo>
                  <a:lnTo>
                    <a:pt x="182" y="184"/>
                  </a:lnTo>
                  <a:lnTo>
                    <a:pt x="182" y="186"/>
                  </a:lnTo>
                  <a:lnTo>
                    <a:pt x="181" y="186"/>
                  </a:lnTo>
                  <a:lnTo>
                    <a:pt x="179" y="186"/>
                  </a:lnTo>
                  <a:lnTo>
                    <a:pt x="179" y="184"/>
                  </a:lnTo>
                  <a:lnTo>
                    <a:pt x="179" y="184"/>
                  </a:lnTo>
                  <a:lnTo>
                    <a:pt x="181" y="184"/>
                  </a:lnTo>
                  <a:lnTo>
                    <a:pt x="184" y="182"/>
                  </a:lnTo>
                  <a:lnTo>
                    <a:pt x="184" y="182"/>
                  </a:lnTo>
                  <a:lnTo>
                    <a:pt x="184" y="180"/>
                  </a:lnTo>
                  <a:lnTo>
                    <a:pt x="182" y="179"/>
                  </a:lnTo>
                  <a:lnTo>
                    <a:pt x="182" y="179"/>
                  </a:lnTo>
                  <a:lnTo>
                    <a:pt x="182" y="179"/>
                  </a:lnTo>
                  <a:lnTo>
                    <a:pt x="181" y="179"/>
                  </a:lnTo>
                  <a:lnTo>
                    <a:pt x="181" y="179"/>
                  </a:lnTo>
                  <a:lnTo>
                    <a:pt x="179" y="180"/>
                  </a:lnTo>
                  <a:lnTo>
                    <a:pt x="177" y="180"/>
                  </a:lnTo>
                  <a:lnTo>
                    <a:pt x="177" y="180"/>
                  </a:lnTo>
                  <a:lnTo>
                    <a:pt x="177" y="179"/>
                  </a:lnTo>
                  <a:lnTo>
                    <a:pt x="177" y="179"/>
                  </a:lnTo>
                  <a:lnTo>
                    <a:pt x="177" y="179"/>
                  </a:lnTo>
                  <a:lnTo>
                    <a:pt x="179" y="177"/>
                  </a:lnTo>
                  <a:lnTo>
                    <a:pt x="179" y="177"/>
                  </a:lnTo>
                  <a:lnTo>
                    <a:pt x="181" y="177"/>
                  </a:lnTo>
                  <a:lnTo>
                    <a:pt x="182" y="177"/>
                  </a:lnTo>
                  <a:lnTo>
                    <a:pt x="182" y="175"/>
                  </a:lnTo>
                  <a:lnTo>
                    <a:pt x="182" y="173"/>
                  </a:lnTo>
                  <a:lnTo>
                    <a:pt x="179" y="170"/>
                  </a:lnTo>
                  <a:lnTo>
                    <a:pt x="179" y="168"/>
                  </a:lnTo>
                  <a:lnTo>
                    <a:pt x="181" y="168"/>
                  </a:lnTo>
                  <a:lnTo>
                    <a:pt x="182" y="168"/>
                  </a:lnTo>
                  <a:lnTo>
                    <a:pt x="182" y="168"/>
                  </a:lnTo>
                  <a:lnTo>
                    <a:pt x="182" y="170"/>
                  </a:lnTo>
                  <a:lnTo>
                    <a:pt x="182" y="170"/>
                  </a:lnTo>
                  <a:lnTo>
                    <a:pt x="182" y="170"/>
                  </a:lnTo>
                  <a:lnTo>
                    <a:pt x="184" y="168"/>
                  </a:lnTo>
                  <a:lnTo>
                    <a:pt x="182" y="168"/>
                  </a:lnTo>
                  <a:lnTo>
                    <a:pt x="184" y="166"/>
                  </a:lnTo>
                  <a:lnTo>
                    <a:pt x="184" y="164"/>
                  </a:lnTo>
                  <a:lnTo>
                    <a:pt x="184" y="164"/>
                  </a:lnTo>
                  <a:lnTo>
                    <a:pt x="184" y="162"/>
                  </a:lnTo>
                  <a:lnTo>
                    <a:pt x="184" y="164"/>
                  </a:lnTo>
                  <a:lnTo>
                    <a:pt x="182" y="164"/>
                  </a:lnTo>
                  <a:lnTo>
                    <a:pt x="179" y="166"/>
                  </a:lnTo>
                  <a:lnTo>
                    <a:pt x="175" y="166"/>
                  </a:lnTo>
                  <a:lnTo>
                    <a:pt x="175" y="164"/>
                  </a:lnTo>
                  <a:lnTo>
                    <a:pt x="168" y="164"/>
                  </a:lnTo>
                  <a:lnTo>
                    <a:pt x="166" y="164"/>
                  </a:lnTo>
                  <a:lnTo>
                    <a:pt x="159" y="161"/>
                  </a:lnTo>
                  <a:lnTo>
                    <a:pt x="161" y="162"/>
                  </a:lnTo>
                  <a:lnTo>
                    <a:pt x="161" y="164"/>
                  </a:lnTo>
                  <a:lnTo>
                    <a:pt x="164" y="164"/>
                  </a:lnTo>
                  <a:lnTo>
                    <a:pt x="168" y="166"/>
                  </a:lnTo>
                  <a:lnTo>
                    <a:pt x="170" y="166"/>
                  </a:lnTo>
                  <a:lnTo>
                    <a:pt x="172" y="168"/>
                  </a:lnTo>
                  <a:lnTo>
                    <a:pt x="172" y="171"/>
                  </a:lnTo>
                  <a:lnTo>
                    <a:pt x="170" y="175"/>
                  </a:lnTo>
                  <a:lnTo>
                    <a:pt x="168" y="175"/>
                  </a:lnTo>
                  <a:lnTo>
                    <a:pt x="166" y="175"/>
                  </a:lnTo>
                  <a:lnTo>
                    <a:pt x="166" y="177"/>
                  </a:lnTo>
                  <a:lnTo>
                    <a:pt x="164" y="175"/>
                  </a:lnTo>
                  <a:lnTo>
                    <a:pt x="163" y="175"/>
                  </a:lnTo>
                  <a:lnTo>
                    <a:pt x="164" y="175"/>
                  </a:lnTo>
                  <a:lnTo>
                    <a:pt x="164" y="177"/>
                  </a:lnTo>
                  <a:lnTo>
                    <a:pt x="164" y="177"/>
                  </a:lnTo>
                  <a:lnTo>
                    <a:pt x="164" y="179"/>
                  </a:lnTo>
                  <a:lnTo>
                    <a:pt x="164" y="179"/>
                  </a:lnTo>
                  <a:lnTo>
                    <a:pt x="164" y="180"/>
                  </a:lnTo>
                  <a:lnTo>
                    <a:pt x="164" y="182"/>
                  </a:lnTo>
                  <a:lnTo>
                    <a:pt x="164" y="182"/>
                  </a:lnTo>
                  <a:lnTo>
                    <a:pt x="163" y="182"/>
                  </a:lnTo>
                  <a:lnTo>
                    <a:pt x="161" y="182"/>
                  </a:lnTo>
                  <a:lnTo>
                    <a:pt x="159" y="184"/>
                  </a:lnTo>
                  <a:lnTo>
                    <a:pt x="159" y="184"/>
                  </a:lnTo>
                  <a:lnTo>
                    <a:pt x="157" y="184"/>
                  </a:lnTo>
                  <a:lnTo>
                    <a:pt x="155" y="184"/>
                  </a:lnTo>
                  <a:lnTo>
                    <a:pt x="155" y="184"/>
                  </a:lnTo>
                  <a:lnTo>
                    <a:pt x="155" y="184"/>
                  </a:lnTo>
                  <a:lnTo>
                    <a:pt x="157" y="186"/>
                  </a:lnTo>
                  <a:lnTo>
                    <a:pt x="155" y="188"/>
                  </a:lnTo>
                  <a:lnTo>
                    <a:pt x="154" y="186"/>
                  </a:lnTo>
                  <a:lnTo>
                    <a:pt x="154" y="186"/>
                  </a:lnTo>
                  <a:lnTo>
                    <a:pt x="152" y="184"/>
                  </a:lnTo>
                  <a:lnTo>
                    <a:pt x="152" y="184"/>
                  </a:lnTo>
                  <a:lnTo>
                    <a:pt x="154" y="184"/>
                  </a:lnTo>
                  <a:lnTo>
                    <a:pt x="154" y="184"/>
                  </a:lnTo>
                  <a:lnTo>
                    <a:pt x="154" y="184"/>
                  </a:lnTo>
                  <a:lnTo>
                    <a:pt x="154" y="182"/>
                  </a:lnTo>
                  <a:lnTo>
                    <a:pt x="152" y="182"/>
                  </a:lnTo>
                  <a:lnTo>
                    <a:pt x="150" y="184"/>
                  </a:lnTo>
                  <a:lnTo>
                    <a:pt x="148" y="184"/>
                  </a:lnTo>
                  <a:lnTo>
                    <a:pt x="139" y="184"/>
                  </a:lnTo>
                  <a:lnTo>
                    <a:pt x="139" y="184"/>
                  </a:lnTo>
                  <a:lnTo>
                    <a:pt x="141" y="184"/>
                  </a:lnTo>
                  <a:lnTo>
                    <a:pt x="143" y="184"/>
                  </a:lnTo>
                  <a:lnTo>
                    <a:pt x="145" y="186"/>
                  </a:lnTo>
                  <a:lnTo>
                    <a:pt x="145" y="186"/>
                  </a:lnTo>
                  <a:lnTo>
                    <a:pt x="145" y="186"/>
                  </a:lnTo>
                  <a:lnTo>
                    <a:pt x="145" y="188"/>
                  </a:lnTo>
                  <a:lnTo>
                    <a:pt x="146" y="188"/>
                  </a:lnTo>
                  <a:lnTo>
                    <a:pt x="150" y="190"/>
                  </a:lnTo>
                  <a:lnTo>
                    <a:pt x="150" y="191"/>
                  </a:lnTo>
                  <a:lnTo>
                    <a:pt x="143" y="190"/>
                  </a:lnTo>
                  <a:lnTo>
                    <a:pt x="143" y="191"/>
                  </a:lnTo>
                  <a:lnTo>
                    <a:pt x="148" y="193"/>
                  </a:lnTo>
                  <a:lnTo>
                    <a:pt x="150" y="193"/>
                  </a:lnTo>
                  <a:lnTo>
                    <a:pt x="152" y="197"/>
                  </a:lnTo>
                  <a:lnTo>
                    <a:pt x="154" y="199"/>
                  </a:lnTo>
                  <a:lnTo>
                    <a:pt x="154" y="200"/>
                  </a:lnTo>
                  <a:lnTo>
                    <a:pt x="154" y="200"/>
                  </a:lnTo>
                  <a:lnTo>
                    <a:pt x="152" y="202"/>
                  </a:lnTo>
                  <a:lnTo>
                    <a:pt x="152" y="202"/>
                  </a:lnTo>
                  <a:lnTo>
                    <a:pt x="150" y="202"/>
                  </a:lnTo>
                  <a:lnTo>
                    <a:pt x="150" y="202"/>
                  </a:lnTo>
                  <a:lnTo>
                    <a:pt x="150" y="204"/>
                  </a:lnTo>
                  <a:lnTo>
                    <a:pt x="150" y="204"/>
                  </a:lnTo>
                  <a:lnTo>
                    <a:pt x="150" y="204"/>
                  </a:lnTo>
                  <a:lnTo>
                    <a:pt x="152" y="204"/>
                  </a:lnTo>
                  <a:lnTo>
                    <a:pt x="154" y="204"/>
                  </a:lnTo>
                  <a:lnTo>
                    <a:pt x="154" y="204"/>
                  </a:lnTo>
                  <a:lnTo>
                    <a:pt x="154" y="204"/>
                  </a:lnTo>
                  <a:lnTo>
                    <a:pt x="155" y="206"/>
                  </a:lnTo>
                  <a:lnTo>
                    <a:pt x="155" y="209"/>
                  </a:lnTo>
                  <a:lnTo>
                    <a:pt x="155" y="211"/>
                  </a:lnTo>
                  <a:lnTo>
                    <a:pt x="155" y="211"/>
                  </a:lnTo>
                  <a:lnTo>
                    <a:pt x="157" y="213"/>
                  </a:lnTo>
                  <a:lnTo>
                    <a:pt x="157" y="213"/>
                  </a:lnTo>
                  <a:lnTo>
                    <a:pt x="155" y="215"/>
                  </a:lnTo>
                  <a:lnTo>
                    <a:pt x="155" y="215"/>
                  </a:lnTo>
                  <a:lnTo>
                    <a:pt x="155" y="215"/>
                  </a:lnTo>
                  <a:lnTo>
                    <a:pt x="154" y="215"/>
                  </a:lnTo>
                  <a:lnTo>
                    <a:pt x="154" y="217"/>
                  </a:lnTo>
                  <a:lnTo>
                    <a:pt x="154" y="217"/>
                  </a:lnTo>
                  <a:lnTo>
                    <a:pt x="152" y="217"/>
                  </a:lnTo>
                  <a:lnTo>
                    <a:pt x="152" y="217"/>
                  </a:lnTo>
                  <a:lnTo>
                    <a:pt x="150" y="217"/>
                  </a:lnTo>
                  <a:lnTo>
                    <a:pt x="150" y="217"/>
                  </a:lnTo>
                  <a:lnTo>
                    <a:pt x="152" y="218"/>
                  </a:lnTo>
                  <a:lnTo>
                    <a:pt x="152" y="220"/>
                  </a:lnTo>
                  <a:lnTo>
                    <a:pt x="152" y="220"/>
                  </a:lnTo>
                  <a:lnTo>
                    <a:pt x="152" y="218"/>
                  </a:lnTo>
                  <a:lnTo>
                    <a:pt x="154" y="218"/>
                  </a:lnTo>
                  <a:lnTo>
                    <a:pt x="154" y="218"/>
                  </a:lnTo>
                  <a:lnTo>
                    <a:pt x="154" y="218"/>
                  </a:lnTo>
                  <a:lnTo>
                    <a:pt x="154" y="218"/>
                  </a:lnTo>
                  <a:lnTo>
                    <a:pt x="155" y="218"/>
                  </a:lnTo>
                  <a:lnTo>
                    <a:pt x="155" y="218"/>
                  </a:lnTo>
                  <a:lnTo>
                    <a:pt x="155" y="220"/>
                  </a:lnTo>
                  <a:lnTo>
                    <a:pt x="155" y="220"/>
                  </a:lnTo>
                  <a:lnTo>
                    <a:pt x="154" y="220"/>
                  </a:lnTo>
                  <a:lnTo>
                    <a:pt x="154" y="220"/>
                  </a:lnTo>
                  <a:lnTo>
                    <a:pt x="154" y="220"/>
                  </a:lnTo>
                  <a:lnTo>
                    <a:pt x="157" y="224"/>
                  </a:lnTo>
                  <a:lnTo>
                    <a:pt x="157" y="224"/>
                  </a:lnTo>
                  <a:lnTo>
                    <a:pt x="157" y="224"/>
                  </a:lnTo>
                  <a:lnTo>
                    <a:pt x="157" y="226"/>
                  </a:lnTo>
                  <a:lnTo>
                    <a:pt x="157" y="227"/>
                  </a:lnTo>
                  <a:lnTo>
                    <a:pt x="159" y="227"/>
                  </a:lnTo>
                  <a:lnTo>
                    <a:pt x="159" y="227"/>
                  </a:lnTo>
                  <a:lnTo>
                    <a:pt x="161" y="226"/>
                  </a:lnTo>
                  <a:lnTo>
                    <a:pt x="161" y="227"/>
                  </a:lnTo>
                  <a:lnTo>
                    <a:pt x="159" y="227"/>
                  </a:lnTo>
                  <a:lnTo>
                    <a:pt x="159" y="227"/>
                  </a:lnTo>
                  <a:lnTo>
                    <a:pt x="157" y="227"/>
                  </a:lnTo>
                  <a:lnTo>
                    <a:pt x="159" y="229"/>
                  </a:lnTo>
                  <a:lnTo>
                    <a:pt x="159" y="231"/>
                  </a:lnTo>
                  <a:lnTo>
                    <a:pt x="161" y="231"/>
                  </a:lnTo>
                  <a:lnTo>
                    <a:pt x="163" y="231"/>
                  </a:lnTo>
                  <a:lnTo>
                    <a:pt x="161" y="231"/>
                  </a:lnTo>
                  <a:lnTo>
                    <a:pt x="161" y="231"/>
                  </a:lnTo>
                  <a:lnTo>
                    <a:pt x="164" y="231"/>
                  </a:lnTo>
                  <a:lnTo>
                    <a:pt x="164" y="231"/>
                  </a:lnTo>
                  <a:lnTo>
                    <a:pt x="166" y="229"/>
                  </a:lnTo>
                  <a:lnTo>
                    <a:pt x="168" y="229"/>
                  </a:lnTo>
                  <a:lnTo>
                    <a:pt x="170" y="231"/>
                  </a:lnTo>
                  <a:lnTo>
                    <a:pt x="172" y="231"/>
                  </a:lnTo>
                  <a:lnTo>
                    <a:pt x="172" y="231"/>
                  </a:lnTo>
                  <a:lnTo>
                    <a:pt x="175" y="233"/>
                  </a:lnTo>
                  <a:lnTo>
                    <a:pt x="177" y="233"/>
                  </a:lnTo>
                  <a:lnTo>
                    <a:pt x="179" y="233"/>
                  </a:lnTo>
                  <a:lnTo>
                    <a:pt x="179" y="233"/>
                  </a:lnTo>
                  <a:lnTo>
                    <a:pt x="181" y="231"/>
                  </a:lnTo>
                  <a:lnTo>
                    <a:pt x="181" y="231"/>
                  </a:lnTo>
                  <a:lnTo>
                    <a:pt x="182" y="231"/>
                  </a:lnTo>
                  <a:lnTo>
                    <a:pt x="182" y="231"/>
                  </a:lnTo>
                  <a:lnTo>
                    <a:pt x="182" y="233"/>
                  </a:lnTo>
                  <a:lnTo>
                    <a:pt x="182" y="233"/>
                  </a:lnTo>
                  <a:lnTo>
                    <a:pt x="182" y="235"/>
                  </a:lnTo>
                  <a:lnTo>
                    <a:pt x="182" y="235"/>
                  </a:lnTo>
                  <a:lnTo>
                    <a:pt x="186" y="235"/>
                  </a:lnTo>
                  <a:lnTo>
                    <a:pt x="186" y="236"/>
                  </a:lnTo>
                  <a:lnTo>
                    <a:pt x="186" y="236"/>
                  </a:lnTo>
                  <a:lnTo>
                    <a:pt x="186" y="236"/>
                  </a:lnTo>
                  <a:lnTo>
                    <a:pt x="182" y="238"/>
                  </a:lnTo>
                  <a:lnTo>
                    <a:pt x="182" y="240"/>
                  </a:lnTo>
                  <a:lnTo>
                    <a:pt x="186" y="242"/>
                  </a:lnTo>
                  <a:lnTo>
                    <a:pt x="188" y="244"/>
                  </a:lnTo>
                  <a:lnTo>
                    <a:pt x="184" y="244"/>
                  </a:lnTo>
                  <a:lnTo>
                    <a:pt x="179" y="242"/>
                  </a:lnTo>
                  <a:lnTo>
                    <a:pt x="177" y="240"/>
                  </a:lnTo>
                  <a:lnTo>
                    <a:pt x="177" y="242"/>
                  </a:lnTo>
                  <a:lnTo>
                    <a:pt x="179" y="242"/>
                  </a:lnTo>
                  <a:lnTo>
                    <a:pt x="179" y="244"/>
                  </a:lnTo>
                  <a:lnTo>
                    <a:pt x="182" y="244"/>
                  </a:lnTo>
                  <a:lnTo>
                    <a:pt x="182" y="244"/>
                  </a:lnTo>
                  <a:lnTo>
                    <a:pt x="184" y="244"/>
                  </a:lnTo>
                  <a:lnTo>
                    <a:pt x="184" y="244"/>
                  </a:lnTo>
                  <a:lnTo>
                    <a:pt x="184" y="244"/>
                  </a:lnTo>
                  <a:lnTo>
                    <a:pt x="188" y="246"/>
                  </a:lnTo>
                  <a:lnTo>
                    <a:pt x="188" y="247"/>
                  </a:lnTo>
                  <a:lnTo>
                    <a:pt x="190" y="249"/>
                  </a:lnTo>
                  <a:lnTo>
                    <a:pt x="190" y="251"/>
                  </a:lnTo>
                  <a:lnTo>
                    <a:pt x="190" y="251"/>
                  </a:lnTo>
                  <a:lnTo>
                    <a:pt x="190" y="253"/>
                  </a:lnTo>
                  <a:lnTo>
                    <a:pt x="188" y="253"/>
                  </a:lnTo>
                  <a:lnTo>
                    <a:pt x="188" y="251"/>
                  </a:lnTo>
                  <a:lnTo>
                    <a:pt x="188" y="251"/>
                  </a:lnTo>
                  <a:lnTo>
                    <a:pt x="186" y="253"/>
                  </a:lnTo>
                  <a:lnTo>
                    <a:pt x="186" y="253"/>
                  </a:lnTo>
                  <a:lnTo>
                    <a:pt x="186" y="253"/>
                  </a:lnTo>
                  <a:lnTo>
                    <a:pt x="184" y="251"/>
                  </a:lnTo>
                  <a:lnTo>
                    <a:pt x="184" y="251"/>
                  </a:lnTo>
                  <a:lnTo>
                    <a:pt x="184" y="251"/>
                  </a:lnTo>
                  <a:lnTo>
                    <a:pt x="182" y="253"/>
                  </a:lnTo>
                  <a:lnTo>
                    <a:pt x="182" y="255"/>
                  </a:lnTo>
                  <a:lnTo>
                    <a:pt x="182" y="255"/>
                  </a:lnTo>
                  <a:lnTo>
                    <a:pt x="182" y="255"/>
                  </a:lnTo>
                  <a:lnTo>
                    <a:pt x="182" y="256"/>
                  </a:lnTo>
                  <a:lnTo>
                    <a:pt x="182" y="258"/>
                  </a:lnTo>
                  <a:lnTo>
                    <a:pt x="184" y="260"/>
                  </a:lnTo>
                  <a:lnTo>
                    <a:pt x="184" y="260"/>
                  </a:lnTo>
                  <a:lnTo>
                    <a:pt x="184" y="262"/>
                  </a:lnTo>
                  <a:lnTo>
                    <a:pt x="186" y="262"/>
                  </a:lnTo>
                  <a:lnTo>
                    <a:pt x="186" y="264"/>
                  </a:lnTo>
                  <a:lnTo>
                    <a:pt x="186" y="264"/>
                  </a:lnTo>
                  <a:lnTo>
                    <a:pt x="186" y="264"/>
                  </a:lnTo>
                  <a:lnTo>
                    <a:pt x="186" y="265"/>
                  </a:lnTo>
                  <a:lnTo>
                    <a:pt x="186" y="265"/>
                  </a:lnTo>
                  <a:lnTo>
                    <a:pt x="186" y="265"/>
                  </a:lnTo>
                  <a:lnTo>
                    <a:pt x="190" y="269"/>
                  </a:lnTo>
                  <a:lnTo>
                    <a:pt x="190" y="269"/>
                  </a:lnTo>
                  <a:lnTo>
                    <a:pt x="190" y="269"/>
                  </a:lnTo>
                  <a:lnTo>
                    <a:pt x="190" y="269"/>
                  </a:lnTo>
                  <a:lnTo>
                    <a:pt x="190" y="271"/>
                  </a:lnTo>
                  <a:lnTo>
                    <a:pt x="190" y="273"/>
                  </a:lnTo>
                  <a:lnTo>
                    <a:pt x="190" y="273"/>
                  </a:lnTo>
                  <a:lnTo>
                    <a:pt x="191" y="273"/>
                  </a:lnTo>
                  <a:lnTo>
                    <a:pt x="190" y="274"/>
                  </a:lnTo>
                  <a:lnTo>
                    <a:pt x="190" y="276"/>
                  </a:lnTo>
                  <a:lnTo>
                    <a:pt x="190" y="278"/>
                  </a:lnTo>
                  <a:lnTo>
                    <a:pt x="190" y="280"/>
                  </a:lnTo>
                  <a:lnTo>
                    <a:pt x="191" y="283"/>
                  </a:lnTo>
                  <a:lnTo>
                    <a:pt x="191" y="283"/>
                  </a:lnTo>
                  <a:lnTo>
                    <a:pt x="193" y="285"/>
                  </a:lnTo>
                  <a:lnTo>
                    <a:pt x="193" y="285"/>
                  </a:lnTo>
                  <a:lnTo>
                    <a:pt x="195" y="285"/>
                  </a:lnTo>
                  <a:lnTo>
                    <a:pt x="195" y="283"/>
                  </a:lnTo>
                  <a:lnTo>
                    <a:pt x="193" y="278"/>
                  </a:lnTo>
                  <a:lnTo>
                    <a:pt x="193" y="274"/>
                  </a:lnTo>
                  <a:lnTo>
                    <a:pt x="195" y="274"/>
                  </a:lnTo>
                  <a:lnTo>
                    <a:pt x="195" y="274"/>
                  </a:lnTo>
                  <a:lnTo>
                    <a:pt x="197" y="273"/>
                  </a:lnTo>
                  <a:lnTo>
                    <a:pt x="197" y="273"/>
                  </a:lnTo>
                  <a:lnTo>
                    <a:pt x="197" y="271"/>
                  </a:lnTo>
                  <a:lnTo>
                    <a:pt x="199" y="267"/>
                  </a:lnTo>
                  <a:lnTo>
                    <a:pt x="200" y="267"/>
                  </a:lnTo>
                  <a:lnTo>
                    <a:pt x="204" y="264"/>
                  </a:lnTo>
                  <a:lnTo>
                    <a:pt x="204" y="262"/>
                  </a:lnTo>
                  <a:lnTo>
                    <a:pt x="202" y="260"/>
                  </a:lnTo>
                  <a:lnTo>
                    <a:pt x="202" y="258"/>
                  </a:lnTo>
                  <a:close/>
                  <a:moveTo>
                    <a:pt x="172" y="99"/>
                  </a:moveTo>
                  <a:lnTo>
                    <a:pt x="173" y="99"/>
                  </a:lnTo>
                  <a:lnTo>
                    <a:pt x="173" y="99"/>
                  </a:lnTo>
                  <a:lnTo>
                    <a:pt x="175" y="99"/>
                  </a:lnTo>
                  <a:lnTo>
                    <a:pt x="175" y="99"/>
                  </a:lnTo>
                  <a:lnTo>
                    <a:pt x="177" y="97"/>
                  </a:lnTo>
                  <a:lnTo>
                    <a:pt x="177" y="96"/>
                  </a:lnTo>
                  <a:lnTo>
                    <a:pt x="177" y="96"/>
                  </a:lnTo>
                  <a:lnTo>
                    <a:pt x="179" y="96"/>
                  </a:lnTo>
                  <a:lnTo>
                    <a:pt x="179" y="96"/>
                  </a:lnTo>
                  <a:lnTo>
                    <a:pt x="179" y="96"/>
                  </a:lnTo>
                  <a:lnTo>
                    <a:pt x="179" y="96"/>
                  </a:lnTo>
                  <a:lnTo>
                    <a:pt x="177" y="96"/>
                  </a:lnTo>
                  <a:lnTo>
                    <a:pt x="172" y="96"/>
                  </a:lnTo>
                  <a:lnTo>
                    <a:pt x="172" y="96"/>
                  </a:lnTo>
                  <a:lnTo>
                    <a:pt x="172" y="97"/>
                  </a:lnTo>
                  <a:lnTo>
                    <a:pt x="172" y="99"/>
                  </a:lnTo>
                  <a:close/>
                  <a:moveTo>
                    <a:pt x="24" y="92"/>
                  </a:moveTo>
                  <a:lnTo>
                    <a:pt x="22" y="92"/>
                  </a:lnTo>
                  <a:lnTo>
                    <a:pt x="22" y="92"/>
                  </a:lnTo>
                  <a:lnTo>
                    <a:pt x="22" y="92"/>
                  </a:lnTo>
                  <a:lnTo>
                    <a:pt x="22" y="94"/>
                  </a:lnTo>
                  <a:lnTo>
                    <a:pt x="22" y="94"/>
                  </a:lnTo>
                  <a:lnTo>
                    <a:pt x="24" y="94"/>
                  </a:lnTo>
                  <a:lnTo>
                    <a:pt x="24" y="94"/>
                  </a:lnTo>
                  <a:lnTo>
                    <a:pt x="25" y="94"/>
                  </a:lnTo>
                  <a:lnTo>
                    <a:pt x="27" y="96"/>
                  </a:lnTo>
                  <a:lnTo>
                    <a:pt x="27" y="96"/>
                  </a:lnTo>
                  <a:lnTo>
                    <a:pt x="29" y="99"/>
                  </a:lnTo>
                  <a:lnTo>
                    <a:pt x="29" y="99"/>
                  </a:lnTo>
                  <a:lnTo>
                    <a:pt x="31" y="99"/>
                  </a:lnTo>
                  <a:lnTo>
                    <a:pt x="34" y="97"/>
                  </a:lnTo>
                  <a:lnTo>
                    <a:pt x="34" y="96"/>
                  </a:lnTo>
                  <a:lnTo>
                    <a:pt x="36" y="94"/>
                  </a:lnTo>
                  <a:lnTo>
                    <a:pt x="38" y="94"/>
                  </a:lnTo>
                  <a:lnTo>
                    <a:pt x="38" y="92"/>
                  </a:lnTo>
                  <a:lnTo>
                    <a:pt x="38" y="90"/>
                  </a:lnTo>
                  <a:lnTo>
                    <a:pt x="40" y="88"/>
                  </a:lnTo>
                  <a:lnTo>
                    <a:pt x="38" y="88"/>
                  </a:lnTo>
                  <a:lnTo>
                    <a:pt x="38" y="88"/>
                  </a:lnTo>
                  <a:lnTo>
                    <a:pt x="40" y="88"/>
                  </a:lnTo>
                  <a:lnTo>
                    <a:pt x="40" y="88"/>
                  </a:lnTo>
                  <a:lnTo>
                    <a:pt x="40" y="88"/>
                  </a:lnTo>
                  <a:lnTo>
                    <a:pt x="40" y="88"/>
                  </a:lnTo>
                  <a:lnTo>
                    <a:pt x="40" y="87"/>
                  </a:lnTo>
                  <a:lnTo>
                    <a:pt x="38" y="87"/>
                  </a:lnTo>
                  <a:lnTo>
                    <a:pt x="38" y="83"/>
                  </a:lnTo>
                  <a:lnTo>
                    <a:pt x="38" y="83"/>
                  </a:lnTo>
                  <a:lnTo>
                    <a:pt x="38" y="83"/>
                  </a:lnTo>
                  <a:lnTo>
                    <a:pt x="38" y="81"/>
                  </a:lnTo>
                  <a:lnTo>
                    <a:pt x="38" y="81"/>
                  </a:lnTo>
                  <a:lnTo>
                    <a:pt x="38" y="81"/>
                  </a:lnTo>
                  <a:lnTo>
                    <a:pt x="40" y="79"/>
                  </a:lnTo>
                  <a:lnTo>
                    <a:pt x="40" y="79"/>
                  </a:lnTo>
                  <a:lnTo>
                    <a:pt x="40" y="81"/>
                  </a:lnTo>
                  <a:lnTo>
                    <a:pt x="40" y="81"/>
                  </a:lnTo>
                  <a:lnTo>
                    <a:pt x="40" y="83"/>
                  </a:lnTo>
                  <a:lnTo>
                    <a:pt x="40" y="81"/>
                  </a:lnTo>
                  <a:lnTo>
                    <a:pt x="42" y="81"/>
                  </a:lnTo>
                  <a:lnTo>
                    <a:pt x="42" y="81"/>
                  </a:lnTo>
                  <a:lnTo>
                    <a:pt x="42" y="78"/>
                  </a:lnTo>
                  <a:lnTo>
                    <a:pt x="42" y="78"/>
                  </a:lnTo>
                  <a:lnTo>
                    <a:pt x="42" y="76"/>
                  </a:lnTo>
                  <a:lnTo>
                    <a:pt x="42" y="76"/>
                  </a:lnTo>
                  <a:lnTo>
                    <a:pt x="42" y="74"/>
                  </a:lnTo>
                  <a:lnTo>
                    <a:pt x="42" y="74"/>
                  </a:lnTo>
                  <a:lnTo>
                    <a:pt x="42" y="72"/>
                  </a:lnTo>
                  <a:lnTo>
                    <a:pt x="42" y="72"/>
                  </a:lnTo>
                  <a:lnTo>
                    <a:pt x="42" y="72"/>
                  </a:lnTo>
                  <a:lnTo>
                    <a:pt x="42" y="74"/>
                  </a:lnTo>
                  <a:lnTo>
                    <a:pt x="40" y="74"/>
                  </a:lnTo>
                  <a:lnTo>
                    <a:pt x="40" y="74"/>
                  </a:lnTo>
                  <a:lnTo>
                    <a:pt x="38" y="78"/>
                  </a:lnTo>
                  <a:lnTo>
                    <a:pt x="36" y="78"/>
                  </a:lnTo>
                  <a:lnTo>
                    <a:pt x="36" y="78"/>
                  </a:lnTo>
                  <a:lnTo>
                    <a:pt x="34" y="79"/>
                  </a:lnTo>
                  <a:lnTo>
                    <a:pt x="31" y="79"/>
                  </a:lnTo>
                  <a:lnTo>
                    <a:pt x="29" y="79"/>
                  </a:lnTo>
                  <a:lnTo>
                    <a:pt x="29" y="79"/>
                  </a:lnTo>
                  <a:lnTo>
                    <a:pt x="29" y="79"/>
                  </a:lnTo>
                  <a:lnTo>
                    <a:pt x="29" y="79"/>
                  </a:lnTo>
                  <a:lnTo>
                    <a:pt x="29" y="79"/>
                  </a:lnTo>
                  <a:lnTo>
                    <a:pt x="29" y="81"/>
                  </a:lnTo>
                  <a:lnTo>
                    <a:pt x="29" y="83"/>
                  </a:lnTo>
                  <a:lnTo>
                    <a:pt x="29" y="83"/>
                  </a:lnTo>
                  <a:lnTo>
                    <a:pt x="29" y="83"/>
                  </a:lnTo>
                  <a:lnTo>
                    <a:pt x="27" y="85"/>
                  </a:lnTo>
                  <a:lnTo>
                    <a:pt x="27" y="85"/>
                  </a:lnTo>
                  <a:lnTo>
                    <a:pt x="27" y="87"/>
                  </a:lnTo>
                  <a:lnTo>
                    <a:pt x="27" y="87"/>
                  </a:lnTo>
                  <a:lnTo>
                    <a:pt x="29" y="87"/>
                  </a:lnTo>
                  <a:lnTo>
                    <a:pt x="29" y="87"/>
                  </a:lnTo>
                  <a:lnTo>
                    <a:pt x="27" y="88"/>
                  </a:lnTo>
                  <a:lnTo>
                    <a:pt x="25" y="88"/>
                  </a:lnTo>
                  <a:lnTo>
                    <a:pt x="24" y="88"/>
                  </a:lnTo>
                  <a:lnTo>
                    <a:pt x="24" y="90"/>
                  </a:lnTo>
                  <a:lnTo>
                    <a:pt x="24" y="90"/>
                  </a:lnTo>
                  <a:lnTo>
                    <a:pt x="24" y="92"/>
                  </a:lnTo>
                  <a:lnTo>
                    <a:pt x="24" y="92"/>
                  </a:lnTo>
                  <a:lnTo>
                    <a:pt x="24" y="92"/>
                  </a:lnTo>
                  <a:close/>
                  <a:moveTo>
                    <a:pt x="141" y="47"/>
                  </a:moveTo>
                  <a:lnTo>
                    <a:pt x="141" y="49"/>
                  </a:lnTo>
                  <a:lnTo>
                    <a:pt x="143" y="49"/>
                  </a:lnTo>
                  <a:lnTo>
                    <a:pt x="145" y="50"/>
                  </a:lnTo>
                  <a:lnTo>
                    <a:pt x="146" y="52"/>
                  </a:lnTo>
                  <a:lnTo>
                    <a:pt x="148" y="52"/>
                  </a:lnTo>
                  <a:lnTo>
                    <a:pt x="148" y="50"/>
                  </a:lnTo>
                  <a:lnTo>
                    <a:pt x="148" y="49"/>
                  </a:lnTo>
                  <a:lnTo>
                    <a:pt x="150" y="49"/>
                  </a:lnTo>
                  <a:lnTo>
                    <a:pt x="150" y="47"/>
                  </a:lnTo>
                  <a:lnTo>
                    <a:pt x="150" y="45"/>
                  </a:lnTo>
                  <a:lnTo>
                    <a:pt x="150" y="43"/>
                  </a:lnTo>
                  <a:lnTo>
                    <a:pt x="150" y="43"/>
                  </a:lnTo>
                  <a:lnTo>
                    <a:pt x="154" y="41"/>
                  </a:lnTo>
                  <a:lnTo>
                    <a:pt x="154" y="43"/>
                  </a:lnTo>
                  <a:lnTo>
                    <a:pt x="155" y="43"/>
                  </a:lnTo>
                  <a:lnTo>
                    <a:pt x="155" y="41"/>
                  </a:lnTo>
                  <a:lnTo>
                    <a:pt x="155" y="41"/>
                  </a:lnTo>
                  <a:lnTo>
                    <a:pt x="155" y="40"/>
                  </a:lnTo>
                  <a:lnTo>
                    <a:pt x="155" y="40"/>
                  </a:lnTo>
                  <a:lnTo>
                    <a:pt x="155" y="40"/>
                  </a:lnTo>
                  <a:lnTo>
                    <a:pt x="154" y="40"/>
                  </a:lnTo>
                  <a:lnTo>
                    <a:pt x="152" y="40"/>
                  </a:lnTo>
                  <a:lnTo>
                    <a:pt x="148" y="40"/>
                  </a:lnTo>
                  <a:lnTo>
                    <a:pt x="146" y="41"/>
                  </a:lnTo>
                  <a:lnTo>
                    <a:pt x="145" y="41"/>
                  </a:lnTo>
                  <a:lnTo>
                    <a:pt x="143" y="41"/>
                  </a:lnTo>
                  <a:lnTo>
                    <a:pt x="143" y="43"/>
                  </a:lnTo>
                  <a:lnTo>
                    <a:pt x="141" y="45"/>
                  </a:lnTo>
                  <a:lnTo>
                    <a:pt x="139" y="45"/>
                  </a:lnTo>
                  <a:lnTo>
                    <a:pt x="139" y="45"/>
                  </a:lnTo>
                  <a:lnTo>
                    <a:pt x="139" y="47"/>
                  </a:lnTo>
                  <a:lnTo>
                    <a:pt x="141" y="47"/>
                  </a:lnTo>
                  <a:close/>
                  <a:moveTo>
                    <a:pt x="83" y="251"/>
                  </a:moveTo>
                  <a:lnTo>
                    <a:pt x="83" y="249"/>
                  </a:lnTo>
                  <a:lnTo>
                    <a:pt x="81" y="249"/>
                  </a:lnTo>
                  <a:lnTo>
                    <a:pt x="80" y="247"/>
                  </a:lnTo>
                  <a:lnTo>
                    <a:pt x="78" y="247"/>
                  </a:lnTo>
                  <a:lnTo>
                    <a:pt x="76" y="246"/>
                  </a:lnTo>
                  <a:lnTo>
                    <a:pt x="74" y="244"/>
                  </a:lnTo>
                  <a:lnTo>
                    <a:pt x="74" y="244"/>
                  </a:lnTo>
                  <a:lnTo>
                    <a:pt x="74" y="246"/>
                  </a:lnTo>
                  <a:lnTo>
                    <a:pt x="74" y="246"/>
                  </a:lnTo>
                  <a:lnTo>
                    <a:pt x="72" y="246"/>
                  </a:lnTo>
                  <a:lnTo>
                    <a:pt x="72" y="246"/>
                  </a:lnTo>
                  <a:lnTo>
                    <a:pt x="72" y="246"/>
                  </a:lnTo>
                  <a:lnTo>
                    <a:pt x="69" y="247"/>
                  </a:lnTo>
                  <a:lnTo>
                    <a:pt x="69" y="247"/>
                  </a:lnTo>
                  <a:lnTo>
                    <a:pt x="67" y="246"/>
                  </a:lnTo>
                  <a:lnTo>
                    <a:pt x="69" y="246"/>
                  </a:lnTo>
                  <a:lnTo>
                    <a:pt x="70" y="244"/>
                  </a:lnTo>
                  <a:lnTo>
                    <a:pt x="72" y="244"/>
                  </a:lnTo>
                  <a:lnTo>
                    <a:pt x="72" y="244"/>
                  </a:lnTo>
                  <a:lnTo>
                    <a:pt x="74" y="242"/>
                  </a:lnTo>
                  <a:lnTo>
                    <a:pt x="72" y="240"/>
                  </a:lnTo>
                  <a:lnTo>
                    <a:pt x="72" y="238"/>
                  </a:lnTo>
                  <a:lnTo>
                    <a:pt x="70" y="238"/>
                  </a:lnTo>
                  <a:lnTo>
                    <a:pt x="70" y="238"/>
                  </a:lnTo>
                  <a:lnTo>
                    <a:pt x="69" y="238"/>
                  </a:lnTo>
                  <a:lnTo>
                    <a:pt x="69" y="238"/>
                  </a:lnTo>
                  <a:lnTo>
                    <a:pt x="69" y="236"/>
                  </a:lnTo>
                  <a:lnTo>
                    <a:pt x="70" y="236"/>
                  </a:lnTo>
                  <a:lnTo>
                    <a:pt x="72" y="236"/>
                  </a:lnTo>
                  <a:lnTo>
                    <a:pt x="72" y="236"/>
                  </a:lnTo>
                  <a:lnTo>
                    <a:pt x="70" y="236"/>
                  </a:lnTo>
                  <a:lnTo>
                    <a:pt x="70" y="236"/>
                  </a:lnTo>
                  <a:lnTo>
                    <a:pt x="70" y="235"/>
                  </a:lnTo>
                  <a:lnTo>
                    <a:pt x="70" y="235"/>
                  </a:lnTo>
                  <a:lnTo>
                    <a:pt x="70" y="235"/>
                  </a:lnTo>
                  <a:lnTo>
                    <a:pt x="72" y="235"/>
                  </a:lnTo>
                  <a:lnTo>
                    <a:pt x="72" y="233"/>
                  </a:lnTo>
                  <a:lnTo>
                    <a:pt x="74" y="233"/>
                  </a:lnTo>
                  <a:lnTo>
                    <a:pt x="74" y="233"/>
                  </a:lnTo>
                  <a:lnTo>
                    <a:pt x="74" y="231"/>
                  </a:lnTo>
                  <a:lnTo>
                    <a:pt x="76" y="231"/>
                  </a:lnTo>
                  <a:lnTo>
                    <a:pt x="78" y="233"/>
                  </a:lnTo>
                  <a:lnTo>
                    <a:pt x="80" y="233"/>
                  </a:lnTo>
                  <a:lnTo>
                    <a:pt x="80" y="231"/>
                  </a:lnTo>
                  <a:lnTo>
                    <a:pt x="80" y="231"/>
                  </a:lnTo>
                  <a:lnTo>
                    <a:pt x="80" y="231"/>
                  </a:lnTo>
                  <a:lnTo>
                    <a:pt x="81" y="229"/>
                  </a:lnTo>
                  <a:lnTo>
                    <a:pt x="81" y="229"/>
                  </a:lnTo>
                  <a:lnTo>
                    <a:pt x="81" y="227"/>
                  </a:lnTo>
                  <a:lnTo>
                    <a:pt x="81" y="227"/>
                  </a:lnTo>
                  <a:lnTo>
                    <a:pt x="81" y="226"/>
                  </a:lnTo>
                  <a:lnTo>
                    <a:pt x="81" y="226"/>
                  </a:lnTo>
                  <a:lnTo>
                    <a:pt x="80" y="224"/>
                  </a:lnTo>
                  <a:lnTo>
                    <a:pt x="78" y="222"/>
                  </a:lnTo>
                  <a:lnTo>
                    <a:pt x="78" y="220"/>
                  </a:lnTo>
                  <a:lnTo>
                    <a:pt x="78" y="220"/>
                  </a:lnTo>
                  <a:lnTo>
                    <a:pt x="78" y="220"/>
                  </a:lnTo>
                  <a:lnTo>
                    <a:pt x="78" y="218"/>
                  </a:lnTo>
                  <a:lnTo>
                    <a:pt x="78" y="218"/>
                  </a:lnTo>
                  <a:lnTo>
                    <a:pt x="78" y="217"/>
                  </a:lnTo>
                  <a:lnTo>
                    <a:pt x="76" y="217"/>
                  </a:lnTo>
                  <a:lnTo>
                    <a:pt x="76" y="217"/>
                  </a:lnTo>
                  <a:lnTo>
                    <a:pt x="76" y="215"/>
                  </a:lnTo>
                  <a:lnTo>
                    <a:pt x="76" y="215"/>
                  </a:lnTo>
                  <a:lnTo>
                    <a:pt x="76" y="213"/>
                  </a:lnTo>
                  <a:lnTo>
                    <a:pt x="76" y="213"/>
                  </a:lnTo>
                  <a:lnTo>
                    <a:pt x="76" y="211"/>
                  </a:lnTo>
                  <a:lnTo>
                    <a:pt x="76" y="211"/>
                  </a:lnTo>
                  <a:lnTo>
                    <a:pt x="78" y="211"/>
                  </a:lnTo>
                  <a:lnTo>
                    <a:pt x="78" y="209"/>
                  </a:lnTo>
                  <a:lnTo>
                    <a:pt x="80" y="209"/>
                  </a:lnTo>
                  <a:lnTo>
                    <a:pt x="80" y="208"/>
                  </a:lnTo>
                  <a:lnTo>
                    <a:pt x="80" y="208"/>
                  </a:lnTo>
                  <a:lnTo>
                    <a:pt x="76" y="206"/>
                  </a:lnTo>
                  <a:lnTo>
                    <a:pt x="76" y="206"/>
                  </a:lnTo>
                  <a:lnTo>
                    <a:pt x="76" y="206"/>
                  </a:lnTo>
                  <a:lnTo>
                    <a:pt x="72" y="206"/>
                  </a:lnTo>
                  <a:lnTo>
                    <a:pt x="72" y="206"/>
                  </a:lnTo>
                  <a:lnTo>
                    <a:pt x="70" y="206"/>
                  </a:lnTo>
                  <a:lnTo>
                    <a:pt x="72" y="206"/>
                  </a:lnTo>
                  <a:lnTo>
                    <a:pt x="74" y="204"/>
                  </a:lnTo>
                  <a:lnTo>
                    <a:pt x="74" y="204"/>
                  </a:lnTo>
                  <a:lnTo>
                    <a:pt x="74" y="204"/>
                  </a:lnTo>
                  <a:lnTo>
                    <a:pt x="74" y="202"/>
                  </a:lnTo>
                  <a:lnTo>
                    <a:pt x="74" y="202"/>
                  </a:lnTo>
                  <a:lnTo>
                    <a:pt x="76" y="204"/>
                  </a:lnTo>
                  <a:lnTo>
                    <a:pt x="76" y="204"/>
                  </a:lnTo>
                  <a:lnTo>
                    <a:pt x="78" y="204"/>
                  </a:lnTo>
                  <a:lnTo>
                    <a:pt x="78" y="202"/>
                  </a:lnTo>
                  <a:lnTo>
                    <a:pt x="81" y="202"/>
                  </a:lnTo>
                  <a:lnTo>
                    <a:pt x="81" y="200"/>
                  </a:lnTo>
                  <a:lnTo>
                    <a:pt x="81" y="200"/>
                  </a:lnTo>
                  <a:lnTo>
                    <a:pt x="81" y="200"/>
                  </a:lnTo>
                  <a:lnTo>
                    <a:pt x="81" y="199"/>
                  </a:lnTo>
                  <a:lnTo>
                    <a:pt x="83" y="199"/>
                  </a:lnTo>
                  <a:lnTo>
                    <a:pt x="83" y="199"/>
                  </a:lnTo>
                  <a:lnTo>
                    <a:pt x="85" y="197"/>
                  </a:lnTo>
                  <a:lnTo>
                    <a:pt x="89" y="195"/>
                  </a:lnTo>
                  <a:lnTo>
                    <a:pt x="89" y="193"/>
                  </a:lnTo>
                  <a:lnTo>
                    <a:pt x="83" y="193"/>
                  </a:lnTo>
                  <a:lnTo>
                    <a:pt x="83" y="193"/>
                  </a:lnTo>
                  <a:lnTo>
                    <a:pt x="83" y="193"/>
                  </a:lnTo>
                  <a:lnTo>
                    <a:pt x="81" y="191"/>
                  </a:lnTo>
                  <a:lnTo>
                    <a:pt x="81" y="191"/>
                  </a:lnTo>
                  <a:lnTo>
                    <a:pt x="80" y="188"/>
                  </a:lnTo>
                  <a:lnTo>
                    <a:pt x="78" y="188"/>
                  </a:lnTo>
                  <a:lnTo>
                    <a:pt x="74" y="188"/>
                  </a:lnTo>
                  <a:lnTo>
                    <a:pt x="74" y="188"/>
                  </a:lnTo>
                  <a:lnTo>
                    <a:pt x="74" y="186"/>
                  </a:lnTo>
                  <a:lnTo>
                    <a:pt x="74" y="186"/>
                  </a:lnTo>
                  <a:lnTo>
                    <a:pt x="74" y="186"/>
                  </a:lnTo>
                  <a:lnTo>
                    <a:pt x="74" y="186"/>
                  </a:lnTo>
                  <a:lnTo>
                    <a:pt x="76" y="186"/>
                  </a:lnTo>
                  <a:lnTo>
                    <a:pt x="80" y="186"/>
                  </a:lnTo>
                  <a:lnTo>
                    <a:pt x="81" y="186"/>
                  </a:lnTo>
                  <a:lnTo>
                    <a:pt x="83" y="188"/>
                  </a:lnTo>
                  <a:lnTo>
                    <a:pt x="85" y="190"/>
                  </a:lnTo>
                  <a:lnTo>
                    <a:pt x="87" y="190"/>
                  </a:lnTo>
                  <a:lnTo>
                    <a:pt x="90" y="188"/>
                  </a:lnTo>
                  <a:lnTo>
                    <a:pt x="96" y="186"/>
                  </a:lnTo>
                  <a:lnTo>
                    <a:pt x="96" y="188"/>
                  </a:lnTo>
                  <a:lnTo>
                    <a:pt x="96" y="186"/>
                  </a:lnTo>
                  <a:lnTo>
                    <a:pt x="98" y="186"/>
                  </a:lnTo>
                  <a:lnTo>
                    <a:pt x="96" y="184"/>
                  </a:lnTo>
                  <a:lnTo>
                    <a:pt x="98" y="184"/>
                  </a:lnTo>
                  <a:lnTo>
                    <a:pt x="99" y="182"/>
                  </a:lnTo>
                  <a:lnTo>
                    <a:pt x="99" y="182"/>
                  </a:lnTo>
                  <a:lnTo>
                    <a:pt x="98" y="182"/>
                  </a:lnTo>
                  <a:lnTo>
                    <a:pt x="98" y="182"/>
                  </a:lnTo>
                  <a:lnTo>
                    <a:pt x="98" y="182"/>
                  </a:lnTo>
                  <a:lnTo>
                    <a:pt x="98" y="180"/>
                  </a:lnTo>
                  <a:lnTo>
                    <a:pt x="98" y="179"/>
                  </a:lnTo>
                  <a:lnTo>
                    <a:pt x="98" y="177"/>
                  </a:lnTo>
                  <a:lnTo>
                    <a:pt x="98" y="177"/>
                  </a:lnTo>
                  <a:lnTo>
                    <a:pt x="90" y="175"/>
                  </a:lnTo>
                  <a:lnTo>
                    <a:pt x="89" y="173"/>
                  </a:lnTo>
                  <a:lnTo>
                    <a:pt x="90" y="173"/>
                  </a:lnTo>
                  <a:lnTo>
                    <a:pt x="94" y="173"/>
                  </a:lnTo>
                  <a:lnTo>
                    <a:pt x="94" y="173"/>
                  </a:lnTo>
                  <a:lnTo>
                    <a:pt x="94" y="173"/>
                  </a:lnTo>
                  <a:lnTo>
                    <a:pt x="96" y="171"/>
                  </a:lnTo>
                  <a:lnTo>
                    <a:pt x="96" y="171"/>
                  </a:lnTo>
                  <a:lnTo>
                    <a:pt x="96" y="171"/>
                  </a:lnTo>
                  <a:lnTo>
                    <a:pt x="101" y="171"/>
                  </a:lnTo>
                  <a:lnTo>
                    <a:pt x="101" y="171"/>
                  </a:lnTo>
                  <a:lnTo>
                    <a:pt x="103" y="171"/>
                  </a:lnTo>
                  <a:lnTo>
                    <a:pt x="103" y="173"/>
                  </a:lnTo>
                  <a:lnTo>
                    <a:pt x="103" y="173"/>
                  </a:lnTo>
                  <a:lnTo>
                    <a:pt x="103" y="173"/>
                  </a:lnTo>
                  <a:lnTo>
                    <a:pt x="103" y="175"/>
                  </a:lnTo>
                  <a:lnTo>
                    <a:pt x="105" y="175"/>
                  </a:lnTo>
                  <a:lnTo>
                    <a:pt x="105" y="175"/>
                  </a:lnTo>
                  <a:lnTo>
                    <a:pt x="105" y="175"/>
                  </a:lnTo>
                  <a:lnTo>
                    <a:pt x="105" y="175"/>
                  </a:lnTo>
                  <a:lnTo>
                    <a:pt x="105" y="175"/>
                  </a:lnTo>
                  <a:lnTo>
                    <a:pt x="107" y="173"/>
                  </a:lnTo>
                  <a:lnTo>
                    <a:pt x="105" y="173"/>
                  </a:lnTo>
                  <a:lnTo>
                    <a:pt x="105" y="171"/>
                  </a:lnTo>
                  <a:lnTo>
                    <a:pt x="105" y="171"/>
                  </a:lnTo>
                  <a:lnTo>
                    <a:pt x="105" y="171"/>
                  </a:lnTo>
                  <a:lnTo>
                    <a:pt x="107" y="171"/>
                  </a:lnTo>
                  <a:lnTo>
                    <a:pt x="107" y="170"/>
                  </a:lnTo>
                  <a:lnTo>
                    <a:pt x="107" y="170"/>
                  </a:lnTo>
                  <a:lnTo>
                    <a:pt x="107" y="170"/>
                  </a:lnTo>
                  <a:lnTo>
                    <a:pt x="108" y="168"/>
                  </a:lnTo>
                  <a:lnTo>
                    <a:pt x="108" y="168"/>
                  </a:lnTo>
                  <a:lnTo>
                    <a:pt x="108" y="166"/>
                  </a:lnTo>
                  <a:lnTo>
                    <a:pt x="108" y="166"/>
                  </a:lnTo>
                  <a:lnTo>
                    <a:pt x="108" y="162"/>
                  </a:lnTo>
                  <a:lnTo>
                    <a:pt x="108" y="162"/>
                  </a:lnTo>
                  <a:lnTo>
                    <a:pt x="110" y="159"/>
                  </a:lnTo>
                  <a:lnTo>
                    <a:pt x="110" y="159"/>
                  </a:lnTo>
                  <a:lnTo>
                    <a:pt x="108" y="159"/>
                  </a:lnTo>
                  <a:lnTo>
                    <a:pt x="107" y="159"/>
                  </a:lnTo>
                  <a:lnTo>
                    <a:pt x="108" y="157"/>
                  </a:lnTo>
                  <a:lnTo>
                    <a:pt x="108" y="155"/>
                  </a:lnTo>
                  <a:lnTo>
                    <a:pt x="108" y="153"/>
                  </a:lnTo>
                  <a:lnTo>
                    <a:pt x="108" y="152"/>
                  </a:lnTo>
                  <a:lnTo>
                    <a:pt x="108" y="150"/>
                  </a:lnTo>
                  <a:lnTo>
                    <a:pt x="107" y="148"/>
                  </a:lnTo>
                  <a:lnTo>
                    <a:pt x="107" y="148"/>
                  </a:lnTo>
                  <a:lnTo>
                    <a:pt x="108" y="144"/>
                  </a:lnTo>
                  <a:lnTo>
                    <a:pt x="108" y="144"/>
                  </a:lnTo>
                  <a:lnTo>
                    <a:pt x="112" y="141"/>
                  </a:lnTo>
                  <a:lnTo>
                    <a:pt x="112" y="139"/>
                  </a:lnTo>
                  <a:lnTo>
                    <a:pt x="114" y="137"/>
                  </a:lnTo>
                  <a:lnTo>
                    <a:pt x="114" y="135"/>
                  </a:lnTo>
                  <a:lnTo>
                    <a:pt x="116" y="135"/>
                  </a:lnTo>
                  <a:lnTo>
                    <a:pt x="116" y="135"/>
                  </a:lnTo>
                  <a:lnTo>
                    <a:pt x="116" y="135"/>
                  </a:lnTo>
                  <a:lnTo>
                    <a:pt x="116" y="134"/>
                  </a:lnTo>
                  <a:lnTo>
                    <a:pt x="117" y="134"/>
                  </a:lnTo>
                  <a:lnTo>
                    <a:pt x="117" y="134"/>
                  </a:lnTo>
                  <a:lnTo>
                    <a:pt x="119" y="134"/>
                  </a:lnTo>
                  <a:lnTo>
                    <a:pt x="119" y="135"/>
                  </a:lnTo>
                  <a:lnTo>
                    <a:pt x="119" y="135"/>
                  </a:lnTo>
                  <a:lnTo>
                    <a:pt x="121" y="135"/>
                  </a:lnTo>
                  <a:lnTo>
                    <a:pt x="121" y="135"/>
                  </a:lnTo>
                  <a:lnTo>
                    <a:pt x="119" y="139"/>
                  </a:lnTo>
                  <a:lnTo>
                    <a:pt x="119" y="139"/>
                  </a:lnTo>
                  <a:lnTo>
                    <a:pt x="121" y="141"/>
                  </a:lnTo>
                  <a:lnTo>
                    <a:pt x="119" y="143"/>
                  </a:lnTo>
                  <a:lnTo>
                    <a:pt x="119" y="143"/>
                  </a:lnTo>
                  <a:lnTo>
                    <a:pt x="117" y="141"/>
                  </a:lnTo>
                  <a:lnTo>
                    <a:pt x="117" y="141"/>
                  </a:lnTo>
                  <a:lnTo>
                    <a:pt x="116" y="141"/>
                  </a:lnTo>
                  <a:lnTo>
                    <a:pt x="116" y="143"/>
                  </a:lnTo>
                  <a:lnTo>
                    <a:pt x="114" y="143"/>
                  </a:lnTo>
                  <a:lnTo>
                    <a:pt x="116" y="144"/>
                  </a:lnTo>
                  <a:lnTo>
                    <a:pt x="116" y="144"/>
                  </a:lnTo>
                  <a:lnTo>
                    <a:pt x="116" y="146"/>
                  </a:lnTo>
                  <a:lnTo>
                    <a:pt x="117" y="146"/>
                  </a:lnTo>
                  <a:lnTo>
                    <a:pt x="119" y="144"/>
                  </a:lnTo>
                  <a:lnTo>
                    <a:pt x="119" y="144"/>
                  </a:lnTo>
                  <a:lnTo>
                    <a:pt x="121" y="146"/>
                  </a:lnTo>
                  <a:lnTo>
                    <a:pt x="121" y="146"/>
                  </a:lnTo>
                  <a:lnTo>
                    <a:pt x="123" y="146"/>
                  </a:lnTo>
                  <a:lnTo>
                    <a:pt x="121" y="146"/>
                  </a:lnTo>
                  <a:lnTo>
                    <a:pt x="121" y="148"/>
                  </a:lnTo>
                  <a:lnTo>
                    <a:pt x="121" y="148"/>
                  </a:lnTo>
                  <a:lnTo>
                    <a:pt x="121" y="148"/>
                  </a:lnTo>
                  <a:lnTo>
                    <a:pt x="121" y="150"/>
                  </a:lnTo>
                  <a:lnTo>
                    <a:pt x="121" y="152"/>
                  </a:lnTo>
                  <a:lnTo>
                    <a:pt x="123" y="152"/>
                  </a:lnTo>
                  <a:lnTo>
                    <a:pt x="123" y="152"/>
                  </a:lnTo>
                  <a:lnTo>
                    <a:pt x="125" y="152"/>
                  </a:lnTo>
                  <a:lnTo>
                    <a:pt x="125" y="150"/>
                  </a:lnTo>
                  <a:lnTo>
                    <a:pt x="125" y="150"/>
                  </a:lnTo>
                  <a:lnTo>
                    <a:pt x="123" y="146"/>
                  </a:lnTo>
                  <a:lnTo>
                    <a:pt x="123" y="144"/>
                  </a:lnTo>
                  <a:lnTo>
                    <a:pt x="125" y="143"/>
                  </a:lnTo>
                  <a:lnTo>
                    <a:pt x="126" y="141"/>
                  </a:lnTo>
                  <a:lnTo>
                    <a:pt x="126" y="139"/>
                  </a:lnTo>
                  <a:lnTo>
                    <a:pt x="128" y="139"/>
                  </a:lnTo>
                  <a:lnTo>
                    <a:pt x="128" y="141"/>
                  </a:lnTo>
                  <a:lnTo>
                    <a:pt x="130" y="141"/>
                  </a:lnTo>
                  <a:lnTo>
                    <a:pt x="130" y="141"/>
                  </a:lnTo>
                  <a:lnTo>
                    <a:pt x="130" y="143"/>
                  </a:lnTo>
                  <a:lnTo>
                    <a:pt x="130" y="143"/>
                  </a:lnTo>
                  <a:lnTo>
                    <a:pt x="130" y="143"/>
                  </a:lnTo>
                  <a:lnTo>
                    <a:pt x="128" y="144"/>
                  </a:lnTo>
                  <a:lnTo>
                    <a:pt x="130" y="146"/>
                  </a:lnTo>
                  <a:lnTo>
                    <a:pt x="132" y="146"/>
                  </a:lnTo>
                  <a:lnTo>
                    <a:pt x="134" y="146"/>
                  </a:lnTo>
                  <a:lnTo>
                    <a:pt x="134" y="144"/>
                  </a:lnTo>
                  <a:lnTo>
                    <a:pt x="134" y="141"/>
                  </a:lnTo>
                  <a:lnTo>
                    <a:pt x="134" y="141"/>
                  </a:lnTo>
                  <a:lnTo>
                    <a:pt x="134" y="139"/>
                  </a:lnTo>
                  <a:lnTo>
                    <a:pt x="137" y="137"/>
                  </a:lnTo>
                  <a:lnTo>
                    <a:pt x="141" y="130"/>
                  </a:lnTo>
                  <a:lnTo>
                    <a:pt x="143" y="128"/>
                  </a:lnTo>
                  <a:lnTo>
                    <a:pt x="143" y="126"/>
                  </a:lnTo>
                  <a:lnTo>
                    <a:pt x="143" y="125"/>
                  </a:lnTo>
                  <a:lnTo>
                    <a:pt x="143" y="123"/>
                  </a:lnTo>
                  <a:lnTo>
                    <a:pt x="145" y="121"/>
                  </a:lnTo>
                  <a:lnTo>
                    <a:pt x="145" y="121"/>
                  </a:lnTo>
                  <a:lnTo>
                    <a:pt x="141" y="117"/>
                  </a:lnTo>
                  <a:lnTo>
                    <a:pt x="139" y="114"/>
                  </a:lnTo>
                  <a:lnTo>
                    <a:pt x="139" y="114"/>
                  </a:lnTo>
                  <a:lnTo>
                    <a:pt x="137" y="112"/>
                  </a:lnTo>
                  <a:lnTo>
                    <a:pt x="135" y="112"/>
                  </a:lnTo>
                  <a:lnTo>
                    <a:pt x="123" y="114"/>
                  </a:lnTo>
                  <a:lnTo>
                    <a:pt x="119" y="114"/>
                  </a:lnTo>
                  <a:lnTo>
                    <a:pt x="116" y="112"/>
                  </a:lnTo>
                  <a:lnTo>
                    <a:pt x="114" y="110"/>
                  </a:lnTo>
                  <a:lnTo>
                    <a:pt x="114" y="110"/>
                  </a:lnTo>
                  <a:lnTo>
                    <a:pt x="114" y="110"/>
                  </a:lnTo>
                  <a:lnTo>
                    <a:pt x="114" y="108"/>
                  </a:lnTo>
                  <a:lnTo>
                    <a:pt x="114" y="106"/>
                  </a:lnTo>
                  <a:lnTo>
                    <a:pt x="112" y="106"/>
                  </a:lnTo>
                  <a:lnTo>
                    <a:pt x="112" y="106"/>
                  </a:lnTo>
                  <a:lnTo>
                    <a:pt x="110" y="108"/>
                  </a:lnTo>
                  <a:lnTo>
                    <a:pt x="108" y="110"/>
                  </a:lnTo>
                  <a:lnTo>
                    <a:pt x="107" y="112"/>
                  </a:lnTo>
                  <a:lnTo>
                    <a:pt x="107" y="114"/>
                  </a:lnTo>
                  <a:lnTo>
                    <a:pt x="107" y="117"/>
                  </a:lnTo>
                  <a:lnTo>
                    <a:pt x="107" y="119"/>
                  </a:lnTo>
                  <a:lnTo>
                    <a:pt x="105" y="119"/>
                  </a:lnTo>
                  <a:lnTo>
                    <a:pt x="105" y="117"/>
                  </a:lnTo>
                  <a:lnTo>
                    <a:pt x="107" y="117"/>
                  </a:lnTo>
                  <a:lnTo>
                    <a:pt x="107" y="115"/>
                  </a:lnTo>
                  <a:lnTo>
                    <a:pt x="107" y="114"/>
                  </a:lnTo>
                  <a:lnTo>
                    <a:pt x="107" y="114"/>
                  </a:lnTo>
                  <a:lnTo>
                    <a:pt x="107" y="110"/>
                  </a:lnTo>
                  <a:lnTo>
                    <a:pt x="107" y="110"/>
                  </a:lnTo>
                  <a:lnTo>
                    <a:pt x="110" y="106"/>
                  </a:lnTo>
                  <a:lnTo>
                    <a:pt x="114" y="105"/>
                  </a:lnTo>
                  <a:lnTo>
                    <a:pt x="114" y="103"/>
                  </a:lnTo>
                  <a:lnTo>
                    <a:pt x="114" y="99"/>
                  </a:lnTo>
                  <a:lnTo>
                    <a:pt x="112" y="97"/>
                  </a:lnTo>
                  <a:lnTo>
                    <a:pt x="112" y="97"/>
                  </a:lnTo>
                  <a:lnTo>
                    <a:pt x="110" y="99"/>
                  </a:lnTo>
                  <a:lnTo>
                    <a:pt x="108" y="99"/>
                  </a:lnTo>
                  <a:lnTo>
                    <a:pt x="105" y="97"/>
                  </a:lnTo>
                  <a:lnTo>
                    <a:pt x="105" y="97"/>
                  </a:lnTo>
                  <a:lnTo>
                    <a:pt x="105" y="97"/>
                  </a:lnTo>
                  <a:lnTo>
                    <a:pt x="105" y="97"/>
                  </a:lnTo>
                  <a:lnTo>
                    <a:pt x="103" y="96"/>
                  </a:lnTo>
                  <a:lnTo>
                    <a:pt x="103" y="96"/>
                  </a:lnTo>
                  <a:lnTo>
                    <a:pt x="103" y="97"/>
                  </a:lnTo>
                  <a:lnTo>
                    <a:pt x="103" y="97"/>
                  </a:lnTo>
                  <a:lnTo>
                    <a:pt x="101" y="99"/>
                  </a:lnTo>
                  <a:lnTo>
                    <a:pt x="101" y="99"/>
                  </a:lnTo>
                  <a:lnTo>
                    <a:pt x="101" y="99"/>
                  </a:lnTo>
                  <a:lnTo>
                    <a:pt x="99" y="99"/>
                  </a:lnTo>
                  <a:lnTo>
                    <a:pt x="99" y="99"/>
                  </a:lnTo>
                  <a:lnTo>
                    <a:pt x="99" y="99"/>
                  </a:lnTo>
                  <a:lnTo>
                    <a:pt x="99" y="99"/>
                  </a:lnTo>
                  <a:lnTo>
                    <a:pt x="99" y="99"/>
                  </a:lnTo>
                  <a:lnTo>
                    <a:pt x="99" y="99"/>
                  </a:lnTo>
                  <a:lnTo>
                    <a:pt x="98" y="99"/>
                  </a:lnTo>
                  <a:lnTo>
                    <a:pt x="98" y="99"/>
                  </a:lnTo>
                  <a:lnTo>
                    <a:pt x="96" y="101"/>
                  </a:lnTo>
                  <a:lnTo>
                    <a:pt x="89" y="103"/>
                  </a:lnTo>
                  <a:lnTo>
                    <a:pt x="87" y="103"/>
                  </a:lnTo>
                  <a:lnTo>
                    <a:pt x="87" y="103"/>
                  </a:lnTo>
                  <a:lnTo>
                    <a:pt x="94" y="101"/>
                  </a:lnTo>
                  <a:lnTo>
                    <a:pt x="96" y="99"/>
                  </a:lnTo>
                  <a:lnTo>
                    <a:pt x="98" y="99"/>
                  </a:lnTo>
                  <a:lnTo>
                    <a:pt x="99" y="97"/>
                  </a:lnTo>
                  <a:lnTo>
                    <a:pt x="99" y="97"/>
                  </a:lnTo>
                  <a:lnTo>
                    <a:pt x="101" y="97"/>
                  </a:lnTo>
                  <a:lnTo>
                    <a:pt x="101" y="97"/>
                  </a:lnTo>
                  <a:lnTo>
                    <a:pt x="101" y="96"/>
                  </a:lnTo>
                  <a:lnTo>
                    <a:pt x="103" y="96"/>
                  </a:lnTo>
                  <a:lnTo>
                    <a:pt x="105" y="96"/>
                  </a:lnTo>
                  <a:lnTo>
                    <a:pt x="105" y="96"/>
                  </a:lnTo>
                  <a:lnTo>
                    <a:pt x="107" y="97"/>
                  </a:lnTo>
                  <a:lnTo>
                    <a:pt x="107" y="96"/>
                  </a:lnTo>
                  <a:lnTo>
                    <a:pt x="108" y="96"/>
                  </a:lnTo>
                  <a:lnTo>
                    <a:pt x="110" y="96"/>
                  </a:lnTo>
                  <a:lnTo>
                    <a:pt x="110" y="96"/>
                  </a:lnTo>
                  <a:lnTo>
                    <a:pt x="112" y="97"/>
                  </a:lnTo>
                  <a:lnTo>
                    <a:pt x="112" y="97"/>
                  </a:lnTo>
                  <a:lnTo>
                    <a:pt x="114" y="96"/>
                  </a:lnTo>
                  <a:lnTo>
                    <a:pt x="112" y="96"/>
                  </a:lnTo>
                  <a:lnTo>
                    <a:pt x="112" y="94"/>
                  </a:lnTo>
                  <a:lnTo>
                    <a:pt x="112" y="94"/>
                  </a:lnTo>
                  <a:lnTo>
                    <a:pt x="110" y="90"/>
                  </a:lnTo>
                  <a:lnTo>
                    <a:pt x="110" y="88"/>
                  </a:lnTo>
                  <a:lnTo>
                    <a:pt x="110" y="85"/>
                  </a:lnTo>
                  <a:lnTo>
                    <a:pt x="110" y="79"/>
                  </a:lnTo>
                  <a:lnTo>
                    <a:pt x="108" y="79"/>
                  </a:lnTo>
                  <a:lnTo>
                    <a:pt x="110" y="78"/>
                  </a:lnTo>
                  <a:lnTo>
                    <a:pt x="110" y="76"/>
                  </a:lnTo>
                  <a:lnTo>
                    <a:pt x="110" y="74"/>
                  </a:lnTo>
                  <a:lnTo>
                    <a:pt x="110" y="74"/>
                  </a:lnTo>
                  <a:lnTo>
                    <a:pt x="112" y="72"/>
                  </a:lnTo>
                  <a:lnTo>
                    <a:pt x="110" y="70"/>
                  </a:lnTo>
                  <a:lnTo>
                    <a:pt x="107" y="70"/>
                  </a:lnTo>
                  <a:lnTo>
                    <a:pt x="105" y="70"/>
                  </a:lnTo>
                  <a:lnTo>
                    <a:pt x="103" y="69"/>
                  </a:lnTo>
                  <a:lnTo>
                    <a:pt x="101" y="69"/>
                  </a:lnTo>
                  <a:lnTo>
                    <a:pt x="98" y="63"/>
                  </a:lnTo>
                  <a:lnTo>
                    <a:pt x="96" y="63"/>
                  </a:lnTo>
                  <a:lnTo>
                    <a:pt x="96" y="63"/>
                  </a:lnTo>
                  <a:lnTo>
                    <a:pt x="94" y="63"/>
                  </a:lnTo>
                  <a:lnTo>
                    <a:pt x="94" y="65"/>
                  </a:lnTo>
                  <a:lnTo>
                    <a:pt x="92" y="65"/>
                  </a:lnTo>
                  <a:lnTo>
                    <a:pt x="94" y="65"/>
                  </a:lnTo>
                  <a:lnTo>
                    <a:pt x="94" y="61"/>
                  </a:lnTo>
                  <a:lnTo>
                    <a:pt x="96" y="61"/>
                  </a:lnTo>
                  <a:lnTo>
                    <a:pt x="98" y="61"/>
                  </a:lnTo>
                  <a:lnTo>
                    <a:pt x="99" y="63"/>
                  </a:lnTo>
                  <a:lnTo>
                    <a:pt x="101" y="65"/>
                  </a:lnTo>
                  <a:lnTo>
                    <a:pt x="103" y="69"/>
                  </a:lnTo>
                  <a:lnTo>
                    <a:pt x="108" y="70"/>
                  </a:lnTo>
                  <a:lnTo>
                    <a:pt x="108" y="70"/>
                  </a:lnTo>
                  <a:lnTo>
                    <a:pt x="110" y="70"/>
                  </a:lnTo>
                  <a:lnTo>
                    <a:pt x="112" y="70"/>
                  </a:lnTo>
                  <a:lnTo>
                    <a:pt x="112" y="70"/>
                  </a:lnTo>
                  <a:lnTo>
                    <a:pt x="112" y="70"/>
                  </a:lnTo>
                  <a:lnTo>
                    <a:pt x="114" y="69"/>
                  </a:lnTo>
                  <a:lnTo>
                    <a:pt x="114" y="67"/>
                  </a:lnTo>
                  <a:lnTo>
                    <a:pt x="116" y="63"/>
                  </a:lnTo>
                  <a:lnTo>
                    <a:pt x="116" y="59"/>
                  </a:lnTo>
                  <a:lnTo>
                    <a:pt x="116" y="56"/>
                  </a:lnTo>
                  <a:lnTo>
                    <a:pt x="117" y="52"/>
                  </a:lnTo>
                  <a:lnTo>
                    <a:pt x="119" y="52"/>
                  </a:lnTo>
                  <a:lnTo>
                    <a:pt x="123" y="50"/>
                  </a:lnTo>
                  <a:lnTo>
                    <a:pt x="123" y="49"/>
                  </a:lnTo>
                  <a:lnTo>
                    <a:pt x="121" y="40"/>
                  </a:lnTo>
                  <a:lnTo>
                    <a:pt x="121" y="34"/>
                  </a:lnTo>
                  <a:lnTo>
                    <a:pt x="123" y="31"/>
                  </a:lnTo>
                  <a:lnTo>
                    <a:pt x="121" y="25"/>
                  </a:lnTo>
                  <a:lnTo>
                    <a:pt x="119" y="22"/>
                  </a:lnTo>
                  <a:lnTo>
                    <a:pt x="117" y="18"/>
                  </a:lnTo>
                  <a:lnTo>
                    <a:pt x="119" y="13"/>
                  </a:lnTo>
                  <a:lnTo>
                    <a:pt x="123" y="5"/>
                  </a:lnTo>
                  <a:lnTo>
                    <a:pt x="126" y="3"/>
                  </a:lnTo>
                  <a:lnTo>
                    <a:pt x="128" y="2"/>
                  </a:lnTo>
                  <a:lnTo>
                    <a:pt x="126" y="0"/>
                  </a:lnTo>
                  <a:lnTo>
                    <a:pt x="126" y="0"/>
                  </a:lnTo>
                  <a:lnTo>
                    <a:pt x="125" y="0"/>
                  </a:lnTo>
                  <a:lnTo>
                    <a:pt x="123" y="2"/>
                  </a:lnTo>
                  <a:lnTo>
                    <a:pt x="119" y="3"/>
                  </a:lnTo>
                  <a:lnTo>
                    <a:pt x="114" y="11"/>
                  </a:lnTo>
                  <a:lnTo>
                    <a:pt x="110" y="13"/>
                  </a:lnTo>
                  <a:lnTo>
                    <a:pt x="107" y="14"/>
                  </a:lnTo>
                  <a:lnTo>
                    <a:pt x="101" y="14"/>
                  </a:lnTo>
                  <a:lnTo>
                    <a:pt x="98" y="14"/>
                  </a:lnTo>
                  <a:lnTo>
                    <a:pt x="94" y="16"/>
                  </a:lnTo>
                  <a:lnTo>
                    <a:pt x="92" y="18"/>
                  </a:lnTo>
                  <a:lnTo>
                    <a:pt x="92" y="18"/>
                  </a:lnTo>
                  <a:lnTo>
                    <a:pt x="90" y="22"/>
                  </a:lnTo>
                  <a:lnTo>
                    <a:pt x="87" y="25"/>
                  </a:lnTo>
                  <a:lnTo>
                    <a:pt x="85" y="27"/>
                  </a:lnTo>
                  <a:lnTo>
                    <a:pt x="74" y="47"/>
                  </a:lnTo>
                  <a:lnTo>
                    <a:pt x="70" y="52"/>
                  </a:lnTo>
                  <a:lnTo>
                    <a:pt x="67" y="54"/>
                  </a:lnTo>
                  <a:lnTo>
                    <a:pt x="61" y="56"/>
                  </a:lnTo>
                  <a:lnTo>
                    <a:pt x="58" y="58"/>
                  </a:lnTo>
                  <a:lnTo>
                    <a:pt x="45" y="56"/>
                  </a:lnTo>
                  <a:lnTo>
                    <a:pt x="43" y="56"/>
                  </a:lnTo>
                  <a:lnTo>
                    <a:pt x="42" y="58"/>
                  </a:lnTo>
                  <a:lnTo>
                    <a:pt x="40" y="59"/>
                  </a:lnTo>
                  <a:lnTo>
                    <a:pt x="34" y="59"/>
                  </a:lnTo>
                  <a:lnTo>
                    <a:pt x="33" y="59"/>
                  </a:lnTo>
                  <a:lnTo>
                    <a:pt x="29" y="59"/>
                  </a:lnTo>
                  <a:lnTo>
                    <a:pt x="27" y="59"/>
                  </a:lnTo>
                  <a:lnTo>
                    <a:pt x="25" y="59"/>
                  </a:lnTo>
                  <a:lnTo>
                    <a:pt x="22" y="67"/>
                  </a:lnTo>
                  <a:lnTo>
                    <a:pt x="18" y="70"/>
                  </a:lnTo>
                  <a:lnTo>
                    <a:pt x="9" y="85"/>
                  </a:lnTo>
                  <a:lnTo>
                    <a:pt x="9" y="87"/>
                  </a:lnTo>
                  <a:lnTo>
                    <a:pt x="7" y="90"/>
                  </a:lnTo>
                  <a:lnTo>
                    <a:pt x="7" y="96"/>
                  </a:lnTo>
                  <a:lnTo>
                    <a:pt x="7" y="97"/>
                  </a:lnTo>
                  <a:lnTo>
                    <a:pt x="9" y="97"/>
                  </a:lnTo>
                  <a:lnTo>
                    <a:pt x="9" y="96"/>
                  </a:lnTo>
                  <a:lnTo>
                    <a:pt x="9" y="94"/>
                  </a:lnTo>
                  <a:lnTo>
                    <a:pt x="7" y="90"/>
                  </a:lnTo>
                  <a:lnTo>
                    <a:pt x="9" y="90"/>
                  </a:lnTo>
                  <a:lnTo>
                    <a:pt x="11" y="92"/>
                  </a:lnTo>
                  <a:lnTo>
                    <a:pt x="11" y="92"/>
                  </a:lnTo>
                  <a:lnTo>
                    <a:pt x="11" y="92"/>
                  </a:lnTo>
                  <a:lnTo>
                    <a:pt x="11" y="96"/>
                  </a:lnTo>
                  <a:lnTo>
                    <a:pt x="13" y="97"/>
                  </a:lnTo>
                  <a:lnTo>
                    <a:pt x="13" y="97"/>
                  </a:lnTo>
                  <a:lnTo>
                    <a:pt x="14" y="99"/>
                  </a:lnTo>
                  <a:lnTo>
                    <a:pt x="14" y="99"/>
                  </a:lnTo>
                  <a:lnTo>
                    <a:pt x="16" y="99"/>
                  </a:lnTo>
                  <a:lnTo>
                    <a:pt x="18" y="101"/>
                  </a:lnTo>
                  <a:lnTo>
                    <a:pt x="20" y="101"/>
                  </a:lnTo>
                  <a:lnTo>
                    <a:pt x="20" y="103"/>
                  </a:lnTo>
                  <a:lnTo>
                    <a:pt x="20" y="105"/>
                  </a:lnTo>
                  <a:lnTo>
                    <a:pt x="22" y="106"/>
                  </a:lnTo>
                  <a:lnTo>
                    <a:pt x="24" y="106"/>
                  </a:lnTo>
                  <a:lnTo>
                    <a:pt x="24" y="106"/>
                  </a:lnTo>
                  <a:lnTo>
                    <a:pt x="24" y="106"/>
                  </a:lnTo>
                  <a:lnTo>
                    <a:pt x="24" y="106"/>
                  </a:lnTo>
                  <a:lnTo>
                    <a:pt x="24" y="106"/>
                  </a:lnTo>
                  <a:lnTo>
                    <a:pt x="24" y="106"/>
                  </a:lnTo>
                  <a:lnTo>
                    <a:pt x="25" y="106"/>
                  </a:lnTo>
                  <a:lnTo>
                    <a:pt x="25" y="105"/>
                  </a:lnTo>
                  <a:lnTo>
                    <a:pt x="25" y="103"/>
                  </a:lnTo>
                  <a:lnTo>
                    <a:pt x="25" y="103"/>
                  </a:lnTo>
                  <a:lnTo>
                    <a:pt x="25" y="101"/>
                  </a:lnTo>
                  <a:lnTo>
                    <a:pt x="25" y="101"/>
                  </a:lnTo>
                  <a:lnTo>
                    <a:pt x="25" y="99"/>
                  </a:lnTo>
                  <a:lnTo>
                    <a:pt x="25" y="99"/>
                  </a:lnTo>
                  <a:lnTo>
                    <a:pt x="24" y="97"/>
                  </a:lnTo>
                  <a:lnTo>
                    <a:pt x="22" y="99"/>
                  </a:lnTo>
                  <a:lnTo>
                    <a:pt x="20" y="99"/>
                  </a:lnTo>
                  <a:lnTo>
                    <a:pt x="20" y="99"/>
                  </a:lnTo>
                  <a:lnTo>
                    <a:pt x="18" y="99"/>
                  </a:lnTo>
                  <a:lnTo>
                    <a:pt x="16" y="99"/>
                  </a:lnTo>
                  <a:lnTo>
                    <a:pt x="16" y="99"/>
                  </a:lnTo>
                  <a:lnTo>
                    <a:pt x="16" y="97"/>
                  </a:lnTo>
                  <a:lnTo>
                    <a:pt x="18" y="97"/>
                  </a:lnTo>
                  <a:lnTo>
                    <a:pt x="18" y="97"/>
                  </a:lnTo>
                  <a:lnTo>
                    <a:pt x="20" y="97"/>
                  </a:lnTo>
                  <a:lnTo>
                    <a:pt x="20" y="97"/>
                  </a:lnTo>
                  <a:lnTo>
                    <a:pt x="22" y="99"/>
                  </a:lnTo>
                  <a:lnTo>
                    <a:pt x="22" y="97"/>
                  </a:lnTo>
                  <a:lnTo>
                    <a:pt x="22" y="97"/>
                  </a:lnTo>
                  <a:lnTo>
                    <a:pt x="22" y="97"/>
                  </a:lnTo>
                  <a:lnTo>
                    <a:pt x="22" y="96"/>
                  </a:lnTo>
                  <a:lnTo>
                    <a:pt x="22" y="96"/>
                  </a:lnTo>
                  <a:lnTo>
                    <a:pt x="20" y="96"/>
                  </a:lnTo>
                  <a:lnTo>
                    <a:pt x="20" y="96"/>
                  </a:lnTo>
                  <a:lnTo>
                    <a:pt x="20" y="94"/>
                  </a:lnTo>
                  <a:lnTo>
                    <a:pt x="20" y="94"/>
                  </a:lnTo>
                  <a:lnTo>
                    <a:pt x="20" y="90"/>
                  </a:lnTo>
                  <a:lnTo>
                    <a:pt x="20" y="88"/>
                  </a:lnTo>
                  <a:lnTo>
                    <a:pt x="22" y="88"/>
                  </a:lnTo>
                  <a:lnTo>
                    <a:pt x="22" y="88"/>
                  </a:lnTo>
                  <a:lnTo>
                    <a:pt x="22" y="88"/>
                  </a:lnTo>
                  <a:lnTo>
                    <a:pt x="24" y="87"/>
                  </a:lnTo>
                  <a:lnTo>
                    <a:pt x="24" y="87"/>
                  </a:lnTo>
                  <a:lnTo>
                    <a:pt x="24" y="87"/>
                  </a:lnTo>
                  <a:lnTo>
                    <a:pt x="25" y="85"/>
                  </a:lnTo>
                  <a:lnTo>
                    <a:pt x="25" y="83"/>
                  </a:lnTo>
                  <a:lnTo>
                    <a:pt x="27" y="83"/>
                  </a:lnTo>
                  <a:lnTo>
                    <a:pt x="27" y="83"/>
                  </a:lnTo>
                  <a:lnTo>
                    <a:pt x="27" y="83"/>
                  </a:lnTo>
                  <a:lnTo>
                    <a:pt x="27" y="79"/>
                  </a:lnTo>
                  <a:lnTo>
                    <a:pt x="27" y="79"/>
                  </a:lnTo>
                  <a:lnTo>
                    <a:pt x="29" y="78"/>
                  </a:lnTo>
                  <a:lnTo>
                    <a:pt x="29" y="78"/>
                  </a:lnTo>
                  <a:lnTo>
                    <a:pt x="29" y="76"/>
                  </a:lnTo>
                  <a:lnTo>
                    <a:pt x="29" y="74"/>
                  </a:lnTo>
                  <a:lnTo>
                    <a:pt x="31" y="74"/>
                  </a:lnTo>
                  <a:lnTo>
                    <a:pt x="33" y="74"/>
                  </a:lnTo>
                  <a:lnTo>
                    <a:pt x="34" y="74"/>
                  </a:lnTo>
                  <a:lnTo>
                    <a:pt x="36" y="72"/>
                  </a:lnTo>
                  <a:lnTo>
                    <a:pt x="38" y="70"/>
                  </a:lnTo>
                  <a:lnTo>
                    <a:pt x="38" y="70"/>
                  </a:lnTo>
                  <a:lnTo>
                    <a:pt x="38" y="70"/>
                  </a:lnTo>
                  <a:lnTo>
                    <a:pt x="40" y="70"/>
                  </a:lnTo>
                  <a:lnTo>
                    <a:pt x="40" y="70"/>
                  </a:lnTo>
                  <a:lnTo>
                    <a:pt x="42" y="72"/>
                  </a:lnTo>
                  <a:lnTo>
                    <a:pt x="42" y="70"/>
                  </a:lnTo>
                  <a:lnTo>
                    <a:pt x="42" y="70"/>
                  </a:lnTo>
                  <a:lnTo>
                    <a:pt x="43" y="69"/>
                  </a:lnTo>
                  <a:lnTo>
                    <a:pt x="43" y="69"/>
                  </a:lnTo>
                  <a:lnTo>
                    <a:pt x="45" y="69"/>
                  </a:lnTo>
                  <a:lnTo>
                    <a:pt x="45" y="67"/>
                  </a:lnTo>
                  <a:lnTo>
                    <a:pt x="47" y="67"/>
                  </a:lnTo>
                  <a:lnTo>
                    <a:pt x="47" y="69"/>
                  </a:lnTo>
                  <a:lnTo>
                    <a:pt x="47" y="69"/>
                  </a:lnTo>
                  <a:lnTo>
                    <a:pt x="49" y="69"/>
                  </a:lnTo>
                  <a:lnTo>
                    <a:pt x="49" y="69"/>
                  </a:lnTo>
                  <a:lnTo>
                    <a:pt x="51" y="67"/>
                  </a:lnTo>
                  <a:lnTo>
                    <a:pt x="51" y="67"/>
                  </a:lnTo>
                  <a:lnTo>
                    <a:pt x="52" y="67"/>
                  </a:lnTo>
                  <a:lnTo>
                    <a:pt x="52" y="65"/>
                  </a:lnTo>
                  <a:lnTo>
                    <a:pt x="58" y="69"/>
                  </a:lnTo>
                  <a:lnTo>
                    <a:pt x="58" y="70"/>
                  </a:lnTo>
                  <a:lnTo>
                    <a:pt x="60" y="70"/>
                  </a:lnTo>
                  <a:lnTo>
                    <a:pt x="70" y="65"/>
                  </a:lnTo>
                  <a:lnTo>
                    <a:pt x="74" y="65"/>
                  </a:lnTo>
                  <a:lnTo>
                    <a:pt x="78" y="65"/>
                  </a:lnTo>
                  <a:lnTo>
                    <a:pt x="80" y="63"/>
                  </a:lnTo>
                  <a:lnTo>
                    <a:pt x="80" y="63"/>
                  </a:lnTo>
                  <a:lnTo>
                    <a:pt x="81" y="63"/>
                  </a:lnTo>
                  <a:lnTo>
                    <a:pt x="81" y="65"/>
                  </a:lnTo>
                  <a:lnTo>
                    <a:pt x="83" y="63"/>
                  </a:lnTo>
                  <a:lnTo>
                    <a:pt x="83" y="63"/>
                  </a:lnTo>
                  <a:lnTo>
                    <a:pt x="85" y="61"/>
                  </a:lnTo>
                  <a:lnTo>
                    <a:pt x="85" y="59"/>
                  </a:lnTo>
                  <a:lnTo>
                    <a:pt x="87" y="61"/>
                  </a:lnTo>
                  <a:lnTo>
                    <a:pt x="87" y="61"/>
                  </a:lnTo>
                  <a:lnTo>
                    <a:pt x="89" y="61"/>
                  </a:lnTo>
                  <a:lnTo>
                    <a:pt x="92" y="65"/>
                  </a:lnTo>
                  <a:lnTo>
                    <a:pt x="87" y="65"/>
                  </a:lnTo>
                  <a:lnTo>
                    <a:pt x="83" y="65"/>
                  </a:lnTo>
                  <a:lnTo>
                    <a:pt x="83" y="65"/>
                  </a:lnTo>
                  <a:lnTo>
                    <a:pt x="80" y="67"/>
                  </a:lnTo>
                  <a:lnTo>
                    <a:pt x="80" y="69"/>
                  </a:lnTo>
                  <a:lnTo>
                    <a:pt x="78" y="69"/>
                  </a:lnTo>
                  <a:lnTo>
                    <a:pt x="76" y="72"/>
                  </a:lnTo>
                  <a:lnTo>
                    <a:pt x="76" y="72"/>
                  </a:lnTo>
                  <a:lnTo>
                    <a:pt x="76" y="72"/>
                  </a:lnTo>
                  <a:lnTo>
                    <a:pt x="74" y="72"/>
                  </a:lnTo>
                  <a:lnTo>
                    <a:pt x="74" y="72"/>
                  </a:lnTo>
                  <a:lnTo>
                    <a:pt x="74" y="72"/>
                  </a:lnTo>
                  <a:lnTo>
                    <a:pt x="76" y="70"/>
                  </a:lnTo>
                  <a:lnTo>
                    <a:pt x="76" y="70"/>
                  </a:lnTo>
                  <a:lnTo>
                    <a:pt x="69" y="69"/>
                  </a:lnTo>
                  <a:lnTo>
                    <a:pt x="67" y="69"/>
                  </a:lnTo>
                  <a:lnTo>
                    <a:pt x="60" y="70"/>
                  </a:lnTo>
                  <a:lnTo>
                    <a:pt x="60" y="70"/>
                  </a:lnTo>
                  <a:lnTo>
                    <a:pt x="60" y="72"/>
                  </a:lnTo>
                  <a:lnTo>
                    <a:pt x="60" y="72"/>
                  </a:lnTo>
                  <a:lnTo>
                    <a:pt x="60" y="72"/>
                  </a:lnTo>
                  <a:lnTo>
                    <a:pt x="60" y="72"/>
                  </a:lnTo>
                  <a:lnTo>
                    <a:pt x="58" y="72"/>
                  </a:lnTo>
                  <a:lnTo>
                    <a:pt x="56" y="74"/>
                  </a:lnTo>
                  <a:lnTo>
                    <a:pt x="56" y="76"/>
                  </a:lnTo>
                  <a:lnTo>
                    <a:pt x="54" y="78"/>
                  </a:lnTo>
                  <a:lnTo>
                    <a:pt x="54" y="79"/>
                  </a:lnTo>
                  <a:lnTo>
                    <a:pt x="54" y="81"/>
                  </a:lnTo>
                  <a:lnTo>
                    <a:pt x="56" y="81"/>
                  </a:lnTo>
                  <a:lnTo>
                    <a:pt x="56" y="81"/>
                  </a:lnTo>
                  <a:lnTo>
                    <a:pt x="56" y="81"/>
                  </a:lnTo>
                  <a:lnTo>
                    <a:pt x="56" y="83"/>
                  </a:lnTo>
                  <a:lnTo>
                    <a:pt x="56" y="83"/>
                  </a:lnTo>
                  <a:lnTo>
                    <a:pt x="56" y="85"/>
                  </a:lnTo>
                  <a:lnTo>
                    <a:pt x="56" y="85"/>
                  </a:lnTo>
                  <a:lnTo>
                    <a:pt x="54" y="87"/>
                  </a:lnTo>
                  <a:lnTo>
                    <a:pt x="54" y="87"/>
                  </a:lnTo>
                  <a:lnTo>
                    <a:pt x="54" y="88"/>
                  </a:lnTo>
                  <a:lnTo>
                    <a:pt x="54" y="88"/>
                  </a:lnTo>
                  <a:lnTo>
                    <a:pt x="54" y="90"/>
                  </a:lnTo>
                  <a:lnTo>
                    <a:pt x="56" y="90"/>
                  </a:lnTo>
                  <a:lnTo>
                    <a:pt x="56" y="90"/>
                  </a:lnTo>
                  <a:lnTo>
                    <a:pt x="56" y="92"/>
                  </a:lnTo>
                  <a:lnTo>
                    <a:pt x="56" y="92"/>
                  </a:lnTo>
                  <a:lnTo>
                    <a:pt x="58" y="92"/>
                  </a:lnTo>
                  <a:lnTo>
                    <a:pt x="58" y="94"/>
                  </a:lnTo>
                  <a:lnTo>
                    <a:pt x="58" y="94"/>
                  </a:lnTo>
                  <a:lnTo>
                    <a:pt x="58" y="96"/>
                  </a:lnTo>
                  <a:lnTo>
                    <a:pt x="54" y="97"/>
                  </a:lnTo>
                  <a:lnTo>
                    <a:pt x="54" y="99"/>
                  </a:lnTo>
                  <a:lnTo>
                    <a:pt x="54" y="99"/>
                  </a:lnTo>
                  <a:lnTo>
                    <a:pt x="56" y="99"/>
                  </a:lnTo>
                  <a:lnTo>
                    <a:pt x="56" y="99"/>
                  </a:lnTo>
                  <a:lnTo>
                    <a:pt x="58" y="97"/>
                  </a:lnTo>
                  <a:lnTo>
                    <a:pt x="60" y="97"/>
                  </a:lnTo>
                  <a:lnTo>
                    <a:pt x="60" y="97"/>
                  </a:lnTo>
                  <a:lnTo>
                    <a:pt x="61" y="97"/>
                  </a:lnTo>
                  <a:lnTo>
                    <a:pt x="61" y="97"/>
                  </a:lnTo>
                  <a:lnTo>
                    <a:pt x="61" y="101"/>
                  </a:lnTo>
                  <a:lnTo>
                    <a:pt x="61" y="101"/>
                  </a:lnTo>
                  <a:lnTo>
                    <a:pt x="61" y="103"/>
                  </a:lnTo>
                  <a:lnTo>
                    <a:pt x="61" y="106"/>
                  </a:lnTo>
                  <a:lnTo>
                    <a:pt x="61" y="108"/>
                  </a:lnTo>
                  <a:lnTo>
                    <a:pt x="61" y="108"/>
                  </a:lnTo>
                  <a:lnTo>
                    <a:pt x="60" y="110"/>
                  </a:lnTo>
                  <a:lnTo>
                    <a:pt x="60" y="110"/>
                  </a:lnTo>
                  <a:lnTo>
                    <a:pt x="61" y="110"/>
                  </a:lnTo>
                  <a:lnTo>
                    <a:pt x="61" y="110"/>
                  </a:lnTo>
                  <a:lnTo>
                    <a:pt x="61" y="110"/>
                  </a:lnTo>
                  <a:lnTo>
                    <a:pt x="61" y="110"/>
                  </a:lnTo>
                  <a:lnTo>
                    <a:pt x="63" y="108"/>
                  </a:lnTo>
                  <a:lnTo>
                    <a:pt x="65" y="110"/>
                  </a:lnTo>
                  <a:lnTo>
                    <a:pt x="65" y="110"/>
                  </a:lnTo>
                  <a:lnTo>
                    <a:pt x="63" y="112"/>
                  </a:lnTo>
                  <a:lnTo>
                    <a:pt x="63" y="110"/>
                  </a:lnTo>
                  <a:lnTo>
                    <a:pt x="63" y="112"/>
                  </a:lnTo>
                  <a:lnTo>
                    <a:pt x="61" y="114"/>
                  </a:lnTo>
                  <a:lnTo>
                    <a:pt x="61" y="114"/>
                  </a:lnTo>
                  <a:lnTo>
                    <a:pt x="61" y="112"/>
                  </a:lnTo>
                  <a:lnTo>
                    <a:pt x="61" y="112"/>
                  </a:lnTo>
                  <a:lnTo>
                    <a:pt x="61" y="112"/>
                  </a:lnTo>
                  <a:lnTo>
                    <a:pt x="60" y="110"/>
                  </a:lnTo>
                  <a:lnTo>
                    <a:pt x="60" y="110"/>
                  </a:lnTo>
                  <a:lnTo>
                    <a:pt x="60" y="110"/>
                  </a:lnTo>
                  <a:lnTo>
                    <a:pt x="60" y="108"/>
                  </a:lnTo>
                  <a:lnTo>
                    <a:pt x="60" y="108"/>
                  </a:lnTo>
                  <a:lnTo>
                    <a:pt x="58" y="108"/>
                  </a:lnTo>
                  <a:lnTo>
                    <a:pt x="60" y="106"/>
                  </a:lnTo>
                  <a:lnTo>
                    <a:pt x="60" y="106"/>
                  </a:lnTo>
                  <a:lnTo>
                    <a:pt x="60" y="105"/>
                  </a:lnTo>
                  <a:lnTo>
                    <a:pt x="60" y="103"/>
                  </a:lnTo>
                  <a:lnTo>
                    <a:pt x="60" y="103"/>
                  </a:lnTo>
                  <a:lnTo>
                    <a:pt x="58" y="103"/>
                  </a:lnTo>
                  <a:lnTo>
                    <a:pt x="58" y="103"/>
                  </a:lnTo>
                  <a:lnTo>
                    <a:pt x="56" y="103"/>
                  </a:lnTo>
                  <a:lnTo>
                    <a:pt x="54" y="103"/>
                  </a:lnTo>
                  <a:lnTo>
                    <a:pt x="52" y="103"/>
                  </a:lnTo>
                  <a:lnTo>
                    <a:pt x="54" y="101"/>
                  </a:lnTo>
                  <a:lnTo>
                    <a:pt x="52" y="101"/>
                  </a:lnTo>
                  <a:lnTo>
                    <a:pt x="52" y="103"/>
                  </a:lnTo>
                  <a:lnTo>
                    <a:pt x="52" y="103"/>
                  </a:lnTo>
                  <a:lnTo>
                    <a:pt x="52" y="103"/>
                  </a:lnTo>
                  <a:lnTo>
                    <a:pt x="52" y="105"/>
                  </a:lnTo>
                  <a:lnTo>
                    <a:pt x="52" y="105"/>
                  </a:lnTo>
                  <a:lnTo>
                    <a:pt x="52" y="105"/>
                  </a:lnTo>
                  <a:lnTo>
                    <a:pt x="52" y="105"/>
                  </a:lnTo>
                  <a:lnTo>
                    <a:pt x="54" y="105"/>
                  </a:lnTo>
                  <a:lnTo>
                    <a:pt x="52" y="105"/>
                  </a:lnTo>
                  <a:lnTo>
                    <a:pt x="52" y="105"/>
                  </a:lnTo>
                  <a:lnTo>
                    <a:pt x="51" y="105"/>
                  </a:lnTo>
                  <a:lnTo>
                    <a:pt x="51" y="108"/>
                  </a:lnTo>
                  <a:lnTo>
                    <a:pt x="49" y="110"/>
                  </a:lnTo>
                  <a:lnTo>
                    <a:pt x="49" y="110"/>
                  </a:lnTo>
                  <a:lnTo>
                    <a:pt x="49" y="108"/>
                  </a:lnTo>
                  <a:lnTo>
                    <a:pt x="49" y="106"/>
                  </a:lnTo>
                  <a:lnTo>
                    <a:pt x="49" y="105"/>
                  </a:lnTo>
                  <a:lnTo>
                    <a:pt x="49" y="103"/>
                  </a:lnTo>
                  <a:lnTo>
                    <a:pt x="51" y="103"/>
                  </a:lnTo>
                  <a:lnTo>
                    <a:pt x="51" y="101"/>
                  </a:lnTo>
                  <a:lnTo>
                    <a:pt x="51" y="101"/>
                  </a:lnTo>
                  <a:lnTo>
                    <a:pt x="51" y="99"/>
                  </a:lnTo>
                  <a:lnTo>
                    <a:pt x="52" y="99"/>
                  </a:lnTo>
                  <a:lnTo>
                    <a:pt x="52" y="97"/>
                  </a:lnTo>
                  <a:lnTo>
                    <a:pt x="54" y="97"/>
                  </a:lnTo>
                  <a:lnTo>
                    <a:pt x="54" y="96"/>
                  </a:lnTo>
                  <a:lnTo>
                    <a:pt x="54" y="94"/>
                  </a:lnTo>
                  <a:lnTo>
                    <a:pt x="52" y="92"/>
                  </a:lnTo>
                  <a:lnTo>
                    <a:pt x="52" y="92"/>
                  </a:lnTo>
                  <a:lnTo>
                    <a:pt x="52" y="90"/>
                  </a:lnTo>
                  <a:lnTo>
                    <a:pt x="51" y="88"/>
                  </a:lnTo>
                  <a:lnTo>
                    <a:pt x="51" y="88"/>
                  </a:lnTo>
                  <a:lnTo>
                    <a:pt x="49" y="87"/>
                  </a:lnTo>
                  <a:lnTo>
                    <a:pt x="49" y="87"/>
                  </a:lnTo>
                  <a:lnTo>
                    <a:pt x="47" y="88"/>
                  </a:lnTo>
                  <a:lnTo>
                    <a:pt x="47" y="88"/>
                  </a:lnTo>
                  <a:lnTo>
                    <a:pt x="47" y="88"/>
                  </a:lnTo>
                  <a:lnTo>
                    <a:pt x="47" y="88"/>
                  </a:lnTo>
                  <a:lnTo>
                    <a:pt x="45" y="88"/>
                  </a:lnTo>
                  <a:lnTo>
                    <a:pt x="45" y="88"/>
                  </a:lnTo>
                  <a:lnTo>
                    <a:pt x="45" y="88"/>
                  </a:lnTo>
                  <a:lnTo>
                    <a:pt x="43" y="88"/>
                  </a:lnTo>
                  <a:lnTo>
                    <a:pt x="42" y="90"/>
                  </a:lnTo>
                  <a:lnTo>
                    <a:pt x="40" y="92"/>
                  </a:lnTo>
                  <a:lnTo>
                    <a:pt x="40" y="92"/>
                  </a:lnTo>
                  <a:lnTo>
                    <a:pt x="38" y="94"/>
                  </a:lnTo>
                  <a:lnTo>
                    <a:pt x="38" y="96"/>
                  </a:lnTo>
                  <a:lnTo>
                    <a:pt x="38" y="96"/>
                  </a:lnTo>
                  <a:lnTo>
                    <a:pt x="40" y="96"/>
                  </a:lnTo>
                  <a:lnTo>
                    <a:pt x="42" y="96"/>
                  </a:lnTo>
                  <a:lnTo>
                    <a:pt x="42" y="97"/>
                  </a:lnTo>
                  <a:lnTo>
                    <a:pt x="40" y="97"/>
                  </a:lnTo>
                  <a:lnTo>
                    <a:pt x="36" y="97"/>
                  </a:lnTo>
                  <a:lnTo>
                    <a:pt x="36" y="97"/>
                  </a:lnTo>
                  <a:lnTo>
                    <a:pt x="33" y="103"/>
                  </a:lnTo>
                  <a:lnTo>
                    <a:pt x="31" y="103"/>
                  </a:lnTo>
                  <a:lnTo>
                    <a:pt x="31" y="105"/>
                  </a:lnTo>
                  <a:lnTo>
                    <a:pt x="31" y="105"/>
                  </a:lnTo>
                  <a:lnTo>
                    <a:pt x="31" y="105"/>
                  </a:lnTo>
                  <a:lnTo>
                    <a:pt x="31" y="106"/>
                  </a:lnTo>
                  <a:lnTo>
                    <a:pt x="31" y="106"/>
                  </a:lnTo>
                  <a:lnTo>
                    <a:pt x="31" y="108"/>
                  </a:lnTo>
                  <a:lnTo>
                    <a:pt x="31" y="108"/>
                  </a:lnTo>
                  <a:lnTo>
                    <a:pt x="33" y="108"/>
                  </a:lnTo>
                  <a:lnTo>
                    <a:pt x="34" y="108"/>
                  </a:lnTo>
                  <a:lnTo>
                    <a:pt x="34" y="110"/>
                  </a:lnTo>
                  <a:lnTo>
                    <a:pt x="34" y="110"/>
                  </a:lnTo>
                  <a:lnTo>
                    <a:pt x="34" y="110"/>
                  </a:lnTo>
                  <a:lnTo>
                    <a:pt x="33" y="110"/>
                  </a:lnTo>
                  <a:lnTo>
                    <a:pt x="33" y="112"/>
                  </a:lnTo>
                  <a:lnTo>
                    <a:pt x="33" y="114"/>
                  </a:lnTo>
                  <a:lnTo>
                    <a:pt x="33" y="115"/>
                  </a:lnTo>
                  <a:lnTo>
                    <a:pt x="33" y="115"/>
                  </a:lnTo>
                  <a:lnTo>
                    <a:pt x="33" y="117"/>
                  </a:lnTo>
                  <a:lnTo>
                    <a:pt x="33" y="117"/>
                  </a:lnTo>
                  <a:lnTo>
                    <a:pt x="33" y="117"/>
                  </a:lnTo>
                  <a:lnTo>
                    <a:pt x="29" y="117"/>
                  </a:lnTo>
                  <a:lnTo>
                    <a:pt x="29" y="117"/>
                  </a:lnTo>
                  <a:lnTo>
                    <a:pt x="27" y="117"/>
                  </a:lnTo>
                  <a:lnTo>
                    <a:pt x="27" y="115"/>
                  </a:lnTo>
                  <a:lnTo>
                    <a:pt x="25" y="115"/>
                  </a:lnTo>
                  <a:lnTo>
                    <a:pt x="25" y="115"/>
                  </a:lnTo>
                  <a:lnTo>
                    <a:pt x="25" y="114"/>
                  </a:lnTo>
                  <a:lnTo>
                    <a:pt x="25" y="114"/>
                  </a:lnTo>
                  <a:lnTo>
                    <a:pt x="25" y="112"/>
                  </a:lnTo>
                  <a:lnTo>
                    <a:pt x="24" y="108"/>
                  </a:lnTo>
                  <a:lnTo>
                    <a:pt x="24" y="108"/>
                  </a:lnTo>
                  <a:lnTo>
                    <a:pt x="24" y="110"/>
                  </a:lnTo>
                  <a:lnTo>
                    <a:pt x="24" y="110"/>
                  </a:lnTo>
                  <a:lnTo>
                    <a:pt x="22" y="112"/>
                  </a:lnTo>
                  <a:lnTo>
                    <a:pt x="22" y="112"/>
                  </a:lnTo>
                  <a:lnTo>
                    <a:pt x="20" y="110"/>
                  </a:lnTo>
                  <a:lnTo>
                    <a:pt x="18" y="110"/>
                  </a:lnTo>
                  <a:lnTo>
                    <a:pt x="18" y="108"/>
                  </a:lnTo>
                  <a:lnTo>
                    <a:pt x="16" y="108"/>
                  </a:lnTo>
                  <a:lnTo>
                    <a:pt x="13" y="108"/>
                  </a:lnTo>
                  <a:lnTo>
                    <a:pt x="11" y="108"/>
                  </a:lnTo>
                  <a:lnTo>
                    <a:pt x="11" y="108"/>
                  </a:lnTo>
                  <a:lnTo>
                    <a:pt x="11" y="110"/>
                  </a:lnTo>
                  <a:lnTo>
                    <a:pt x="11" y="110"/>
                  </a:lnTo>
                  <a:lnTo>
                    <a:pt x="11" y="110"/>
                  </a:lnTo>
                  <a:lnTo>
                    <a:pt x="11" y="110"/>
                  </a:lnTo>
                  <a:lnTo>
                    <a:pt x="11" y="110"/>
                  </a:lnTo>
                  <a:lnTo>
                    <a:pt x="11" y="108"/>
                  </a:lnTo>
                  <a:lnTo>
                    <a:pt x="11" y="106"/>
                  </a:lnTo>
                  <a:lnTo>
                    <a:pt x="11" y="106"/>
                  </a:lnTo>
                  <a:lnTo>
                    <a:pt x="11" y="106"/>
                  </a:lnTo>
                  <a:lnTo>
                    <a:pt x="9" y="106"/>
                  </a:lnTo>
                  <a:lnTo>
                    <a:pt x="7" y="106"/>
                  </a:lnTo>
                  <a:lnTo>
                    <a:pt x="7" y="105"/>
                  </a:lnTo>
                  <a:lnTo>
                    <a:pt x="7" y="105"/>
                  </a:lnTo>
                  <a:lnTo>
                    <a:pt x="7" y="103"/>
                  </a:lnTo>
                  <a:lnTo>
                    <a:pt x="7" y="103"/>
                  </a:lnTo>
                  <a:lnTo>
                    <a:pt x="5" y="103"/>
                  </a:lnTo>
                  <a:lnTo>
                    <a:pt x="5" y="103"/>
                  </a:lnTo>
                  <a:lnTo>
                    <a:pt x="5" y="103"/>
                  </a:lnTo>
                  <a:lnTo>
                    <a:pt x="5" y="101"/>
                  </a:lnTo>
                  <a:lnTo>
                    <a:pt x="7" y="99"/>
                  </a:lnTo>
                  <a:lnTo>
                    <a:pt x="7" y="97"/>
                  </a:lnTo>
                  <a:lnTo>
                    <a:pt x="7" y="97"/>
                  </a:lnTo>
                  <a:lnTo>
                    <a:pt x="7" y="97"/>
                  </a:lnTo>
                  <a:lnTo>
                    <a:pt x="7" y="96"/>
                  </a:lnTo>
                  <a:lnTo>
                    <a:pt x="5" y="97"/>
                  </a:lnTo>
                  <a:lnTo>
                    <a:pt x="5" y="99"/>
                  </a:lnTo>
                  <a:lnTo>
                    <a:pt x="2" y="108"/>
                  </a:lnTo>
                  <a:lnTo>
                    <a:pt x="2" y="110"/>
                  </a:lnTo>
                  <a:lnTo>
                    <a:pt x="2" y="110"/>
                  </a:lnTo>
                  <a:lnTo>
                    <a:pt x="2" y="143"/>
                  </a:lnTo>
                  <a:lnTo>
                    <a:pt x="2" y="144"/>
                  </a:lnTo>
                  <a:lnTo>
                    <a:pt x="2" y="150"/>
                  </a:lnTo>
                  <a:lnTo>
                    <a:pt x="2" y="152"/>
                  </a:lnTo>
                  <a:lnTo>
                    <a:pt x="2" y="159"/>
                  </a:lnTo>
                  <a:lnTo>
                    <a:pt x="2" y="159"/>
                  </a:lnTo>
                  <a:lnTo>
                    <a:pt x="2" y="161"/>
                  </a:lnTo>
                  <a:lnTo>
                    <a:pt x="2" y="161"/>
                  </a:lnTo>
                  <a:lnTo>
                    <a:pt x="2" y="161"/>
                  </a:lnTo>
                  <a:lnTo>
                    <a:pt x="2" y="161"/>
                  </a:lnTo>
                  <a:lnTo>
                    <a:pt x="2" y="159"/>
                  </a:lnTo>
                  <a:lnTo>
                    <a:pt x="4" y="157"/>
                  </a:lnTo>
                  <a:lnTo>
                    <a:pt x="4" y="155"/>
                  </a:lnTo>
                  <a:lnTo>
                    <a:pt x="4" y="152"/>
                  </a:lnTo>
                  <a:lnTo>
                    <a:pt x="4" y="150"/>
                  </a:lnTo>
                  <a:lnTo>
                    <a:pt x="4" y="152"/>
                  </a:lnTo>
                  <a:lnTo>
                    <a:pt x="9" y="152"/>
                  </a:lnTo>
                  <a:lnTo>
                    <a:pt x="9" y="153"/>
                  </a:lnTo>
                  <a:lnTo>
                    <a:pt x="11" y="155"/>
                  </a:lnTo>
                  <a:lnTo>
                    <a:pt x="11" y="159"/>
                  </a:lnTo>
                  <a:lnTo>
                    <a:pt x="11" y="162"/>
                  </a:lnTo>
                  <a:lnTo>
                    <a:pt x="14" y="164"/>
                  </a:lnTo>
                  <a:lnTo>
                    <a:pt x="14" y="166"/>
                  </a:lnTo>
                  <a:lnTo>
                    <a:pt x="14" y="168"/>
                  </a:lnTo>
                  <a:lnTo>
                    <a:pt x="16" y="168"/>
                  </a:lnTo>
                  <a:lnTo>
                    <a:pt x="14" y="170"/>
                  </a:lnTo>
                  <a:lnTo>
                    <a:pt x="13" y="171"/>
                  </a:lnTo>
                  <a:lnTo>
                    <a:pt x="11" y="173"/>
                  </a:lnTo>
                  <a:lnTo>
                    <a:pt x="11" y="173"/>
                  </a:lnTo>
                  <a:lnTo>
                    <a:pt x="7" y="177"/>
                  </a:lnTo>
                  <a:lnTo>
                    <a:pt x="5" y="177"/>
                  </a:lnTo>
                  <a:lnTo>
                    <a:pt x="5" y="177"/>
                  </a:lnTo>
                  <a:lnTo>
                    <a:pt x="5" y="175"/>
                  </a:lnTo>
                  <a:lnTo>
                    <a:pt x="5" y="175"/>
                  </a:lnTo>
                  <a:lnTo>
                    <a:pt x="5" y="173"/>
                  </a:lnTo>
                  <a:lnTo>
                    <a:pt x="5" y="173"/>
                  </a:lnTo>
                  <a:lnTo>
                    <a:pt x="5" y="171"/>
                  </a:lnTo>
                  <a:lnTo>
                    <a:pt x="5" y="170"/>
                  </a:lnTo>
                  <a:lnTo>
                    <a:pt x="4" y="162"/>
                  </a:lnTo>
                  <a:lnTo>
                    <a:pt x="4" y="162"/>
                  </a:lnTo>
                  <a:lnTo>
                    <a:pt x="4" y="162"/>
                  </a:lnTo>
                  <a:lnTo>
                    <a:pt x="4" y="162"/>
                  </a:lnTo>
                  <a:lnTo>
                    <a:pt x="2" y="162"/>
                  </a:lnTo>
                  <a:lnTo>
                    <a:pt x="2" y="161"/>
                  </a:lnTo>
                  <a:lnTo>
                    <a:pt x="2" y="162"/>
                  </a:lnTo>
                  <a:lnTo>
                    <a:pt x="2" y="162"/>
                  </a:lnTo>
                  <a:lnTo>
                    <a:pt x="2" y="162"/>
                  </a:lnTo>
                  <a:lnTo>
                    <a:pt x="2" y="162"/>
                  </a:lnTo>
                  <a:lnTo>
                    <a:pt x="2" y="164"/>
                  </a:lnTo>
                  <a:lnTo>
                    <a:pt x="5" y="180"/>
                  </a:lnTo>
                  <a:lnTo>
                    <a:pt x="5" y="184"/>
                  </a:lnTo>
                  <a:lnTo>
                    <a:pt x="4" y="188"/>
                  </a:lnTo>
                  <a:lnTo>
                    <a:pt x="4" y="191"/>
                  </a:lnTo>
                  <a:lnTo>
                    <a:pt x="0" y="199"/>
                  </a:lnTo>
                  <a:lnTo>
                    <a:pt x="0" y="200"/>
                  </a:lnTo>
                  <a:lnTo>
                    <a:pt x="2" y="202"/>
                  </a:lnTo>
                  <a:lnTo>
                    <a:pt x="4" y="202"/>
                  </a:lnTo>
                  <a:lnTo>
                    <a:pt x="5" y="202"/>
                  </a:lnTo>
                  <a:lnTo>
                    <a:pt x="11" y="208"/>
                  </a:lnTo>
                  <a:lnTo>
                    <a:pt x="13" y="208"/>
                  </a:lnTo>
                  <a:lnTo>
                    <a:pt x="11" y="206"/>
                  </a:lnTo>
                  <a:lnTo>
                    <a:pt x="11" y="204"/>
                  </a:lnTo>
                  <a:lnTo>
                    <a:pt x="9" y="204"/>
                  </a:lnTo>
                  <a:lnTo>
                    <a:pt x="7" y="204"/>
                  </a:lnTo>
                  <a:lnTo>
                    <a:pt x="9" y="202"/>
                  </a:lnTo>
                  <a:lnTo>
                    <a:pt x="9" y="202"/>
                  </a:lnTo>
                  <a:lnTo>
                    <a:pt x="9" y="202"/>
                  </a:lnTo>
                  <a:lnTo>
                    <a:pt x="7" y="200"/>
                  </a:lnTo>
                  <a:lnTo>
                    <a:pt x="7" y="200"/>
                  </a:lnTo>
                  <a:lnTo>
                    <a:pt x="9" y="199"/>
                  </a:lnTo>
                  <a:lnTo>
                    <a:pt x="9" y="199"/>
                  </a:lnTo>
                  <a:lnTo>
                    <a:pt x="11" y="197"/>
                  </a:lnTo>
                  <a:lnTo>
                    <a:pt x="11" y="197"/>
                  </a:lnTo>
                  <a:lnTo>
                    <a:pt x="13" y="199"/>
                  </a:lnTo>
                  <a:lnTo>
                    <a:pt x="13" y="199"/>
                  </a:lnTo>
                  <a:lnTo>
                    <a:pt x="11" y="199"/>
                  </a:lnTo>
                  <a:lnTo>
                    <a:pt x="11" y="199"/>
                  </a:lnTo>
                  <a:lnTo>
                    <a:pt x="16" y="206"/>
                  </a:lnTo>
                  <a:lnTo>
                    <a:pt x="18" y="208"/>
                  </a:lnTo>
                  <a:lnTo>
                    <a:pt x="20" y="209"/>
                  </a:lnTo>
                  <a:lnTo>
                    <a:pt x="24" y="209"/>
                  </a:lnTo>
                  <a:lnTo>
                    <a:pt x="25" y="209"/>
                  </a:lnTo>
                  <a:lnTo>
                    <a:pt x="27" y="211"/>
                  </a:lnTo>
                  <a:lnTo>
                    <a:pt x="27" y="211"/>
                  </a:lnTo>
                  <a:lnTo>
                    <a:pt x="27" y="215"/>
                  </a:lnTo>
                  <a:lnTo>
                    <a:pt x="29" y="218"/>
                  </a:lnTo>
                  <a:lnTo>
                    <a:pt x="29" y="220"/>
                  </a:lnTo>
                  <a:lnTo>
                    <a:pt x="29" y="222"/>
                  </a:lnTo>
                  <a:lnTo>
                    <a:pt x="29" y="222"/>
                  </a:lnTo>
                  <a:lnTo>
                    <a:pt x="29" y="224"/>
                  </a:lnTo>
                  <a:lnTo>
                    <a:pt x="29" y="224"/>
                  </a:lnTo>
                  <a:lnTo>
                    <a:pt x="29" y="227"/>
                  </a:lnTo>
                  <a:lnTo>
                    <a:pt x="29" y="231"/>
                  </a:lnTo>
                  <a:lnTo>
                    <a:pt x="31" y="235"/>
                  </a:lnTo>
                  <a:lnTo>
                    <a:pt x="31" y="236"/>
                  </a:lnTo>
                  <a:lnTo>
                    <a:pt x="29" y="236"/>
                  </a:lnTo>
                  <a:lnTo>
                    <a:pt x="27" y="236"/>
                  </a:lnTo>
                  <a:lnTo>
                    <a:pt x="24" y="236"/>
                  </a:lnTo>
                  <a:lnTo>
                    <a:pt x="24" y="235"/>
                  </a:lnTo>
                  <a:lnTo>
                    <a:pt x="24" y="233"/>
                  </a:lnTo>
                  <a:lnTo>
                    <a:pt x="25" y="233"/>
                  </a:lnTo>
                  <a:lnTo>
                    <a:pt x="25" y="233"/>
                  </a:lnTo>
                  <a:lnTo>
                    <a:pt x="25" y="231"/>
                  </a:lnTo>
                  <a:lnTo>
                    <a:pt x="22" y="231"/>
                  </a:lnTo>
                  <a:lnTo>
                    <a:pt x="20" y="231"/>
                  </a:lnTo>
                  <a:lnTo>
                    <a:pt x="20" y="233"/>
                  </a:lnTo>
                  <a:lnTo>
                    <a:pt x="20" y="235"/>
                  </a:lnTo>
                  <a:lnTo>
                    <a:pt x="18" y="238"/>
                  </a:lnTo>
                  <a:lnTo>
                    <a:pt x="18" y="240"/>
                  </a:lnTo>
                  <a:lnTo>
                    <a:pt x="20" y="242"/>
                  </a:lnTo>
                  <a:lnTo>
                    <a:pt x="20" y="244"/>
                  </a:lnTo>
                  <a:lnTo>
                    <a:pt x="20" y="244"/>
                  </a:lnTo>
                  <a:lnTo>
                    <a:pt x="22" y="242"/>
                  </a:lnTo>
                  <a:lnTo>
                    <a:pt x="22" y="242"/>
                  </a:lnTo>
                  <a:lnTo>
                    <a:pt x="24" y="240"/>
                  </a:lnTo>
                  <a:lnTo>
                    <a:pt x="24" y="240"/>
                  </a:lnTo>
                  <a:lnTo>
                    <a:pt x="24" y="240"/>
                  </a:lnTo>
                  <a:lnTo>
                    <a:pt x="24" y="236"/>
                  </a:lnTo>
                  <a:lnTo>
                    <a:pt x="24" y="236"/>
                  </a:lnTo>
                  <a:lnTo>
                    <a:pt x="25" y="236"/>
                  </a:lnTo>
                  <a:lnTo>
                    <a:pt x="31" y="236"/>
                  </a:lnTo>
                  <a:lnTo>
                    <a:pt x="29" y="240"/>
                  </a:lnTo>
                  <a:lnTo>
                    <a:pt x="29" y="242"/>
                  </a:lnTo>
                  <a:lnTo>
                    <a:pt x="29" y="244"/>
                  </a:lnTo>
                  <a:lnTo>
                    <a:pt x="27" y="247"/>
                  </a:lnTo>
                  <a:lnTo>
                    <a:pt x="29" y="249"/>
                  </a:lnTo>
                  <a:lnTo>
                    <a:pt x="29" y="251"/>
                  </a:lnTo>
                  <a:lnTo>
                    <a:pt x="29" y="253"/>
                  </a:lnTo>
                  <a:lnTo>
                    <a:pt x="29" y="256"/>
                  </a:lnTo>
                  <a:lnTo>
                    <a:pt x="29" y="256"/>
                  </a:lnTo>
                  <a:lnTo>
                    <a:pt x="29" y="258"/>
                  </a:lnTo>
                  <a:lnTo>
                    <a:pt x="29" y="258"/>
                  </a:lnTo>
                  <a:lnTo>
                    <a:pt x="31" y="258"/>
                  </a:lnTo>
                  <a:lnTo>
                    <a:pt x="33" y="258"/>
                  </a:lnTo>
                  <a:lnTo>
                    <a:pt x="36" y="256"/>
                  </a:lnTo>
                  <a:lnTo>
                    <a:pt x="36" y="256"/>
                  </a:lnTo>
                  <a:lnTo>
                    <a:pt x="42" y="258"/>
                  </a:lnTo>
                  <a:lnTo>
                    <a:pt x="45" y="260"/>
                  </a:lnTo>
                  <a:lnTo>
                    <a:pt x="56" y="262"/>
                  </a:lnTo>
                  <a:lnTo>
                    <a:pt x="56" y="262"/>
                  </a:lnTo>
                  <a:lnTo>
                    <a:pt x="56" y="264"/>
                  </a:lnTo>
                  <a:lnTo>
                    <a:pt x="56" y="265"/>
                  </a:lnTo>
                  <a:lnTo>
                    <a:pt x="58" y="265"/>
                  </a:lnTo>
                  <a:lnTo>
                    <a:pt x="58" y="265"/>
                  </a:lnTo>
                  <a:lnTo>
                    <a:pt x="61" y="265"/>
                  </a:lnTo>
                  <a:lnTo>
                    <a:pt x="63" y="265"/>
                  </a:lnTo>
                  <a:lnTo>
                    <a:pt x="63" y="265"/>
                  </a:lnTo>
                  <a:lnTo>
                    <a:pt x="63" y="265"/>
                  </a:lnTo>
                  <a:lnTo>
                    <a:pt x="65" y="265"/>
                  </a:lnTo>
                  <a:lnTo>
                    <a:pt x="65" y="264"/>
                  </a:lnTo>
                  <a:lnTo>
                    <a:pt x="67" y="265"/>
                  </a:lnTo>
                  <a:lnTo>
                    <a:pt x="67" y="265"/>
                  </a:lnTo>
                  <a:lnTo>
                    <a:pt x="67" y="265"/>
                  </a:lnTo>
                  <a:lnTo>
                    <a:pt x="67" y="265"/>
                  </a:lnTo>
                  <a:lnTo>
                    <a:pt x="67" y="265"/>
                  </a:lnTo>
                  <a:lnTo>
                    <a:pt x="69" y="264"/>
                  </a:lnTo>
                  <a:lnTo>
                    <a:pt x="69" y="262"/>
                  </a:lnTo>
                  <a:lnTo>
                    <a:pt x="70" y="260"/>
                  </a:lnTo>
                  <a:lnTo>
                    <a:pt x="72" y="260"/>
                  </a:lnTo>
                  <a:lnTo>
                    <a:pt x="72" y="260"/>
                  </a:lnTo>
                  <a:lnTo>
                    <a:pt x="72" y="260"/>
                  </a:lnTo>
                  <a:lnTo>
                    <a:pt x="72" y="260"/>
                  </a:lnTo>
                  <a:lnTo>
                    <a:pt x="74" y="258"/>
                  </a:lnTo>
                  <a:lnTo>
                    <a:pt x="74" y="258"/>
                  </a:lnTo>
                  <a:lnTo>
                    <a:pt x="74" y="258"/>
                  </a:lnTo>
                  <a:lnTo>
                    <a:pt x="74" y="256"/>
                  </a:lnTo>
                  <a:lnTo>
                    <a:pt x="76" y="255"/>
                  </a:lnTo>
                  <a:lnTo>
                    <a:pt x="76" y="255"/>
                  </a:lnTo>
                  <a:lnTo>
                    <a:pt x="78" y="255"/>
                  </a:lnTo>
                  <a:lnTo>
                    <a:pt x="78" y="256"/>
                  </a:lnTo>
                  <a:lnTo>
                    <a:pt x="76" y="256"/>
                  </a:lnTo>
                  <a:lnTo>
                    <a:pt x="76" y="256"/>
                  </a:lnTo>
                  <a:lnTo>
                    <a:pt x="76" y="258"/>
                  </a:lnTo>
                  <a:lnTo>
                    <a:pt x="78" y="260"/>
                  </a:lnTo>
                  <a:lnTo>
                    <a:pt x="78" y="260"/>
                  </a:lnTo>
                  <a:lnTo>
                    <a:pt x="78" y="260"/>
                  </a:lnTo>
                  <a:lnTo>
                    <a:pt x="78" y="260"/>
                  </a:lnTo>
                  <a:lnTo>
                    <a:pt x="78" y="262"/>
                  </a:lnTo>
                  <a:lnTo>
                    <a:pt x="80" y="262"/>
                  </a:lnTo>
                  <a:lnTo>
                    <a:pt x="81" y="262"/>
                  </a:lnTo>
                  <a:lnTo>
                    <a:pt x="81" y="262"/>
                  </a:lnTo>
                  <a:lnTo>
                    <a:pt x="81" y="264"/>
                  </a:lnTo>
                  <a:lnTo>
                    <a:pt x="83" y="264"/>
                  </a:lnTo>
                  <a:lnTo>
                    <a:pt x="83" y="264"/>
                  </a:lnTo>
                  <a:lnTo>
                    <a:pt x="83" y="262"/>
                  </a:lnTo>
                  <a:lnTo>
                    <a:pt x="83" y="262"/>
                  </a:lnTo>
                  <a:lnTo>
                    <a:pt x="83" y="260"/>
                  </a:lnTo>
                  <a:lnTo>
                    <a:pt x="83" y="260"/>
                  </a:lnTo>
                  <a:lnTo>
                    <a:pt x="83" y="260"/>
                  </a:lnTo>
                  <a:lnTo>
                    <a:pt x="81" y="258"/>
                  </a:lnTo>
                  <a:lnTo>
                    <a:pt x="81" y="258"/>
                  </a:lnTo>
                  <a:lnTo>
                    <a:pt x="81" y="258"/>
                  </a:lnTo>
                  <a:lnTo>
                    <a:pt x="81" y="258"/>
                  </a:lnTo>
                  <a:lnTo>
                    <a:pt x="83" y="258"/>
                  </a:lnTo>
                  <a:lnTo>
                    <a:pt x="83" y="258"/>
                  </a:lnTo>
                  <a:lnTo>
                    <a:pt x="83" y="258"/>
                  </a:lnTo>
                  <a:lnTo>
                    <a:pt x="85" y="258"/>
                  </a:lnTo>
                  <a:lnTo>
                    <a:pt x="83" y="256"/>
                  </a:lnTo>
                  <a:lnTo>
                    <a:pt x="83" y="251"/>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5" name="Google Shape;375;p16"/>
            <p:cNvSpPr/>
            <p:nvPr/>
          </p:nvSpPr>
          <p:spPr>
            <a:xfrm>
              <a:off x="7661434" y="4205443"/>
              <a:ext cx="613250" cy="307374"/>
            </a:xfrm>
            <a:custGeom>
              <a:avLst/>
              <a:gdLst/>
              <a:ahLst/>
              <a:cxnLst/>
              <a:rect l="l" t="t" r="r" b="b"/>
              <a:pathLst>
                <a:path w="338" h="191" extrusionOk="0">
                  <a:moveTo>
                    <a:pt x="338" y="117"/>
                  </a:moveTo>
                  <a:lnTo>
                    <a:pt x="338" y="114"/>
                  </a:lnTo>
                  <a:lnTo>
                    <a:pt x="336" y="112"/>
                  </a:lnTo>
                  <a:lnTo>
                    <a:pt x="336" y="112"/>
                  </a:lnTo>
                  <a:lnTo>
                    <a:pt x="336" y="110"/>
                  </a:lnTo>
                  <a:lnTo>
                    <a:pt x="336" y="108"/>
                  </a:lnTo>
                  <a:lnTo>
                    <a:pt x="336" y="106"/>
                  </a:lnTo>
                  <a:lnTo>
                    <a:pt x="335" y="106"/>
                  </a:lnTo>
                  <a:lnTo>
                    <a:pt x="335" y="106"/>
                  </a:lnTo>
                  <a:lnTo>
                    <a:pt x="333" y="106"/>
                  </a:lnTo>
                  <a:lnTo>
                    <a:pt x="333" y="106"/>
                  </a:lnTo>
                  <a:lnTo>
                    <a:pt x="333" y="106"/>
                  </a:lnTo>
                  <a:lnTo>
                    <a:pt x="331" y="106"/>
                  </a:lnTo>
                  <a:lnTo>
                    <a:pt x="331" y="105"/>
                  </a:lnTo>
                  <a:lnTo>
                    <a:pt x="329" y="105"/>
                  </a:lnTo>
                  <a:lnTo>
                    <a:pt x="327" y="105"/>
                  </a:lnTo>
                  <a:lnTo>
                    <a:pt x="327" y="105"/>
                  </a:lnTo>
                  <a:lnTo>
                    <a:pt x="327" y="103"/>
                  </a:lnTo>
                  <a:lnTo>
                    <a:pt x="327" y="101"/>
                  </a:lnTo>
                  <a:lnTo>
                    <a:pt x="326" y="99"/>
                  </a:lnTo>
                  <a:lnTo>
                    <a:pt x="326" y="97"/>
                  </a:lnTo>
                  <a:lnTo>
                    <a:pt x="326" y="94"/>
                  </a:lnTo>
                  <a:lnTo>
                    <a:pt x="326" y="94"/>
                  </a:lnTo>
                  <a:lnTo>
                    <a:pt x="326" y="92"/>
                  </a:lnTo>
                  <a:lnTo>
                    <a:pt x="324" y="92"/>
                  </a:lnTo>
                  <a:lnTo>
                    <a:pt x="324" y="90"/>
                  </a:lnTo>
                  <a:lnTo>
                    <a:pt x="324" y="88"/>
                  </a:lnTo>
                  <a:lnTo>
                    <a:pt x="324" y="88"/>
                  </a:lnTo>
                  <a:lnTo>
                    <a:pt x="322" y="90"/>
                  </a:lnTo>
                  <a:lnTo>
                    <a:pt x="320" y="90"/>
                  </a:lnTo>
                  <a:lnTo>
                    <a:pt x="317" y="87"/>
                  </a:lnTo>
                  <a:lnTo>
                    <a:pt x="315" y="87"/>
                  </a:lnTo>
                  <a:lnTo>
                    <a:pt x="313" y="87"/>
                  </a:lnTo>
                  <a:lnTo>
                    <a:pt x="313" y="87"/>
                  </a:lnTo>
                  <a:lnTo>
                    <a:pt x="313" y="87"/>
                  </a:lnTo>
                  <a:lnTo>
                    <a:pt x="313" y="87"/>
                  </a:lnTo>
                  <a:lnTo>
                    <a:pt x="313" y="87"/>
                  </a:lnTo>
                  <a:lnTo>
                    <a:pt x="311" y="88"/>
                  </a:lnTo>
                  <a:lnTo>
                    <a:pt x="311" y="88"/>
                  </a:lnTo>
                  <a:lnTo>
                    <a:pt x="309" y="88"/>
                  </a:lnTo>
                  <a:lnTo>
                    <a:pt x="309" y="87"/>
                  </a:lnTo>
                  <a:lnTo>
                    <a:pt x="309" y="87"/>
                  </a:lnTo>
                  <a:lnTo>
                    <a:pt x="309" y="87"/>
                  </a:lnTo>
                  <a:lnTo>
                    <a:pt x="309" y="85"/>
                  </a:lnTo>
                  <a:lnTo>
                    <a:pt x="307" y="85"/>
                  </a:lnTo>
                  <a:lnTo>
                    <a:pt x="307" y="85"/>
                  </a:lnTo>
                  <a:lnTo>
                    <a:pt x="306" y="83"/>
                  </a:lnTo>
                  <a:lnTo>
                    <a:pt x="304" y="83"/>
                  </a:lnTo>
                  <a:lnTo>
                    <a:pt x="302" y="83"/>
                  </a:lnTo>
                  <a:lnTo>
                    <a:pt x="300" y="81"/>
                  </a:lnTo>
                  <a:lnTo>
                    <a:pt x="300" y="79"/>
                  </a:lnTo>
                  <a:lnTo>
                    <a:pt x="298" y="78"/>
                  </a:lnTo>
                  <a:lnTo>
                    <a:pt x="297" y="78"/>
                  </a:lnTo>
                  <a:lnTo>
                    <a:pt x="297" y="78"/>
                  </a:lnTo>
                  <a:lnTo>
                    <a:pt x="297" y="79"/>
                  </a:lnTo>
                  <a:lnTo>
                    <a:pt x="297" y="79"/>
                  </a:lnTo>
                  <a:lnTo>
                    <a:pt x="297" y="79"/>
                  </a:lnTo>
                  <a:lnTo>
                    <a:pt x="298" y="79"/>
                  </a:lnTo>
                  <a:lnTo>
                    <a:pt x="298" y="79"/>
                  </a:lnTo>
                  <a:lnTo>
                    <a:pt x="298" y="81"/>
                  </a:lnTo>
                  <a:lnTo>
                    <a:pt x="298" y="81"/>
                  </a:lnTo>
                  <a:lnTo>
                    <a:pt x="297" y="81"/>
                  </a:lnTo>
                  <a:lnTo>
                    <a:pt x="295" y="81"/>
                  </a:lnTo>
                  <a:lnTo>
                    <a:pt x="293" y="83"/>
                  </a:lnTo>
                  <a:lnTo>
                    <a:pt x="291" y="83"/>
                  </a:lnTo>
                  <a:lnTo>
                    <a:pt x="289" y="85"/>
                  </a:lnTo>
                  <a:lnTo>
                    <a:pt x="288" y="83"/>
                  </a:lnTo>
                  <a:lnTo>
                    <a:pt x="286" y="81"/>
                  </a:lnTo>
                  <a:lnTo>
                    <a:pt x="284" y="79"/>
                  </a:lnTo>
                  <a:lnTo>
                    <a:pt x="284" y="79"/>
                  </a:lnTo>
                  <a:lnTo>
                    <a:pt x="284" y="78"/>
                  </a:lnTo>
                  <a:lnTo>
                    <a:pt x="284" y="78"/>
                  </a:lnTo>
                  <a:lnTo>
                    <a:pt x="282" y="76"/>
                  </a:lnTo>
                  <a:lnTo>
                    <a:pt x="282" y="76"/>
                  </a:lnTo>
                  <a:lnTo>
                    <a:pt x="282" y="76"/>
                  </a:lnTo>
                  <a:lnTo>
                    <a:pt x="282" y="74"/>
                  </a:lnTo>
                  <a:lnTo>
                    <a:pt x="282" y="74"/>
                  </a:lnTo>
                  <a:lnTo>
                    <a:pt x="282" y="74"/>
                  </a:lnTo>
                  <a:lnTo>
                    <a:pt x="282" y="74"/>
                  </a:lnTo>
                  <a:lnTo>
                    <a:pt x="282" y="74"/>
                  </a:lnTo>
                  <a:lnTo>
                    <a:pt x="282" y="74"/>
                  </a:lnTo>
                  <a:lnTo>
                    <a:pt x="282" y="74"/>
                  </a:lnTo>
                  <a:lnTo>
                    <a:pt x="280" y="74"/>
                  </a:lnTo>
                  <a:lnTo>
                    <a:pt x="280" y="74"/>
                  </a:lnTo>
                  <a:lnTo>
                    <a:pt x="280" y="74"/>
                  </a:lnTo>
                  <a:lnTo>
                    <a:pt x="279" y="74"/>
                  </a:lnTo>
                  <a:lnTo>
                    <a:pt x="279" y="74"/>
                  </a:lnTo>
                  <a:lnTo>
                    <a:pt x="279" y="74"/>
                  </a:lnTo>
                  <a:lnTo>
                    <a:pt x="275" y="70"/>
                  </a:lnTo>
                  <a:lnTo>
                    <a:pt x="275" y="70"/>
                  </a:lnTo>
                  <a:lnTo>
                    <a:pt x="275" y="69"/>
                  </a:lnTo>
                  <a:lnTo>
                    <a:pt x="277" y="69"/>
                  </a:lnTo>
                  <a:lnTo>
                    <a:pt x="279" y="69"/>
                  </a:lnTo>
                  <a:lnTo>
                    <a:pt x="280" y="69"/>
                  </a:lnTo>
                  <a:lnTo>
                    <a:pt x="282" y="67"/>
                  </a:lnTo>
                  <a:lnTo>
                    <a:pt x="284" y="65"/>
                  </a:lnTo>
                  <a:lnTo>
                    <a:pt x="284" y="65"/>
                  </a:lnTo>
                  <a:lnTo>
                    <a:pt x="282" y="63"/>
                  </a:lnTo>
                  <a:lnTo>
                    <a:pt x="282" y="63"/>
                  </a:lnTo>
                  <a:lnTo>
                    <a:pt x="282" y="61"/>
                  </a:lnTo>
                  <a:lnTo>
                    <a:pt x="282" y="61"/>
                  </a:lnTo>
                  <a:lnTo>
                    <a:pt x="282" y="59"/>
                  </a:lnTo>
                  <a:lnTo>
                    <a:pt x="282" y="59"/>
                  </a:lnTo>
                  <a:lnTo>
                    <a:pt x="282" y="59"/>
                  </a:lnTo>
                  <a:lnTo>
                    <a:pt x="282" y="59"/>
                  </a:lnTo>
                  <a:lnTo>
                    <a:pt x="282" y="59"/>
                  </a:lnTo>
                  <a:lnTo>
                    <a:pt x="282" y="58"/>
                  </a:lnTo>
                  <a:lnTo>
                    <a:pt x="282" y="58"/>
                  </a:lnTo>
                  <a:lnTo>
                    <a:pt x="280" y="58"/>
                  </a:lnTo>
                  <a:lnTo>
                    <a:pt x="280" y="58"/>
                  </a:lnTo>
                  <a:lnTo>
                    <a:pt x="280" y="58"/>
                  </a:lnTo>
                  <a:lnTo>
                    <a:pt x="280" y="58"/>
                  </a:lnTo>
                  <a:lnTo>
                    <a:pt x="279" y="61"/>
                  </a:lnTo>
                  <a:lnTo>
                    <a:pt x="279" y="61"/>
                  </a:lnTo>
                  <a:lnTo>
                    <a:pt x="277" y="61"/>
                  </a:lnTo>
                  <a:lnTo>
                    <a:pt x="271" y="61"/>
                  </a:lnTo>
                  <a:lnTo>
                    <a:pt x="270" y="61"/>
                  </a:lnTo>
                  <a:lnTo>
                    <a:pt x="268" y="63"/>
                  </a:lnTo>
                  <a:lnTo>
                    <a:pt x="268" y="63"/>
                  </a:lnTo>
                  <a:lnTo>
                    <a:pt x="268" y="63"/>
                  </a:lnTo>
                  <a:lnTo>
                    <a:pt x="268" y="63"/>
                  </a:lnTo>
                  <a:lnTo>
                    <a:pt x="268" y="63"/>
                  </a:lnTo>
                  <a:lnTo>
                    <a:pt x="266" y="61"/>
                  </a:lnTo>
                  <a:lnTo>
                    <a:pt x="266" y="59"/>
                  </a:lnTo>
                  <a:lnTo>
                    <a:pt x="264" y="59"/>
                  </a:lnTo>
                  <a:lnTo>
                    <a:pt x="264" y="61"/>
                  </a:lnTo>
                  <a:lnTo>
                    <a:pt x="264" y="61"/>
                  </a:lnTo>
                  <a:lnTo>
                    <a:pt x="262" y="61"/>
                  </a:lnTo>
                  <a:lnTo>
                    <a:pt x="262" y="59"/>
                  </a:lnTo>
                  <a:lnTo>
                    <a:pt x="262" y="58"/>
                  </a:lnTo>
                  <a:lnTo>
                    <a:pt x="262" y="58"/>
                  </a:lnTo>
                  <a:lnTo>
                    <a:pt x="262" y="58"/>
                  </a:lnTo>
                  <a:lnTo>
                    <a:pt x="262" y="58"/>
                  </a:lnTo>
                  <a:lnTo>
                    <a:pt x="262" y="58"/>
                  </a:lnTo>
                  <a:lnTo>
                    <a:pt x="262" y="58"/>
                  </a:lnTo>
                  <a:lnTo>
                    <a:pt x="262" y="56"/>
                  </a:lnTo>
                  <a:lnTo>
                    <a:pt x="261" y="56"/>
                  </a:lnTo>
                  <a:lnTo>
                    <a:pt x="259" y="56"/>
                  </a:lnTo>
                  <a:lnTo>
                    <a:pt x="257" y="56"/>
                  </a:lnTo>
                  <a:lnTo>
                    <a:pt x="257" y="54"/>
                  </a:lnTo>
                  <a:lnTo>
                    <a:pt x="257" y="54"/>
                  </a:lnTo>
                  <a:lnTo>
                    <a:pt x="255" y="52"/>
                  </a:lnTo>
                  <a:lnTo>
                    <a:pt x="255" y="52"/>
                  </a:lnTo>
                  <a:lnTo>
                    <a:pt x="255" y="52"/>
                  </a:lnTo>
                  <a:lnTo>
                    <a:pt x="255" y="52"/>
                  </a:lnTo>
                  <a:lnTo>
                    <a:pt x="253" y="52"/>
                  </a:lnTo>
                  <a:lnTo>
                    <a:pt x="253" y="52"/>
                  </a:lnTo>
                  <a:lnTo>
                    <a:pt x="252" y="52"/>
                  </a:lnTo>
                  <a:lnTo>
                    <a:pt x="252" y="50"/>
                  </a:lnTo>
                  <a:lnTo>
                    <a:pt x="250" y="50"/>
                  </a:lnTo>
                  <a:lnTo>
                    <a:pt x="246" y="49"/>
                  </a:lnTo>
                  <a:lnTo>
                    <a:pt x="244" y="49"/>
                  </a:lnTo>
                  <a:lnTo>
                    <a:pt x="244" y="49"/>
                  </a:lnTo>
                  <a:lnTo>
                    <a:pt x="242" y="49"/>
                  </a:lnTo>
                  <a:lnTo>
                    <a:pt x="241" y="47"/>
                  </a:lnTo>
                  <a:lnTo>
                    <a:pt x="239" y="49"/>
                  </a:lnTo>
                  <a:lnTo>
                    <a:pt x="239" y="50"/>
                  </a:lnTo>
                  <a:lnTo>
                    <a:pt x="241" y="52"/>
                  </a:lnTo>
                  <a:lnTo>
                    <a:pt x="242" y="54"/>
                  </a:lnTo>
                  <a:lnTo>
                    <a:pt x="242" y="56"/>
                  </a:lnTo>
                  <a:lnTo>
                    <a:pt x="242" y="56"/>
                  </a:lnTo>
                  <a:lnTo>
                    <a:pt x="244" y="58"/>
                  </a:lnTo>
                  <a:lnTo>
                    <a:pt x="244" y="58"/>
                  </a:lnTo>
                  <a:lnTo>
                    <a:pt x="246" y="59"/>
                  </a:lnTo>
                  <a:lnTo>
                    <a:pt x="246" y="61"/>
                  </a:lnTo>
                  <a:lnTo>
                    <a:pt x="246" y="63"/>
                  </a:lnTo>
                  <a:lnTo>
                    <a:pt x="246" y="63"/>
                  </a:lnTo>
                  <a:lnTo>
                    <a:pt x="248" y="65"/>
                  </a:lnTo>
                  <a:lnTo>
                    <a:pt x="246" y="65"/>
                  </a:lnTo>
                  <a:lnTo>
                    <a:pt x="246" y="65"/>
                  </a:lnTo>
                  <a:lnTo>
                    <a:pt x="246" y="65"/>
                  </a:lnTo>
                  <a:lnTo>
                    <a:pt x="246" y="63"/>
                  </a:lnTo>
                  <a:lnTo>
                    <a:pt x="244" y="63"/>
                  </a:lnTo>
                  <a:lnTo>
                    <a:pt x="244" y="63"/>
                  </a:lnTo>
                  <a:lnTo>
                    <a:pt x="244" y="63"/>
                  </a:lnTo>
                  <a:lnTo>
                    <a:pt x="244" y="65"/>
                  </a:lnTo>
                  <a:lnTo>
                    <a:pt x="244" y="65"/>
                  </a:lnTo>
                  <a:lnTo>
                    <a:pt x="244" y="65"/>
                  </a:lnTo>
                  <a:lnTo>
                    <a:pt x="242" y="65"/>
                  </a:lnTo>
                  <a:lnTo>
                    <a:pt x="242" y="65"/>
                  </a:lnTo>
                  <a:lnTo>
                    <a:pt x="242" y="65"/>
                  </a:lnTo>
                  <a:lnTo>
                    <a:pt x="241" y="67"/>
                  </a:lnTo>
                  <a:lnTo>
                    <a:pt x="241" y="67"/>
                  </a:lnTo>
                  <a:lnTo>
                    <a:pt x="239" y="67"/>
                  </a:lnTo>
                  <a:lnTo>
                    <a:pt x="239" y="67"/>
                  </a:lnTo>
                  <a:lnTo>
                    <a:pt x="239" y="67"/>
                  </a:lnTo>
                  <a:lnTo>
                    <a:pt x="237" y="67"/>
                  </a:lnTo>
                  <a:lnTo>
                    <a:pt x="235" y="69"/>
                  </a:lnTo>
                  <a:lnTo>
                    <a:pt x="235" y="69"/>
                  </a:lnTo>
                  <a:lnTo>
                    <a:pt x="235" y="70"/>
                  </a:lnTo>
                  <a:lnTo>
                    <a:pt x="233" y="70"/>
                  </a:lnTo>
                  <a:lnTo>
                    <a:pt x="233" y="72"/>
                  </a:lnTo>
                  <a:lnTo>
                    <a:pt x="232" y="74"/>
                  </a:lnTo>
                  <a:lnTo>
                    <a:pt x="230" y="74"/>
                  </a:lnTo>
                  <a:lnTo>
                    <a:pt x="228" y="74"/>
                  </a:lnTo>
                  <a:lnTo>
                    <a:pt x="226" y="72"/>
                  </a:lnTo>
                  <a:lnTo>
                    <a:pt x="224" y="70"/>
                  </a:lnTo>
                  <a:lnTo>
                    <a:pt x="224" y="70"/>
                  </a:lnTo>
                  <a:lnTo>
                    <a:pt x="224" y="67"/>
                  </a:lnTo>
                  <a:lnTo>
                    <a:pt x="223" y="65"/>
                  </a:lnTo>
                  <a:lnTo>
                    <a:pt x="221" y="63"/>
                  </a:lnTo>
                  <a:lnTo>
                    <a:pt x="221" y="63"/>
                  </a:lnTo>
                  <a:lnTo>
                    <a:pt x="221" y="61"/>
                  </a:lnTo>
                  <a:lnTo>
                    <a:pt x="219" y="59"/>
                  </a:lnTo>
                  <a:lnTo>
                    <a:pt x="219" y="58"/>
                  </a:lnTo>
                  <a:lnTo>
                    <a:pt x="217" y="58"/>
                  </a:lnTo>
                  <a:lnTo>
                    <a:pt x="215" y="56"/>
                  </a:lnTo>
                  <a:lnTo>
                    <a:pt x="214" y="56"/>
                  </a:lnTo>
                  <a:lnTo>
                    <a:pt x="214" y="54"/>
                  </a:lnTo>
                  <a:lnTo>
                    <a:pt x="214" y="54"/>
                  </a:lnTo>
                  <a:lnTo>
                    <a:pt x="214" y="54"/>
                  </a:lnTo>
                  <a:lnTo>
                    <a:pt x="214" y="52"/>
                  </a:lnTo>
                  <a:lnTo>
                    <a:pt x="214" y="52"/>
                  </a:lnTo>
                  <a:lnTo>
                    <a:pt x="210" y="52"/>
                  </a:lnTo>
                  <a:lnTo>
                    <a:pt x="210" y="52"/>
                  </a:lnTo>
                  <a:lnTo>
                    <a:pt x="210" y="52"/>
                  </a:lnTo>
                  <a:lnTo>
                    <a:pt x="210" y="52"/>
                  </a:lnTo>
                  <a:lnTo>
                    <a:pt x="208" y="52"/>
                  </a:lnTo>
                  <a:lnTo>
                    <a:pt x="208" y="52"/>
                  </a:lnTo>
                  <a:lnTo>
                    <a:pt x="208" y="50"/>
                  </a:lnTo>
                  <a:lnTo>
                    <a:pt x="206" y="50"/>
                  </a:lnTo>
                  <a:lnTo>
                    <a:pt x="206" y="49"/>
                  </a:lnTo>
                  <a:lnTo>
                    <a:pt x="206" y="47"/>
                  </a:lnTo>
                  <a:lnTo>
                    <a:pt x="206" y="47"/>
                  </a:lnTo>
                  <a:lnTo>
                    <a:pt x="206" y="47"/>
                  </a:lnTo>
                  <a:lnTo>
                    <a:pt x="206" y="47"/>
                  </a:lnTo>
                  <a:lnTo>
                    <a:pt x="206" y="47"/>
                  </a:lnTo>
                  <a:lnTo>
                    <a:pt x="208" y="47"/>
                  </a:lnTo>
                  <a:lnTo>
                    <a:pt x="208" y="45"/>
                  </a:lnTo>
                  <a:lnTo>
                    <a:pt x="208" y="45"/>
                  </a:lnTo>
                  <a:lnTo>
                    <a:pt x="210" y="45"/>
                  </a:lnTo>
                  <a:lnTo>
                    <a:pt x="210" y="43"/>
                  </a:lnTo>
                  <a:lnTo>
                    <a:pt x="210" y="43"/>
                  </a:lnTo>
                  <a:lnTo>
                    <a:pt x="212" y="43"/>
                  </a:lnTo>
                  <a:lnTo>
                    <a:pt x="214" y="43"/>
                  </a:lnTo>
                  <a:lnTo>
                    <a:pt x="214" y="43"/>
                  </a:lnTo>
                  <a:lnTo>
                    <a:pt x="214" y="43"/>
                  </a:lnTo>
                  <a:lnTo>
                    <a:pt x="215" y="41"/>
                  </a:lnTo>
                  <a:lnTo>
                    <a:pt x="215" y="41"/>
                  </a:lnTo>
                  <a:lnTo>
                    <a:pt x="215" y="41"/>
                  </a:lnTo>
                  <a:lnTo>
                    <a:pt x="215" y="40"/>
                  </a:lnTo>
                  <a:lnTo>
                    <a:pt x="215" y="40"/>
                  </a:lnTo>
                  <a:lnTo>
                    <a:pt x="215" y="40"/>
                  </a:lnTo>
                  <a:lnTo>
                    <a:pt x="215" y="40"/>
                  </a:lnTo>
                  <a:lnTo>
                    <a:pt x="215" y="38"/>
                  </a:lnTo>
                  <a:lnTo>
                    <a:pt x="215" y="38"/>
                  </a:lnTo>
                  <a:lnTo>
                    <a:pt x="215" y="38"/>
                  </a:lnTo>
                  <a:lnTo>
                    <a:pt x="217" y="38"/>
                  </a:lnTo>
                  <a:lnTo>
                    <a:pt x="217" y="36"/>
                  </a:lnTo>
                  <a:lnTo>
                    <a:pt x="214" y="31"/>
                  </a:lnTo>
                  <a:lnTo>
                    <a:pt x="212" y="31"/>
                  </a:lnTo>
                  <a:lnTo>
                    <a:pt x="210" y="31"/>
                  </a:lnTo>
                  <a:lnTo>
                    <a:pt x="208" y="31"/>
                  </a:lnTo>
                  <a:lnTo>
                    <a:pt x="206" y="31"/>
                  </a:lnTo>
                  <a:lnTo>
                    <a:pt x="206" y="31"/>
                  </a:lnTo>
                  <a:lnTo>
                    <a:pt x="206" y="32"/>
                  </a:lnTo>
                  <a:lnTo>
                    <a:pt x="206" y="32"/>
                  </a:lnTo>
                  <a:lnTo>
                    <a:pt x="205" y="32"/>
                  </a:lnTo>
                  <a:lnTo>
                    <a:pt x="205" y="32"/>
                  </a:lnTo>
                  <a:lnTo>
                    <a:pt x="203" y="31"/>
                  </a:lnTo>
                  <a:lnTo>
                    <a:pt x="201" y="31"/>
                  </a:lnTo>
                  <a:lnTo>
                    <a:pt x="197" y="34"/>
                  </a:lnTo>
                  <a:lnTo>
                    <a:pt x="196" y="34"/>
                  </a:lnTo>
                  <a:lnTo>
                    <a:pt x="196" y="34"/>
                  </a:lnTo>
                  <a:lnTo>
                    <a:pt x="196" y="34"/>
                  </a:lnTo>
                  <a:lnTo>
                    <a:pt x="196" y="34"/>
                  </a:lnTo>
                  <a:lnTo>
                    <a:pt x="196" y="34"/>
                  </a:lnTo>
                  <a:lnTo>
                    <a:pt x="196" y="32"/>
                  </a:lnTo>
                  <a:lnTo>
                    <a:pt x="196" y="32"/>
                  </a:lnTo>
                  <a:lnTo>
                    <a:pt x="196" y="31"/>
                  </a:lnTo>
                  <a:lnTo>
                    <a:pt x="196" y="29"/>
                  </a:lnTo>
                  <a:lnTo>
                    <a:pt x="196" y="29"/>
                  </a:lnTo>
                  <a:lnTo>
                    <a:pt x="194" y="27"/>
                  </a:lnTo>
                  <a:lnTo>
                    <a:pt x="194" y="27"/>
                  </a:lnTo>
                  <a:lnTo>
                    <a:pt x="190" y="29"/>
                  </a:lnTo>
                  <a:lnTo>
                    <a:pt x="188" y="29"/>
                  </a:lnTo>
                  <a:lnTo>
                    <a:pt x="188" y="29"/>
                  </a:lnTo>
                  <a:lnTo>
                    <a:pt x="186" y="25"/>
                  </a:lnTo>
                  <a:lnTo>
                    <a:pt x="186" y="23"/>
                  </a:lnTo>
                  <a:lnTo>
                    <a:pt x="186" y="23"/>
                  </a:lnTo>
                  <a:lnTo>
                    <a:pt x="185" y="23"/>
                  </a:lnTo>
                  <a:lnTo>
                    <a:pt x="181" y="23"/>
                  </a:lnTo>
                  <a:lnTo>
                    <a:pt x="179" y="23"/>
                  </a:lnTo>
                  <a:lnTo>
                    <a:pt x="179" y="23"/>
                  </a:lnTo>
                  <a:lnTo>
                    <a:pt x="179" y="23"/>
                  </a:lnTo>
                  <a:lnTo>
                    <a:pt x="177" y="22"/>
                  </a:lnTo>
                  <a:lnTo>
                    <a:pt x="168" y="18"/>
                  </a:lnTo>
                  <a:lnTo>
                    <a:pt x="167" y="20"/>
                  </a:lnTo>
                  <a:lnTo>
                    <a:pt x="167" y="20"/>
                  </a:lnTo>
                  <a:lnTo>
                    <a:pt x="165" y="20"/>
                  </a:lnTo>
                  <a:lnTo>
                    <a:pt x="165" y="22"/>
                  </a:lnTo>
                  <a:lnTo>
                    <a:pt x="165" y="22"/>
                  </a:lnTo>
                  <a:lnTo>
                    <a:pt x="165" y="22"/>
                  </a:lnTo>
                  <a:lnTo>
                    <a:pt x="163" y="20"/>
                  </a:lnTo>
                  <a:lnTo>
                    <a:pt x="163" y="20"/>
                  </a:lnTo>
                  <a:lnTo>
                    <a:pt x="163" y="18"/>
                  </a:lnTo>
                  <a:lnTo>
                    <a:pt x="163" y="18"/>
                  </a:lnTo>
                  <a:lnTo>
                    <a:pt x="163" y="16"/>
                  </a:lnTo>
                  <a:lnTo>
                    <a:pt x="163" y="16"/>
                  </a:lnTo>
                  <a:lnTo>
                    <a:pt x="161" y="16"/>
                  </a:lnTo>
                  <a:lnTo>
                    <a:pt x="161" y="14"/>
                  </a:lnTo>
                  <a:lnTo>
                    <a:pt x="159" y="14"/>
                  </a:lnTo>
                  <a:lnTo>
                    <a:pt x="159" y="13"/>
                  </a:lnTo>
                  <a:lnTo>
                    <a:pt x="159" y="11"/>
                  </a:lnTo>
                  <a:lnTo>
                    <a:pt x="159" y="11"/>
                  </a:lnTo>
                  <a:lnTo>
                    <a:pt x="159" y="9"/>
                  </a:lnTo>
                  <a:lnTo>
                    <a:pt x="159" y="7"/>
                  </a:lnTo>
                  <a:lnTo>
                    <a:pt x="159" y="7"/>
                  </a:lnTo>
                  <a:lnTo>
                    <a:pt x="159" y="5"/>
                  </a:lnTo>
                  <a:lnTo>
                    <a:pt x="158" y="5"/>
                  </a:lnTo>
                  <a:lnTo>
                    <a:pt x="154" y="5"/>
                  </a:lnTo>
                  <a:lnTo>
                    <a:pt x="154" y="3"/>
                  </a:lnTo>
                  <a:lnTo>
                    <a:pt x="154" y="2"/>
                  </a:lnTo>
                  <a:lnTo>
                    <a:pt x="154" y="2"/>
                  </a:lnTo>
                  <a:lnTo>
                    <a:pt x="152" y="2"/>
                  </a:lnTo>
                  <a:lnTo>
                    <a:pt x="152" y="3"/>
                  </a:lnTo>
                  <a:lnTo>
                    <a:pt x="152" y="3"/>
                  </a:lnTo>
                  <a:lnTo>
                    <a:pt x="152" y="5"/>
                  </a:lnTo>
                  <a:lnTo>
                    <a:pt x="152" y="5"/>
                  </a:lnTo>
                  <a:lnTo>
                    <a:pt x="150" y="3"/>
                  </a:lnTo>
                  <a:lnTo>
                    <a:pt x="150" y="3"/>
                  </a:lnTo>
                  <a:lnTo>
                    <a:pt x="150" y="3"/>
                  </a:lnTo>
                  <a:lnTo>
                    <a:pt x="147" y="2"/>
                  </a:lnTo>
                  <a:lnTo>
                    <a:pt x="147" y="2"/>
                  </a:lnTo>
                  <a:lnTo>
                    <a:pt x="147" y="2"/>
                  </a:lnTo>
                  <a:lnTo>
                    <a:pt x="147" y="2"/>
                  </a:lnTo>
                  <a:lnTo>
                    <a:pt x="145" y="3"/>
                  </a:lnTo>
                  <a:lnTo>
                    <a:pt x="145" y="3"/>
                  </a:lnTo>
                  <a:lnTo>
                    <a:pt x="145" y="3"/>
                  </a:lnTo>
                  <a:lnTo>
                    <a:pt x="145" y="3"/>
                  </a:lnTo>
                  <a:lnTo>
                    <a:pt x="145" y="3"/>
                  </a:lnTo>
                  <a:lnTo>
                    <a:pt x="145" y="3"/>
                  </a:lnTo>
                  <a:lnTo>
                    <a:pt x="145" y="5"/>
                  </a:lnTo>
                  <a:lnTo>
                    <a:pt x="145" y="5"/>
                  </a:lnTo>
                  <a:lnTo>
                    <a:pt x="147" y="7"/>
                  </a:lnTo>
                  <a:lnTo>
                    <a:pt x="147" y="9"/>
                  </a:lnTo>
                  <a:lnTo>
                    <a:pt x="147" y="9"/>
                  </a:lnTo>
                  <a:lnTo>
                    <a:pt x="145" y="9"/>
                  </a:lnTo>
                  <a:lnTo>
                    <a:pt x="145" y="9"/>
                  </a:lnTo>
                  <a:lnTo>
                    <a:pt x="145" y="11"/>
                  </a:lnTo>
                  <a:lnTo>
                    <a:pt x="145" y="11"/>
                  </a:lnTo>
                  <a:lnTo>
                    <a:pt x="145" y="11"/>
                  </a:lnTo>
                  <a:lnTo>
                    <a:pt x="145" y="14"/>
                  </a:lnTo>
                  <a:lnTo>
                    <a:pt x="145" y="14"/>
                  </a:lnTo>
                  <a:lnTo>
                    <a:pt x="140" y="14"/>
                  </a:lnTo>
                  <a:lnTo>
                    <a:pt x="138" y="14"/>
                  </a:lnTo>
                  <a:lnTo>
                    <a:pt x="136" y="14"/>
                  </a:lnTo>
                  <a:lnTo>
                    <a:pt x="136" y="16"/>
                  </a:lnTo>
                  <a:lnTo>
                    <a:pt x="136" y="18"/>
                  </a:lnTo>
                  <a:lnTo>
                    <a:pt x="134" y="18"/>
                  </a:lnTo>
                  <a:lnTo>
                    <a:pt x="134" y="18"/>
                  </a:lnTo>
                  <a:lnTo>
                    <a:pt x="132" y="18"/>
                  </a:lnTo>
                  <a:lnTo>
                    <a:pt x="131" y="18"/>
                  </a:lnTo>
                  <a:lnTo>
                    <a:pt x="129" y="16"/>
                  </a:lnTo>
                  <a:lnTo>
                    <a:pt x="129" y="16"/>
                  </a:lnTo>
                  <a:lnTo>
                    <a:pt x="127" y="16"/>
                  </a:lnTo>
                  <a:lnTo>
                    <a:pt x="127" y="14"/>
                  </a:lnTo>
                  <a:lnTo>
                    <a:pt x="127" y="13"/>
                  </a:lnTo>
                  <a:lnTo>
                    <a:pt x="127" y="11"/>
                  </a:lnTo>
                  <a:lnTo>
                    <a:pt x="129" y="11"/>
                  </a:lnTo>
                  <a:lnTo>
                    <a:pt x="127" y="9"/>
                  </a:lnTo>
                  <a:lnTo>
                    <a:pt x="127" y="9"/>
                  </a:lnTo>
                  <a:lnTo>
                    <a:pt x="125" y="11"/>
                  </a:lnTo>
                  <a:lnTo>
                    <a:pt x="123" y="11"/>
                  </a:lnTo>
                  <a:lnTo>
                    <a:pt x="123" y="9"/>
                  </a:lnTo>
                  <a:lnTo>
                    <a:pt x="125" y="7"/>
                  </a:lnTo>
                  <a:lnTo>
                    <a:pt x="125" y="7"/>
                  </a:lnTo>
                  <a:lnTo>
                    <a:pt x="125" y="5"/>
                  </a:lnTo>
                  <a:lnTo>
                    <a:pt x="125" y="5"/>
                  </a:lnTo>
                  <a:lnTo>
                    <a:pt x="125" y="3"/>
                  </a:lnTo>
                  <a:lnTo>
                    <a:pt x="123" y="3"/>
                  </a:lnTo>
                  <a:lnTo>
                    <a:pt x="123" y="3"/>
                  </a:lnTo>
                  <a:lnTo>
                    <a:pt x="121" y="3"/>
                  </a:lnTo>
                  <a:lnTo>
                    <a:pt x="121" y="2"/>
                  </a:lnTo>
                  <a:lnTo>
                    <a:pt x="121" y="2"/>
                  </a:lnTo>
                  <a:lnTo>
                    <a:pt x="121" y="2"/>
                  </a:lnTo>
                  <a:lnTo>
                    <a:pt x="120" y="0"/>
                  </a:lnTo>
                  <a:lnTo>
                    <a:pt x="120" y="0"/>
                  </a:lnTo>
                  <a:lnTo>
                    <a:pt x="120" y="2"/>
                  </a:lnTo>
                  <a:lnTo>
                    <a:pt x="120" y="2"/>
                  </a:lnTo>
                  <a:lnTo>
                    <a:pt x="118" y="2"/>
                  </a:lnTo>
                  <a:lnTo>
                    <a:pt x="116" y="2"/>
                  </a:lnTo>
                  <a:lnTo>
                    <a:pt x="116" y="2"/>
                  </a:lnTo>
                  <a:lnTo>
                    <a:pt x="114" y="2"/>
                  </a:lnTo>
                  <a:lnTo>
                    <a:pt x="114" y="2"/>
                  </a:lnTo>
                  <a:lnTo>
                    <a:pt x="114" y="2"/>
                  </a:lnTo>
                  <a:lnTo>
                    <a:pt x="114" y="0"/>
                  </a:lnTo>
                  <a:lnTo>
                    <a:pt x="112" y="0"/>
                  </a:lnTo>
                  <a:lnTo>
                    <a:pt x="111" y="0"/>
                  </a:lnTo>
                  <a:lnTo>
                    <a:pt x="109" y="2"/>
                  </a:lnTo>
                  <a:lnTo>
                    <a:pt x="109" y="3"/>
                  </a:lnTo>
                  <a:lnTo>
                    <a:pt x="109" y="5"/>
                  </a:lnTo>
                  <a:lnTo>
                    <a:pt x="109" y="5"/>
                  </a:lnTo>
                  <a:lnTo>
                    <a:pt x="111" y="5"/>
                  </a:lnTo>
                  <a:lnTo>
                    <a:pt x="111" y="5"/>
                  </a:lnTo>
                  <a:lnTo>
                    <a:pt x="111" y="5"/>
                  </a:lnTo>
                  <a:lnTo>
                    <a:pt x="111" y="5"/>
                  </a:lnTo>
                  <a:lnTo>
                    <a:pt x="111" y="7"/>
                  </a:lnTo>
                  <a:lnTo>
                    <a:pt x="112" y="7"/>
                  </a:lnTo>
                  <a:lnTo>
                    <a:pt x="114" y="9"/>
                  </a:lnTo>
                  <a:lnTo>
                    <a:pt x="116" y="9"/>
                  </a:lnTo>
                  <a:lnTo>
                    <a:pt x="114" y="11"/>
                  </a:lnTo>
                  <a:lnTo>
                    <a:pt x="114" y="13"/>
                  </a:lnTo>
                  <a:lnTo>
                    <a:pt x="109" y="13"/>
                  </a:lnTo>
                  <a:lnTo>
                    <a:pt x="107" y="13"/>
                  </a:lnTo>
                  <a:lnTo>
                    <a:pt x="107" y="13"/>
                  </a:lnTo>
                  <a:lnTo>
                    <a:pt x="107" y="14"/>
                  </a:lnTo>
                  <a:lnTo>
                    <a:pt x="105" y="14"/>
                  </a:lnTo>
                  <a:lnTo>
                    <a:pt x="98" y="18"/>
                  </a:lnTo>
                  <a:lnTo>
                    <a:pt x="96" y="18"/>
                  </a:lnTo>
                  <a:lnTo>
                    <a:pt x="94" y="18"/>
                  </a:lnTo>
                  <a:lnTo>
                    <a:pt x="94" y="18"/>
                  </a:lnTo>
                  <a:lnTo>
                    <a:pt x="94" y="20"/>
                  </a:lnTo>
                  <a:lnTo>
                    <a:pt x="93" y="20"/>
                  </a:lnTo>
                  <a:lnTo>
                    <a:pt x="93" y="20"/>
                  </a:lnTo>
                  <a:lnTo>
                    <a:pt x="91" y="20"/>
                  </a:lnTo>
                  <a:lnTo>
                    <a:pt x="91" y="20"/>
                  </a:lnTo>
                  <a:lnTo>
                    <a:pt x="91" y="20"/>
                  </a:lnTo>
                  <a:lnTo>
                    <a:pt x="91" y="22"/>
                  </a:lnTo>
                  <a:lnTo>
                    <a:pt x="91" y="22"/>
                  </a:lnTo>
                  <a:lnTo>
                    <a:pt x="91" y="22"/>
                  </a:lnTo>
                  <a:lnTo>
                    <a:pt x="91" y="23"/>
                  </a:lnTo>
                  <a:lnTo>
                    <a:pt x="91" y="23"/>
                  </a:lnTo>
                  <a:lnTo>
                    <a:pt x="89" y="23"/>
                  </a:lnTo>
                  <a:lnTo>
                    <a:pt x="89" y="23"/>
                  </a:lnTo>
                  <a:lnTo>
                    <a:pt x="89" y="23"/>
                  </a:lnTo>
                  <a:lnTo>
                    <a:pt x="87" y="25"/>
                  </a:lnTo>
                  <a:lnTo>
                    <a:pt x="87" y="25"/>
                  </a:lnTo>
                  <a:lnTo>
                    <a:pt x="85" y="25"/>
                  </a:lnTo>
                  <a:lnTo>
                    <a:pt x="84" y="25"/>
                  </a:lnTo>
                  <a:lnTo>
                    <a:pt x="82" y="25"/>
                  </a:lnTo>
                  <a:lnTo>
                    <a:pt x="80" y="25"/>
                  </a:lnTo>
                  <a:lnTo>
                    <a:pt x="76" y="25"/>
                  </a:lnTo>
                  <a:lnTo>
                    <a:pt x="75" y="27"/>
                  </a:lnTo>
                  <a:lnTo>
                    <a:pt x="73" y="27"/>
                  </a:lnTo>
                  <a:lnTo>
                    <a:pt x="73" y="29"/>
                  </a:lnTo>
                  <a:lnTo>
                    <a:pt x="73" y="31"/>
                  </a:lnTo>
                  <a:lnTo>
                    <a:pt x="71" y="31"/>
                  </a:lnTo>
                  <a:lnTo>
                    <a:pt x="71" y="31"/>
                  </a:lnTo>
                  <a:lnTo>
                    <a:pt x="71" y="32"/>
                  </a:lnTo>
                  <a:lnTo>
                    <a:pt x="71" y="32"/>
                  </a:lnTo>
                  <a:lnTo>
                    <a:pt x="71" y="32"/>
                  </a:lnTo>
                  <a:lnTo>
                    <a:pt x="71" y="32"/>
                  </a:lnTo>
                  <a:lnTo>
                    <a:pt x="69" y="34"/>
                  </a:lnTo>
                  <a:lnTo>
                    <a:pt x="69" y="34"/>
                  </a:lnTo>
                  <a:lnTo>
                    <a:pt x="67" y="34"/>
                  </a:lnTo>
                  <a:lnTo>
                    <a:pt x="67" y="34"/>
                  </a:lnTo>
                  <a:lnTo>
                    <a:pt x="66" y="34"/>
                  </a:lnTo>
                  <a:lnTo>
                    <a:pt x="66" y="32"/>
                  </a:lnTo>
                  <a:lnTo>
                    <a:pt x="66" y="32"/>
                  </a:lnTo>
                  <a:lnTo>
                    <a:pt x="64" y="32"/>
                  </a:lnTo>
                  <a:lnTo>
                    <a:pt x="64" y="32"/>
                  </a:lnTo>
                  <a:lnTo>
                    <a:pt x="64" y="32"/>
                  </a:lnTo>
                  <a:lnTo>
                    <a:pt x="64" y="32"/>
                  </a:lnTo>
                  <a:lnTo>
                    <a:pt x="62" y="34"/>
                  </a:lnTo>
                  <a:lnTo>
                    <a:pt x="62" y="34"/>
                  </a:lnTo>
                  <a:lnTo>
                    <a:pt x="62" y="36"/>
                  </a:lnTo>
                  <a:lnTo>
                    <a:pt x="60" y="38"/>
                  </a:lnTo>
                  <a:lnTo>
                    <a:pt x="60" y="36"/>
                  </a:lnTo>
                  <a:lnTo>
                    <a:pt x="58" y="36"/>
                  </a:lnTo>
                  <a:lnTo>
                    <a:pt x="58" y="36"/>
                  </a:lnTo>
                  <a:lnTo>
                    <a:pt x="56" y="40"/>
                  </a:lnTo>
                  <a:lnTo>
                    <a:pt x="55" y="41"/>
                  </a:lnTo>
                  <a:lnTo>
                    <a:pt x="55" y="43"/>
                  </a:lnTo>
                  <a:lnTo>
                    <a:pt x="51" y="43"/>
                  </a:lnTo>
                  <a:lnTo>
                    <a:pt x="49" y="43"/>
                  </a:lnTo>
                  <a:lnTo>
                    <a:pt x="49" y="43"/>
                  </a:lnTo>
                  <a:lnTo>
                    <a:pt x="49" y="43"/>
                  </a:lnTo>
                  <a:lnTo>
                    <a:pt x="49" y="43"/>
                  </a:lnTo>
                  <a:lnTo>
                    <a:pt x="49" y="43"/>
                  </a:lnTo>
                  <a:lnTo>
                    <a:pt x="49" y="43"/>
                  </a:lnTo>
                  <a:lnTo>
                    <a:pt x="47" y="43"/>
                  </a:lnTo>
                  <a:lnTo>
                    <a:pt x="47" y="43"/>
                  </a:lnTo>
                  <a:lnTo>
                    <a:pt x="47" y="43"/>
                  </a:lnTo>
                  <a:lnTo>
                    <a:pt x="47" y="43"/>
                  </a:lnTo>
                  <a:lnTo>
                    <a:pt x="46" y="43"/>
                  </a:lnTo>
                  <a:lnTo>
                    <a:pt x="46" y="47"/>
                  </a:lnTo>
                  <a:lnTo>
                    <a:pt x="46" y="47"/>
                  </a:lnTo>
                  <a:lnTo>
                    <a:pt x="46" y="49"/>
                  </a:lnTo>
                  <a:lnTo>
                    <a:pt x="44" y="50"/>
                  </a:lnTo>
                  <a:lnTo>
                    <a:pt x="44" y="50"/>
                  </a:lnTo>
                  <a:lnTo>
                    <a:pt x="42" y="50"/>
                  </a:lnTo>
                  <a:lnTo>
                    <a:pt x="37" y="47"/>
                  </a:lnTo>
                  <a:lnTo>
                    <a:pt x="37" y="47"/>
                  </a:lnTo>
                  <a:lnTo>
                    <a:pt x="37" y="47"/>
                  </a:lnTo>
                  <a:lnTo>
                    <a:pt x="37" y="47"/>
                  </a:lnTo>
                  <a:lnTo>
                    <a:pt x="35" y="47"/>
                  </a:lnTo>
                  <a:lnTo>
                    <a:pt x="35" y="47"/>
                  </a:lnTo>
                  <a:lnTo>
                    <a:pt x="33" y="47"/>
                  </a:lnTo>
                  <a:lnTo>
                    <a:pt x="33" y="49"/>
                  </a:lnTo>
                  <a:lnTo>
                    <a:pt x="33" y="49"/>
                  </a:lnTo>
                  <a:lnTo>
                    <a:pt x="31" y="50"/>
                  </a:lnTo>
                  <a:lnTo>
                    <a:pt x="31" y="50"/>
                  </a:lnTo>
                  <a:lnTo>
                    <a:pt x="29" y="50"/>
                  </a:lnTo>
                  <a:lnTo>
                    <a:pt x="28" y="50"/>
                  </a:lnTo>
                  <a:lnTo>
                    <a:pt x="24" y="50"/>
                  </a:lnTo>
                  <a:lnTo>
                    <a:pt x="22" y="50"/>
                  </a:lnTo>
                  <a:lnTo>
                    <a:pt x="20" y="52"/>
                  </a:lnTo>
                  <a:lnTo>
                    <a:pt x="20" y="52"/>
                  </a:lnTo>
                  <a:lnTo>
                    <a:pt x="20" y="52"/>
                  </a:lnTo>
                  <a:lnTo>
                    <a:pt x="20" y="54"/>
                  </a:lnTo>
                  <a:lnTo>
                    <a:pt x="19" y="54"/>
                  </a:lnTo>
                  <a:lnTo>
                    <a:pt x="19" y="54"/>
                  </a:lnTo>
                  <a:lnTo>
                    <a:pt x="19" y="54"/>
                  </a:lnTo>
                  <a:lnTo>
                    <a:pt x="20" y="54"/>
                  </a:lnTo>
                  <a:lnTo>
                    <a:pt x="19" y="54"/>
                  </a:lnTo>
                  <a:lnTo>
                    <a:pt x="19" y="56"/>
                  </a:lnTo>
                  <a:lnTo>
                    <a:pt x="19" y="54"/>
                  </a:lnTo>
                  <a:lnTo>
                    <a:pt x="19" y="56"/>
                  </a:lnTo>
                  <a:lnTo>
                    <a:pt x="19" y="56"/>
                  </a:lnTo>
                  <a:lnTo>
                    <a:pt x="17" y="56"/>
                  </a:lnTo>
                  <a:lnTo>
                    <a:pt x="17" y="58"/>
                  </a:lnTo>
                  <a:lnTo>
                    <a:pt x="15" y="59"/>
                  </a:lnTo>
                  <a:lnTo>
                    <a:pt x="13" y="59"/>
                  </a:lnTo>
                  <a:lnTo>
                    <a:pt x="13" y="61"/>
                  </a:lnTo>
                  <a:lnTo>
                    <a:pt x="13" y="61"/>
                  </a:lnTo>
                  <a:lnTo>
                    <a:pt x="13" y="63"/>
                  </a:lnTo>
                  <a:lnTo>
                    <a:pt x="11" y="63"/>
                  </a:lnTo>
                  <a:lnTo>
                    <a:pt x="11" y="65"/>
                  </a:lnTo>
                  <a:lnTo>
                    <a:pt x="11" y="67"/>
                  </a:lnTo>
                  <a:lnTo>
                    <a:pt x="11" y="67"/>
                  </a:lnTo>
                  <a:lnTo>
                    <a:pt x="11" y="69"/>
                  </a:lnTo>
                  <a:lnTo>
                    <a:pt x="11" y="69"/>
                  </a:lnTo>
                  <a:lnTo>
                    <a:pt x="11" y="69"/>
                  </a:lnTo>
                  <a:lnTo>
                    <a:pt x="10" y="69"/>
                  </a:lnTo>
                  <a:lnTo>
                    <a:pt x="10" y="69"/>
                  </a:lnTo>
                  <a:lnTo>
                    <a:pt x="10" y="67"/>
                  </a:lnTo>
                  <a:lnTo>
                    <a:pt x="10" y="65"/>
                  </a:lnTo>
                  <a:lnTo>
                    <a:pt x="10" y="65"/>
                  </a:lnTo>
                  <a:lnTo>
                    <a:pt x="10" y="65"/>
                  </a:lnTo>
                  <a:lnTo>
                    <a:pt x="8" y="65"/>
                  </a:lnTo>
                  <a:lnTo>
                    <a:pt x="8" y="63"/>
                  </a:lnTo>
                  <a:lnTo>
                    <a:pt x="8" y="63"/>
                  </a:lnTo>
                  <a:lnTo>
                    <a:pt x="8" y="63"/>
                  </a:lnTo>
                  <a:lnTo>
                    <a:pt x="8" y="63"/>
                  </a:lnTo>
                  <a:lnTo>
                    <a:pt x="8" y="63"/>
                  </a:lnTo>
                  <a:lnTo>
                    <a:pt x="8" y="63"/>
                  </a:lnTo>
                  <a:lnTo>
                    <a:pt x="8" y="63"/>
                  </a:lnTo>
                  <a:lnTo>
                    <a:pt x="8" y="63"/>
                  </a:lnTo>
                  <a:lnTo>
                    <a:pt x="8" y="63"/>
                  </a:lnTo>
                  <a:lnTo>
                    <a:pt x="8" y="61"/>
                  </a:lnTo>
                  <a:lnTo>
                    <a:pt x="8" y="61"/>
                  </a:lnTo>
                  <a:lnTo>
                    <a:pt x="8" y="61"/>
                  </a:lnTo>
                  <a:lnTo>
                    <a:pt x="8" y="61"/>
                  </a:lnTo>
                  <a:lnTo>
                    <a:pt x="6" y="61"/>
                  </a:lnTo>
                  <a:lnTo>
                    <a:pt x="6" y="61"/>
                  </a:lnTo>
                  <a:lnTo>
                    <a:pt x="4" y="61"/>
                  </a:lnTo>
                  <a:lnTo>
                    <a:pt x="4" y="59"/>
                  </a:lnTo>
                  <a:lnTo>
                    <a:pt x="4" y="59"/>
                  </a:lnTo>
                  <a:lnTo>
                    <a:pt x="4" y="58"/>
                  </a:lnTo>
                  <a:lnTo>
                    <a:pt x="4" y="58"/>
                  </a:lnTo>
                  <a:lnTo>
                    <a:pt x="0" y="58"/>
                  </a:lnTo>
                  <a:lnTo>
                    <a:pt x="0" y="58"/>
                  </a:lnTo>
                  <a:lnTo>
                    <a:pt x="0" y="58"/>
                  </a:lnTo>
                  <a:lnTo>
                    <a:pt x="0" y="59"/>
                  </a:lnTo>
                  <a:lnTo>
                    <a:pt x="2" y="59"/>
                  </a:lnTo>
                  <a:lnTo>
                    <a:pt x="2" y="61"/>
                  </a:lnTo>
                  <a:lnTo>
                    <a:pt x="0" y="61"/>
                  </a:lnTo>
                  <a:lnTo>
                    <a:pt x="0" y="61"/>
                  </a:lnTo>
                  <a:lnTo>
                    <a:pt x="0" y="63"/>
                  </a:lnTo>
                  <a:lnTo>
                    <a:pt x="0" y="63"/>
                  </a:lnTo>
                  <a:lnTo>
                    <a:pt x="2" y="65"/>
                  </a:lnTo>
                  <a:lnTo>
                    <a:pt x="4" y="67"/>
                  </a:lnTo>
                  <a:lnTo>
                    <a:pt x="4" y="67"/>
                  </a:lnTo>
                  <a:lnTo>
                    <a:pt x="6" y="69"/>
                  </a:lnTo>
                  <a:lnTo>
                    <a:pt x="6" y="69"/>
                  </a:lnTo>
                  <a:lnTo>
                    <a:pt x="4" y="70"/>
                  </a:lnTo>
                  <a:lnTo>
                    <a:pt x="4" y="72"/>
                  </a:lnTo>
                  <a:lnTo>
                    <a:pt x="6" y="74"/>
                  </a:lnTo>
                  <a:lnTo>
                    <a:pt x="6" y="74"/>
                  </a:lnTo>
                  <a:lnTo>
                    <a:pt x="8" y="74"/>
                  </a:lnTo>
                  <a:lnTo>
                    <a:pt x="8" y="76"/>
                  </a:lnTo>
                  <a:lnTo>
                    <a:pt x="8" y="76"/>
                  </a:lnTo>
                  <a:lnTo>
                    <a:pt x="8" y="78"/>
                  </a:lnTo>
                  <a:lnTo>
                    <a:pt x="8" y="78"/>
                  </a:lnTo>
                  <a:lnTo>
                    <a:pt x="8" y="78"/>
                  </a:lnTo>
                  <a:lnTo>
                    <a:pt x="17" y="83"/>
                  </a:lnTo>
                  <a:lnTo>
                    <a:pt x="17" y="83"/>
                  </a:lnTo>
                  <a:lnTo>
                    <a:pt x="17" y="83"/>
                  </a:lnTo>
                  <a:lnTo>
                    <a:pt x="19" y="83"/>
                  </a:lnTo>
                  <a:lnTo>
                    <a:pt x="19" y="83"/>
                  </a:lnTo>
                  <a:lnTo>
                    <a:pt x="20" y="85"/>
                  </a:lnTo>
                  <a:lnTo>
                    <a:pt x="19" y="87"/>
                  </a:lnTo>
                  <a:lnTo>
                    <a:pt x="19" y="87"/>
                  </a:lnTo>
                  <a:lnTo>
                    <a:pt x="20" y="88"/>
                  </a:lnTo>
                  <a:lnTo>
                    <a:pt x="22" y="88"/>
                  </a:lnTo>
                  <a:lnTo>
                    <a:pt x="22" y="88"/>
                  </a:lnTo>
                  <a:lnTo>
                    <a:pt x="22" y="90"/>
                  </a:lnTo>
                  <a:lnTo>
                    <a:pt x="22" y="92"/>
                  </a:lnTo>
                  <a:lnTo>
                    <a:pt x="20" y="94"/>
                  </a:lnTo>
                  <a:lnTo>
                    <a:pt x="20" y="96"/>
                  </a:lnTo>
                  <a:lnTo>
                    <a:pt x="19" y="94"/>
                  </a:lnTo>
                  <a:lnTo>
                    <a:pt x="19" y="96"/>
                  </a:lnTo>
                  <a:lnTo>
                    <a:pt x="19" y="97"/>
                  </a:lnTo>
                  <a:lnTo>
                    <a:pt x="19" y="99"/>
                  </a:lnTo>
                  <a:lnTo>
                    <a:pt x="19" y="99"/>
                  </a:lnTo>
                  <a:lnTo>
                    <a:pt x="15" y="101"/>
                  </a:lnTo>
                  <a:lnTo>
                    <a:pt x="15" y="101"/>
                  </a:lnTo>
                  <a:lnTo>
                    <a:pt x="15" y="103"/>
                  </a:lnTo>
                  <a:lnTo>
                    <a:pt x="17" y="103"/>
                  </a:lnTo>
                  <a:lnTo>
                    <a:pt x="17" y="105"/>
                  </a:lnTo>
                  <a:lnTo>
                    <a:pt x="19" y="105"/>
                  </a:lnTo>
                  <a:lnTo>
                    <a:pt x="19" y="106"/>
                  </a:lnTo>
                  <a:lnTo>
                    <a:pt x="20" y="106"/>
                  </a:lnTo>
                  <a:lnTo>
                    <a:pt x="20" y="106"/>
                  </a:lnTo>
                  <a:lnTo>
                    <a:pt x="20" y="108"/>
                  </a:lnTo>
                  <a:lnTo>
                    <a:pt x="22" y="108"/>
                  </a:lnTo>
                  <a:lnTo>
                    <a:pt x="20" y="110"/>
                  </a:lnTo>
                  <a:lnTo>
                    <a:pt x="20" y="110"/>
                  </a:lnTo>
                  <a:lnTo>
                    <a:pt x="22" y="110"/>
                  </a:lnTo>
                  <a:lnTo>
                    <a:pt x="20" y="110"/>
                  </a:lnTo>
                  <a:lnTo>
                    <a:pt x="20" y="110"/>
                  </a:lnTo>
                  <a:lnTo>
                    <a:pt x="22" y="112"/>
                  </a:lnTo>
                  <a:lnTo>
                    <a:pt x="22" y="112"/>
                  </a:lnTo>
                  <a:lnTo>
                    <a:pt x="24" y="114"/>
                  </a:lnTo>
                  <a:lnTo>
                    <a:pt x="24" y="114"/>
                  </a:lnTo>
                  <a:lnTo>
                    <a:pt x="24" y="115"/>
                  </a:lnTo>
                  <a:lnTo>
                    <a:pt x="24" y="115"/>
                  </a:lnTo>
                  <a:lnTo>
                    <a:pt x="24" y="117"/>
                  </a:lnTo>
                  <a:lnTo>
                    <a:pt x="24" y="117"/>
                  </a:lnTo>
                  <a:lnTo>
                    <a:pt x="26" y="119"/>
                  </a:lnTo>
                  <a:lnTo>
                    <a:pt x="26" y="119"/>
                  </a:lnTo>
                  <a:lnTo>
                    <a:pt x="26" y="119"/>
                  </a:lnTo>
                  <a:lnTo>
                    <a:pt x="28" y="119"/>
                  </a:lnTo>
                  <a:lnTo>
                    <a:pt x="28" y="119"/>
                  </a:lnTo>
                  <a:lnTo>
                    <a:pt x="28" y="121"/>
                  </a:lnTo>
                  <a:lnTo>
                    <a:pt x="28" y="123"/>
                  </a:lnTo>
                  <a:lnTo>
                    <a:pt x="28" y="125"/>
                  </a:lnTo>
                  <a:lnTo>
                    <a:pt x="28" y="126"/>
                  </a:lnTo>
                  <a:lnTo>
                    <a:pt x="29" y="126"/>
                  </a:lnTo>
                  <a:lnTo>
                    <a:pt x="31" y="128"/>
                  </a:lnTo>
                  <a:lnTo>
                    <a:pt x="33" y="128"/>
                  </a:lnTo>
                  <a:lnTo>
                    <a:pt x="35" y="132"/>
                  </a:lnTo>
                  <a:lnTo>
                    <a:pt x="35" y="134"/>
                  </a:lnTo>
                  <a:lnTo>
                    <a:pt x="37" y="134"/>
                  </a:lnTo>
                  <a:lnTo>
                    <a:pt x="38" y="134"/>
                  </a:lnTo>
                  <a:lnTo>
                    <a:pt x="40" y="134"/>
                  </a:lnTo>
                  <a:lnTo>
                    <a:pt x="40" y="134"/>
                  </a:lnTo>
                  <a:lnTo>
                    <a:pt x="40" y="132"/>
                  </a:lnTo>
                  <a:lnTo>
                    <a:pt x="42" y="134"/>
                  </a:lnTo>
                  <a:lnTo>
                    <a:pt x="44" y="134"/>
                  </a:lnTo>
                  <a:lnTo>
                    <a:pt x="44" y="134"/>
                  </a:lnTo>
                  <a:lnTo>
                    <a:pt x="46" y="135"/>
                  </a:lnTo>
                  <a:lnTo>
                    <a:pt x="46" y="135"/>
                  </a:lnTo>
                  <a:lnTo>
                    <a:pt x="46" y="137"/>
                  </a:lnTo>
                  <a:lnTo>
                    <a:pt x="46" y="137"/>
                  </a:lnTo>
                  <a:lnTo>
                    <a:pt x="47" y="137"/>
                  </a:lnTo>
                  <a:lnTo>
                    <a:pt x="47" y="139"/>
                  </a:lnTo>
                  <a:lnTo>
                    <a:pt x="47" y="141"/>
                  </a:lnTo>
                  <a:lnTo>
                    <a:pt x="47" y="141"/>
                  </a:lnTo>
                  <a:lnTo>
                    <a:pt x="49" y="141"/>
                  </a:lnTo>
                  <a:lnTo>
                    <a:pt x="53" y="146"/>
                  </a:lnTo>
                  <a:lnTo>
                    <a:pt x="55" y="148"/>
                  </a:lnTo>
                  <a:lnTo>
                    <a:pt x="55" y="150"/>
                  </a:lnTo>
                  <a:lnTo>
                    <a:pt x="56" y="150"/>
                  </a:lnTo>
                  <a:lnTo>
                    <a:pt x="60" y="150"/>
                  </a:lnTo>
                  <a:lnTo>
                    <a:pt x="60" y="152"/>
                  </a:lnTo>
                  <a:lnTo>
                    <a:pt x="62" y="152"/>
                  </a:lnTo>
                  <a:lnTo>
                    <a:pt x="62" y="153"/>
                  </a:lnTo>
                  <a:lnTo>
                    <a:pt x="66" y="155"/>
                  </a:lnTo>
                  <a:lnTo>
                    <a:pt x="66" y="157"/>
                  </a:lnTo>
                  <a:lnTo>
                    <a:pt x="66" y="159"/>
                  </a:lnTo>
                  <a:lnTo>
                    <a:pt x="66" y="161"/>
                  </a:lnTo>
                  <a:lnTo>
                    <a:pt x="67" y="161"/>
                  </a:lnTo>
                  <a:lnTo>
                    <a:pt x="69" y="162"/>
                  </a:lnTo>
                  <a:lnTo>
                    <a:pt x="71" y="162"/>
                  </a:lnTo>
                  <a:lnTo>
                    <a:pt x="71" y="162"/>
                  </a:lnTo>
                  <a:lnTo>
                    <a:pt x="71" y="161"/>
                  </a:lnTo>
                  <a:lnTo>
                    <a:pt x="73" y="161"/>
                  </a:lnTo>
                  <a:lnTo>
                    <a:pt x="73" y="161"/>
                  </a:lnTo>
                  <a:lnTo>
                    <a:pt x="73" y="161"/>
                  </a:lnTo>
                  <a:lnTo>
                    <a:pt x="75" y="161"/>
                  </a:lnTo>
                  <a:lnTo>
                    <a:pt x="75" y="162"/>
                  </a:lnTo>
                  <a:lnTo>
                    <a:pt x="76" y="162"/>
                  </a:lnTo>
                  <a:lnTo>
                    <a:pt x="76" y="162"/>
                  </a:lnTo>
                  <a:lnTo>
                    <a:pt x="76" y="164"/>
                  </a:lnTo>
                  <a:lnTo>
                    <a:pt x="76" y="166"/>
                  </a:lnTo>
                  <a:lnTo>
                    <a:pt x="78" y="166"/>
                  </a:lnTo>
                  <a:lnTo>
                    <a:pt x="78" y="168"/>
                  </a:lnTo>
                  <a:lnTo>
                    <a:pt x="80" y="168"/>
                  </a:lnTo>
                  <a:lnTo>
                    <a:pt x="82" y="168"/>
                  </a:lnTo>
                  <a:lnTo>
                    <a:pt x="82" y="168"/>
                  </a:lnTo>
                  <a:lnTo>
                    <a:pt x="84" y="170"/>
                  </a:lnTo>
                  <a:lnTo>
                    <a:pt x="85" y="175"/>
                  </a:lnTo>
                  <a:lnTo>
                    <a:pt x="87" y="177"/>
                  </a:lnTo>
                  <a:lnTo>
                    <a:pt x="89" y="177"/>
                  </a:lnTo>
                  <a:lnTo>
                    <a:pt x="89" y="177"/>
                  </a:lnTo>
                  <a:lnTo>
                    <a:pt x="91" y="179"/>
                  </a:lnTo>
                  <a:lnTo>
                    <a:pt x="93" y="179"/>
                  </a:lnTo>
                  <a:lnTo>
                    <a:pt x="94" y="181"/>
                  </a:lnTo>
                  <a:lnTo>
                    <a:pt x="96" y="181"/>
                  </a:lnTo>
                  <a:lnTo>
                    <a:pt x="96" y="182"/>
                  </a:lnTo>
                  <a:lnTo>
                    <a:pt x="96" y="182"/>
                  </a:lnTo>
                  <a:lnTo>
                    <a:pt x="96" y="184"/>
                  </a:lnTo>
                  <a:lnTo>
                    <a:pt x="98" y="184"/>
                  </a:lnTo>
                  <a:lnTo>
                    <a:pt x="98" y="184"/>
                  </a:lnTo>
                  <a:lnTo>
                    <a:pt x="98" y="184"/>
                  </a:lnTo>
                  <a:lnTo>
                    <a:pt x="98" y="184"/>
                  </a:lnTo>
                  <a:lnTo>
                    <a:pt x="98" y="184"/>
                  </a:lnTo>
                  <a:lnTo>
                    <a:pt x="98" y="184"/>
                  </a:lnTo>
                  <a:lnTo>
                    <a:pt x="98" y="184"/>
                  </a:lnTo>
                  <a:lnTo>
                    <a:pt x="96" y="186"/>
                  </a:lnTo>
                  <a:lnTo>
                    <a:pt x="96" y="186"/>
                  </a:lnTo>
                  <a:lnTo>
                    <a:pt x="96" y="186"/>
                  </a:lnTo>
                  <a:lnTo>
                    <a:pt x="96" y="186"/>
                  </a:lnTo>
                  <a:lnTo>
                    <a:pt x="96" y="188"/>
                  </a:lnTo>
                  <a:lnTo>
                    <a:pt x="98" y="188"/>
                  </a:lnTo>
                  <a:lnTo>
                    <a:pt x="98" y="188"/>
                  </a:lnTo>
                  <a:lnTo>
                    <a:pt x="100" y="190"/>
                  </a:lnTo>
                  <a:lnTo>
                    <a:pt x="107" y="190"/>
                  </a:lnTo>
                  <a:lnTo>
                    <a:pt x="112" y="191"/>
                  </a:lnTo>
                  <a:lnTo>
                    <a:pt x="112" y="191"/>
                  </a:lnTo>
                  <a:lnTo>
                    <a:pt x="112" y="191"/>
                  </a:lnTo>
                  <a:lnTo>
                    <a:pt x="114" y="191"/>
                  </a:lnTo>
                  <a:lnTo>
                    <a:pt x="116" y="190"/>
                  </a:lnTo>
                  <a:lnTo>
                    <a:pt x="118" y="190"/>
                  </a:lnTo>
                  <a:lnTo>
                    <a:pt x="118" y="186"/>
                  </a:lnTo>
                  <a:lnTo>
                    <a:pt x="120" y="186"/>
                  </a:lnTo>
                  <a:lnTo>
                    <a:pt x="120" y="188"/>
                  </a:lnTo>
                  <a:lnTo>
                    <a:pt x="121" y="188"/>
                  </a:lnTo>
                  <a:lnTo>
                    <a:pt x="123" y="188"/>
                  </a:lnTo>
                  <a:lnTo>
                    <a:pt x="123" y="188"/>
                  </a:lnTo>
                  <a:lnTo>
                    <a:pt x="125" y="188"/>
                  </a:lnTo>
                  <a:lnTo>
                    <a:pt x="125" y="188"/>
                  </a:lnTo>
                  <a:lnTo>
                    <a:pt x="127" y="188"/>
                  </a:lnTo>
                  <a:lnTo>
                    <a:pt x="127" y="188"/>
                  </a:lnTo>
                  <a:lnTo>
                    <a:pt x="127" y="188"/>
                  </a:lnTo>
                  <a:lnTo>
                    <a:pt x="127" y="190"/>
                  </a:lnTo>
                  <a:lnTo>
                    <a:pt x="127" y="190"/>
                  </a:lnTo>
                  <a:lnTo>
                    <a:pt x="127" y="188"/>
                  </a:lnTo>
                  <a:lnTo>
                    <a:pt x="129" y="188"/>
                  </a:lnTo>
                  <a:lnTo>
                    <a:pt x="129" y="190"/>
                  </a:lnTo>
                  <a:lnTo>
                    <a:pt x="129" y="190"/>
                  </a:lnTo>
                  <a:lnTo>
                    <a:pt x="129" y="191"/>
                  </a:lnTo>
                  <a:lnTo>
                    <a:pt x="131" y="191"/>
                  </a:lnTo>
                  <a:lnTo>
                    <a:pt x="131" y="190"/>
                  </a:lnTo>
                  <a:lnTo>
                    <a:pt x="131" y="190"/>
                  </a:lnTo>
                  <a:lnTo>
                    <a:pt x="131" y="188"/>
                  </a:lnTo>
                  <a:lnTo>
                    <a:pt x="131" y="186"/>
                  </a:lnTo>
                  <a:lnTo>
                    <a:pt x="131" y="182"/>
                  </a:lnTo>
                  <a:lnTo>
                    <a:pt x="132" y="182"/>
                  </a:lnTo>
                  <a:lnTo>
                    <a:pt x="134" y="179"/>
                  </a:lnTo>
                  <a:lnTo>
                    <a:pt x="136" y="179"/>
                  </a:lnTo>
                  <a:lnTo>
                    <a:pt x="136" y="177"/>
                  </a:lnTo>
                  <a:lnTo>
                    <a:pt x="136" y="177"/>
                  </a:lnTo>
                  <a:lnTo>
                    <a:pt x="136" y="175"/>
                  </a:lnTo>
                  <a:lnTo>
                    <a:pt x="138" y="175"/>
                  </a:lnTo>
                  <a:lnTo>
                    <a:pt x="140" y="175"/>
                  </a:lnTo>
                  <a:lnTo>
                    <a:pt x="141" y="177"/>
                  </a:lnTo>
                  <a:lnTo>
                    <a:pt x="143" y="177"/>
                  </a:lnTo>
                  <a:lnTo>
                    <a:pt x="143" y="175"/>
                  </a:lnTo>
                  <a:lnTo>
                    <a:pt x="143" y="175"/>
                  </a:lnTo>
                  <a:lnTo>
                    <a:pt x="143" y="175"/>
                  </a:lnTo>
                  <a:lnTo>
                    <a:pt x="143" y="173"/>
                  </a:lnTo>
                  <a:lnTo>
                    <a:pt x="143" y="173"/>
                  </a:lnTo>
                  <a:lnTo>
                    <a:pt x="143" y="173"/>
                  </a:lnTo>
                  <a:lnTo>
                    <a:pt x="143" y="171"/>
                  </a:lnTo>
                  <a:lnTo>
                    <a:pt x="145" y="168"/>
                  </a:lnTo>
                  <a:lnTo>
                    <a:pt x="145" y="164"/>
                  </a:lnTo>
                  <a:lnTo>
                    <a:pt x="145" y="162"/>
                  </a:lnTo>
                  <a:lnTo>
                    <a:pt x="145" y="161"/>
                  </a:lnTo>
                  <a:lnTo>
                    <a:pt x="145" y="159"/>
                  </a:lnTo>
                  <a:lnTo>
                    <a:pt x="145" y="159"/>
                  </a:lnTo>
                  <a:lnTo>
                    <a:pt x="145" y="159"/>
                  </a:lnTo>
                  <a:lnTo>
                    <a:pt x="145" y="157"/>
                  </a:lnTo>
                  <a:lnTo>
                    <a:pt x="145" y="157"/>
                  </a:lnTo>
                  <a:lnTo>
                    <a:pt x="147" y="157"/>
                  </a:lnTo>
                  <a:lnTo>
                    <a:pt x="149" y="159"/>
                  </a:lnTo>
                  <a:lnTo>
                    <a:pt x="152" y="159"/>
                  </a:lnTo>
                  <a:lnTo>
                    <a:pt x="154" y="161"/>
                  </a:lnTo>
                  <a:lnTo>
                    <a:pt x="154" y="161"/>
                  </a:lnTo>
                  <a:lnTo>
                    <a:pt x="154" y="162"/>
                  </a:lnTo>
                  <a:lnTo>
                    <a:pt x="154" y="162"/>
                  </a:lnTo>
                  <a:lnTo>
                    <a:pt x="154" y="162"/>
                  </a:lnTo>
                  <a:lnTo>
                    <a:pt x="158" y="162"/>
                  </a:lnTo>
                  <a:lnTo>
                    <a:pt x="158" y="162"/>
                  </a:lnTo>
                  <a:lnTo>
                    <a:pt x="159" y="161"/>
                  </a:lnTo>
                  <a:lnTo>
                    <a:pt x="159" y="161"/>
                  </a:lnTo>
                  <a:lnTo>
                    <a:pt x="159" y="159"/>
                  </a:lnTo>
                  <a:lnTo>
                    <a:pt x="159" y="159"/>
                  </a:lnTo>
                  <a:lnTo>
                    <a:pt x="159" y="159"/>
                  </a:lnTo>
                  <a:lnTo>
                    <a:pt x="159" y="159"/>
                  </a:lnTo>
                  <a:lnTo>
                    <a:pt x="161" y="161"/>
                  </a:lnTo>
                  <a:lnTo>
                    <a:pt x="161" y="161"/>
                  </a:lnTo>
                  <a:lnTo>
                    <a:pt x="163" y="161"/>
                  </a:lnTo>
                  <a:lnTo>
                    <a:pt x="165" y="161"/>
                  </a:lnTo>
                  <a:lnTo>
                    <a:pt x="167" y="162"/>
                  </a:lnTo>
                  <a:lnTo>
                    <a:pt x="168" y="162"/>
                  </a:lnTo>
                  <a:lnTo>
                    <a:pt x="170" y="162"/>
                  </a:lnTo>
                  <a:lnTo>
                    <a:pt x="172" y="166"/>
                  </a:lnTo>
                  <a:lnTo>
                    <a:pt x="174" y="166"/>
                  </a:lnTo>
                  <a:lnTo>
                    <a:pt x="176" y="166"/>
                  </a:lnTo>
                  <a:lnTo>
                    <a:pt x="181" y="170"/>
                  </a:lnTo>
                  <a:lnTo>
                    <a:pt x="181" y="170"/>
                  </a:lnTo>
                  <a:lnTo>
                    <a:pt x="183" y="170"/>
                  </a:lnTo>
                  <a:lnTo>
                    <a:pt x="183" y="170"/>
                  </a:lnTo>
                  <a:lnTo>
                    <a:pt x="185" y="168"/>
                  </a:lnTo>
                  <a:lnTo>
                    <a:pt x="186" y="168"/>
                  </a:lnTo>
                  <a:lnTo>
                    <a:pt x="186" y="168"/>
                  </a:lnTo>
                  <a:lnTo>
                    <a:pt x="188" y="168"/>
                  </a:lnTo>
                  <a:lnTo>
                    <a:pt x="188" y="170"/>
                  </a:lnTo>
                  <a:lnTo>
                    <a:pt x="188" y="170"/>
                  </a:lnTo>
                  <a:lnTo>
                    <a:pt x="188" y="170"/>
                  </a:lnTo>
                  <a:lnTo>
                    <a:pt x="188" y="170"/>
                  </a:lnTo>
                  <a:lnTo>
                    <a:pt x="190" y="170"/>
                  </a:lnTo>
                  <a:lnTo>
                    <a:pt x="190" y="170"/>
                  </a:lnTo>
                  <a:lnTo>
                    <a:pt x="190" y="170"/>
                  </a:lnTo>
                  <a:lnTo>
                    <a:pt x="190" y="171"/>
                  </a:lnTo>
                  <a:lnTo>
                    <a:pt x="190" y="171"/>
                  </a:lnTo>
                  <a:lnTo>
                    <a:pt x="192" y="171"/>
                  </a:lnTo>
                  <a:lnTo>
                    <a:pt x="192" y="171"/>
                  </a:lnTo>
                  <a:lnTo>
                    <a:pt x="192" y="171"/>
                  </a:lnTo>
                  <a:lnTo>
                    <a:pt x="192" y="171"/>
                  </a:lnTo>
                  <a:lnTo>
                    <a:pt x="192" y="171"/>
                  </a:lnTo>
                  <a:lnTo>
                    <a:pt x="192" y="173"/>
                  </a:lnTo>
                  <a:lnTo>
                    <a:pt x="192" y="173"/>
                  </a:lnTo>
                  <a:lnTo>
                    <a:pt x="197" y="177"/>
                  </a:lnTo>
                  <a:lnTo>
                    <a:pt x="201" y="179"/>
                  </a:lnTo>
                  <a:lnTo>
                    <a:pt x="205" y="177"/>
                  </a:lnTo>
                  <a:lnTo>
                    <a:pt x="212" y="179"/>
                  </a:lnTo>
                  <a:lnTo>
                    <a:pt x="212" y="179"/>
                  </a:lnTo>
                  <a:lnTo>
                    <a:pt x="214" y="179"/>
                  </a:lnTo>
                  <a:lnTo>
                    <a:pt x="214" y="179"/>
                  </a:lnTo>
                  <a:lnTo>
                    <a:pt x="214" y="179"/>
                  </a:lnTo>
                  <a:lnTo>
                    <a:pt x="215" y="179"/>
                  </a:lnTo>
                  <a:lnTo>
                    <a:pt x="215" y="179"/>
                  </a:lnTo>
                  <a:lnTo>
                    <a:pt x="217" y="173"/>
                  </a:lnTo>
                  <a:lnTo>
                    <a:pt x="219" y="173"/>
                  </a:lnTo>
                  <a:lnTo>
                    <a:pt x="221" y="173"/>
                  </a:lnTo>
                  <a:lnTo>
                    <a:pt x="221" y="173"/>
                  </a:lnTo>
                  <a:lnTo>
                    <a:pt x="223" y="173"/>
                  </a:lnTo>
                  <a:lnTo>
                    <a:pt x="223" y="173"/>
                  </a:lnTo>
                  <a:lnTo>
                    <a:pt x="223" y="173"/>
                  </a:lnTo>
                  <a:lnTo>
                    <a:pt x="224" y="173"/>
                  </a:lnTo>
                  <a:lnTo>
                    <a:pt x="226" y="175"/>
                  </a:lnTo>
                  <a:lnTo>
                    <a:pt x="228" y="175"/>
                  </a:lnTo>
                  <a:lnTo>
                    <a:pt x="228" y="175"/>
                  </a:lnTo>
                  <a:lnTo>
                    <a:pt x="228" y="177"/>
                  </a:lnTo>
                  <a:lnTo>
                    <a:pt x="230" y="177"/>
                  </a:lnTo>
                  <a:lnTo>
                    <a:pt x="230" y="179"/>
                  </a:lnTo>
                  <a:lnTo>
                    <a:pt x="230" y="179"/>
                  </a:lnTo>
                  <a:lnTo>
                    <a:pt x="232" y="179"/>
                  </a:lnTo>
                  <a:lnTo>
                    <a:pt x="233" y="179"/>
                  </a:lnTo>
                  <a:lnTo>
                    <a:pt x="233" y="179"/>
                  </a:lnTo>
                  <a:lnTo>
                    <a:pt x="235" y="181"/>
                  </a:lnTo>
                  <a:lnTo>
                    <a:pt x="237" y="181"/>
                  </a:lnTo>
                  <a:lnTo>
                    <a:pt x="237" y="181"/>
                  </a:lnTo>
                  <a:lnTo>
                    <a:pt x="239" y="181"/>
                  </a:lnTo>
                  <a:lnTo>
                    <a:pt x="241" y="181"/>
                  </a:lnTo>
                  <a:lnTo>
                    <a:pt x="241" y="181"/>
                  </a:lnTo>
                  <a:lnTo>
                    <a:pt x="242" y="186"/>
                  </a:lnTo>
                  <a:lnTo>
                    <a:pt x="244" y="188"/>
                  </a:lnTo>
                  <a:lnTo>
                    <a:pt x="244" y="188"/>
                  </a:lnTo>
                  <a:lnTo>
                    <a:pt x="244" y="186"/>
                  </a:lnTo>
                  <a:lnTo>
                    <a:pt x="244" y="184"/>
                  </a:lnTo>
                  <a:lnTo>
                    <a:pt x="248" y="177"/>
                  </a:lnTo>
                  <a:lnTo>
                    <a:pt x="248" y="175"/>
                  </a:lnTo>
                  <a:lnTo>
                    <a:pt x="250" y="173"/>
                  </a:lnTo>
                  <a:lnTo>
                    <a:pt x="252" y="173"/>
                  </a:lnTo>
                  <a:lnTo>
                    <a:pt x="252" y="171"/>
                  </a:lnTo>
                  <a:lnTo>
                    <a:pt x="252" y="171"/>
                  </a:lnTo>
                  <a:lnTo>
                    <a:pt x="255" y="170"/>
                  </a:lnTo>
                  <a:lnTo>
                    <a:pt x="257" y="168"/>
                  </a:lnTo>
                  <a:lnTo>
                    <a:pt x="259" y="170"/>
                  </a:lnTo>
                  <a:lnTo>
                    <a:pt x="264" y="171"/>
                  </a:lnTo>
                  <a:lnTo>
                    <a:pt x="266" y="171"/>
                  </a:lnTo>
                  <a:lnTo>
                    <a:pt x="268" y="171"/>
                  </a:lnTo>
                  <a:lnTo>
                    <a:pt x="268" y="171"/>
                  </a:lnTo>
                  <a:lnTo>
                    <a:pt x="270" y="170"/>
                  </a:lnTo>
                  <a:lnTo>
                    <a:pt x="270" y="171"/>
                  </a:lnTo>
                  <a:lnTo>
                    <a:pt x="271" y="171"/>
                  </a:lnTo>
                  <a:lnTo>
                    <a:pt x="273" y="173"/>
                  </a:lnTo>
                  <a:lnTo>
                    <a:pt x="282" y="170"/>
                  </a:lnTo>
                  <a:lnTo>
                    <a:pt x="284" y="168"/>
                  </a:lnTo>
                  <a:lnTo>
                    <a:pt x="286" y="164"/>
                  </a:lnTo>
                  <a:lnTo>
                    <a:pt x="286" y="164"/>
                  </a:lnTo>
                  <a:lnTo>
                    <a:pt x="288" y="164"/>
                  </a:lnTo>
                  <a:lnTo>
                    <a:pt x="288" y="164"/>
                  </a:lnTo>
                  <a:lnTo>
                    <a:pt x="289" y="164"/>
                  </a:lnTo>
                  <a:lnTo>
                    <a:pt x="289" y="164"/>
                  </a:lnTo>
                  <a:lnTo>
                    <a:pt x="291" y="162"/>
                  </a:lnTo>
                  <a:lnTo>
                    <a:pt x="291" y="161"/>
                  </a:lnTo>
                  <a:lnTo>
                    <a:pt x="291" y="159"/>
                  </a:lnTo>
                  <a:lnTo>
                    <a:pt x="291" y="157"/>
                  </a:lnTo>
                  <a:lnTo>
                    <a:pt x="293" y="157"/>
                  </a:lnTo>
                  <a:lnTo>
                    <a:pt x="295" y="157"/>
                  </a:lnTo>
                  <a:lnTo>
                    <a:pt x="297" y="157"/>
                  </a:lnTo>
                  <a:lnTo>
                    <a:pt x="298" y="157"/>
                  </a:lnTo>
                  <a:lnTo>
                    <a:pt x="300" y="155"/>
                  </a:lnTo>
                  <a:lnTo>
                    <a:pt x="300" y="153"/>
                  </a:lnTo>
                  <a:lnTo>
                    <a:pt x="302" y="152"/>
                  </a:lnTo>
                  <a:lnTo>
                    <a:pt x="302" y="148"/>
                  </a:lnTo>
                  <a:lnTo>
                    <a:pt x="302" y="148"/>
                  </a:lnTo>
                  <a:lnTo>
                    <a:pt x="302" y="146"/>
                  </a:lnTo>
                  <a:lnTo>
                    <a:pt x="302" y="143"/>
                  </a:lnTo>
                  <a:lnTo>
                    <a:pt x="304" y="141"/>
                  </a:lnTo>
                  <a:lnTo>
                    <a:pt x="304" y="139"/>
                  </a:lnTo>
                  <a:lnTo>
                    <a:pt x="306" y="137"/>
                  </a:lnTo>
                  <a:lnTo>
                    <a:pt x="313" y="135"/>
                  </a:lnTo>
                  <a:lnTo>
                    <a:pt x="315" y="134"/>
                  </a:lnTo>
                  <a:lnTo>
                    <a:pt x="315" y="132"/>
                  </a:lnTo>
                  <a:lnTo>
                    <a:pt x="317" y="128"/>
                  </a:lnTo>
                  <a:lnTo>
                    <a:pt x="317" y="128"/>
                  </a:lnTo>
                  <a:lnTo>
                    <a:pt x="318" y="128"/>
                  </a:lnTo>
                  <a:lnTo>
                    <a:pt x="320" y="126"/>
                  </a:lnTo>
                  <a:lnTo>
                    <a:pt x="322" y="125"/>
                  </a:lnTo>
                  <a:lnTo>
                    <a:pt x="322" y="125"/>
                  </a:lnTo>
                  <a:lnTo>
                    <a:pt x="322" y="125"/>
                  </a:lnTo>
                  <a:lnTo>
                    <a:pt x="324" y="123"/>
                  </a:lnTo>
                  <a:lnTo>
                    <a:pt x="324" y="121"/>
                  </a:lnTo>
                  <a:lnTo>
                    <a:pt x="324" y="121"/>
                  </a:lnTo>
                  <a:lnTo>
                    <a:pt x="326" y="121"/>
                  </a:lnTo>
                  <a:lnTo>
                    <a:pt x="327" y="121"/>
                  </a:lnTo>
                  <a:lnTo>
                    <a:pt x="327" y="121"/>
                  </a:lnTo>
                  <a:lnTo>
                    <a:pt x="329" y="121"/>
                  </a:lnTo>
                  <a:lnTo>
                    <a:pt x="331" y="121"/>
                  </a:lnTo>
                  <a:lnTo>
                    <a:pt x="331" y="121"/>
                  </a:lnTo>
                  <a:lnTo>
                    <a:pt x="333" y="121"/>
                  </a:lnTo>
                  <a:lnTo>
                    <a:pt x="335" y="119"/>
                  </a:lnTo>
                  <a:lnTo>
                    <a:pt x="336" y="119"/>
                  </a:lnTo>
                  <a:lnTo>
                    <a:pt x="338" y="119"/>
                  </a:lnTo>
                  <a:lnTo>
                    <a:pt x="338" y="117"/>
                  </a:lnTo>
                  <a:lnTo>
                    <a:pt x="338" y="117"/>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6" name="Google Shape;376;p16"/>
            <p:cNvSpPr/>
            <p:nvPr/>
          </p:nvSpPr>
          <p:spPr>
            <a:xfrm>
              <a:off x="9493926" y="5914502"/>
              <a:ext cx="212279" cy="111041"/>
            </a:xfrm>
            <a:custGeom>
              <a:avLst/>
              <a:gdLst/>
              <a:ahLst/>
              <a:cxnLst/>
              <a:rect l="l" t="t" r="r" b="b"/>
              <a:pathLst>
                <a:path w="117" h="69" extrusionOk="0">
                  <a:moveTo>
                    <a:pt x="116" y="0"/>
                  </a:moveTo>
                  <a:lnTo>
                    <a:pt x="114" y="2"/>
                  </a:lnTo>
                  <a:lnTo>
                    <a:pt x="105" y="5"/>
                  </a:lnTo>
                  <a:lnTo>
                    <a:pt x="103" y="7"/>
                  </a:lnTo>
                  <a:lnTo>
                    <a:pt x="101" y="7"/>
                  </a:lnTo>
                  <a:lnTo>
                    <a:pt x="97" y="9"/>
                  </a:lnTo>
                  <a:lnTo>
                    <a:pt x="96" y="9"/>
                  </a:lnTo>
                  <a:lnTo>
                    <a:pt x="94" y="11"/>
                  </a:lnTo>
                  <a:lnTo>
                    <a:pt x="90" y="13"/>
                  </a:lnTo>
                  <a:lnTo>
                    <a:pt x="88" y="14"/>
                  </a:lnTo>
                  <a:lnTo>
                    <a:pt x="81" y="16"/>
                  </a:lnTo>
                  <a:lnTo>
                    <a:pt x="79" y="18"/>
                  </a:lnTo>
                  <a:lnTo>
                    <a:pt x="76" y="16"/>
                  </a:lnTo>
                  <a:lnTo>
                    <a:pt x="74" y="18"/>
                  </a:lnTo>
                  <a:lnTo>
                    <a:pt x="70" y="20"/>
                  </a:lnTo>
                  <a:lnTo>
                    <a:pt x="58" y="22"/>
                  </a:lnTo>
                  <a:lnTo>
                    <a:pt x="51" y="22"/>
                  </a:lnTo>
                  <a:lnTo>
                    <a:pt x="51" y="22"/>
                  </a:lnTo>
                  <a:lnTo>
                    <a:pt x="43" y="20"/>
                  </a:lnTo>
                  <a:lnTo>
                    <a:pt x="41" y="20"/>
                  </a:lnTo>
                  <a:lnTo>
                    <a:pt x="38" y="20"/>
                  </a:lnTo>
                  <a:lnTo>
                    <a:pt x="36" y="20"/>
                  </a:lnTo>
                  <a:lnTo>
                    <a:pt x="34" y="18"/>
                  </a:lnTo>
                  <a:lnTo>
                    <a:pt x="32" y="18"/>
                  </a:lnTo>
                  <a:lnTo>
                    <a:pt x="34" y="20"/>
                  </a:lnTo>
                  <a:lnTo>
                    <a:pt x="34" y="22"/>
                  </a:lnTo>
                  <a:lnTo>
                    <a:pt x="34" y="25"/>
                  </a:lnTo>
                  <a:lnTo>
                    <a:pt x="34" y="29"/>
                  </a:lnTo>
                  <a:lnTo>
                    <a:pt x="32" y="31"/>
                  </a:lnTo>
                  <a:lnTo>
                    <a:pt x="32" y="33"/>
                  </a:lnTo>
                  <a:lnTo>
                    <a:pt x="31" y="33"/>
                  </a:lnTo>
                  <a:lnTo>
                    <a:pt x="29" y="33"/>
                  </a:lnTo>
                  <a:lnTo>
                    <a:pt x="27" y="33"/>
                  </a:lnTo>
                  <a:lnTo>
                    <a:pt x="25" y="33"/>
                  </a:lnTo>
                  <a:lnTo>
                    <a:pt x="25" y="31"/>
                  </a:lnTo>
                  <a:lnTo>
                    <a:pt x="23" y="31"/>
                  </a:lnTo>
                  <a:lnTo>
                    <a:pt x="23" y="31"/>
                  </a:lnTo>
                  <a:lnTo>
                    <a:pt x="22" y="31"/>
                  </a:lnTo>
                  <a:lnTo>
                    <a:pt x="22" y="31"/>
                  </a:lnTo>
                  <a:lnTo>
                    <a:pt x="20" y="31"/>
                  </a:lnTo>
                  <a:lnTo>
                    <a:pt x="20" y="31"/>
                  </a:lnTo>
                  <a:lnTo>
                    <a:pt x="20" y="31"/>
                  </a:lnTo>
                  <a:lnTo>
                    <a:pt x="20" y="31"/>
                  </a:lnTo>
                  <a:lnTo>
                    <a:pt x="20" y="31"/>
                  </a:lnTo>
                  <a:lnTo>
                    <a:pt x="18" y="31"/>
                  </a:lnTo>
                  <a:lnTo>
                    <a:pt x="18" y="31"/>
                  </a:lnTo>
                  <a:lnTo>
                    <a:pt x="18" y="31"/>
                  </a:lnTo>
                  <a:lnTo>
                    <a:pt x="16" y="33"/>
                  </a:lnTo>
                  <a:lnTo>
                    <a:pt x="16" y="33"/>
                  </a:lnTo>
                  <a:lnTo>
                    <a:pt x="16" y="33"/>
                  </a:lnTo>
                  <a:lnTo>
                    <a:pt x="16" y="33"/>
                  </a:lnTo>
                  <a:lnTo>
                    <a:pt x="14" y="31"/>
                  </a:lnTo>
                  <a:lnTo>
                    <a:pt x="14" y="31"/>
                  </a:lnTo>
                  <a:lnTo>
                    <a:pt x="14" y="33"/>
                  </a:lnTo>
                  <a:lnTo>
                    <a:pt x="14" y="33"/>
                  </a:lnTo>
                  <a:lnTo>
                    <a:pt x="14" y="33"/>
                  </a:lnTo>
                  <a:lnTo>
                    <a:pt x="14" y="33"/>
                  </a:lnTo>
                  <a:lnTo>
                    <a:pt x="13" y="34"/>
                  </a:lnTo>
                  <a:lnTo>
                    <a:pt x="13" y="36"/>
                  </a:lnTo>
                  <a:lnTo>
                    <a:pt x="11" y="38"/>
                  </a:lnTo>
                  <a:lnTo>
                    <a:pt x="9" y="38"/>
                  </a:lnTo>
                  <a:lnTo>
                    <a:pt x="7" y="40"/>
                  </a:lnTo>
                  <a:lnTo>
                    <a:pt x="5" y="40"/>
                  </a:lnTo>
                  <a:lnTo>
                    <a:pt x="5" y="40"/>
                  </a:lnTo>
                  <a:lnTo>
                    <a:pt x="4" y="38"/>
                  </a:lnTo>
                  <a:lnTo>
                    <a:pt x="2" y="38"/>
                  </a:lnTo>
                  <a:lnTo>
                    <a:pt x="2" y="36"/>
                  </a:lnTo>
                  <a:lnTo>
                    <a:pt x="2" y="36"/>
                  </a:lnTo>
                  <a:lnTo>
                    <a:pt x="0" y="38"/>
                  </a:lnTo>
                  <a:lnTo>
                    <a:pt x="2" y="40"/>
                  </a:lnTo>
                  <a:lnTo>
                    <a:pt x="2" y="40"/>
                  </a:lnTo>
                  <a:lnTo>
                    <a:pt x="2" y="42"/>
                  </a:lnTo>
                  <a:lnTo>
                    <a:pt x="2" y="43"/>
                  </a:lnTo>
                  <a:lnTo>
                    <a:pt x="2" y="45"/>
                  </a:lnTo>
                  <a:lnTo>
                    <a:pt x="4" y="45"/>
                  </a:lnTo>
                  <a:lnTo>
                    <a:pt x="4" y="47"/>
                  </a:lnTo>
                  <a:lnTo>
                    <a:pt x="4" y="47"/>
                  </a:lnTo>
                  <a:lnTo>
                    <a:pt x="4" y="49"/>
                  </a:lnTo>
                  <a:lnTo>
                    <a:pt x="4" y="49"/>
                  </a:lnTo>
                  <a:lnTo>
                    <a:pt x="4" y="51"/>
                  </a:lnTo>
                  <a:lnTo>
                    <a:pt x="4" y="51"/>
                  </a:lnTo>
                  <a:lnTo>
                    <a:pt x="5" y="51"/>
                  </a:lnTo>
                  <a:lnTo>
                    <a:pt x="5" y="52"/>
                  </a:lnTo>
                  <a:lnTo>
                    <a:pt x="7" y="54"/>
                  </a:lnTo>
                  <a:lnTo>
                    <a:pt x="7" y="56"/>
                  </a:lnTo>
                  <a:lnTo>
                    <a:pt x="7" y="56"/>
                  </a:lnTo>
                  <a:lnTo>
                    <a:pt x="7" y="58"/>
                  </a:lnTo>
                  <a:lnTo>
                    <a:pt x="9" y="58"/>
                  </a:lnTo>
                  <a:lnTo>
                    <a:pt x="11" y="60"/>
                  </a:lnTo>
                  <a:lnTo>
                    <a:pt x="11" y="60"/>
                  </a:lnTo>
                  <a:lnTo>
                    <a:pt x="13" y="60"/>
                  </a:lnTo>
                  <a:lnTo>
                    <a:pt x="14" y="60"/>
                  </a:lnTo>
                  <a:lnTo>
                    <a:pt x="14" y="61"/>
                  </a:lnTo>
                  <a:lnTo>
                    <a:pt x="16" y="61"/>
                  </a:lnTo>
                  <a:lnTo>
                    <a:pt x="18" y="63"/>
                  </a:lnTo>
                  <a:lnTo>
                    <a:pt x="20" y="63"/>
                  </a:lnTo>
                  <a:lnTo>
                    <a:pt x="22" y="63"/>
                  </a:lnTo>
                  <a:lnTo>
                    <a:pt x="25" y="63"/>
                  </a:lnTo>
                  <a:lnTo>
                    <a:pt x="25" y="63"/>
                  </a:lnTo>
                  <a:lnTo>
                    <a:pt x="27" y="63"/>
                  </a:lnTo>
                  <a:lnTo>
                    <a:pt x="29" y="63"/>
                  </a:lnTo>
                  <a:lnTo>
                    <a:pt x="31" y="63"/>
                  </a:lnTo>
                  <a:lnTo>
                    <a:pt x="32" y="63"/>
                  </a:lnTo>
                  <a:lnTo>
                    <a:pt x="32" y="65"/>
                  </a:lnTo>
                  <a:lnTo>
                    <a:pt x="34" y="67"/>
                  </a:lnTo>
                  <a:lnTo>
                    <a:pt x="34" y="69"/>
                  </a:lnTo>
                  <a:lnTo>
                    <a:pt x="34" y="69"/>
                  </a:lnTo>
                  <a:lnTo>
                    <a:pt x="38" y="69"/>
                  </a:lnTo>
                  <a:lnTo>
                    <a:pt x="38" y="69"/>
                  </a:lnTo>
                  <a:lnTo>
                    <a:pt x="38" y="67"/>
                  </a:lnTo>
                  <a:lnTo>
                    <a:pt x="38" y="65"/>
                  </a:lnTo>
                  <a:lnTo>
                    <a:pt x="38" y="65"/>
                  </a:lnTo>
                  <a:lnTo>
                    <a:pt x="38" y="65"/>
                  </a:lnTo>
                  <a:lnTo>
                    <a:pt x="38" y="63"/>
                  </a:lnTo>
                  <a:lnTo>
                    <a:pt x="41" y="61"/>
                  </a:lnTo>
                  <a:lnTo>
                    <a:pt x="41" y="61"/>
                  </a:lnTo>
                  <a:lnTo>
                    <a:pt x="41" y="61"/>
                  </a:lnTo>
                  <a:lnTo>
                    <a:pt x="45" y="60"/>
                  </a:lnTo>
                  <a:lnTo>
                    <a:pt x="49" y="61"/>
                  </a:lnTo>
                  <a:lnTo>
                    <a:pt x="51" y="61"/>
                  </a:lnTo>
                  <a:lnTo>
                    <a:pt x="51" y="60"/>
                  </a:lnTo>
                  <a:lnTo>
                    <a:pt x="51" y="60"/>
                  </a:lnTo>
                  <a:lnTo>
                    <a:pt x="52" y="60"/>
                  </a:lnTo>
                  <a:lnTo>
                    <a:pt x="56" y="60"/>
                  </a:lnTo>
                  <a:lnTo>
                    <a:pt x="58" y="58"/>
                  </a:lnTo>
                  <a:lnTo>
                    <a:pt x="58" y="56"/>
                  </a:lnTo>
                  <a:lnTo>
                    <a:pt x="58" y="58"/>
                  </a:lnTo>
                  <a:lnTo>
                    <a:pt x="60" y="56"/>
                  </a:lnTo>
                  <a:lnTo>
                    <a:pt x="61" y="56"/>
                  </a:lnTo>
                  <a:lnTo>
                    <a:pt x="61" y="56"/>
                  </a:lnTo>
                  <a:lnTo>
                    <a:pt x="63" y="56"/>
                  </a:lnTo>
                  <a:lnTo>
                    <a:pt x="63" y="54"/>
                  </a:lnTo>
                  <a:lnTo>
                    <a:pt x="63" y="54"/>
                  </a:lnTo>
                  <a:lnTo>
                    <a:pt x="65" y="54"/>
                  </a:lnTo>
                  <a:lnTo>
                    <a:pt x="65" y="54"/>
                  </a:lnTo>
                  <a:lnTo>
                    <a:pt x="67" y="54"/>
                  </a:lnTo>
                  <a:lnTo>
                    <a:pt x="67" y="52"/>
                  </a:lnTo>
                  <a:lnTo>
                    <a:pt x="69" y="52"/>
                  </a:lnTo>
                  <a:lnTo>
                    <a:pt x="69" y="52"/>
                  </a:lnTo>
                  <a:lnTo>
                    <a:pt x="69" y="52"/>
                  </a:lnTo>
                  <a:lnTo>
                    <a:pt x="69" y="51"/>
                  </a:lnTo>
                  <a:lnTo>
                    <a:pt x="69" y="51"/>
                  </a:lnTo>
                  <a:lnTo>
                    <a:pt x="69" y="51"/>
                  </a:lnTo>
                  <a:lnTo>
                    <a:pt x="69" y="49"/>
                  </a:lnTo>
                  <a:lnTo>
                    <a:pt x="69" y="47"/>
                  </a:lnTo>
                  <a:lnTo>
                    <a:pt x="70" y="47"/>
                  </a:lnTo>
                  <a:lnTo>
                    <a:pt x="70" y="45"/>
                  </a:lnTo>
                  <a:lnTo>
                    <a:pt x="70" y="45"/>
                  </a:lnTo>
                  <a:lnTo>
                    <a:pt x="72" y="43"/>
                  </a:lnTo>
                  <a:lnTo>
                    <a:pt x="72" y="43"/>
                  </a:lnTo>
                  <a:lnTo>
                    <a:pt x="72" y="43"/>
                  </a:lnTo>
                  <a:lnTo>
                    <a:pt x="76" y="43"/>
                  </a:lnTo>
                  <a:lnTo>
                    <a:pt x="76" y="43"/>
                  </a:lnTo>
                  <a:lnTo>
                    <a:pt x="76" y="43"/>
                  </a:lnTo>
                  <a:lnTo>
                    <a:pt x="76" y="43"/>
                  </a:lnTo>
                  <a:lnTo>
                    <a:pt x="76" y="43"/>
                  </a:lnTo>
                  <a:lnTo>
                    <a:pt x="78" y="43"/>
                  </a:lnTo>
                  <a:lnTo>
                    <a:pt x="78" y="45"/>
                  </a:lnTo>
                  <a:lnTo>
                    <a:pt x="79" y="45"/>
                  </a:lnTo>
                  <a:lnTo>
                    <a:pt x="81" y="47"/>
                  </a:lnTo>
                  <a:lnTo>
                    <a:pt x="81" y="45"/>
                  </a:lnTo>
                  <a:lnTo>
                    <a:pt x="81" y="45"/>
                  </a:lnTo>
                  <a:lnTo>
                    <a:pt x="81" y="45"/>
                  </a:lnTo>
                  <a:lnTo>
                    <a:pt x="81" y="45"/>
                  </a:lnTo>
                  <a:lnTo>
                    <a:pt x="83" y="45"/>
                  </a:lnTo>
                  <a:lnTo>
                    <a:pt x="83" y="43"/>
                  </a:lnTo>
                  <a:lnTo>
                    <a:pt x="85" y="43"/>
                  </a:lnTo>
                  <a:lnTo>
                    <a:pt x="88" y="43"/>
                  </a:lnTo>
                  <a:lnTo>
                    <a:pt x="88" y="43"/>
                  </a:lnTo>
                  <a:lnTo>
                    <a:pt x="88" y="43"/>
                  </a:lnTo>
                  <a:lnTo>
                    <a:pt x="90" y="45"/>
                  </a:lnTo>
                  <a:lnTo>
                    <a:pt x="92" y="45"/>
                  </a:lnTo>
                  <a:lnTo>
                    <a:pt x="92" y="45"/>
                  </a:lnTo>
                  <a:lnTo>
                    <a:pt x="92" y="43"/>
                  </a:lnTo>
                  <a:lnTo>
                    <a:pt x="90" y="43"/>
                  </a:lnTo>
                  <a:lnTo>
                    <a:pt x="90" y="42"/>
                  </a:lnTo>
                  <a:lnTo>
                    <a:pt x="90" y="40"/>
                  </a:lnTo>
                  <a:lnTo>
                    <a:pt x="88" y="40"/>
                  </a:lnTo>
                  <a:lnTo>
                    <a:pt x="88" y="40"/>
                  </a:lnTo>
                  <a:lnTo>
                    <a:pt x="88" y="40"/>
                  </a:lnTo>
                  <a:lnTo>
                    <a:pt x="88" y="38"/>
                  </a:lnTo>
                  <a:lnTo>
                    <a:pt x="88" y="38"/>
                  </a:lnTo>
                  <a:lnTo>
                    <a:pt x="87" y="38"/>
                  </a:lnTo>
                  <a:lnTo>
                    <a:pt x="85" y="36"/>
                  </a:lnTo>
                  <a:lnTo>
                    <a:pt x="85" y="36"/>
                  </a:lnTo>
                  <a:lnTo>
                    <a:pt x="85" y="34"/>
                  </a:lnTo>
                  <a:lnTo>
                    <a:pt x="83" y="33"/>
                  </a:lnTo>
                  <a:lnTo>
                    <a:pt x="83" y="33"/>
                  </a:lnTo>
                  <a:lnTo>
                    <a:pt x="83" y="27"/>
                  </a:lnTo>
                  <a:lnTo>
                    <a:pt x="83" y="27"/>
                  </a:lnTo>
                  <a:lnTo>
                    <a:pt x="83" y="25"/>
                  </a:lnTo>
                  <a:lnTo>
                    <a:pt x="85" y="23"/>
                  </a:lnTo>
                  <a:lnTo>
                    <a:pt x="87" y="23"/>
                  </a:lnTo>
                  <a:lnTo>
                    <a:pt x="87" y="23"/>
                  </a:lnTo>
                  <a:lnTo>
                    <a:pt x="88" y="23"/>
                  </a:lnTo>
                  <a:lnTo>
                    <a:pt x="90" y="23"/>
                  </a:lnTo>
                  <a:lnTo>
                    <a:pt x="90" y="23"/>
                  </a:lnTo>
                  <a:lnTo>
                    <a:pt x="90" y="22"/>
                  </a:lnTo>
                  <a:lnTo>
                    <a:pt x="92" y="20"/>
                  </a:lnTo>
                  <a:lnTo>
                    <a:pt x="92" y="18"/>
                  </a:lnTo>
                  <a:lnTo>
                    <a:pt x="94" y="16"/>
                  </a:lnTo>
                  <a:lnTo>
                    <a:pt x="105" y="11"/>
                  </a:lnTo>
                  <a:lnTo>
                    <a:pt x="110" y="7"/>
                  </a:lnTo>
                  <a:lnTo>
                    <a:pt x="114" y="4"/>
                  </a:lnTo>
                  <a:lnTo>
                    <a:pt x="114" y="4"/>
                  </a:lnTo>
                  <a:lnTo>
                    <a:pt x="116" y="4"/>
                  </a:lnTo>
                  <a:lnTo>
                    <a:pt x="116" y="4"/>
                  </a:lnTo>
                  <a:lnTo>
                    <a:pt x="116" y="2"/>
                  </a:lnTo>
                  <a:lnTo>
                    <a:pt x="116" y="2"/>
                  </a:lnTo>
                  <a:lnTo>
                    <a:pt x="116" y="0"/>
                  </a:lnTo>
                  <a:lnTo>
                    <a:pt x="117" y="0"/>
                  </a:lnTo>
                  <a:lnTo>
                    <a:pt x="117" y="0"/>
                  </a:lnTo>
                  <a:lnTo>
                    <a:pt x="117" y="0"/>
                  </a:lnTo>
                  <a:lnTo>
                    <a:pt x="116" y="0"/>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7" name="Google Shape;377;p16"/>
            <p:cNvSpPr/>
            <p:nvPr/>
          </p:nvSpPr>
          <p:spPr>
            <a:xfrm>
              <a:off x="7790252" y="4754208"/>
              <a:ext cx="537047" cy="465083"/>
            </a:xfrm>
            <a:custGeom>
              <a:avLst/>
              <a:gdLst/>
              <a:ahLst/>
              <a:cxnLst/>
              <a:rect l="l" t="t" r="r" b="b"/>
              <a:pathLst>
                <a:path w="296" h="289" extrusionOk="0">
                  <a:moveTo>
                    <a:pt x="171" y="264"/>
                  </a:moveTo>
                  <a:lnTo>
                    <a:pt x="168" y="264"/>
                  </a:lnTo>
                  <a:lnTo>
                    <a:pt x="166" y="264"/>
                  </a:lnTo>
                  <a:lnTo>
                    <a:pt x="166" y="264"/>
                  </a:lnTo>
                  <a:lnTo>
                    <a:pt x="166" y="266"/>
                  </a:lnTo>
                  <a:lnTo>
                    <a:pt x="166" y="266"/>
                  </a:lnTo>
                  <a:lnTo>
                    <a:pt x="166" y="264"/>
                  </a:lnTo>
                  <a:lnTo>
                    <a:pt x="166" y="266"/>
                  </a:lnTo>
                  <a:lnTo>
                    <a:pt x="166" y="266"/>
                  </a:lnTo>
                  <a:lnTo>
                    <a:pt x="166" y="266"/>
                  </a:lnTo>
                  <a:lnTo>
                    <a:pt x="166" y="268"/>
                  </a:lnTo>
                  <a:lnTo>
                    <a:pt x="168" y="268"/>
                  </a:lnTo>
                  <a:lnTo>
                    <a:pt x="168" y="268"/>
                  </a:lnTo>
                  <a:lnTo>
                    <a:pt x="168" y="266"/>
                  </a:lnTo>
                  <a:lnTo>
                    <a:pt x="170" y="268"/>
                  </a:lnTo>
                  <a:lnTo>
                    <a:pt x="170" y="268"/>
                  </a:lnTo>
                  <a:lnTo>
                    <a:pt x="170" y="268"/>
                  </a:lnTo>
                  <a:lnTo>
                    <a:pt x="170" y="268"/>
                  </a:lnTo>
                  <a:lnTo>
                    <a:pt x="171" y="266"/>
                  </a:lnTo>
                  <a:lnTo>
                    <a:pt x="171" y="266"/>
                  </a:lnTo>
                  <a:lnTo>
                    <a:pt x="171" y="264"/>
                  </a:lnTo>
                  <a:lnTo>
                    <a:pt x="171" y="264"/>
                  </a:lnTo>
                  <a:close/>
                  <a:moveTo>
                    <a:pt x="209" y="268"/>
                  </a:moveTo>
                  <a:lnTo>
                    <a:pt x="208" y="266"/>
                  </a:lnTo>
                  <a:lnTo>
                    <a:pt x="208" y="268"/>
                  </a:lnTo>
                  <a:lnTo>
                    <a:pt x="204" y="266"/>
                  </a:lnTo>
                  <a:lnTo>
                    <a:pt x="206" y="266"/>
                  </a:lnTo>
                  <a:lnTo>
                    <a:pt x="206" y="266"/>
                  </a:lnTo>
                  <a:lnTo>
                    <a:pt x="206" y="266"/>
                  </a:lnTo>
                  <a:lnTo>
                    <a:pt x="204" y="266"/>
                  </a:lnTo>
                  <a:lnTo>
                    <a:pt x="202" y="266"/>
                  </a:lnTo>
                  <a:lnTo>
                    <a:pt x="200" y="264"/>
                  </a:lnTo>
                  <a:lnTo>
                    <a:pt x="197" y="264"/>
                  </a:lnTo>
                  <a:lnTo>
                    <a:pt x="197" y="264"/>
                  </a:lnTo>
                  <a:lnTo>
                    <a:pt x="197" y="264"/>
                  </a:lnTo>
                  <a:lnTo>
                    <a:pt x="195" y="264"/>
                  </a:lnTo>
                  <a:lnTo>
                    <a:pt x="195" y="264"/>
                  </a:lnTo>
                  <a:lnTo>
                    <a:pt x="195" y="264"/>
                  </a:lnTo>
                  <a:lnTo>
                    <a:pt x="193" y="264"/>
                  </a:lnTo>
                  <a:lnTo>
                    <a:pt x="195" y="262"/>
                  </a:lnTo>
                  <a:lnTo>
                    <a:pt x="195" y="262"/>
                  </a:lnTo>
                  <a:lnTo>
                    <a:pt x="195" y="262"/>
                  </a:lnTo>
                  <a:lnTo>
                    <a:pt x="193" y="262"/>
                  </a:lnTo>
                  <a:lnTo>
                    <a:pt x="193" y="264"/>
                  </a:lnTo>
                  <a:lnTo>
                    <a:pt x="191" y="264"/>
                  </a:lnTo>
                  <a:lnTo>
                    <a:pt x="191" y="264"/>
                  </a:lnTo>
                  <a:lnTo>
                    <a:pt x="193" y="266"/>
                  </a:lnTo>
                  <a:lnTo>
                    <a:pt x="193" y="266"/>
                  </a:lnTo>
                  <a:lnTo>
                    <a:pt x="195" y="264"/>
                  </a:lnTo>
                  <a:lnTo>
                    <a:pt x="213" y="269"/>
                  </a:lnTo>
                  <a:lnTo>
                    <a:pt x="211" y="269"/>
                  </a:lnTo>
                  <a:lnTo>
                    <a:pt x="209" y="268"/>
                  </a:lnTo>
                  <a:close/>
                  <a:moveTo>
                    <a:pt x="182" y="253"/>
                  </a:moveTo>
                  <a:lnTo>
                    <a:pt x="182" y="251"/>
                  </a:lnTo>
                  <a:lnTo>
                    <a:pt x="181" y="251"/>
                  </a:lnTo>
                  <a:lnTo>
                    <a:pt x="177" y="250"/>
                  </a:lnTo>
                  <a:lnTo>
                    <a:pt x="171" y="251"/>
                  </a:lnTo>
                  <a:lnTo>
                    <a:pt x="170" y="251"/>
                  </a:lnTo>
                  <a:lnTo>
                    <a:pt x="170" y="251"/>
                  </a:lnTo>
                  <a:lnTo>
                    <a:pt x="166" y="251"/>
                  </a:lnTo>
                  <a:lnTo>
                    <a:pt x="164" y="251"/>
                  </a:lnTo>
                  <a:lnTo>
                    <a:pt x="162" y="250"/>
                  </a:lnTo>
                  <a:lnTo>
                    <a:pt x="161" y="250"/>
                  </a:lnTo>
                  <a:lnTo>
                    <a:pt x="161" y="250"/>
                  </a:lnTo>
                  <a:lnTo>
                    <a:pt x="159" y="250"/>
                  </a:lnTo>
                  <a:lnTo>
                    <a:pt x="157" y="250"/>
                  </a:lnTo>
                  <a:lnTo>
                    <a:pt x="157" y="250"/>
                  </a:lnTo>
                  <a:lnTo>
                    <a:pt x="157" y="251"/>
                  </a:lnTo>
                  <a:lnTo>
                    <a:pt x="159" y="251"/>
                  </a:lnTo>
                  <a:lnTo>
                    <a:pt x="161" y="251"/>
                  </a:lnTo>
                  <a:lnTo>
                    <a:pt x="161" y="251"/>
                  </a:lnTo>
                  <a:lnTo>
                    <a:pt x="157" y="253"/>
                  </a:lnTo>
                  <a:lnTo>
                    <a:pt x="159" y="255"/>
                  </a:lnTo>
                  <a:lnTo>
                    <a:pt x="159" y="255"/>
                  </a:lnTo>
                  <a:lnTo>
                    <a:pt x="159" y="255"/>
                  </a:lnTo>
                  <a:lnTo>
                    <a:pt x="161" y="253"/>
                  </a:lnTo>
                  <a:lnTo>
                    <a:pt x="162" y="255"/>
                  </a:lnTo>
                  <a:lnTo>
                    <a:pt x="168" y="255"/>
                  </a:lnTo>
                  <a:lnTo>
                    <a:pt x="170" y="255"/>
                  </a:lnTo>
                  <a:lnTo>
                    <a:pt x="173" y="255"/>
                  </a:lnTo>
                  <a:lnTo>
                    <a:pt x="177" y="253"/>
                  </a:lnTo>
                  <a:lnTo>
                    <a:pt x="181" y="255"/>
                  </a:lnTo>
                  <a:lnTo>
                    <a:pt x="182" y="255"/>
                  </a:lnTo>
                  <a:lnTo>
                    <a:pt x="184" y="255"/>
                  </a:lnTo>
                  <a:lnTo>
                    <a:pt x="184" y="255"/>
                  </a:lnTo>
                  <a:lnTo>
                    <a:pt x="186" y="255"/>
                  </a:lnTo>
                  <a:lnTo>
                    <a:pt x="184" y="253"/>
                  </a:lnTo>
                  <a:lnTo>
                    <a:pt x="182" y="253"/>
                  </a:lnTo>
                  <a:close/>
                  <a:moveTo>
                    <a:pt x="249" y="286"/>
                  </a:moveTo>
                  <a:lnTo>
                    <a:pt x="249" y="286"/>
                  </a:lnTo>
                  <a:lnTo>
                    <a:pt x="247" y="286"/>
                  </a:lnTo>
                  <a:lnTo>
                    <a:pt x="247" y="284"/>
                  </a:lnTo>
                  <a:lnTo>
                    <a:pt x="247" y="284"/>
                  </a:lnTo>
                  <a:lnTo>
                    <a:pt x="247" y="282"/>
                  </a:lnTo>
                  <a:lnTo>
                    <a:pt x="247" y="280"/>
                  </a:lnTo>
                  <a:lnTo>
                    <a:pt x="247" y="278"/>
                  </a:lnTo>
                  <a:lnTo>
                    <a:pt x="246" y="278"/>
                  </a:lnTo>
                  <a:lnTo>
                    <a:pt x="246" y="278"/>
                  </a:lnTo>
                  <a:lnTo>
                    <a:pt x="244" y="278"/>
                  </a:lnTo>
                  <a:lnTo>
                    <a:pt x="244" y="278"/>
                  </a:lnTo>
                  <a:lnTo>
                    <a:pt x="244" y="278"/>
                  </a:lnTo>
                  <a:lnTo>
                    <a:pt x="244" y="277"/>
                  </a:lnTo>
                  <a:lnTo>
                    <a:pt x="242" y="277"/>
                  </a:lnTo>
                  <a:lnTo>
                    <a:pt x="240" y="277"/>
                  </a:lnTo>
                  <a:lnTo>
                    <a:pt x="238" y="275"/>
                  </a:lnTo>
                  <a:lnTo>
                    <a:pt x="236" y="275"/>
                  </a:lnTo>
                  <a:lnTo>
                    <a:pt x="227" y="268"/>
                  </a:lnTo>
                  <a:lnTo>
                    <a:pt x="226" y="268"/>
                  </a:lnTo>
                  <a:lnTo>
                    <a:pt x="224" y="266"/>
                  </a:lnTo>
                  <a:lnTo>
                    <a:pt x="222" y="264"/>
                  </a:lnTo>
                  <a:lnTo>
                    <a:pt x="220" y="262"/>
                  </a:lnTo>
                  <a:lnTo>
                    <a:pt x="218" y="262"/>
                  </a:lnTo>
                  <a:lnTo>
                    <a:pt x="218" y="262"/>
                  </a:lnTo>
                  <a:lnTo>
                    <a:pt x="217" y="259"/>
                  </a:lnTo>
                  <a:lnTo>
                    <a:pt x="217" y="259"/>
                  </a:lnTo>
                  <a:lnTo>
                    <a:pt x="217" y="257"/>
                  </a:lnTo>
                  <a:lnTo>
                    <a:pt x="217" y="257"/>
                  </a:lnTo>
                  <a:lnTo>
                    <a:pt x="217" y="255"/>
                  </a:lnTo>
                  <a:lnTo>
                    <a:pt x="215" y="255"/>
                  </a:lnTo>
                  <a:lnTo>
                    <a:pt x="215" y="255"/>
                  </a:lnTo>
                  <a:lnTo>
                    <a:pt x="215" y="255"/>
                  </a:lnTo>
                  <a:lnTo>
                    <a:pt x="213" y="255"/>
                  </a:lnTo>
                  <a:lnTo>
                    <a:pt x="211" y="255"/>
                  </a:lnTo>
                  <a:lnTo>
                    <a:pt x="211" y="255"/>
                  </a:lnTo>
                  <a:lnTo>
                    <a:pt x="209" y="255"/>
                  </a:lnTo>
                  <a:lnTo>
                    <a:pt x="209" y="255"/>
                  </a:lnTo>
                  <a:lnTo>
                    <a:pt x="208" y="257"/>
                  </a:lnTo>
                  <a:lnTo>
                    <a:pt x="209" y="257"/>
                  </a:lnTo>
                  <a:lnTo>
                    <a:pt x="211" y="257"/>
                  </a:lnTo>
                  <a:lnTo>
                    <a:pt x="211" y="257"/>
                  </a:lnTo>
                  <a:lnTo>
                    <a:pt x="211" y="259"/>
                  </a:lnTo>
                  <a:lnTo>
                    <a:pt x="211" y="259"/>
                  </a:lnTo>
                  <a:lnTo>
                    <a:pt x="213" y="260"/>
                  </a:lnTo>
                  <a:lnTo>
                    <a:pt x="211" y="260"/>
                  </a:lnTo>
                  <a:lnTo>
                    <a:pt x="209" y="257"/>
                  </a:lnTo>
                  <a:lnTo>
                    <a:pt x="208" y="259"/>
                  </a:lnTo>
                  <a:lnTo>
                    <a:pt x="208" y="259"/>
                  </a:lnTo>
                  <a:lnTo>
                    <a:pt x="208" y="257"/>
                  </a:lnTo>
                  <a:lnTo>
                    <a:pt x="206" y="257"/>
                  </a:lnTo>
                  <a:lnTo>
                    <a:pt x="204" y="255"/>
                  </a:lnTo>
                  <a:lnTo>
                    <a:pt x="204" y="255"/>
                  </a:lnTo>
                  <a:lnTo>
                    <a:pt x="204" y="255"/>
                  </a:lnTo>
                  <a:lnTo>
                    <a:pt x="202" y="255"/>
                  </a:lnTo>
                  <a:lnTo>
                    <a:pt x="202" y="255"/>
                  </a:lnTo>
                  <a:lnTo>
                    <a:pt x="202" y="255"/>
                  </a:lnTo>
                  <a:lnTo>
                    <a:pt x="202" y="255"/>
                  </a:lnTo>
                  <a:lnTo>
                    <a:pt x="202" y="255"/>
                  </a:lnTo>
                  <a:lnTo>
                    <a:pt x="202" y="255"/>
                  </a:lnTo>
                  <a:lnTo>
                    <a:pt x="200" y="255"/>
                  </a:lnTo>
                  <a:lnTo>
                    <a:pt x="200" y="255"/>
                  </a:lnTo>
                  <a:lnTo>
                    <a:pt x="200" y="255"/>
                  </a:lnTo>
                  <a:lnTo>
                    <a:pt x="199" y="255"/>
                  </a:lnTo>
                  <a:lnTo>
                    <a:pt x="199" y="255"/>
                  </a:lnTo>
                  <a:lnTo>
                    <a:pt x="199" y="255"/>
                  </a:lnTo>
                  <a:lnTo>
                    <a:pt x="199" y="255"/>
                  </a:lnTo>
                  <a:lnTo>
                    <a:pt x="199" y="253"/>
                  </a:lnTo>
                  <a:lnTo>
                    <a:pt x="199" y="253"/>
                  </a:lnTo>
                  <a:lnTo>
                    <a:pt x="199" y="253"/>
                  </a:lnTo>
                  <a:lnTo>
                    <a:pt x="199" y="253"/>
                  </a:lnTo>
                  <a:lnTo>
                    <a:pt x="197" y="251"/>
                  </a:lnTo>
                  <a:lnTo>
                    <a:pt x="195" y="251"/>
                  </a:lnTo>
                  <a:lnTo>
                    <a:pt x="188" y="248"/>
                  </a:lnTo>
                  <a:lnTo>
                    <a:pt x="184" y="248"/>
                  </a:lnTo>
                  <a:lnTo>
                    <a:pt x="179" y="248"/>
                  </a:lnTo>
                  <a:lnTo>
                    <a:pt x="179" y="248"/>
                  </a:lnTo>
                  <a:lnTo>
                    <a:pt x="177" y="246"/>
                  </a:lnTo>
                  <a:lnTo>
                    <a:pt x="175" y="246"/>
                  </a:lnTo>
                  <a:lnTo>
                    <a:pt x="175" y="246"/>
                  </a:lnTo>
                  <a:lnTo>
                    <a:pt x="175" y="246"/>
                  </a:lnTo>
                  <a:lnTo>
                    <a:pt x="177" y="246"/>
                  </a:lnTo>
                  <a:lnTo>
                    <a:pt x="177" y="248"/>
                  </a:lnTo>
                  <a:lnTo>
                    <a:pt x="177" y="248"/>
                  </a:lnTo>
                  <a:lnTo>
                    <a:pt x="177" y="248"/>
                  </a:lnTo>
                  <a:lnTo>
                    <a:pt x="177" y="250"/>
                  </a:lnTo>
                  <a:lnTo>
                    <a:pt x="177" y="250"/>
                  </a:lnTo>
                  <a:lnTo>
                    <a:pt x="179" y="250"/>
                  </a:lnTo>
                  <a:lnTo>
                    <a:pt x="181" y="250"/>
                  </a:lnTo>
                  <a:lnTo>
                    <a:pt x="186" y="250"/>
                  </a:lnTo>
                  <a:lnTo>
                    <a:pt x="186" y="250"/>
                  </a:lnTo>
                  <a:lnTo>
                    <a:pt x="186" y="251"/>
                  </a:lnTo>
                  <a:lnTo>
                    <a:pt x="188" y="251"/>
                  </a:lnTo>
                  <a:lnTo>
                    <a:pt x="190" y="251"/>
                  </a:lnTo>
                  <a:lnTo>
                    <a:pt x="193" y="255"/>
                  </a:lnTo>
                  <a:lnTo>
                    <a:pt x="197" y="255"/>
                  </a:lnTo>
                  <a:lnTo>
                    <a:pt x="197" y="257"/>
                  </a:lnTo>
                  <a:lnTo>
                    <a:pt x="197" y="259"/>
                  </a:lnTo>
                  <a:lnTo>
                    <a:pt x="202" y="259"/>
                  </a:lnTo>
                  <a:lnTo>
                    <a:pt x="204" y="260"/>
                  </a:lnTo>
                  <a:lnTo>
                    <a:pt x="208" y="260"/>
                  </a:lnTo>
                  <a:lnTo>
                    <a:pt x="209" y="262"/>
                  </a:lnTo>
                  <a:lnTo>
                    <a:pt x="211" y="262"/>
                  </a:lnTo>
                  <a:lnTo>
                    <a:pt x="213" y="264"/>
                  </a:lnTo>
                  <a:lnTo>
                    <a:pt x="213" y="264"/>
                  </a:lnTo>
                  <a:lnTo>
                    <a:pt x="213" y="264"/>
                  </a:lnTo>
                  <a:lnTo>
                    <a:pt x="213" y="264"/>
                  </a:lnTo>
                  <a:lnTo>
                    <a:pt x="213" y="264"/>
                  </a:lnTo>
                  <a:lnTo>
                    <a:pt x="213" y="264"/>
                  </a:lnTo>
                  <a:lnTo>
                    <a:pt x="213" y="264"/>
                  </a:lnTo>
                  <a:lnTo>
                    <a:pt x="213" y="262"/>
                  </a:lnTo>
                  <a:lnTo>
                    <a:pt x="213" y="262"/>
                  </a:lnTo>
                  <a:lnTo>
                    <a:pt x="211" y="260"/>
                  </a:lnTo>
                  <a:lnTo>
                    <a:pt x="211" y="260"/>
                  </a:lnTo>
                  <a:lnTo>
                    <a:pt x="213" y="262"/>
                  </a:lnTo>
                  <a:lnTo>
                    <a:pt x="213" y="262"/>
                  </a:lnTo>
                  <a:lnTo>
                    <a:pt x="213" y="262"/>
                  </a:lnTo>
                  <a:lnTo>
                    <a:pt x="215" y="262"/>
                  </a:lnTo>
                  <a:lnTo>
                    <a:pt x="215" y="262"/>
                  </a:lnTo>
                  <a:lnTo>
                    <a:pt x="215" y="262"/>
                  </a:lnTo>
                  <a:lnTo>
                    <a:pt x="215" y="262"/>
                  </a:lnTo>
                  <a:lnTo>
                    <a:pt x="215" y="262"/>
                  </a:lnTo>
                  <a:lnTo>
                    <a:pt x="215" y="262"/>
                  </a:lnTo>
                  <a:lnTo>
                    <a:pt x="217" y="262"/>
                  </a:lnTo>
                  <a:lnTo>
                    <a:pt x="218" y="264"/>
                  </a:lnTo>
                  <a:lnTo>
                    <a:pt x="220" y="264"/>
                  </a:lnTo>
                  <a:lnTo>
                    <a:pt x="220" y="264"/>
                  </a:lnTo>
                  <a:lnTo>
                    <a:pt x="220" y="266"/>
                  </a:lnTo>
                  <a:lnTo>
                    <a:pt x="224" y="268"/>
                  </a:lnTo>
                  <a:lnTo>
                    <a:pt x="226" y="269"/>
                  </a:lnTo>
                  <a:lnTo>
                    <a:pt x="227" y="269"/>
                  </a:lnTo>
                  <a:lnTo>
                    <a:pt x="227" y="269"/>
                  </a:lnTo>
                  <a:lnTo>
                    <a:pt x="227" y="269"/>
                  </a:lnTo>
                  <a:lnTo>
                    <a:pt x="227" y="271"/>
                  </a:lnTo>
                  <a:lnTo>
                    <a:pt x="229" y="271"/>
                  </a:lnTo>
                  <a:lnTo>
                    <a:pt x="227" y="271"/>
                  </a:lnTo>
                  <a:lnTo>
                    <a:pt x="229" y="273"/>
                  </a:lnTo>
                  <a:lnTo>
                    <a:pt x="229" y="273"/>
                  </a:lnTo>
                  <a:lnTo>
                    <a:pt x="229" y="273"/>
                  </a:lnTo>
                  <a:lnTo>
                    <a:pt x="231" y="273"/>
                  </a:lnTo>
                  <a:lnTo>
                    <a:pt x="231" y="273"/>
                  </a:lnTo>
                  <a:lnTo>
                    <a:pt x="233" y="275"/>
                  </a:lnTo>
                  <a:lnTo>
                    <a:pt x="236" y="275"/>
                  </a:lnTo>
                  <a:lnTo>
                    <a:pt x="236" y="275"/>
                  </a:lnTo>
                  <a:lnTo>
                    <a:pt x="236" y="277"/>
                  </a:lnTo>
                  <a:lnTo>
                    <a:pt x="236" y="277"/>
                  </a:lnTo>
                  <a:lnTo>
                    <a:pt x="236" y="278"/>
                  </a:lnTo>
                  <a:lnTo>
                    <a:pt x="236" y="278"/>
                  </a:lnTo>
                  <a:lnTo>
                    <a:pt x="246" y="284"/>
                  </a:lnTo>
                  <a:lnTo>
                    <a:pt x="246" y="286"/>
                  </a:lnTo>
                  <a:lnTo>
                    <a:pt x="247" y="286"/>
                  </a:lnTo>
                  <a:lnTo>
                    <a:pt x="249" y="286"/>
                  </a:lnTo>
                  <a:lnTo>
                    <a:pt x="249" y="287"/>
                  </a:lnTo>
                  <a:lnTo>
                    <a:pt x="251" y="289"/>
                  </a:lnTo>
                  <a:lnTo>
                    <a:pt x="251" y="287"/>
                  </a:lnTo>
                  <a:lnTo>
                    <a:pt x="249" y="287"/>
                  </a:lnTo>
                  <a:lnTo>
                    <a:pt x="249" y="286"/>
                  </a:lnTo>
                  <a:close/>
                  <a:moveTo>
                    <a:pt x="137" y="244"/>
                  </a:moveTo>
                  <a:lnTo>
                    <a:pt x="137" y="244"/>
                  </a:lnTo>
                  <a:lnTo>
                    <a:pt x="137" y="244"/>
                  </a:lnTo>
                  <a:lnTo>
                    <a:pt x="137" y="244"/>
                  </a:lnTo>
                  <a:lnTo>
                    <a:pt x="135" y="244"/>
                  </a:lnTo>
                  <a:lnTo>
                    <a:pt x="135" y="244"/>
                  </a:lnTo>
                  <a:lnTo>
                    <a:pt x="135" y="244"/>
                  </a:lnTo>
                  <a:lnTo>
                    <a:pt x="135" y="244"/>
                  </a:lnTo>
                  <a:lnTo>
                    <a:pt x="134" y="242"/>
                  </a:lnTo>
                  <a:lnTo>
                    <a:pt x="132" y="242"/>
                  </a:lnTo>
                  <a:lnTo>
                    <a:pt x="130" y="244"/>
                  </a:lnTo>
                  <a:lnTo>
                    <a:pt x="128" y="244"/>
                  </a:lnTo>
                  <a:lnTo>
                    <a:pt x="128" y="244"/>
                  </a:lnTo>
                  <a:lnTo>
                    <a:pt x="128" y="244"/>
                  </a:lnTo>
                  <a:lnTo>
                    <a:pt x="128" y="244"/>
                  </a:lnTo>
                  <a:lnTo>
                    <a:pt x="128" y="244"/>
                  </a:lnTo>
                  <a:lnTo>
                    <a:pt x="128" y="246"/>
                  </a:lnTo>
                  <a:lnTo>
                    <a:pt x="128" y="246"/>
                  </a:lnTo>
                  <a:lnTo>
                    <a:pt x="130" y="246"/>
                  </a:lnTo>
                  <a:lnTo>
                    <a:pt x="130" y="246"/>
                  </a:lnTo>
                  <a:lnTo>
                    <a:pt x="130" y="248"/>
                  </a:lnTo>
                  <a:lnTo>
                    <a:pt x="128" y="248"/>
                  </a:lnTo>
                  <a:lnTo>
                    <a:pt x="130" y="248"/>
                  </a:lnTo>
                  <a:lnTo>
                    <a:pt x="132" y="248"/>
                  </a:lnTo>
                  <a:lnTo>
                    <a:pt x="135" y="246"/>
                  </a:lnTo>
                  <a:lnTo>
                    <a:pt x="137" y="246"/>
                  </a:lnTo>
                  <a:lnTo>
                    <a:pt x="137" y="246"/>
                  </a:lnTo>
                  <a:lnTo>
                    <a:pt x="137" y="246"/>
                  </a:lnTo>
                  <a:lnTo>
                    <a:pt x="137" y="244"/>
                  </a:lnTo>
                  <a:lnTo>
                    <a:pt x="137" y="244"/>
                  </a:lnTo>
                  <a:lnTo>
                    <a:pt x="137" y="244"/>
                  </a:lnTo>
                  <a:lnTo>
                    <a:pt x="137" y="244"/>
                  </a:lnTo>
                  <a:close/>
                  <a:moveTo>
                    <a:pt x="161" y="241"/>
                  </a:moveTo>
                  <a:lnTo>
                    <a:pt x="184" y="241"/>
                  </a:lnTo>
                  <a:lnTo>
                    <a:pt x="182" y="239"/>
                  </a:lnTo>
                  <a:lnTo>
                    <a:pt x="181" y="239"/>
                  </a:lnTo>
                  <a:lnTo>
                    <a:pt x="177" y="239"/>
                  </a:lnTo>
                  <a:lnTo>
                    <a:pt x="173" y="239"/>
                  </a:lnTo>
                  <a:lnTo>
                    <a:pt x="170" y="239"/>
                  </a:lnTo>
                  <a:lnTo>
                    <a:pt x="170" y="239"/>
                  </a:lnTo>
                  <a:lnTo>
                    <a:pt x="168" y="237"/>
                  </a:lnTo>
                  <a:lnTo>
                    <a:pt x="168" y="239"/>
                  </a:lnTo>
                  <a:lnTo>
                    <a:pt x="162" y="239"/>
                  </a:lnTo>
                  <a:lnTo>
                    <a:pt x="162" y="239"/>
                  </a:lnTo>
                  <a:lnTo>
                    <a:pt x="161" y="237"/>
                  </a:lnTo>
                  <a:lnTo>
                    <a:pt x="159" y="237"/>
                  </a:lnTo>
                  <a:lnTo>
                    <a:pt x="159" y="237"/>
                  </a:lnTo>
                  <a:lnTo>
                    <a:pt x="161" y="237"/>
                  </a:lnTo>
                  <a:lnTo>
                    <a:pt x="161" y="237"/>
                  </a:lnTo>
                  <a:lnTo>
                    <a:pt x="161" y="237"/>
                  </a:lnTo>
                  <a:lnTo>
                    <a:pt x="159" y="235"/>
                  </a:lnTo>
                  <a:lnTo>
                    <a:pt x="159" y="235"/>
                  </a:lnTo>
                  <a:lnTo>
                    <a:pt x="159" y="235"/>
                  </a:lnTo>
                  <a:lnTo>
                    <a:pt x="159" y="235"/>
                  </a:lnTo>
                  <a:lnTo>
                    <a:pt x="157" y="233"/>
                  </a:lnTo>
                  <a:lnTo>
                    <a:pt x="155" y="233"/>
                  </a:lnTo>
                  <a:lnTo>
                    <a:pt x="155" y="233"/>
                  </a:lnTo>
                  <a:lnTo>
                    <a:pt x="155" y="233"/>
                  </a:lnTo>
                  <a:lnTo>
                    <a:pt x="155" y="235"/>
                  </a:lnTo>
                  <a:lnTo>
                    <a:pt x="155" y="235"/>
                  </a:lnTo>
                  <a:lnTo>
                    <a:pt x="153" y="233"/>
                  </a:lnTo>
                  <a:lnTo>
                    <a:pt x="152" y="233"/>
                  </a:lnTo>
                  <a:lnTo>
                    <a:pt x="152" y="233"/>
                  </a:lnTo>
                  <a:lnTo>
                    <a:pt x="152" y="233"/>
                  </a:lnTo>
                  <a:lnTo>
                    <a:pt x="153" y="235"/>
                  </a:lnTo>
                  <a:lnTo>
                    <a:pt x="155" y="237"/>
                  </a:lnTo>
                  <a:lnTo>
                    <a:pt x="153" y="237"/>
                  </a:lnTo>
                  <a:lnTo>
                    <a:pt x="152" y="235"/>
                  </a:lnTo>
                  <a:lnTo>
                    <a:pt x="150" y="233"/>
                  </a:lnTo>
                  <a:lnTo>
                    <a:pt x="148" y="235"/>
                  </a:lnTo>
                  <a:lnTo>
                    <a:pt x="148" y="235"/>
                  </a:lnTo>
                  <a:lnTo>
                    <a:pt x="148" y="235"/>
                  </a:lnTo>
                  <a:lnTo>
                    <a:pt x="148" y="235"/>
                  </a:lnTo>
                  <a:lnTo>
                    <a:pt x="148" y="235"/>
                  </a:lnTo>
                  <a:lnTo>
                    <a:pt x="146" y="235"/>
                  </a:lnTo>
                  <a:lnTo>
                    <a:pt x="146" y="235"/>
                  </a:lnTo>
                  <a:lnTo>
                    <a:pt x="144" y="235"/>
                  </a:lnTo>
                  <a:lnTo>
                    <a:pt x="144" y="235"/>
                  </a:lnTo>
                  <a:lnTo>
                    <a:pt x="144" y="235"/>
                  </a:lnTo>
                  <a:lnTo>
                    <a:pt x="144" y="235"/>
                  </a:lnTo>
                  <a:lnTo>
                    <a:pt x="146" y="237"/>
                  </a:lnTo>
                  <a:lnTo>
                    <a:pt x="146" y="237"/>
                  </a:lnTo>
                  <a:lnTo>
                    <a:pt x="148" y="237"/>
                  </a:lnTo>
                  <a:lnTo>
                    <a:pt x="150" y="237"/>
                  </a:lnTo>
                  <a:lnTo>
                    <a:pt x="153" y="239"/>
                  </a:lnTo>
                  <a:lnTo>
                    <a:pt x="159" y="241"/>
                  </a:lnTo>
                  <a:lnTo>
                    <a:pt x="161" y="241"/>
                  </a:lnTo>
                  <a:close/>
                  <a:moveTo>
                    <a:pt x="146" y="226"/>
                  </a:moveTo>
                  <a:lnTo>
                    <a:pt x="146" y="226"/>
                  </a:lnTo>
                  <a:lnTo>
                    <a:pt x="146" y="226"/>
                  </a:lnTo>
                  <a:lnTo>
                    <a:pt x="146" y="226"/>
                  </a:lnTo>
                  <a:lnTo>
                    <a:pt x="146" y="226"/>
                  </a:lnTo>
                  <a:lnTo>
                    <a:pt x="146" y="226"/>
                  </a:lnTo>
                  <a:lnTo>
                    <a:pt x="146" y="228"/>
                  </a:lnTo>
                  <a:lnTo>
                    <a:pt x="150" y="230"/>
                  </a:lnTo>
                  <a:lnTo>
                    <a:pt x="153" y="231"/>
                  </a:lnTo>
                  <a:lnTo>
                    <a:pt x="157" y="231"/>
                  </a:lnTo>
                  <a:lnTo>
                    <a:pt x="166" y="231"/>
                  </a:lnTo>
                  <a:lnTo>
                    <a:pt x="168" y="230"/>
                  </a:lnTo>
                  <a:lnTo>
                    <a:pt x="168" y="230"/>
                  </a:lnTo>
                  <a:lnTo>
                    <a:pt x="170" y="230"/>
                  </a:lnTo>
                  <a:lnTo>
                    <a:pt x="170" y="230"/>
                  </a:lnTo>
                  <a:lnTo>
                    <a:pt x="170" y="228"/>
                  </a:lnTo>
                  <a:lnTo>
                    <a:pt x="170" y="228"/>
                  </a:lnTo>
                  <a:lnTo>
                    <a:pt x="170" y="226"/>
                  </a:lnTo>
                  <a:lnTo>
                    <a:pt x="168" y="228"/>
                  </a:lnTo>
                  <a:lnTo>
                    <a:pt x="168" y="226"/>
                  </a:lnTo>
                  <a:lnTo>
                    <a:pt x="168" y="226"/>
                  </a:lnTo>
                  <a:lnTo>
                    <a:pt x="166" y="226"/>
                  </a:lnTo>
                  <a:lnTo>
                    <a:pt x="166" y="226"/>
                  </a:lnTo>
                  <a:lnTo>
                    <a:pt x="166" y="226"/>
                  </a:lnTo>
                  <a:lnTo>
                    <a:pt x="166" y="226"/>
                  </a:lnTo>
                  <a:lnTo>
                    <a:pt x="164" y="226"/>
                  </a:lnTo>
                  <a:lnTo>
                    <a:pt x="166" y="226"/>
                  </a:lnTo>
                  <a:lnTo>
                    <a:pt x="166" y="224"/>
                  </a:lnTo>
                  <a:lnTo>
                    <a:pt x="159" y="222"/>
                  </a:lnTo>
                  <a:lnTo>
                    <a:pt x="150" y="222"/>
                  </a:lnTo>
                  <a:lnTo>
                    <a:pt x="148" y="222"/>
                  </a:lnTo>
                  <a:lnTo>
                    <a:pt x="148" y="222"/>
                  </a:lnTo>
                  <a:lnTo>
                    <a:pt x="146" y="222"/>
                  </a:lnTo>
                  <a:lnTo>
                    <a:pt x="148" y="224"/>
                  </a:lnTo>
                  <a:lnTo>
                    <a:pt x="148" y="224"/>
                  </a:lnTo>
                  <a:lnTo>
                    <a:pt x="148" y="224"/>
                  </a:lnTo>
                  <a:lnTo>
                    <a:pt x="146" y="226"/>
                  </a:lnTo>
                  <a:lnTo>
                    <a:pt x="146" y="226"/>
                  </a:lnTo>
                  <a:lnTo>
                    <a:pt x="148" y="226"/>
                  </a:lnTo>
                  <a:lnTo>
                    <a:pt x="146" y="226"/>
                  </a:lnTo>
                  <a:lnTo>
                    <a:pt x="146" y="226"/>
                  </a:lnTo>
                  <a:close/>
                  <a:moveTo>
                    <a:pt x="144" y="226"/>
                  </a:moveTo>
                  <a:lnTo>
                    <a:pt x="144" y="224"/>
                  </a:lnTo>
                  <a:lnTo>
                    <a:pt x="143" y="222"/>
                  </a:lnTo>
                  <a:lnTo>
                    <a:pt x="143" y="222"/>
                  </a:lnTo>
                  <a:lnTo>
                    <a:pt x="141" y="222"/>
                  </a:lnTo>
                  <a:lnTo>
                    <a:pt x="141" y="221"/>
                  </a:lnTo>
                  <a:lnTo>
                    <a:pt x="139" y="221"/>
                  </a:lnTo>
                  <a:lnTo>
                    <a:pt x="135" y="221"/>
                  </a:lnTo>
                  <a:lnTo>
                    <a:pt x="135" y="221"/>
                  </a:lnTo>
                  <a:lnTo>
                    <a:pt x="135" y="221"/>
                  </a:lnTo>
                  <a:lnTo>
                    <a:pt x="135" y="222"/>
                  </a:lnTo>
                  <a:lnTo>
                    <a:pt x="135" y="222"/>
                  </a:lnTo>
                  <a:lnTo>
                    <a:pt x="135" y="222"/>
                  </a:lnTo>
                  <a:lnTo>
                    <a:pt x="135" y="222"/>
                  </a:lnTo>
                  <a:lnTo>
                    <a:pt x="135" y="222"/>
                  </a:lnTo>
                  <a:lnTo>
                    <a:pt x="135" y="222"/>
                  </a:lnTo>
                  <a:lnTo>
                    <a:pt x="137" y="222"/>
                  </a:lnTo>
                  <a:lnTo>
                    <a:pt x="139" y="224"/>
                  </a:lnTo>
                  <a:lnTo>
                    <a:pt x="143" y="226"/>
                  </a:lnTo>
                  <a:lnTo>
                    <a:pt x="144" y="226"/>
                  </a:lnTo>
                  <a:lnTo>
                    <a:pt x="144" y="226"/>
                  </a:lnTo>
                  <a:close/>
                  <a:moveTo>
                    <a:pt x="137" y="215"/>
                  </a:moveTo>
                  <a:lnTo>
                    <a:pt x="137" y="215"/>
                  </a:lnTo>
                  <a:lnTo>
                    <a:pt x="135" y="215"/>
                  </a:lnTo>
                  <a:lnTo>
                    <a:pt x="135" y="215"/>
                  </a:lnTo>
                  <a:lnTo>
                    <a:pt x="135" y="215"/>
                  </a:lnTo>
                  <a:lnTo>
                    <a:pt x="135" y="215"/>
                  </a:lnTo>
                  <a:lnTo>
                    <a:pt x="137" y="215"/>
                  </a:lnTo>
                  <a:lnTo>
                    <a:pt x="137" y="215"/>
                  </a:lnTo>
                  <a:lnTo>
                    <a:pt x="139" y="215"/>
                  </a:lnTo>
                  <a:lnTo>
                    <a:pt x="139" y="215"/>
                  </a:lnTo>
                  <a:lnTo>
                    <a:pt x="139" y="215"/>
                  </a:lnTo>
                  <a:lnTo>
                    <a:pt x="143" y="215"/>
                  </a:lnTo>
                  <a:lnTo>
                    <a:pt x="144" y="215"/>
                  </a:lnTo>
                  <a:lnTo>
                    <a:pt x="144" y="215"/>
                  </a:lnTo>
                  <a:lnTo>
                    <a:pt x="143" y="215"/>
                  </a:lnTo>
                  <a:lnTo>
                    <a:pt x="141" y="213"/>
                  </a:lnTo>
                  <a:lnTo>
                    <a:pt x="139" y="213"/>
                  </a:lnTo>
                  <a:lnTo>
                    <a:pt x="137" y="213"/>
                  </a:lnTo>
                  <a:lnTo>
                    <a:pt x="137" y="215"/>
                  </a:lnTo>
                  <a:lnTo>
                    <a:pt x="137" y="215"/>
                  </a:lnTo>
                  <a:lnTo>
                    <a:pt x="137" y="215"/>
                  </a:lnTo>
                  <a:close/>
                  <a:moveTo>
                    <a:pt x="108" y="204"/>
                  </a:moveTo>
                  <a:lnTo>
                    <a:pt x="108" y="203"/>
                  </a:lnTo>
                  <a:lnTo>
                    <a:pt x="108" y="203"/>
                  </a:lnTo>
                  <a:lnTo>
                    <a:pt x="106" y="203"/>
                  </a:lnTo>
                  <a:lnTo>
                    <a:pt x="106" y="203"/>
                  </a:lnTo>
                  <a:lnTo>
                    <a:pt x="106" y="203"/>
                  </a:lnTo>
                  <a:lnTo>
                    <a:pt x="105" y="203"/>
                  </a:lnTo>
                  <a:lnTo>
                    <a:pt x="106" y="203"/>
                  </a:lnTo>
                  <a:lnTo>
                    <a:pt x="108" y="204"/>
                  </a:lnTo>
                  <a:lnTo>
                    <a:pt x="108" y="206"/>
                  </a:lnTo>
                  <a:lnTo>
                    <a:pt x="110" y="204"/>
                  </a:lnTo>
                  <a:lnTo>
                    <a:pt x="112" y="206"/>
                  </a:lnTo>
                  <a:lnTo>
                    <a:pt x="108" y="204"/>
                  </a:lnTo>
                  <a:lnTo>
                    <a:pt x="108" y="204"/>
                  </a:lnTo>
                  <a:close/>
                  <a:moveTo>
                    <a:pt x="92" y="194"/>
                  </a:moveTo>
                  <a:lnTo>
                    <a:pt x="92" y="194"/>
                  </a:lnTo>
                  <a:lnTo>
                    <a:pt x="88" y="190"/>
                  </a:lnTo>
                  <a:lnTo>
                    <a:pt x="88" y="190"/>
                  </a:lnTo>
                  <a:lnTo>
                    <a:pt x="87" y="188"/>
                  </a:lnTo>
                  <a:lnTo>
                    <a:pt x="87" y="188"/>
                  </a:lnTo>
                  <a:lnTo>
                    <a:pt x="87" y="190"/>
                  </a:lnTo>
                  <a:lnTo>
                    <a:pt x="88" y="190"/>
                  </a:lnTo>
                  <a:lnTo>
                    <a:pt x="88" y="192"/>
                  </a:lnTo>
                  <a:lnTo>
                    <a:pt x="90" y="192"/>
                  </a:lnTo>
                  <a:lnTo>
                    <a:pt x="90" y="194"/>
                  </a:lnTo>
                  <a:lnTo>
                    <a:pt x="92" y="194"/>
                  </a:lnTo>
                  <a:lnTo>
                    <a:pt x="94" y="195"/>
                  </a:lnTo>
                  <a:lnTo>
                    <a:pt x="96" y="195"/>
                  </a:lnTo>
                  <a:lnTo>
                    <a:pt x="94" y="195"/>
                  </a:lnTo>
                  <a:lnTo>
                    <a:pt x="92" y="194"/>
                  </a:lnTo>
                  <a:close/>
                  <a:moveTo>
                    <a:pt x="97" y="186"/>
                  </a:moveTo>
                  <a:lnTo>
                    <a:pt x="96" y="186"/>
                  </a:lnTo>
                  <a:lnTo>
                    <a:pt x="96" y="185"/>
                  </a:lnTo>
                  <a:lnTo>
                    <a:pt x="96" y="185"/>
                  </a:lnTo>
                  <a:lnTo>
                    <a:pt x="96" y="185"/>
                  </a:lnTo>
                  <a:lnTo>
                    <a:pt x="96" y="185"/>
                  </a:lnTo>
                  <a:lnTo>
                    <a:pt x="94" y="185"/>
                  </a:lnTo>
                  <a:lnTo>
                    <a:pt x="94" y="183"/>
                  </a:lnTo>
                  <a:lnTo>
                    <a:pt x="94" y="183"/>
                  </a:lnTo>
                  <a:lnTo>
                    <a:pt x="94" y="183"/>
                  </a:lnTo>
                  <a:lnTo>
                    <a:pt x="92" y="183"/>
                  </a:lnTo>
                  <a:lnTo>
                    <a:pt x="90" y="179"/>
                  </a:lnTo>
                  <a:lnTo>
                    <a:pt x="88" y="179"/>
                  </a:lnTo>
                  <a:lnTo>
                    <a:pt x="88" y="179"/>
                  </a:lnTo>
                  <a:lnTo>
                    <a:pt x="88" y="181"/>
                  </a:lnTo>
                  <a:lnTo>
                    <a:pt x="90" y="183"/>
                  </a:lnTo>
                  <a:lnTo>
                    <a:pt x="90" y="183"/>
                  </a:lnTo>
                  <a:lnTo>
                    <a:pt x="90" y="183"/>
                  </a:lnTo>
                  <a:lnTo>
                    <a:pt x="92" y="185"/>
                  </a:lnTo>
                  <a:lnTo>
                    <a:pt x="92" y="185"/>
                  </a:lnTo>
                  <a:lnTo>
                    <a:pt x="94" y="185"/>
                  </a:lnTo>
                  <a:lnTo>
                    <a:pt x="92" y="185"/>
                  </a:lnTo>
                  <a:lnTo>
                    <a:pt x="92" y="185"/>
                  </a:lnTo>
                  <a:lnTo>
                    <a:pt x="94" y="186"/>
                  </a:lnTo>
                  <a:lnTo>
                    <a:pt x="94" y="186"/>
                  </a:lnTo>
                  <a:lnTo>
                    <a:pt x="96" y="186"/>
                  </a:lnTo>
                  <a:lnTo>
                    <a:pt x="96" y="186"/>
                  </a:lnTo>
                  <a:lnTo>
                    <a:pt x="96" y="186"/>
                  </a:lnTo>
                  <a:lnTo>
                    <a:pt x="96" y="188"/>
                  </a:lnTo>
                  <a:lnTo>
                    <a:pt x="96" y="188"/>
                  </a:lnTo>
                  <a:lnTo>
                    <a:pt x="96" y="188"/>
                  </a:lnTo>
                  <a:lnTo>
                    <a:pt x="97" y="188"/>
                  </a:lnTo>
                  <a:lnTo>
                    <a:pt x="97" y="188"/>
                  </a:lnTo>
                  <a:lnTo>
                    <a:pt x="97" y="188"/>
                  </a:lnTo>
                  <a:lnTo>
                    <a:pt x="97" y="188"/>
                  </a:lnTo>
                  <a:lnTo>
                    <a:pt x="97" y="186"/>
                  </a:lnTo>
                  <a:close/>
                  <a:moveTo>
                    <a:pt x="87" y="179"/>
                  </a:moveTo>
                  <a:lnTo>
                    <a:pt x="88" y="179"/>
                  </a:lnTo>
                  <a:lnTo>
                    <a:pt x="88" y="177"/>
                  </a:lnTo>
                  <a:lnTo>
                    <a:pt x="87" y="175"/>
                  </a:lnTo>
                  <a:lnTo>
                    <a:pt x="78" y="168"/>
                  </a:lnTo>
                  <a:lnTo>
                    <a:pt x="79" y="170"/>
                  </a:lnTo>
                  <a:lnTo>
                    <a:pt x="79" y="170"/>
                  </a:lnTo>
                  <a:lnTo>
                    <a:pt x="79" y="170"/>
                  </a:lnTo>
                  <a:lnTo>
                    <a:pt x="79" y="170"/>
                  </a:lnTo>
                  <a:lnTo>
                    <a:pt x="79" y="170"/>
                  </a:lnTo>
                  <a:lnTo>
                    <a:pt x="79" y="172"/>
                  </a:lnTo>
                  <a:lnTo>
                    <a:pt x="79" y="172"/>
                  </a:lnTo>
                  <a:lnTo>
                    <a:pt x="81" y="174"/>
                  </a:lnTo>
                  <a:lnTo>
                    <a:pt x="83" y="175"/>
                  </a:lnTo>
                  <a:lnTo>
                    <a:pt x="83" y="175"/>
                  </a:lnTo>
                  <a:lnTo>
                    <a:pt x="85" y="177"/>
                  </a:lnTo>
                  <a:lnTo>
                    <a:pt x="85" y="175"/>
                  </a:lnTo>
                  <a:lnTo>
                    <a:pt x="85" y="177"/>
                  </a:lnTo>
                  <a:lnTo>
                    <a:pt x="85" y="177"/>
                  </a:lnTo>
                  <a:lnTo>
                    <a:pt x="85" y="177"/>
                  </a:lnTo>
                  <a:lnTo>
                    <a:pt x="85" y="177"/>
                  </a:lnTo>
                  <a:lnTo>
                    <a:pt x="87" y="177"/>
                  </a:lnTo>
                  <a:lnTo>
                    <a:pt x="87" y="177"/>
                  </a:lnTo>
                  <a:lnTo>
                    <a:pt x="87" y="177"/>
                  </a:lnTo>
                  <a:lnTo>
                    <a:pt x="87" y="179"/>
                  </a:lnTo>
                  <a:close/>
                  <a:moveTo>
                    <a:pt x="69" y="170"/>
                  </a:moveTo>
                  <a:lnTo>
                    <a:pt x="69" y="170"/>
                  </a:lnTo>
                  <a:lnTo>
                    <a:pt x="67" y="170"/>
                  </a:lnTo>
                  <a:lnTo>
                    <a:pt x="67" y="170"/>
                  </a:lnTo>
                  <a:lnTo>
                    <a:pt x="67" y="170"/>
                  </a:lnTo>
                  <a:lnTo>
                    <a:pt x="67" y="168"/>
                  </a:lnTo>
                  <a:lnTo>
                    <a:pt x="67" y="170"/>
                  </a:lnTo>
                  <a:lnTo>
                    <a:pt x="67" y="170"/>
                  </a:lnTo>
                  <a:lnTo>
                    <a:pt x="69" y="170"/>
                  </a:lnTo>
                  <a:lnTo>
                    <a:pt x="69" y="170"/>
                  </a:lnTo>
                  <a:lnTo>
                    <a:pt x="69" y="170"/>
                  </a:lnTo>
                  <a:lnTo>
                    <a:pt x="69" y="170"/>
                  </a:lnTo>
                  <a:close/>
                  <a:moveTo>
                    <a:pt x="85" y="188"/>
                  </a:moveTo>
                  <a:lnTo>
                    <a:pt x="87" y="186"/>
                  </a:lnTo>
                  <a:lnTo>
                    <a:pt x="87" y="186"/>
                  </a:lnTo>
                  <a:lnTo>
                    <a:pt x="83" y="185"/>
                  </a:lnTo>
                  <a:lnTo>
                    <a:pt x="81" y="181"/>
                  </a:lnTo>
                  <a:lnTo>
                    <a:pt x="81" y="181"/>
                  </a:lnTo>
                  <a:lnTo>
                    <a:pt x="79" y="181"/>
                  </a:lnTo>
                  <a:lnTo>
                    <a:pt x="79" y="181"/>
                  </a:lnTo>
                  <a:lnTo>
                    <a:pt x="78" y="179"/>
                  </a:lnTo>
                  <a:lnTo>
                    <a:pt x="78" y="177"/>
                  </a:lnTo>
                  <a:lnTo>
                    <a:pt x="76" y="177"/>
                  </a:lnTo>
                  <a:lnTo>
                    <a:pt x="76" y="175"/>
                  </a:lnTo>
                  <a:lnTo>
                    <a:pt x="76" y="175"/>
                  </a:lnTo>
                  <a:lnTo>
                    <a:pt x="76" y="175"/>
                  </a:lnTo>
                  <a:lnTo>
                    <a:pt x="76" y="175"/>
                  </a:lnTo>
                  <a:lnTo>
                    <a:pt x="76" y="174"/>
                  </a:lnTo>
                  <a:lnTo>
                    <a:pt x="76" y="174"/>
                  </a:lnTo>
                  <a:lnTo>
                    <a:pt x="74" y="174"/>
                  </a:lnTo>
                  <a:lnTo>
                    <a:pt x="74" y="174"/>
                  </a:lnTo>
                  <a:lnTo>
                    <a:pt x="74" y="174"/>
                  </a:lnTo>
                  <a:lnTo>
                    <a:pt x="74" y="174"/>
                  </a:lnTo>
                  <a:lnTo>
                    <a:pt x="72" y="174"/>
                  </a:lnTo>
                  <a:lnTo>
                    <a:pt x="72" y="172"/>
                  </a:lnTo>
                  <a:lnTo>
                    <a:pt x="72" y="172"/>
                  </a:lnTo>
                  <a:lnTo>
                    <a:pt x="72" y="172"/>
                  </a:lnTo>
                  <a:lnTo>
                    <a:pt x="69" y="170"/>
                  </a:lnTo>
                  <a:lnTo>
                    <a:pt x="69" y="168"/>
                  </a:lnTo>
                  <a:lnTo>
                    <a:pt x="69" y="168"/>
                  </a:lnTo>
                  <a:lnTo>
                    <a:pt x="69" y="168"/>
                  </a:lnTo>
                  <a:lnTo>
                    <a:pt x="67" y="168"/>
                  </a:lnTo>
                  <a:lnTo>
                    <a:pt x="69" y="168"/>
                  </a:lnTo>
                  <a:lnTo>
                    <a:pt x="69" y="170"/>
                  </a:lnTo>
                  <a:lnTo>
                    <a:pt x="69" y="170"/>
                  </a:lnTo>
                  <a:lnTo>
                    <a:pt x="72" y="175"/>
                  </a:lnTo>
                  <a:lnTo>
                    <a:pt x="74" y="175"/>
                  </a:lnTo>
                  <a:lnTo>
                    <a:pt x="76" y="177"/>
                  </a:lnTo>
                  <a:lnTo>
                    <a:pt x="78" y="181"/>
                  </a:lnTo>
                  <a:lnTo>
                    <a:pt x="79" y="183"/>
                  </a:lnTo>
                  <a:lnTo>
                    <a:pt x="81" y="186"/>
                  </a:lnTo>
                  <a:lnTo>
                    <a:pt x="81" y="186"/>
                  </a:lnTo>
                  <a:lnTo>
                    <a:pt x="81" y="186"/>
                  </a:lnTo>
                  <a:lnTo>
                    <a:pt x="83" y="188"/>
                  </a:lnTo>
                  <a:lnTo>
                    <a:pt x="85" y="188"/>
                  </a:lnTo>
                  <a:lnTo>
                    <a:pt x="85" y="188"/>
                  </a:lnTo>
                  <a:lnTo>
                    <a:pt x="85" y="190"/>
                  </a:lnTo>
                  <a:lnTo>
                    <a:pt x="85" y="188"/>
                  </a:lnTo>
                  <a:lnTo>
                    <a:pt x="85" y="188"/>
                  </a:lnTo>
                  <a:lnTo>
                    <a:pt x="85" y="188"/>
                  </a:lnTo>
                  <a:lnTo>
                    <a:pt x="85" y="188"/>
                  </a:lnTo>
                  <a:lnTo>
                    <a:pt x="85" y="188"/>
                  </a:lnTo>
                  <a:lnTo>
                    <a:pt x="83" y="188"/>
                  </a:lnTo>
                  <a:lnTo>
                    <a:pt x="83" y="186"/>
                  </a:lnTo>
                  <a:lnTo>
                    <a:pt x="83" y="186"/>
                  </a:lnTo>
                  <a:lnTo>
                    <a:pt x="81" y="186"/>
                  </a:lnTo>
                  <a:lnTo>
                    <a:pt x="81" y="186"/>
                  </a:lnTo>
                  <a:lnTo>
                    <a:pt x="83" y="186"/>
                  </a:lnTo>
                  <a:lnTo>
                    <a:pt x="85" y="188"/>
                  </a:lnTo>
                  <a:close/>
                  <a:moveTo>
                    <a:pt x="63" y="159"/>
                  </a:moveTo>
                  <a:lnTo>
                    <a:pt x="63" y="159"/>
                  </a:lnTo>
                  <a:lnTo>
                    <a:pt x="63" y="161"/>
                  </a:lnTo>
                  <a:lnTo>
                    <a:pt x="63" y="161"/>
                  </a:lnTo>
                  <a:lnTo>
                    <a:pt x="61" y="161"/>
                  </a:lnTo>
                  <a:lnTo>
                    <a:pt x="61" y="161"/>
                  </a:lnTo>
                  <a:lnTo>
                    <a:pt x="63" y="163"/>
                  </a:lnTo>
                  <a:lnTo>
                    <a:pt x="63" y="163"/>
                  </a:lnTo>
                  <a:lnTo>
                    <a:pt x="63" y="161"/>
                  </a:lnTo>
                  <a:lnTo>
                    <a:pt x="63" y="161"/>
                  </a:lnTo>
                  <a:lnTo>
                    <a:pt x="65" y="161"/>
                  </a:lnTo>
                  <a:lnTo>
                    <a:pt x="65" y="161"/>
                  </a:lnTo>
                  <a:lnTo>
                    <a:pt x="63" y="161"/>
                  </a:lnTo>
                  <a:lnTo>
                    <a:pt x="63" y="159"/>
                  </a:lnTo>
                  <a:close/>
                  <a:moveTo>
                    <a:pt x="56" y="157"/>
                  </a:moveTo>
                  <a:lnTo>
                    <a:pt x="54" y="156"/>
                  </a:lnTo>
                  <a:lnTo>
                    <a:pt x="56" y="157"/>
                  </a:lnTo>
                  <a:lnTo>
                    <a:pt x="58" y="159"/>
                  </a:lnTo>
                  <a:lnTo>
                    <a:pt x="58" y="159"/>
                  </a:lnTo>
                  <a:lnTo>
                    <a:pt x="58" y="159"/>
                  </a:lnTo>
                  <a:lnTo>
                    <a:pt x="58" y="157"/>
                  </a:lnTo>
                  <a:lnTo>
                    <a:pt x="56" y="157"/>
                  </a:lnTo>
                  <a:close/>
                  <a:moveTo>
                    <a:pt x="65" y="154"/>
                  </a:moveTo>
                  <a:lnTo>
                    <a:pt x="65" y="154"/>
                  </a:lnTo>
                  <a:lnTo>
                    <a:pt x="65" y="154"/>
                  </a:lnTo>
                  <a:lnTo>
                    <a:pt x="65" y="152"/>
                  </a:lnTo>
                  <a:lnTo>
                    <a:pt x="65" y="152"/>
                  </a:lnTo>
                  <a:lnTo>
                    <a:pt x="65" y="152"/>
                  </a:lnTo>
                  <a:lnTo>
                    <a:pt x="65" y="152"/>
                  </a:lnTo>
                  <a:lnTo>
                    <a:pt x="63" y="152"/>
                  </a:lnTo>
                  <a:lnTo>
                    <a:pt x="63" y="152"/>
                  </a:lnTo>
                  <a:lnTo>
                    <a:pt x="63" y="152"/>
                  </a:lnTo>
                  <a:lnTo>
                    <a:pt x="63" y="154"/>
                  </a:lnTo>
                  <a:lnTo>
                    <a:pt x="63" y="154"/>
                  </a:lnTo>
                  <a:lnTo>
                    <a:pt x="63" y="156"/>
                  </a:lnTo>
                  <a:lnTo>
                    <a:pt x="63" y="156"/>
                  </a:lnTo>
                  <a:lnTo>
                    <a:pt x="65" y="156"/>
                  </a:lnTo>
                  <a:lnTo>
                    <a:pt x="65" y="156"/>
                  </a:lnTo>
                  <a:lnTo>
                    <a:pt x="65" y="156"/>
                  </a:lnTo>
                  <a:lnTo>
                    <a:pt x="65" y="154"/>
                  </a:lnTo>
                  <a:lnTo>
                    <a:pt x="65" y="154"/>
                  </a:lnTo>
                  <a:close/>
                  <a:moveTo>
                    <a:pt x="38" y="134"/>
                  </a:moveTo>
                  <a:lnTo>
                    <a:pt x="36" y="136"/>
                  </a:lnTo>
                  <a:lnTo>
                    <a:pt x="36" y="136"/>
                  </a:lnTo>
                  <a:lnTo>
                    <a:pt x="36" y="136"/>
                  </a:lnTo>
                  <a:lnTo>
                    <a:pt x="38" y="138"/>
                  </a:lnTo>
                  <a:lnTo>
                    <a:pt x="38" y="138"/>
                  </a:lnTo>
                  <a:lnTo>
                    <a:pt x="38" y="138"/>
                  </a:lnTo>
                  <a:lnTo>
                    <a:pt x="38" y="138"/>
                  </a:lnTo>
                  <a:lnTo>
                    <a:pt x="38" y="138"/>
                  </a:lnTo>
                  <a:lnTo>
                    <a:pt x="38" y="136"/>
                  </a:lnTo>
                  <a:lnTo>
                    <a:pt x="38" y="136"/>
                  </a:lnTo>
                  <a:lnTo>
                    <a:pt x="38" y="136"/>
                  </a:lnTo>
                  <a:lnTo>
                    <a:pt x="38" y="136"/>
                  </a:lnTo>
                  <a:lnTo>
                    <a:pt x="38" y="134"/>
                  </a:lnTo>
                  <a:lnTo>
                    <a:pt x="38" y="134"/>
                  </a:lnTo>
                  <a:lnTo>
                    <a:pt x="38" y="134"/>
                  </a:lnTo>
                  <a:lnTo>
                    <a:pt x="38" y="134"/>
                  </a:lnTo>
                  <a:lnTo>
                    <a:pt x="40" y="134"/>
                  </a:lnTo>
                  <a:lnTo>
                    <a:pt x="40" y="134"/>
                  </a:lnTo>
                  <a:lnTo>
                    <a:pt x="40" y="132"/>
                  </a:lnTo>
                  <a:lnTo>
                    <a:pt x="38" y="132"/>
                  </a:lnTo>
                  <a:lnTo>
                    <a:pt x="38" y="134"/>
                  </a:lnTo>
                  <a:close/>
                  <a:moveTo>
                    <a:pt x="63" y="134"/>
                  </a:moveTo>
                  <a:lnTo>
                    <a:pt x="69" y="141"/>
                  </a:lnTo>
                  <a:lnTo>
                    <a:pt x="69" y="141"/>
                  </a:lnTo>
                  <a:lnTo>
                    <a:pt x="69" y="141"/>
                  </a:lnTo>
                  <a:lnTo>
                    <a:pt x="70" y="145"/>
                  </a:lnTo>
                  <a:lnTo>
                    <a:pt x="70" y="145"/>
                  </a:lnTo>
                  <a:lnTo>
                    <a:pt x="70" y="145"/>
                  </a:lnTo>
                  <a:lnTo>
                    <a:pt x="70" y="145"/>
                  </a:lnTo>
                  <a:lnTo>
                    <a:pt x="70" y="145"/>
                  </a:lnTo>
                  <a:lnTo>
                    <a:pt x="70" y="147"/>
                  </a:lnTo>
                  <a:lnTo>
                    <a:pt x="72" y="148"/>
                  </a:lnTo>
                  <a:lnTo>
                    <a:pt x="74" y="148"/>
                  </a:lnTo>
                  <a:lnTo>
                    <a:pt x="76" y="150"/>
                  </a:lnTo>
                  <a:lnTo>
                    <a:pt x="78" y="152"/>
                  </a:lnTo>
                  <a:lnTo>
                    <a:pt x="78" y="152"/>
                  </a:lnTo>
                  <a:lnTo>
                    <a:pt x="78" y="152"/>
                  </a:lnTo>
                  <a:lnTo>
                    <a:pt x="79" y="152"/>
                  </a:lnTo>
                  <a:lnTo>
                    <a:pt x="79" y="152"/>
                  </a:lnTo>
                  <a:lnTo>
                    <a:pt x="79" y="152"/>
                  </a:lnTo>
                  <a:lnTo>
                    <a:pt x="81" y="154"/>
                  </a:lnTo>
                  <a:lnTo>
                    <a:pt x="81" y="154"/>
                  </a:lnTo>
                  <a:lnTo>
                    <a:pt x="81" y="154"/>
                  </a:lnTo>
                  <a:lnTo>
                    <a:pt x="79" y="154"/>
                  </a:lnTo>
                  <a:lnTo>
                    <a:pt x="79" y="154"/>
                  </a:lnTo>
                  <a:lnTo>
                    <a:pt x="79" y="156"/>
                  </a:lnTo>
                  <a:lnTo>
                    <a:pt x="81" y="156"/>
                  </a:lnTo>
                  <a:lnTo>
                    <a:pt x="81" y="156"/>
                  </a:lnTo>
                  <a:lnTo>
                    <a:pt x="81" y="156"/>
                  </a:lnTo>
                  <a:lnTo>
                    <a:pt x="79" y="156"/>
                  </a:lnTo>
                  <a:lnTo>
                    <a:pt x="79" y="157"/>
                  </a:lnTo>
                  <a:lnTo>
                    <a:pt x="81" y="157"/>
                  </a:lnTo>
                  <a:lnTo>
                    <a:pt x="81" y="159"/>
                  </a:lnTo>
                  <a:lnTo>
                    <a:pt x="83" y="159"/>
                  </a:lnTo>
                  <a:lnTo>
                    <a:pt x="83" y="159"/>
                  </a:lnTo>
                  <a:lnTo>
                    <a:pt x="83" y="159"/>
                  </a:lnTo>
                  <a:lnTo>
                    <a:pt x="81" y="157"/>
                  </a:lnTo>
                  <a:lnTo>
                    <a:pt x="81" y="157"/>
                  </a:lnTo>
                  <a:lnTo>
                    <a:pt x="83" y="157"/>
                  </a:lnTo>
                  <a:lnTo>
                    <a:pt x="85" y="157"/>
                  </a:lnTo>
                  <a:lnTo>
                    <a:pt x="87" y="159"/>
                  </a:lnTo>
                  <a:lnTo>
                    <a:pt x="87" y="159"/>
                  </a:lnTo>
                  <a:lnTo>
                    <a:pt x="87" y="157"/>
                  </a:lnTo>
                  <a:lnTo>
                    <a:pt x="85" y="157"/>
                  </a:lnTo>
                  <a:lnTo>
                    <a:pt x="85" y="157"/>
                  </a:lnTo>
                  <a:lnTo>
                    <a:pt x="87" y="157"/>
                  </a:lnTo>
                  <a:lnTo>
                    <a:pt x="87" y="157"/>
                  </a:lnTo>
                  <a:lnTo>
                    <a:pt x="85" y="156"/>
                  </a:lnTo>
                  <a:lnTo>
                    <a:pt x="85" y="156"/>
                  </a:lnTo>
                  <a:lnTo>
                    <a:pt x="83" y="156"/>
                  </a:lnTo>
                  <a:lnTo>
                    <a:pt x="83" y="156"/>
                  </a:lnTo>
                  <a:lnTo>
                    <a:pt x="85" y="156"/>
                  </a:lnTo>
                  <a:lnTo>
                    <a:pt x="87" y="156"/>
                  </a:lnTo>
                  <a:lnTo>
                    <a:pt x="87" y="157"/>
                  </a:lnTo>
                  <a:lnTo>
                    <a:pt x="88" y="157"/>
                  </a:lnTo>
                  <a:lnTo>
                    <a:pt x="87" y="156"/>
                  </a:lnTo>
                  <a:lnTo>
                    <a:pt x="87" y="154"/>
                  </a:lnTo>
                  <a:lnTo>
                    <a:pt x="85" y="154"/>
                  </a:lnTo>
                  <a:lnTo>
                    <a:pt x="85" y="154"/>
                  </a:lnTo>
                  <a:lnTo>
                    <a:pt x="79" y="148"/>
                  </a:lnTo>
                  <a:lnTo>
                    <a:pt x="78" y="147"/>
                  </a:lnTo>
                  <a:lnTo>
                    <a:pt x="78" y="148"/>
                  </a:lnTo>
                  <a:lnTo>
                    <a:pt x="78" y="150"/>
                  </a:lnTo>
                  <a:lnTo>
                    <a:pt x="79" y="150"/>
                  </a:lnTo>
                  <a:lnTo>
                    <a:pt x="79" y="152"/>
                  </a:lnTo>
                  <a:lnTo>
                    <a:pt x="78" y="150"/>
                  </a:lnTo>
                  <a:lnTo>
                    <a:pt x="74" y="143"/>
                  </a:lnTo>
                  <a:lnTo>
                    <a:pt x="70" y="143"/>
                  </a:lnTo>
                  <a:lnTo>
                    <a:pt x="70" y="141"/>
                  </a:lnTo>
                  <a:lnTo>
                    <a:pt x="72" y="141"/>
                  </a:lnTo>
                  <a:lnTo>
                    <a:pt x="72" y="143"/>
                  </a:lnTo>
                  <a:lnTo>
                    <a:pt x="72" y="143"/>
                  </a:lnTo>
                  <a:lnTo>
                    <a:pt x="74" y="143"/>
                  </a:lnTo>
                  <a:lnTo>
                    <a:pt x="76" y="145"/>
                  </a:lnTo>
                  <a:lnTo>
                    <a:pt x="76" y="145"/>
                  </a:lnTo>
                  <a:lnTo>
                    <a:pt x="76" y="145"/>
                  </a:lnTo>
                  <a:lnTo>
                    <a:pt x="76" y="145"/>
                  </a:lnTo>
                  <a:lnTo>
                    <a:pt x="78" y="147"/>
                  </a:lnTo>
                  <a:lnTo>
                    <a:pt x="79" y="147"/>
                  </a:lnTo>
                  <a:lnTo>
                    <a:pt x="78" y="145"/>
                  </a:lnTo>
                  <a:lnTo>
                    <a:pt x="78" y="145"/>
                  </a:lnTo>
                  <a:lnTo>
                    <a:pt x="78" y="143"/>
                  </a:lnTo>
                  <a:lnTo>
                    <a:pt x="76" y="143"/>
                  </a:lnTo>
                  <a:lnTo>
                    <a:pt x="74" y="143"/>
                  </a:lnTo>
                  <a:lnTo>
                    <a:pt x="74" y="141"/>
                  </a:lnTo>
                  <a:lnTo>
                    <a:pt x="72" y="139"/>
                  </a:lnTo>
                  <a:lnTo>
                    <a:pt x="70" y="138"/>
                  </a:lnTo>
                  <a:lnTo>
                    <a:pt x="69" y="138"/>
                  </a:lnTo>
                  <a:lnTo>
                    <a:pt x="69" y="139"/>
                  </a:lnTo>
                  <a:lnTo>
                    <a:pt x="67" y="138"/>
                  </a:lnTo>
                  <a:lnTo>
                    <a:pt x="65" y="134"/>
                  </a:lnTo>
                  <a:lnTo>
                    <a:pt x="61" y="132"/>
                  </a:lnTo>
                  <a:lnTo>
                    <a:pt x="61" y="132"/>
                  </a:lnTo>
                  <a:lnTo>
                    <a:pt x="61" y="130"/>
                  </a:lnTo>
                  <a:lnTo>
                    <a:pt x="63" y="132"/>
                  </a:lnTo>
                  <a:lnTo>
                    <a:pt x="63" y="134"/>
                  </a:lnTo>
                  <a:close/>
                  <a:moveTo>
                    <a:pt x="47" y="141"/>
                  </a:moveTo>
                  <a:lnTo>
                    <a:pt x="45" y="138"/>
                  </a:lnTo>
                  <a:lnTo>
                    <a:pt x="45" y="138"/>
                  </a:lnTo>
                  <a:lnTo>
                    <a:pt x="45" y="136"/>
                  </a:lnTo>
                  <a:lnTo>
                    <a:pt x="45" y="134"/>
                  </a:lnTo>
                  <a:lnTo>
                    <a:pt x="45" y="134"/>
                  </a:lnTo>
                  <a:lnTo>
                    <a:pt x="45" y="132"/>
                  </a:lnTo>
                  <a:lnTo>
                    <a:pt x="45" y="132"/>
                  </a:lnTo>
                  <a:lnTo>
                    <a:pt x="43" y="130"/>
                  </a:lnTo>
                  <a:lnTo>
                    <a:pt x="41" y="130"/>
                  </a:lnTo>
                  <a:lnTo>
                    <a:pt x="41" y="132"/>
                  </a:lnTo>
                  <a:lnTo>
                    <a:pt x="41" y="134"/>
                  </a:lnTo>
                  <a:lnTo>
                    <a:pt x="43" y="134"/>
                  </a:lnTo>
                  <a:lnTo>
                    <a:pt x="43" y="138"/>
                  </a:lnTo>
                  <a:lnTo>
                    <a:pt x="45" y="138"/>
                  </a:lnTo>
                  <a:lnTo>
                    <a:pt x="43" y="139"/>
                  </a:lnTo>
                  <a:lnTo>
                    <a:pt x="43" y="139"/>
                  </a:lnTo>
                  <a:lnTo>
                    <a:pt x="43" y="139"/>
                  </a:lnTo>
                  <a:lnTo>
                    <a:pt x="43" y="139"/>
                  </a:lnTo>
                  <a:lnTo>
                    <a:pt x="43" y="139"/>
                  </a:lnTo>
                  <a:lnTo>
                    <a:pt x="43" y="141"/>
                  </a:lnTo>
                  <a:lnTo>
                    <a:pt x="43" y="141"/>
                  </a:lnTo>
                  <a:lnTo>
                    <a:pt x="45" y="141"/>
                  </a:lnTo>
                  <a:lnTo>
                    <a:pt x="45" y="141"/>
                  </a:lnTo>
                  <a:lnTo>
                    <a:pt x="45" y="139"/>
                  </a:lnTo>
                  <a:lnTo>
                    <a:pt x="47" y="141"/>
                  </a:lnTo>
                  <a:lnTo>
                    <a:pt x="47" y="141"/>
                  </a:lnTo>
                  <a:lnTo>
                    <a:pt x="49" y="143"/>
                  </a:lnTo>
                  <a:lnTo>
                    <a:pt x="49" y="143"/>
                  </a:lnTo>
                  <a:lnTo>
                    <a:pt x="47" y="143"/>
                  </a:lnTo>
                  <a:lnTo>
                    <a:pt x="47" y="143"/>
                  </a:lnTo>
                  <a:lnTo>
                    <a:pt x="47" y="143"/>
                  </a:lnTo>
                  <a:lnTo>
                    <a:pt x="49" y="145"/>
                  </a:lnTo>
                  <a:lnTo>
                    <a:pt x="50" y="147"/>
                  </a:lnTo>
                  <a:lnTo>
                    <a:pt x="52" y="147"/>
                  </a:lnTo>
                  <a:lnTo>
                    <a:pt x="52" y="145"/>
                  </a:lnTo>
                  <a:lnTo>
                    <a:pt x="47" y="141"/>
                  </a:lnTo>
                  <a:close/>
                  <a:moveTo>
                    <a:pt x="63" y="127"/>
                  </a:moveTo>
                  <a:lnTo>
                    <a:pt x="63" y="127"/>
                  </a:lnTo>
                  <a:lnTo>
                    <a:pt x="61" y="127"/>
                  </a:lnTo>
                  <a:lnTo>
                    <a:pt x="61" y="127"/>
                  </a:lnTo>
                  <a:lnTo>
                    <a:pt x="63" y="127"/>
                  </a:lnTo>
                  <a:lnTo>
                    <a:pt x="67" y="130"/>
                  </a:lnTo>
                  <a:lnTo>
                    <a:pt x="67" y="130"/>
                  </a:lnTo>
                  <a:lnTo>
                    <a:pt x="69" y="130"/>
                  </a:lnTo>
                  <a:lnTo>
                    <a:pt x="69" y="129"/>
                  </a:lnTo>
                  <a:lnTo>
                    <a:pt x="67" y="127"/>
                  </a:lnTo>
                  <a:lnTo>
                    <a:pt x="65" y="127"/>
                  </a:lnTo>
                  <a:lnTo>
                    <a:pt x="65" y="125"/>
                  </a:lnTo>
                  <a:lnTo>
                    <a:pt x="63" y="123"/>
                  </a:lnTo>
                  <a:lnTo>
                    <a:pt x="61" y="123"/>
                  </a:lnTo>
                  <a:lnTo>
                    <a:pt x="61" y="123"/>
                  </a:lnTo>
                  <a:lnTo>
                    <a:pt x="63" y="121"/>
                  </a:lnTo>
                  <a:lnTo>
                    <a:pt x="63" y="121"/>
                  </a:lnTo>
                  <a:lnTo>
                    <a:pt x="61" y="121"/>
                  </a:lnTo>
                  <a:lnTo>
                    <a:pt x="61" y="121"/>
                  </a:lnTo>
                  <a:lnTo>
                    <a:pt x="61" y="121"/>
                  </a:lnTo>
                  <a:lnTo>
                    <a:pt x="61" y="121"/>
                  </a:lnTo>
                  <a:lnTo>
                    <a:pt x="61" y="121"/>
                  </a:lnTo>
                  <a:lnTo>
                    <a:pt x="60" y="121"/>
                  </a:lnTo>
                  <a:lnTo>
                    <a:pt x="60" y="121"/>
                  </a:lnTo>
                  <a:lnTo>
                    <a:pt x="60" y="121"/>
                  </a:lnTo>
                  <a:lnTo>
                    <a:pt x="61" y="123"/>
                  </a:lnTo>
                  <a:lnTo>
                    <a:pt x="61" y="123"/>
                  </a:lnTo>
                  <a:lnTo>
                    <a:pt x="61" y="125"/>
                  </a:lnTo>
                  <a:lnTo>
                    <a:pt x="61" y="125"/>
                  </a:lnTo>
                  <a:lnTo>
                    <a:pt x="61" y="125"/>
                  </a:lnTo>
                  <a:lnTo>
                    <a:pt x="60" y="123"/>
                  </a:lnTo>
                  <a:lnTo>
                    <a:pt x="60" y="123"/>
                  </a:lnTo>
                  <a:lnTo>
                    <a:pt x="60" y="125"/>
                  </a:lnTo>
                  <a:lnTo>
                    <a:pt x="60" y="125"/>
                  </a:lnTo>
                  <a:lnTo>
                    <a:pt x="61" y="125"/>
                  </a:lnTo>
                  <a:lnTo>
                    <a:pt x="61" y="125"/>
                  </a:lnTo>
                  <a:lnTo>
                    <a:pt x="60" y="125"/>
                  </a:lnTo>
                  <a:lnTo>
                    <a:pt x="60" y="125"/>
                  </a:lnTo>
                  <a:lnTo>
                    <a:pt x="60" y="125"/>
                  </a:lnTo>
                  <a:lnTo>
                    <a:pt x="58" y="125"/>
                  </a:lnTo>
                  <a:lnTo>
                    <a:pt x="60" y="127"/>
                  </a:lnTo>
                  <a:lnTo>
                    <a:pt x="61" y="127"/>
                  </a:lnTo>
                  <a:lnTo>
                    <a:pt x="61" y="127"/>
                  </a:lnTo>
                  <a:lnTo>
                    <a:pt x="61" y="127"/>
                  </a:lnTo>
                  <a:lnTo>
                    <a:pt x="63" y="127"/>
                  </a:lnTo>
                  <a:close/>
                  <a:moveTo>
                    <a:pt x="50" y="136"/>
                  </a:moveTo>
                  <a:lnTo>
                    <a:pt x="50" y="136"/>
                  </a:lnTo>
                  <a:lnTo>
                    <a:pt x="50" y="134"/>
                  </a:lnTo>
                  <a:lnTo>
                    <a:pt x="50" y="134"/>
                  </a:lnTo>
                  <a:lnTo>
                    <a:pt x="50" y="132"/>
                  </a:lnTo>
                  <a:lnTo>
                    <a:pt x="49" y="132"/>
                  </a:lnTo>
                  <a:lnTo>
                    <a:pt x="49" y="130"/>
                  </a:lnTo>
                  <a:lnTo>
                    <a:pt x="49" y="129"/>
                  </a:lnTo>
                  <a:lnTo>
                    <a:pt x="49" y="129"/>
                  </a:lnTo>
                  <a:lnTo>
                    <a:pt x="49" y="129"/>
                  </a:lnTo>
                  <a:lnTo>
                    <a:pt x="49" y="127"/>
                  </a:lnTo>
                  <a:lnTo>
                    <a:pt x="49" y="127"/>
                  </a:lnTo>
                  <a:lnTo>
                    <a:pt x="49" y="125"/>
                  </a:lnTo>
                  <a:lnTo>
                    <a:pt x="47" y="125"/>
                  </a:lnTo>
                  <a:lnTo>
                    <a:pt x="49" y="125"/>
                  </a:lnTo>
                  <a:lnTo>
                    <a:pt x="49" y="123"/>
                  </a:lnTo>
                  <a:lnTo>
                    <a:pt x="47" y="121"/>
                  </a:lnTo>
                  <a:lnTo>
                    <a:pt x="47" y="118"/>
                  </a:lnTo>
                  <a:lnTo>
                    <a:pt x="47" y="118"/>
                  </a:lnTo>
                  <a:lnTo>
                    <a:pt x="49" y="116"/>
                  </a:lnTo>
                  <a:lnTo>
                    <a:pt x="47" y="116"/>
                  </a:lnTo>
                  <a:lnTo>
                    <a:pt x="49" y="114"/>
                  </a:lnTo>
                  <a:lnTo>
                    <a:pt x="49" y="114"/>
                  </a:lnTo>
                  <a:lnTo>
                    <a:pt x="49" y="112"/>
                  </a:lnTo>
                  <a:lnTo>
                    <a:pt x="49" y="112"/>
                  </a:lnTo>
                  <a:lnTo>
                    <a:pt x="49" y="110"/>
                  </a:lnTo>
                  <a:lnTo>
                    <a:pt x="47" y="110"/>
                  </a:lnTo>
                  <a:lnTo>
                    <a:pt x="47" y="110"/>
                  </a:lnTo>
                  <a:lnTo>
                    <a:pt x="45" y="110"/>
                  </a:lnTo>
                  <a:lnTo>
                    <a:pt x="45" y="107"/>
                  </a:lnTo>
                  <a:lnTo>
                    <a:pt x="43" y="105"/>
                  </a:lnTo>
                  <a:lnTo>
                    <a:pt x="43" y="103"/>
                  </a:lnTo>
                  <a:lnTo>
                    <a:pt x="43" y="101"/>
                  </a:lnTo>
                  <a:lnTo>
                    <a:pt x="43" y="100"/>
                  </a:lnTo>
                  <a:lnTo>
                    <a:pt x="43" y="98"/>
                  </a:lnTo>
                  <a:lnTo>
                    <a:pt x="41" y="98"/>
                  </a:lnTo>
                  <a:lnTo>
                    <a:pt x="41" y="98"/>
                  </a:lnTo>
                  <a:lnTo>
                    <a:pt x="40" y="100"/>
                  </a:lnTo>
                  <a:lnTo>
                    <a:pt x="40" y="100"/>
                  </a:lnTo>
                  <a:lnTo>
                    <a:pt x="40" y="101"/>
                  </a:lnTo>
                  <a:lnTo>
                    <a:pt x="40" y="101"/>
                  </a:lnTo>
                  <a:lnTo>
                    <a:pt x="40" y="103"/>
                  </a:lnTo>
                  <a:lnTo>
                    <a:pt x="41" y="107"/>
                  </a:lnTo>
                  <a:lnTo>
                    <a:pt x="43" y="107"/>
                  </a:lnTo>
                  <a:lnTo>
                    <a:pt x="43" y="110"/>
                  </a:lnTo>
                  <a:lnTo>
                    <a:pt x="45" y="112"/>
                  </a:lnTo>
                  <a:lnTo>
                    <a:pt x="45" y="114"/>
                  </a:lnTo>
                  <a:lnTo>
                    <a:pt x="45" y="114"/>
                  </a:lnTo>
                  <a:lnTo>
                    <a:pt x="45" y="112"/>
                  </a:lnTo>
                  <a:lnTo>
                    <a:pt x="45" y="114"/>
                  </a:lnTo>
                  <a:lnTo>
                    <a:pt x="45" y="114"/>
                  </a:lnTo>
                  <a:lnTo>
                    <a:pt x="45" y="116"/>
                  </a:lnTo>
                  <a:lnTo>
                    <a:pt x="45" y="116"/>
                  </a:lnTo>
                  <a:lnTo>
                    <a:pt x="45" y="116"/>
                  </a:lnTo>
                  <a:lnTo>
                    <a:pt x="43" y="118"/>
                  </a:lnTo>
                  <a:lnTo>
                    <a:pt x="43" y="116"/>
                  </a:lnTo>
                  <a:lnTo>
                    <a:pt x="43" y="116"/>
                  </a:lnTo>
                  <a:lnTo>
                    <a:pt x="41" y="116"/>
                  </a:lnTo>
                  <a:lnTo>
                    <a:pt x="41" y="114"/>
                  </a:lnTo>
                  <a:lnTo>
                    <a:pt x="40" y="114"/>
                  </a:lnTo>
                  <a:lnTo>
                    <a:pt x="40" y="114"/>
                  </a:lnTo>
                  <a:lnTo>
                    <a:pt x="40" y="116"/>
                  </a:lnTo>
                  <a:lnTo>
                    <a:pt x="40" y="116"/>
                  </a:lnTo>
                  <a:lnTo>
                    <a:pt x="40" y="116"/>
                  </a:lnTo>
                  <a:lnTo>
                    <a:pt x="40" y="116"/>
                  </a:lnTo>
                  <a:lnTo>
                    <a:pt x="41" y="118"/>
                  </a:lnTo>
                  <a:lnTo>
                    <a:pt x="41" y="121"/>
                  </a:lnTo>
                  <a:lnTo>
                    <a:pt x="43" y="123"/>
                  </a:lnTo>
                  <a:lnTo>
                    <a:pt x="43" y="123"/>
                  </a:lnTo>
                  <a:lnTo>
                    <a:pt x="43" y="123"/>
                  </a:lnTo>
                  <a:lnTo>
                    <a:pt x="43" y="123"/>
                  </a:lnTo>
                  <a:lnTo>
                    <a:pt x="43" y="127"/>
                  </a:lnTo>
                  <a:lnTo>
                    <a:pt x="43" y="127"/>
                  </a:lnTo>
                  <a:lnTo>
                    <a:pt x="43" y="129"/>
                  </a:lnTo>
                  <a:lnTo>
                    <a:pt x="45" y="127"/>
                  </a:lnTo>
                  <a:lnTo>
                    <a:pt x="45" y="127"/>
                  </a:lnTo>
                  <a:lnTo>
                    <a:pt x="45" y="129"/>
                  </a:lnTo>
                  <a:lnTo>
                    <a:pt x="45" y="129"/>
                  </a:lnTo>
                  <a:lnTo>
                    <a:pt x="45" y="129"/>
                  </a:lnTo>
                  <a:lnTo>
                    <a:pt x="45" y="130"/>
                  </a:lnTo>
                  <a:lnTo>
                    <a:pt x="47" y="134"/>
                  </a:lnTo>
                  <a:lnTo>
                    <a:pt x="49" y="138"/>
                  </a:lnTo>
                  <a:lnTo>
                    <a:pt x="50" y="138"/>
                  </a:lnTo>
                  <a:lnTo>
                    <a:pt x="50" y="138"/>
                  </a:lnTo>
                  <a:lnTo>
                    <a:pt x="50" y="138"/>
                  </a:lnTo>
                  <a:lnTo>
                    <a:pt x="52" y="136"/>
                  </a:lnTo>
                  <a:lnTo>
                    <a:pt x="52" y="136"/>
                  </a:lnTo>
                  <a:lnTo>
                    <a:pt x="52" y="136"/>
                  </a:lnTo>
                  <a:lnTo>
                    <a:pt x="50" y="136"/>
                  </a:lnTo>
                  <a:close/>
                  <a:moveTo>
                    <a:pt x="56" y="109"/>
                  </a:moveTo>
                  <a:lnTo>
                    <a:pt x="56" y="107"/>
                  </a:lnTo>
                  <a:lnTo>
                    <a:pt x="56" y="107"/>
                  </a:lnTo>
                  <a:lnTo>
                    <a:pt x="56" y="107"/>
                  </a:lnTo>
                  <a:lnTo>
                    <a:pt x="56" y="110"/>
                  </a:lnTo>
                  <a:lnTo>
                    <a:pt x="56" y="110"/>
                  </a:lnTo>
                  <a:lnTo>
                    <a:pt x="56" y="112"/>
                  </a:lnTo>
                  <a:lnTo>
                    <a:pt x="58" y="112"/>
                  </a:lnTo>
                  <a:lnTo>
                    <a:pt x="61" y="114"/>
                  </a:lnTo>
                  <a:lnTo>
                    <a:pt x="61" y="114"/>
                  </a:lnTo>
                  <a:lnTo>
                    <a:pt x="63" y="114"/>
                  </a:lnTo>
                  <a:lnTo>
                    <a:pt x="63" y="114"/>
                  </a:lnTo>
                  <a:lnTo>
                    <a:pt x="63" y="114"/>
                  </a:lnTo>
                  <a:lnTo>
                    <a:pt x="63" y="112"/>
                  </a:lnTo>
                  <a:lnTo>
                    <a:pt x="63" y="112"/>
                  </a:lnTo>
                  <a:lnTo>
                    <a:pt x="63" y="112"/>
                  </a:lnTo>
                  <a:lnTo>
                    <a:pt x="63" y="112"/>
                  </a:lnTo>
                  <a:lnTo>
                    <a:pt x="65" y="112"/>
                  </a:lnTo>
                  <a:lnTo>
                    <a:pt x="65" y="112"/>
                  </a:lnTo>
                  <a:lnTo>
                    <a:pt x="65" y="112"/>
                  </a:lnTo>
                  <a:lnTo>
                    <a:pt x="67" y="112"/>
                  </a:lnTo>
                  <a:lnTo>
                    <a:pt x="65" y="110"/>
                  </a:lnTo>
                  <a:lnTo>
                    <a:pt x="61" y="107"/>
                  </a:lnTo>
                  <a:lnTo>
                    <a:pt x="61" y="105"/>
                  </a:lnTo>
                  <a:lnTo>
                    <a:pt x="60" y="105"/>
                  </a:lnTo>
                  <a:lnTo>
                    <a:pt x="60" y="105"/>
                  </a:lnTo>
                  <a:lnTo>
                    <a:pt x="58" y="105"/>
                  </a:lnTo>
                  <a:lnTo>
                    <a:pt x="58" y="103"/>
                  </a:lnTo>
                  <a:lnTo>
                    <a:pt x="60" y="100"/>
                  </a:lnTo>
                  <a:lnTo>
                    <a:pt x="58" y="100"/>
                  </a:lnTo>
                  <a:lnTo>
                    <a:pt x="58" y="100"/>
                  </a:lnTo>
                  <a:lnTo>
                    <a:pt x="56" y="100"/>
                  </a:lnTo>
                  <a:lnTo>
                    <a:pt x="56" y="98"/>
                  </a:lnTo>
                  <a:lnTo>
                    <a:pt x="56" y="98"/>
                  </a:lnTo>
                  <a:lnTo>
                    <a:pt x="56" y="96"/>
                  </a:lnTo>
                  <a:lnTo>
                    <a:pt x="54" y="94"/>
                  </a:lnTo>
                  <a:lnTo>
                    <a:pt x="54" y="94"/>
                  </a:lnTo>
                  <a:lnTo>
                    <a:pt x="54" y="94"/>
                  </a:lnTo>
                  <a:lnTo>
                    <a:pt x="54" y="94"/>
                  </a:lnTo>
                  <a:lnTo>
                    <a:pt x="54" y="94"/>
                  </a:lnTo>
                  <a:lnTo>
                    <a:pt x="54" y="94"/>
                  </a:lnTo>
                  <a:lnTo>
                    <a:pt x="54" y="94"/>
                  </a:lnTo>
                  <a:lnTo>
                    <a:pt x="54" y="92"/>
                  </a:lnTo>
                  <a:lnTo>
                    <a:pt x="52" y="92"/>
                  </a:lnTo>
                  <a:lnTo>
                    <a:pt x="52" y="94"/>
                  </a:lnTo>
                  <a:lnTo>
                    <a:pt x="52" y="94"/>
                  </a:lnTo>
                  <a:lnTo>
                    <a:pt x="52" y="94"/>
                  </a:lnTo>
                  <a:lnTo>
                    <a:pt x="52" y="94"/>
                  </a:lnTo>
                  <a:lnTo>
                    <a:pt x="52" y="96"/>
                  </a:lnTo>
                  <a:lnTo>
                    <a:pt x="52" y="96"/>
                  </a:lnTo>
                  <a:lnTo>
                    <a:pt x="52" y="96"/>
                  </a:lnTo>
                  <a:lnTo>
                    <a:pt x="52" y="98"/>
                  </a:lnTo>
                  <a:lnTo>
                    <a:pt x="52" y="98"/>
                  </a:lnTo>
                  <a:lnTo>
                    <a:pt x="52" y="98"/>
                  </a:lnTo>
                  <a:lnTo>
                    <a:pt x="52" y="100"/>
                  </a:lnTo>
                  <a:lnTo>
                    <a:pt x="50" y="100"/>
                  </a:lnTo>
                  <a:lnTo>
                    <a:pt x="52" y="101"/>
                  </a:lnTo>
                  <a:lnTo>
                    <a:pt x="50" y="101"/>
                  </a:lnTo>
                  <a:lnTo>
                    <a:pt x="49" y="101"/>
                  </a:lnTo>
                  <a:lnTo>
                    <a:pt x="49" y="101"/>
                  </a:lnTo>
                  <a:lnTo>
                    <a:pt x="49" y="101"/>
                  </a:lnTo>
                  <a:lnTo>
                    <a:pt x="49" y="103"/>
                  </a:lnTo>
                  <a:lnTo>
                    <a:pt x="49" y="103"/>
                  </a:lnTo>
                  <a:lnTo>
                    <a:pt x="47" y="103"/>
                  </a:lnTo>
                  <a:lnTo>
                    <a:pt x="47" y="103"/>
                  </a:lnTo>
                  <a:lnTo>
                    <a:pt x="47" y="103"/>
                  </a:lnTo>
                  <a:lnTo>
                    <a:pt x="47" y="105"/>
                  </a:lnTo>
                  <a:lnTo>
                    <a:pt x="47" y="105"/>
                  </a:lnTo>
                  <a:lnTo>
                    <a:pt x="49" y="107"/>
                  </a:lnTo>
                  <a:lnTo>
                    <a:pt x="49" y="107"/>
                  </a:lnTo>
                  <a:lnTo>
                    <a:pt x="50" y="109"/>
                  </a:lnTo>
                  <a:lnTo>
                    <a:pt x="54" y="109"/>
                  </a:lnTo>
                  <a:lnTo>
                    <a:pt x="56" y="109"/>
                  </a:lnTo>
                  <a:lnTo>
                    <a:pt x="56" y="109"/>
                  </a:lnTo>
                  <a:close/>
                  <a:moveTo>
                    <a:pt x="296" y="94"/>
                  </a:moveTo>
                  <a:lnTo>
                    <a:pt x="294" y="94"/>
                  </a:lnTo>
                  <a:lnTo>
                    <a:pt x="294" y="92"/>
                  </a:lnTo>
                  <a:lnTo>
                    <a:pt x="283" y="91"/>
                  </a:lnTo>
                  <a:lnTo>
                    <a:pt x="282" y="89"/>
                  </a:lnTo>
                  <a:lnTo>
                    <a:pt x="280" y="87"/>
                  </a:lnTo>
                  <a:lnTo>
                    <a:pt x="280" y="87"/>
                  </a:lnTo>
                  <a:lnTo>
                    <a:pt x="280" y="87"/>
                  </a:lnTo>
                  <a:lnTo>
                    <a:pt x="280" y="85"/>
                  </a:lnTo>
                  <a:lnTo>
                    <a:pt x="280" y="85"/>
                  </a:lnTo>
                  <a:lnTo>
                    <a:pt x="278" y="85"/>
                  </a:lnTo>
                  <a:lnTo>
                    <a:pt x="276" y="85"/>
                  </a:lnTo>
                  <a:lnTo>
                    <a:pt x="276" y="85"/>
                  </a:lnTo>
                  <a:lnTo>
                    <a:pt x="274" y="83"/>
                  </a:lnTo>
                  <a:lnTo>
                    <a:pt x="274" y="82"/>
                  </a:lnTo>
                  <a:lnTo>
                    <a:pt x="276" y="82"/>
                  </a:lnTo>
                  <a:lnTo>
                    <a:pt x="278" y="80"/>
                  </a:lnTo>
                  <a:lnTo>
                    <a:pt x="276" y="80"/>
                  </a:lnTo>
                  <a:lnTo>
                    <a:pt x="276" y="78"/>
                  </a:lnTo>
                  <a:lnTo>
                    <a:pt x="276" y="78"/>
                  </a:lnTo>
                  <a:lnTo>
                    <a:pt x="274" y="76"/>
                  </a:lnTo>
                  <a:lnTo>
                    <a:pt x="276" y="74"/>
                  </a:lnTo>
                  <a:lnTo>
                    <a:pt x="276" y="74"/>
                  </a:lnTo>
                  <a:lnTo>
                    <a:pt x="280" y="76"/>
                  </a:lnTo>
                  <a:lnTo>
                    <a:pt x="280" y="74"/>
                  </a:lnTo>
                  <a:lnTo>
                    <a:pt x="280" y="73"/>
                  </a:lnTo>
                  <a:lnTo>
                    <a:pt x="280" y="73"/>
                  </a:lnTo>
                  <a:lnTo>
                    <a:pt x="278" y="73"/>
                  </a:lnTo>
                  <a:lnTo>
                    <a:pt x="278" y="73"/>
                  </a:lnTo>
                  <a:lnTo>
                    <a:pt x="278" y="73"/>
                  </a:lnTo>
                  <a:lnTo>
                    <a:pt x="278" y="71"/>
                  </a:lnTo>
                  <a:lnTo>
                    <a:pt x="276" y="71"/>
                  </a:lnTo>
                  <a:lnTo>
                    <a:pt x="276" y="71"/>
                  </a:lnTo>
                  <a:lnTo>
                    <a:pt x="276" y="71"/>
                  </a:lnTo>
                  <a:lnTo>
                    <a:pt x="276" y="71"/>
                  </a:lnTo>
                  <a:lnTo>
                    <a:pt x="276" y="71"/>
                  </a:lnTo>
                  <a:lnTo>
                    <a:pt x="274" y="71"/>
                  </a:lnTo>
                  <a:lnTo>
                    <a:pt x="274" y="71"/>
                  </a:lnTo>
                  <a:lnTo>
                    <a:pt x="273" y="73"/>
                  </a:lnTo>
                  <a:lnTo>
                    <a:pt x="273" y="73"/>
                  </a:lnTo>
                  <a:lnTo>
                    <a:pt x="273" y="73"/>
                  </a:lnTo>
                  <a:lnTo>
                    <a:pt x="271" y="71"/>
                  </a:lnTo>
                  <a:lnTo>
                    <a:pt x="271" y="69"/>
                  </a:lnTo>
                  <a:lnTo>
                    <a:pt x="271" y="69"/>
                  </a:lnTo>
                  <a:lnTo>
                    <a:pt x="271" y="67"/>
                  </a:lnTo>
                  <a:lnTo>
                    <a:pt x="271" y="67"/>
                  </a:lnTo>
                  <a:lnTo>
                    <a:pt x="271" y="65"/>
                  </a:lnTo>
                  <a:lnTo>
                    <a:pt x="273" y="65"/>
                  </a:lnTo>
                  <a:lnTo>
                    <a:pt x="274" y="63"/>
                  </a:lnTo>
                  <a:lnTo>
                    <a:pt x="274" y="63"/>
                  </a:lnTo>
                  <a:lnTo>
                    <a:pt x="274" y="62"/>
                  </a:lnTo>
                  <a:lnTo>
                    <a:pt x="273" y="62"/>
                  </a:lnTo>
                  <a:lnTo>
                    <a:pt x="273" y="60"/>
                  </a:lnTo>
                  <a:lnTo>
                    <a:pt x="271" y="60"/>
                  </a:lnTo>
                  <a:lnTo>
                    <a:pt x="271" y="60"/>
                  </a:lnTo>
                  <a:lnTo>
                    <a:pt x="271" y="56"/>
                  </a:lnTo>
                  <a:lnTo>
                    <a:pt x="271" y="56"/>
                  </a:lnTo>
                  <a:lnTo>
                    <a:pt x="269" y="54"/>
                  </a:lnTo>
                  <a:lnTo>
                    <a:pt x="269" y="54"/>
                  </a:lnTo>
                  <a:lnTo>
                    <a:pt x="267" y="53"/>
                  </a:lnTo>
                  <a:lnTo>
                    <a:pt x="267" y="53"/>
                  </a:lnTo>
                  <a:lnTo>
                    <a:pt x="267" y="53"/>
                  </a:lnTo>
                  <a:lnTo>
                    <a:pt x="267" y="51"/>
                  </a:lnTo>
                  <a:lnTo>
                    <a:pt x="267" y="51"/>
                  </a:lnTo>
                  <a:lnTo>
                    <a:pt x="269" y="49"/>
                  </a:lnTo>
                  <a:lnTo>
                    <a:pt x="269" y="49"/>
                  </a:lnTo>
                  <a:lnTo>
                    <a:pt x="271" y="49"/>
                  </a:lnTo>
                  <a:lnTo>
                    <a:pt x="271" y="49"/>
                  </a:lnTo>
                  <a:lnTo>
                    <a:pt x="271" y="47"/>
                  </a:lnTo>
                  <a:lnTo>
                    <a:pt x="271" y="47"/>
                  </a:lnTo>
                  <a:lnTo>
                    <a:pt x="269" y="47"/>
                  </a:lnTo>
                  <a:lnTo>
                    <a:pt x="269" y="45"/>
                  </a:lnTo>
                  <a:lnTo>
                    <a:pt x="269" y="45"/>
                  </a:lnTo>
                  <a:lnTo>
                    <a:pt x="271" y="45"/>
                  </a:lnTo>
                  <a:lnTo>
                    <a:pt x="271" y="44"/>
                  </a:lnTo>
                  <a:lnTo>
                    <a:pt x="269" y="44"/>
                  </a:lnTo>
                  <a:lnTo>
                    <a:pt x="269" y="45"/>
                  </a:lnTo>
                  <a:lnTo>
                    <a:pt x="269" y="45"/>
                  </a:lnTo>
                  <a:lnTo>
                    <a:pt x="267" y="45"/>
                  </a:lnTo>
                  <a:lnTo>
                    <a:pt x="267" y="45"/>
                  </a:lnTo>
                  <a:lnTo>
                    <a:pt x="267" y="45"/>
                  </a:lnTo>
                  <a:lnTo>
                    <a:pt x="265" y="45"/>
                  </a:lnTo>
                  <a:lnTo>
                    <a:pt x="265" y="45"/>
                  </a:lnTo>
                  <a:lnTo>
                    <a:pt x="265" y="45"/>
                  </a:lnTo>
                  <a:lnTo>
                    <a:pt x="265" y="47"/>
                  </a:lnTo>
                  <a:lnTo>
                    <a:pt x="265" y="47"/>
                  </a:lnTo>
                  <a:lnTo>
                    <a:pt x="264" y="47"/>
                  </a:lnTo>
                  <a:lnTo>
                    <a:pt x="264" y="47"/>
                  </a:lnTo>
                  <a:lnTo>
                    <a:pt x="262" y="47"/>
                  </a:lnTo>
                  <a:lnTo>
                    <a:pt x="260" y="45"/>
                  </a:lnTo>
                  <a:lnTo>
                    <a:pt x="258" y="45"/>
                  </a:lnTo>
                  <a:lnTo>
                    <a:pt x="256" y="47"/>
                  </a:lnTo>
                  <a:lnTo>
                    <a:pt x="256" y="47"/>
                  </a:lnTo>
                  <a:lnTo>
                    <a:pt x="256" y="47"/>
                  </a:lnTo>
                  <a:lnTo>
                    <a:pt x="256" y="49"/>
                  </a:lnTo>
                  <a:lnTo>
                    <a:pt x="256" y="49"/>
                  </a:lnTo>
                  <a:lnTo>
                    <a:pt x="256" y="49"/>
                  </a:lnTo>
                  <a:lnTo>
                    <a:pt x="255" y="51"/>
                  </a:lnTo>
                  <a:lnTo>
                    <a:pt x="255" y="53"/>
                  </a:lnTo>
                  <a:lnTo>
                    <a:pt x="253" y="54"/>
                  </a:lnTo>
                  <a:lnTo>
                    <a:pt x="251" y="54"/>
                  </a:lnTo>
                  <a:lnTo>
                    <a:pt x="249" y="54"/>
                  </a:lnTo>
                  <a:lnTo>
                    <a:pt x="249" y="54"/>
                  </a:lnTo>
                  <a:lnTo>
                    <a:pt x="247" y="56"/>
                  </a:lnTo>
                  <a:lnTo>
                    <a:pt x="246" y="58"/>
                  </a:lnTo>
                  <a:lnTo>
                    <a:pt x="246" y="58"/>
                  </a:lnTo>
                  <a:lnTo>
                    <a:pt x="246" y="58"/>
                  </a:lnTo>
                  <a:lnTo>
                    <a:pt x="246" y="58"/>
                  </a:lnTo>
                  <a:lnTo>
                    <a:pt x="244" y="58"/>
                  </a:lnTo>
                  <a:lnTo>
                    <a:pt x="244" y="58"/>
                  </a:lnTo>
                  <a:lnTo>
                    <a:pt x="244" y="56"/>
                  </a:lnTo>
                  <a:lnTo>
                    <a:pt x="244" y="56"/>
                  </a:lnTo>
                  <a:lnTo>
                    <a:pt x="242" y="56"/>
                  </a:lnTo>
                  <a:lnTo>
                    <a:pt x="242" y="58"/>
                  </a:lnTo>
                  <a:lnTo>
                    <a:pt x="240" y="56"/>
                  </a:lnTo>
                  <a:lnTo>
                    <a:pt x="240" y="56"/>
                  </a:lnTo>
                  <a:lnTo>
                    <a:pt x="238" y="56"/>
                  </a:lnTo>
                  <a:lnTo>
                    <a:pt x="236" y="54"/>
                  </a:lnTo>
                  <a:lnTo>
                    <a:pt x="236" y="54"/>
                  </a:lnTo>
                  <a:lnTo>
                    <a:pt x="231" y="54"/>
                  </a:lnTo>
                  <a:lnTo>
                    <a:pt x="231" y="54"/>
                  </a:lnTo>
                  <a:lnTo>
                    <a:pt x="231" y="54"/>
                  </a:lnTo>
                  <a:lnTo>
                    <a:pt x="229" y="56"/>
                  </a:lnTo>
                  <a:lnTo>
                    <a:pt x="229" y="56"/>
                  </a:lnTo>
                  <a:lnTo>
                    <a:pt x="224" y="54"/>
                  </a:lnTo>
                  <a:lnTo>
                    <a:pt x="220" y="54"/>
                  </a:lnTo>
                  <a:lnTo>
                    <a:pt x="220" y="54"/>
                  </a:lnTo>
                  <a:lnTo>
                    <a:pt x="218" y="54"/>
                  </a:lnTo>
                  <a:lnTo>
                    <a:pt x="218" y="56"/>
                  </a:lnTo>
                  <a:lnTo>
                    <a:pt x="218" y="56"/>
                  </a:lnTo>
                  <a:lnTo>
                    <a:pt x="218" y="54"/>
                  </a:lnTo>
                  <a:lnTo>
                    <a:pt x="217" y="53"/>
                  </a:lnTo>
                  <a:lnTo>
                    <a:pt x="217" y="53"/>
                  </a:lnTo>
                  <a:lnTo>
                    <a:pt x="209" y="51"/>
                  </a:lnTo>
                  <a:lnTo>
                    <a:pt x="209" y="51"/>
                  </a:lnTo>
                  <a:lnTo>
                    <a:pt x="208" y="51"/>
                  </a:lnTo>
                  <a:lnTo>
                    <a:pt x="208" y="49"/>
                  </a:lnTo>
                  <a:lnTo>
                    <a:pt x="208" y="49"/>
                  </a:lnTo>
                  <a:lnTo>
                    <a:pt x="208" y="49"/>
                  </a:lnTo>
                  <a:lnTo>
                    <a:pt x="208" y="47"/>
                  </a:lnTo>
                  <a:lnTo>
                    <a:pt x="208" y="47"/>
                  </a:lnTo>
                  <a:lnTo>
                    <a:pt x="208" y="45"/>
                  </a:lnTo>
                  <a:lnTo>
                    <a:pt x="204" y="44"/>
                  </a:lnTo>
                  <a:lnTo>
                    <a:pt x="202" y="44"/>
                  </a:lnTo>
                  <a:lnTo>
                    <a:pt x="200" y="42"/>
                  </a:lnTo>
                  <a:lnTo>
                    <a:pt x="197" y="42"/>
                  </a:lnTo>
                  <a:lnTo>
                    <a:pt x="197" y="42"/>
                  </a:lnTo>
                  <a:lnTo>
                    <a:pt x="197" y="44"/>
                  </a:lnTo>
                  <a:lnTo>
                    <a:pt x="197" y="44"/>
                  </a:lnTo>
                  <a:lnTo>
                    <a:pt x="195" y="44"/>
                  </a:lnTo>
                  <a:lnTo>
                    <a:pt x="195" y="42"/>
                  </a:lnTo>
                  <a:lnTo>
                    <a:pt x="195" y="42"/>
                  </a:lnTo>
                  <a:lnTo>
                    <a:pt x="193" y="42"/>
                  </a:lnTo>
                  <a:lnTo>
                    <a:pt x="193" y="42"/>
                  </a:lnTo>
                  <a:lnTo>
                    <a:pt x="193" y="42"/>
                  </a:lnTo>
                  <a:lnTo>
                    <a:pt x="193" y="42"/>
                  </a:lnTo>
                  <a:lnTo>
                    <a:pt x="191" y="40"/>
                  </a:lnTo>
                  <a:lnTo>
                    <a:pt x="191" y="42"/>
                  </a:lnTo>
                  <a:lnTo>
                    <a:pt x="191" y="42"/>
                  </a:lnTo>
                  <a:lnTo>
                    <a:pt x="191" y="40"/>
                  </a:lnTo>
                  <a:lnTo>
                    <a:pt x="191" y="40"/>
                  </a:lnTo>
                  <a:lnTo>
                    <a:pt x="190" y="40"/>
                  </a:lnTo>
                  <a:lnTo>
                    <a:pt x="190" y="40"/>
                  </a:lnTo>
                  <a:lnTo>
                    <a:pt x="190" y="40"/>
                  </a:lnTo>
                  <a:lnTo>
                    <a:pt x="191" y="40"/>
                  </a:lnTo>
                  <a:lnTo>
                    <a:pt x="191" y="40"/>
                  </a:lnTo>
                  <a:lnTo>
                    <a:pt x="191" y="38"/>
                  </a:lnTo>
                  <a:lnTo>
                    <a:pt x="190" y="38"/>
                  </a:lnTo>
                  <a:lnTo>
                    <a:pt x="190" y="38"/>
                  </a:lnTo>
                  <a:lnTo>
                    <a:pt x="190" y="36"/>
                  </a:lnTo>
                  <a:lnTo>
                    <a:pt x="188" y="36"/>
                  </a:lnTo>
                  <a:lnTo>
                    <a:pt x="188" y="35"/>
                  </a:lnTo>
                  <a:lnTo>
                    <a:pt x="188" y="33"/>
                  </a:lnTo>
                  <a:lnTo>
                    <a:pt x="186" y="31"/>
                  </a:lnTo>
                  <a:lnTo>
                    <a:pt x="186" y="31"/>
                  </a:lnTo>
                  <a:lnTo>
                    <a:pt x="181" y="31"/>
                  </a:lnTo>
                  <a:lnTo>
                    <a:pt x="181" y="29"/>
                  </a:lnTo>
                  <a:lnTo>
                    <a:pt x="179" y="27"/>
                  </a:lnTo>
                  <a:lnTo>
                    <a:pt x="177" y="27"/>
                  </a:lnTo>
                  <a:lnTo>
                    <a:pt x="177" y="27"/>
                  </a:lnTo>
                  <a:lnTo>
                    <a:pt x="177" y="26"/>
                  </a:lnTo>
                  <a:lnTo>
                    <a:pt x="173" y="24"/>
                  </a:lnTo>
                  <a:lnTo>
                    <a:pt x="173" y="24"/>
                  </a:lnTo>
                  <a:lnTo>
                    <a:pt x="171" y="20"/>
                  </a:lnTo>
                  <a:lnTo>
                    <a:pt x="170" y="18"/>
                  </a:lnTo>
                  <a:lnTo>
                    <a:pt x="170" y="18"/>
                  </a:lnTo>
                  <a:lnTo>
                    <a:pt x="170" y="18"/>
                  </a:lnTo>
                  <a:lnTo>
                    <a:pt x="170" y="17"/>
                  </a:lnTo>
                  <a:lnTo>
                    <a:pt x="170" y="15"/>
                  </a:lnTo>
                  <a:lnTo>
                    <a:pt x="170" y="15"/>
                  </a:lnTo>
                  <a:lnTo>
                    <a:pt x="168" y="13"/>
                  </a:lnTo>
                  <a:lnTo>
                    <a:pt x="168" y="13"/>
                  </a:lnTo>
                  <a:lnTo>
                    <a:pt x="168" y="13"/>
                  </a:lnTo>
                  <a:lnTo>
                    <a:pt x="168" y="11"/>
                  </a:lnTo>
                  <a:lnTo>
                    <a:pt x="166" y="11"/>
                  </a:lnTo>
                  <a:lnTo>
                    <a:pt x="166" y="11"/>
                  </a:lnTo>
                  <a:lnTo>
                    <a:pt x="166" y="13"/>
                  </a:lnTo>
                  <a:lnTo>
                    <a:pt x="166" y="11"/>
                  </a:lnTo>
                  <a:lnTo>
                    <a:pt x="166" y="11"/>
                  </a:lnTo>
                  <a:lnTo>
                    <a:pt x="166" y="11"/>
                  </a:lnTo>
                  <a:lnTo>
                    <a:pt x="166" y="11"/>
                  </a:lnTo>
                  <a:lnTo>
                    <a:pt x="166" y="11"/>
                  </a:lnTo>
                  <a:lnTo>
                    <a:pt x="164" y="11"/>
                  </a:lnTo>
                  <a:lnTo>
                    <a:pt x="164" y="11"/>
                  </a:lnTo>
                  <a:lnTo>
                    <a:pt x="164" y="11"/>
                  </a:lnTo>
                  <a:lnTo>
                    <a:pt x="162" y="11"/>
                  </a:lnTo>
                  <a:lnTo>
                    <a:pt x="162" y="11"/>
                  </a:lnTo>
                  <a:lnTo>
                    <a:pt x="161" y="9"/>
                  </a:lnTo>
                  <a:lnTo>
                    <a:pt x="161" y="8"/>
                  </a:lnTo>
                  <a:lnTo>
                    <a:pt x="159" y="8"/>
                  </a:lnTo>
                  <a:lnTo>
                    <a:pt x="159" y="6"/>
                  </a:lnTo>
                  <a:lnTo>
                    <a:pt x="157" y="6"/>
                  </a:lnTo>
                  <a:lnTo>
                    <a:pt x="155" y="4"/>
                  </a:lnTo>
                  <a:lnTo>
                    <a:pt x="155" y="4"/>
                  </a:lnTo>
                  <a:lnTo>
                    <a:pt x="155" y="4"/>
                  </a:lnTo>
                  <a:lnTo>
                    <a:pt x="155" y="4"/>
                  </a:lnTo>
                  <a:lnTo>
                    <a:pt x="155" y="6"/>
                  </a:lnTo>
                  <a:lnTo>
                    <a:pt x="153" y="6"/>
                  </a:lnTo>
                  <a:lnTo>
                    <a:pt x="153" y="4"/>
                  </a:lnTo>
                  <a:lnTo>
                    <a:pt x="152" y="4"/>
                  </a:lnTo>
                  <a:lnTo>
                    <a:pt x="152" y="2"/>
                  </a:lnTo>
                  <a:lnTo>
                    <a:pt x="150" y="2"/>
                  </a:lnTo>
                  <a:lnTo>
                    <a:pt x="150" y="2"/>
                  </a:lnTo>
                  <a:lnTo>
                    <a:pt x="148" y="2"/>
                  </a:lnTo>
                  <a:lnTo>
                    <a:pt x="148" y="2"/>
                  </a:lnTo>
                  <a:lnTo>
                    <a:pt x="148" y="2"/>
                  </a:lnTo>
                  <a:lnTo>
                    <a:pt x="146" y="2"/>
                  </a:lnTo>
                  <a:lnTo>
                    <a:pt x="146" y="0"/>
                  </a:lnTo>
                  <a:lnTo>
                    <a:pt x="146" y="0"/>
                  </a:lnTo>
                  <a:lnTo>
                    <a:pt x="144" y="0"/>
                  </a:lnTo>
                  <a:lnTo>
                    <a:pt x="144" y="0"/>
                  </a:lnTo>
                  <a:lnTo>
                    <a:pt x="144" y="0"/>
                  </a:lnTo>
                  <a:lnTo>
                    <a:pt x="143" y="0"/>
                  </a:lnTo>
                  <a:lnTo>
                    <a:pt x="143" y="0"/>
                  </a:lnTo>
                  <a:lnTo>
                    <a:pt x="143" y="0"/>
                  </a:lnTo>
                  <a:lnTo>
                    <a:pt x="143" y="0"/>
                  </a:lnTo>
                  <a:lnTo>
                    <a:pt x="143" y="0"/>
                  </a:lnTo>
                  <a:lnTo>
                    <a:pt x="143" y="0"/>
                  </a:lnTo>
                  <a:lnTo>
                    <a:pt x="141" y="0"/>
                  </a:lnTo>
                  <a:lnTo>
                    <a:pt x="141" y="2"/>
                  </a:lnTo>
                  <a:lnTo>
                    <a:pt x="139" y="2"/>
                  </a:lnTo>
                  <a:lnTo>
                    <a:pt x="139" y="2"/>
                  </a:lnTo>
                  <a:lnTo>
                    <a:pt x="137" y="4"/>
                  </a:lnTo>
                  <a:lnTo>
                    <a:pt x="137" y="4"/>
                  </a:lnTo>
                  <a:lnTo>
                    <a:pt x="137" y="4"/>
                  </a:lnTo>
                  <a:lnTo>
                    <a:pt x="137" y="6"/>
                  </a:lnTo>
                  <a:lnTo>
                    <a:pt x="137" y="8"/>
                  </a:lnTo>
                  <a:lnTo>
                    <a:pt x="137" y="8"/>
                  </a:lnTo>
                  <a:lnTo>
                    <a:pt x="137" y="9"/>
                  </a:lnTo>
                  <a:lnTo>
                    <a:pt x="137" y="9"/>
                  </a:lnTo>
                  <a:lnTo>
                    <a:pt x="139" y="11"/>
                  </a:lnTo>
                  <a:lnTo>
                    <a:pt x="139" y="11"/>
                  </a:lnTo>
                  <a:lnTo>
                    <a:pt x="139" y="11"/>
                  </a:lnTo>
                  <a:lnTo>
                    <a:pt x="139" y="11"/>
                  </a:lnTo>
                  <a:lnTo>
                    <a:pt x="139" y="11"/>
                  </a:lnTo>
                  <a:lnTo>
                    <a:pt x="139" y="13"/>
                  </a:lnTo>
                  <a:lnTo>
                    <a:pt x="137" y="13"/>
                  </a:lnTo>
                  <a:lnTo>
                    <a:pt x="135" y="13"/>
                  </a:lnTo>
                  <a:lnTo>
                    <a:pt x="135" y="13"/>
                  </a:lnTo>
                  <a:lnTo>
                    <a:pt x="135" y="13"/>
                  </a:lnTo>
                  <a:lnTo>
                    <a:pt x="134" y="13"/>
                  </a:lnTo>
                  <a:lnTo>
                    <a:pt x="134" y="11"/>
                  </a:lnTo>
                  <a:lnTo>
                    <a:pt x="132" y="11"/>
                  </a:lnTo>
                  <a:lnTo>
                    <a:pt x="132" y="11"/>
                  </a:lnTo>
                  <a:lnTo>
                    <a:pt x="132" y="11"/>
                  </a:lnTo>
                  <a:lnTo>
                    <a:pt x="132" y="11"/>
                  </a:lnTo>
                  <a:lnTo>
                    <a:pt x="130" y="13"/>
                  </a:lnTo>
                  <a:lnTo>
                    <a:pt x="130" y="13"/>
                  </a:lnTo>
                  <a:lnTo>
                    <a:pt x="130" y="13"/>
                  </a:lnTo>
                  <a:lnTo>
                    <a:pt x="128" y="11"/>
                  </a:lnTo>
                  <a:lnTo>
                    <a:pt x="128" y="13"/>
                  </a:lnTo>
                  <a:lnTo>
                    <a:pt x="128" y="15"/>
                  </a:lnTo>
                  <a:lnTo>
                    <a:pt x="128" y="15"/>
                  </a:lnTo>
                  <a:lnTo>
                    <a:pt x="128" y="17"/>
                  </a:lnTo>
                  <a:lnTo>
                    <a:pt x="128" y="17"/>
                  </a:lnTo>
                  <a:lnTo>
                    <a:pt x="126" y="17"/>
                  </a:lnTo>
                  <a:lnTo>
                    <a:pt x="126" y="18"/>
                  </a:lnTo>
                  <a:lnTo>
                    <a:pt x="125" y="18"/>
                  </a:lnTo>
                  <a:lnTo>
                    <a:pt x="125" y="18"/>
                  </a:lnTo>
                  <a:lnTo>
                    <a:pt x="125" y="18"/>
                  </a:lnTo>
                  <a:lnTo>
                    <a:pt x="123" y="18"/>
                  </a:lnTo>
                  <a:lnTo>
                    <a:pt x="121" y="20"/>
                  </a:lnTo>
                  <a:lnTo>
                    <a:pt x="119" y="20"/>
                  </a:lnTo>
                  <a:lnTo>
                    <a:pt x="119" y="20"/>
                  </a:lnTo>
                  <a:lnTo>
                    <a:pt x="119" y="20"/>
                  </a:lnTo>
                  <a:lnTo>
                    <a:pt x="117" y="20"/>
                  </a:lnTo>
                  <a:lnTo>
                    <a:pt x="115" y="20"/>
                  </a:lnTo>
                  <a:lnTo>
                    <a:pt x="115" y="22"/>
                  </a:lnTo>
                  <a:lnTo>
                    <a:pt x="115" y="22"/>
                  </a:lnTo>
                  <a:lnTo>
                    <a:pt x="115" y="22"/>
                  </a:lnTo>
                  <a:lnTo>
                    <a:pt x="114" y="24"/>
                  </a:lnTo>
                  <a:lnTo>
                    <a:pt x="112" y="24"/>
                  </a:lnTo>
                  <a:lnTo>
                    <a:pt x="108" y="24"/>
                  </a:lnTo>
                  <a:lnTo>
                    <a:pt x="108" y="24"/>
                  </a:lnTo>
                  <a:lnTo>
                    <a:pt x="106" y="24"/>
                  </a:lnTo>
                  <a:lnTo>
                    <a:pt x="106" y="26"/>
                  </a:lnTo>
                  <a:lnTo>
                    <a:pt x="106" y="26"/>
                  </a:lnTo>
                  <a:lnTo>
                    <a:pt x="105" y="27"/>
                  </a:lnTo>
                  <a:lnTo>
                    <a:pt x="105" y="29"/>
                  </a:lnTo>
                  <a:lnTo>
                    <a:pt x="105" y="31"/>
                  </a:lnTo>
                  <a:lnTo>
                    <a:pt x="105" y="33"/>
                  </a:lnTo>
                  <a:lnTo>
                    <a:pt x="106" y="33"/>
                  </a:lnTo>
                  <a:lnTo>
                    <a:pt x="106" y="35"/>
                  </a:lnTo>
                  <a:lnTo>
                    <a:pt x="108" y="35"/>
                  </a:lnTo>
                  <a:lnTo>
                    <a:pt x="108" y="35"/>
                  </a:lnTo>
                  <a:lnTo>
                    <a:pt x="110" y="35"/>
                  </a:lnTo>
                  <a:lnTo>
                    <a:pt x="110" y="36"/>
                  </a:lnTo>
                  <a:lnTo>
                    <a:pt x="110" y="36"/>
                  </a:lnTo>
                  <a:lnTo>
                    <a:pt x="110" y="36"/>
                  </a:lnTo>
                  <a:lnTo>
                    <a:pt x="110" y="38"/>
                  </a:lnTo>
                  <a:lnTo>
                    <a:pt x="108" y="40"/>
                  </a:lnTo>
                  <a:lnTo>
                    <a:pt x="108" y="40"/>
                  </a:lnTo>
                  <a:lnTo>
                    <a:pt x="108" y="42"/>
                  </a:lnTo>
                  <a:lnTo>
                    <a:pt x="108" y="44"/>
                  </a:lnTo>
                  <a:lnTo>
                    <a:pt x="108" y="44"/>
                  </a:lnTo>
                  <a:lnTo>
                    <a:pt x="108" y="45"/>
                  </a:lnTo>
                  <a:lnTo>
                    <a:pt x="108" y="45"/>
                  </a:lnTo>
                  <a:lnTo>
                    <a:pt x="108" y="47"/>
                  </a:lnTo>
                  <a:lnTo>
                    <a:pt x="108" y="47"/>
                  </a:lnTo>
                  <a:lnTo>
                    <a:pt x="108" y="49"/>
                  </a:lnTo>
                  <a:lnTo>
                    <a:pt x="108" y="51"/>
                  </a:lnTo>
                  <a:lnTo>
                    <a:pt x="108" y="51"/>
                  </a:lnTo>
                  <a:lnTo>
                    <a:pt x="108" y="51"/>
                  </a:lnTo>
                  <a:lnTo>
                    <a:pt x="106" y="53"/>
                  </a:lnTo>
                  <a:lnTo>
                    <a:pt x="105" y="53"/>
                  </a:lnTo>
                  <a:lnTo>
                    <a:pt x="103" y="53"/>
                  </a:lnTo>
                  <a:lnTo>
                    <a:pt x="101" y="51"/>
                  </a:lnTo>
                  <a:lnTo>
                    <a:pt x="101" y="53"/>
                  </a:lnTo>
                  <a:lnTo>
                    <a:pt x="99" y="53"/>
                  </a:lnTo>
                  <a:lnTo>
                    <a:pt x="99" y="53"/>
                  </a:lnTo>
                  <a:lnTo>
                    <a:pt x="99" y="53"/>
                  </a:lnTo>
                  <a:lnTo>
                    <a:pt x="97" y="53"/>
                  </a:lnTo>
                  <a:lnTo>
                    <a:pt x="97" y="53"/>
                  </a:lnTo>
                  <a:lnTo>
                    <a:pt x="97" y="53"/>
                  </a:lnTo>
                  <a:lnTo>
                    <a:pt x="97" y="53"/>
                  </a:lnTo>
                  <a:lnTo>
                    <a:pt x="97" y="54"/>
                  </a:lnTo>
                  <a:lnTo>
                    <a:pt x="97" y="54"/>
                  </a:lnTo>
                  <a:lnTo>
                    <a:pt x="97" y="54"/>
                  </a:lnTo>
                  <a:lnTo>
                    <a:pt x="97" y="54"/>
                  </a:lnTo>
                  <a:lnTo>
                    <a:pt x="92" y="56"/>
                  </a:lnTo>
                  <a:lnTo>
                    <a:pt x="90" y="58"/>
                  </a:lnTo>
                  <a:lnTo>
                    <a:pt x="88" y="58"/>
                  </a:lnTo>
                  <a:lnTo>
                    <a:pt x="88" y="58"/>
                  </a:lnTo>
                  <a:lnTo>
                    <a:pt x="88" y="60"/>
                  </a:lnTo>
                  <a:lnTo>
                    <a:pt x="88" y="60"/>
                  </a:lnTo>
                  <a:lnTo>
                    <a:pt x="88" y="60"/>
                  </a:lnTo>
                  <a:lnTo>
                    <a:pt x="88" y="60"/>
                  </a:lnTo>
                  <a:lnTo>
                    <a:pt x="88" y="60"/>
                  </a:lnTo>
                  <a:lnTo>
                    <a:pt x="88" y="62"/>
                  </a:lnTo>
                  <a:lnTo>
                    <a:pt x="90" y="62"/>
                  </a:lnTo>
                  <a:lnTo>
                    <a:pt x="90" y="62"/>
                  </a:lnTo>
                  <a:lnTo>
                    <a:pt x="90" y="63"/>
                  </a:lnTo>
                  <a:lnTo>
                    <a:pt x="90" y="62"/>
                  </a:lnTo>
                  <a:lnTo>
                    <a:pt x="90" y="62"/>
                  </a:lnTo>
                  <a:lnTo>
                    <a:pt x="90" y="62"/>
                  </a:lnTo>
                  <a:lnTo>
                    <a:pt x="92" y="62"/>
                  </a:lnTo>
                  <a:lnTo>
                    <a:pt x="92" y="62"/>
                  </a:lnTo>
                  <a:lnTo>
                    <a:pt x="92" y="62"/>
                  </a:lnTo>
                  <a:lnTo>
                    <a:pt x="92" y="63"/>
                  </a:lnTo>
                  <a:lnTo>
                    <a:pt x="92" y="63"/>
                  </a:lnTo>
                  <a:lnTo>
                    <a:pt x="94" y="63"/>
                  </a:lnTo>
                  <a:lnTo>
                    <a:pt x="94" y="65"/>
                  </a:lnTo>
                  <a:lnTo>
                    <a:pt x="92" y="65"/>
                  </a:lnTo>
                  <a:lnTo>
                    <a:pt x="92" y="65"/>
                  </a:lnTo>
                  <a:lnTo>
                    <a:pt x="92" y="65"/>
                  </a:lnTo>
                  <a:lnTo>
                    <a:pt x="90" y="65"/>
                  </a:lnTo>
                  <a:lnTo>
                    <a:pt x="90" y="67"/>
                  </a:lnTo>
                  <a:lnTo>
                    <a:pt x="90" y="67"/>
                  </a:lnTo>
                  <a:lnTo>
                    <a:pt x="88" y="67"/>
                  </a:lnTo>
                  <a:lnTo>
                    <a:pt x="88" y="67"/>
                  </a:lnTo>
                  <a:lnTo>
                    <a:pt x="88" y="69"/>
                  </a:lnTo>
                  <a:lnTo>
                    <a:pt x="88" y="69"/>
                  </a:lnTo>
                  <a:lnTo>
                    <a:pt x="88" y="69"/>
                  </a:lnTo>
                  <a:lnTo>
                    <a:pt x="90" y="71"/>
                  </a:lnTo>
                  <a:lnTo>
                    <a:pt x="90" y="73"/>
                  </a:lnTo>
                  <a:lnTo>
                    <a:pt x="90" y="73"/>
                  </a:lnTo>
                  <a:lnTo>
                    <a:pt x="90" y="74"/>
                  </a:lnTo>
                  <a:lnTo>
                    <a:pt x="94" y="76"/>
                  </a:lnTo>
                  <a:lnTo>
                    <a:pt x="92" y="76"/>
                  </a:lnTo>
                  <a:lnTo>
                    <a:pt x="92" y="78"/>
                  </a:lnTo>
                  <a:lnTo>
                    <a:pt x="92" y="78"/>
                  </a:lnTo>
                  <a:lnTo>
                    <a:pt x="90" y="78"/>
                  </a:lnTo>
                  <a:lnTo>
                    <a:pt x="88" y="78"/>
                  </a:lnTo>
                  <a:lnTo>
                    <a:pt x="87" y="80"/>
                  </a:lnTo>
                  <a:lnTo>
                    <a:pt x="85" y="80"/>
                  </a:lnTo>
                  <a:lnTo>
                    <a:pt x="83" y="80"/>
                  </a:lnTo>
                  <a:lnTo>
                    <a:pt x="79" y="76"/>
                  </a:lnTo>
                  <a:lnTo>
                    <a:pt x="78" y="76"/>
                  </a:lnTo>
                  <a:lnTo>
                    <a:pt x="76" y="76"/>
                  </a:lnTo>
                  <a:lnTo>
                    <a:pt x="76" y="76"/>
                  </a:lnTo>
                  <a:lnTo>
                    <a:pt x="74" y="76"/>
                  </a:lnTo>
                  <a:lnTo>
                    <a:pt x="74" y="76"/>
                  </a:lnTo>
                  <a:lnTo>
                    <a:pt x="74" y="76"/>
                  </a:lnTo>
                  <a:lnTo>
                    <a:pt x="72" y="74"/>
                  </a:lnTo>
                  <a:lnTo>
                    <a:pt x="72" y="74"/>
                  </a:lnTo>
                  <a:lnTo>
                    <a:pt x="70" y="74"/>
                  </a:lnTo>
                  <a:lnTo>
                    <a:pt x="70" y="76"/>
                  </a:lnTo>
                  <a:lnTo>
                    <a:pt x="69" y="78"/>
                  </a:lnTo>
                  <a:lnTo>
                    <a:pt x="67" y="78"/>
                  </a:lnTo>
                  <a:lnTo>
                    <a:pt x="65" y="78"/>
                  </a:lnTo>
                  <a:lnTo>
                    <a:pt x="65" y="76"/>
                  </a:lnTo>
                  <a:lnTo>
                    <a:pt x="65" y="76"/>
                  </a:lnTo>
                  <a:lnTo>
                    <a:pt x="65" y="76"/>
                  </a:lnTo>
                  <a:lnTo>
                    <a:pt x="65" y="76"/>
                  </a:lnTo>
                  <a:lnTo>
                    <a:pt x="60" y="73"/>
                  </a:lnTo>
                  <a:lnTo>
                    <a:pt x="58" y="73"/>
                  </a:lnTo>
                  <a:lnTo>
                    <a:pt x="58" y="73"/>
                  </a:lnTo>
                  <a:lnTo>
                    <a:pt x="60" y="71"/>
                  </a:lnTo>
                  <a:lnTo>
                    <a:pt x="60" y="71"/>
                  </a:lnTo>
                  <a:lnTo>
                    <a:pt x="58" y="71"/>
                  </a:lnTo>
                  <a:lnTo>
                    <a:pt x="58" y="71"/>
                  </a:lnTo>
                  <a:lnTo>
                    <a:pt x="58" y="69"/>
                  </a:lnTo>
                  <a:lnTo>
                    <a:pt x="58" y="69"/>
                  </a:lnTo>
                  <a:lnTo>
                    <a:pt x="56" y="69"/>
                  </a:lnTo>
                  <a:lnTo>
                    <a:pt x="56" y="67"/>
                  </a:lnTo>
                  <a:lnTo>
                    <a:pt x="54" y="67"/>
                  </a:lnTo>
                  <a:lnTo>
                    <a:pt x="54" y="65"/>
                  </a:lnTo>
                  <a:lnTo>
                    <a:pt x="54" y="63"/>
                  </a:lnTo>
                  <a:lnTo>
                    <a:pt x="54" y="63"/>
                  </a:lnTo>
                  <a:lnTo>
                    <a:pt x="54" y="63"/>
                  </a:lnTo>
                  <a:lnTo>
                    <a:pt x="54" y="63"/>
                  </a:lnTo>
                  <a:lnTo>
                    <a:pt x="54" y="63"/>
                  </a:lnTo>
                  <a:lnTo>
                    <a:pt x="52" y="63"/>
                  </a:lnTo>
                  <a:lnTo>
                    <a:pt x="52" y="65"/>
                  </a:lnTo>
                  <a:lnTo>
                    <a:pt x="52" y="65"/>
                  </a:lnTo>
                  <a:lnTo>
                    <a:pt x="50" y="67"/>
                  </a:lnTo>
                  <a:lnTo>
                    <a:pt x="50" y="69"/>
                  </a:lnTo>
                  <a:lnTo>
                    <a:pt x="50" y="69"/>
                  </a:lnTo>
                  <a:lnTo>
                    <a:pt x="50" y="69"/>
                  </a:lnTo>
                  <a:lnTo>
                    <a:pt x="49" y="71"/>
                  </a:lnTo>
                  <a:lnTo>
                    <a:pt x="49" y="73"/>
                  </a:lnTo>
                  <a:lnTo>
                    <a:pt x="49" y="73"/>
                  </a:lnTo>
                  <a:lnTo>
                    <a:pt x="47" y="74"/>
                  </a:lnTo>
                  <a:lnTo>
                    <a:pt x="45" y="76"/>
                  </a:lnTo>
                  <a:lnTo>
                    <a:pt x="43" y="76"/>
                  </a:lnTo>
                  <a:lnTo>
                    <a:pt x="41" y="76"/>
                  </a:lnTo>
                  <a:lnTo>
                    <a:pt x="40" y="76"/>
                  </a:lnTo>
                  <a:lnTo>
                    <a:pt x="38" y="76"/>
                  </a:lnTo>
                  <a:lnTo>
                    <a:pt x="36" y="74"/>
                  </a:lnTo>
                  <a:lnTo>
                    <a:pt x="34" y="76"/>
                  </a:lnTo>
                  <a:lnTo>
                    <a:pt x="32" y="76"/>
                  </a:lnTo>
                  <a:lnTo>
                    <a:pt x="31" y="76"/>
                  </a:lnTo>
                  <a:lnTo>
                    <a:pt x="31" y="76"/>
                  </a:lnTo>
                  <a:lnTo>
                    <a:pt x="31" y="76"/>
                  </a:lnTo>
                  <a:lnTo>
                    <a:pt x="31" y="76"/>
                  </a:lnTo>
                  <a:lnTo>
                    <a:pt x="29" y="76"/>
                  </a:lnTo>
                  <a:lnTo>
                    <a:pt x="27" y="76"/>
                  </a:lnTo>
                  <a:lnTo>
                    <a:pt x="27" y="76"/>
                  </a:lnTo>
                  <a:lnTo>
                    <a:pt x="27" y="74"/>
                  </a:lnTo>
                  <a:lnTo>
                    <a:pt x="25" y="74"/>
                  </a:lnTo>
                  <a:lnTo>
                    <a:pt x="25" y="74"/>
                  </a:lnTo>
                  <a:lnTo>
                    <a:pt x="23" y="74"/>
                  </a:lnTo>
                  <a:lnTo>
                    <a:pt x="23" y="74"/>
                  </a:lnTo>
                  <a:lnTo>
                    <a:pt x="23" y="74"/>
                  </a:lnTo>
                  <a:lnTo>
                    <a:pt x="23" y="76"/>
                  </a:lnTo>
                  <a:lnTo>
                    <a:pt x="23" y="76"/>
                  </a:lnTo>
                  <a:lnTo>
                    <a:pt x="23" y="78"/>
                  </a:lnTo>
                  <a:lnTo>
                    <a:pt x="22" y="78"/>
                  </a:lnTo>
                  <a:lnTo>
                    <a:pt x="20" y="80"/>
                  </a:lnTo>
                  <a:lnTo>
                    <a:pt x="20" y="80"/>
                  </a:lnTo>
                  <a:lnTo>
                    <a:pt x="20" y="80"/>
                  </a:lnTo>
                  <a:lnTo>
                    <a:pt x="16" y="80"/>
                  </a:lnTo>
                  <a:lnTo>
                    <a:pt x="16" y="80"/>
                  </a:lnTo>
                  <a:lnTo>
                    <a:pt x="16" y="80"/>
                  </a:lnTo>
                  <a:lnTo>
                    <a:pt x="13" y="78"/>
                  </a:lnTo>
                  <a:lnTo>
                    <a:pt x="9" y="78"/>
                  </a:lnTo>
                  <a:lnTo>
                    <a:pt x="7" y="78"/>
                  </a:lnTo>
                  <a:lnTo>
                    <a:pt x="5" y="76"/>
                  </a:lnTo>
                  <a:lnTo>
                    <a:pt x="4" y="76"/>
                  </a:lnTo>
                  <a:lnTo>
                    <a:pt x="2" y="74"/>
                  </a:lnTo>
                  <a:lnTo>
                    <a:pt x="0" y="74"/>
                  </a:lnTo>
                  <a:lnTo>
                    <a:pt x="0" y="74"/>
                  </a:lnTo>
                  <a:lnTo>
                    <a:pt x="0" y="74"/>
                  </a:lnTo>
                  <a:lnTo>
                    <a:pt x="0" y="76"/>
                  </a:lnTo>
                  <a:lnTo>
                    <a:pt x="2" y="78"/>
                  </a:lnTo>
                  <a:lnTo>
                    <a:pt x="2" y="78"/>
                  </a:lnTo>
                  <a:lnTo>
                    <a:pt x="2" y="78"/>
                  </a:lnTo>
                  <a:lnTo>
                    <a:pt x="2" y="78"/>
                  </a:lnTo>
                  <a:lnTo>
                    <a:pt x="2" y="80"/>
                  </a:lnTo>
                  <a:lnTo>
                    <a:pt x="2" y="80"/>
                  </a:lnTo>
                  <a:lnTo>
                    <a:pt x="2" y="80"/>
                  </a:lnTo>
                  <a:lnTo>
                    <a:pt x="0" y="80"/>
                  </a:lnTo>
                  <a:lnTo>
                    <a:pt x="2" y="83"/>
                  </a:lnTo>
                  <a:lnTo>
                    <a:pt x="4" y="85"/>
                  </a:lnTo>
                  <a:lnTo>
                    <a:pt x="4" y="85"/>
                  </a:lnTo>
                  <a:lnTo>
                    <a:pt x="2" y="85"/>
                  </a:lnTo>
                  <a:lnTo>
                    <a:pt x="2" y="85"/>
                  </a:lnTo>
                  <a:lnTo>
                    <a:pt x="2" y="87"/>
                  </a:lnTo>
                  <a:lnTo>
                    <a:pt x="4" y="87"/>
                  </a:lnTo>
                  <a:lnTo>
                    <a:pt x="4" y="87"/>
                  </a:lnTo>
                  <a:lnTo>
                    <a:pt x="5" y="87"/>
                  </a:lnTo>
                  <a:lnTo>
                    <a:pt x="5" y="87"/>
                  </a:lnTo>
                  <a:lnTo>
                    <a:pt x="5" y="89"/>
                  </a:lnTo>
                  <a:lnTo>
                    <a:pt x="4" y="89"/>
                  </a:lnTo>
                  <a:lnTo>
                    <a:pt x="4" y="89"/>
                  </a:lnTo>
                  <a:lnTo>
                    <a:pt x="4" y="89"/>
                  </a:lnTo>
                  <a:lnTo>
                    <a:pt x="4" y="89"/>
                  </a:lnTo>
                  <a:lnTo>
                    <a:pt x="5" y="91"/>
                  </a:lnTo>
                  <a:lnTo>
                    <a:pt x="5" y="91"/>
                  </a:lnTo>
                  <a:lnTo>
                    <a:pt x="5" y="91"/>
                  </a:lnTo>
                  <a:lnTo>
                    <a:pt x="5" y="91"/>
                  </a:lnTo>
                  <a:lnTo>
                    <a:pt x="4" y="91"/>
                  </a:lnTo>
                  <a:lnTo>
                    <a:pt x="4" y="91"/>
                  </a:lnTo>
                  <a:lnTo>
                    <a:pt x="4" y="92"/>
                  </a:lnTo>
                  <a:lnTo>
                    <a:pt x="5" y="92"/>
                  </a:lnTo>
                  <a:lnTo>
                    <a:pt x="5" y="92"/>
                  </a:lnTo>
                  <a:lnTo>
                    <a:pt x="5" y="94"/>
                  </a:lnTo>
                  <a:lnTo>
                    <a:pt x="5" y="94"/>
                  </a:lnTo>
                  <a:lnTo>
                    <a:pt x="5" y="94"/>
                  </a:lnTo>
                  <a:lnTo>
                    <a:pt x="5" y="96"/>
                  </a:lnTo>
                  <a:lnTo>
                    <a:pt x="5" y="96"/>
                  </a:lnTo>
                  <a:lnTo>
                    <a:pt x="4" y="96"/>
                  </a:lnTo>
                  <a:lnTo>
                    <a:pt x="4" y="96"/>
                  </a:lnTo>
                  <a:lnTo>
                    <a:pt x="5" y="96"/>
                  </a:lnTo>
                  <a:lnTo>
                    <a:pt x="5" y="98"/>
                  </a:lnTo>
                  <a:lnTo>
                    <a:pt x="5" y="98"/>
                  </a:lnTo>
                  <a:lnTo>
                    <a:pt x="5" y="98"/>
                  </a:lnTo>
                  <a:lnTo>
                    <a:pt x="5" y="98"/>
                  </a:lnTo>
                  <a:lnTo>
                    <a:pt x="5" y="98"/>
                  </a:lnTo>
                  <a:lnTo>
                    <a:pt x="5" y="100"/>
                  </a:lnTo>
                  <a:lnTo>
                    <a:pt x="5" y="100"/>
                  </a:lnTo>
                  <a:lnTo>
                    <a:pt x="5" y="101"/>
                  </a:lnTo>
                  <a:lnTo>
                    <a:pt x="5" y="101"/>
                  </a:lnTo>
                  <a:lnTo>
                    <a:pt x="7" y="100"/>
                  </a:lnTo>
                  <a:lnTo>
                    <a:pt x="9" y="100"/>
                  </a:lnTo>
                  <a:lnTo>
                    <a:pt x="11" y="100"/>
                  </a:lnTo>
                  <a:lnTo>
                    <a:pt x="11" y="101"/>
                  </a:lnTo>
                  <a:lnTo>
                    <a:pt x="7" y="101"/>
                  </a:lnTo>
                  <a:lnTo>
                    <a:pt x="5" y="101"/>
                  </a:lnTo>
                  <a:lnTo>
                    <a:pt x="7" y="103"/>
                  </a:lnTo>
                  <a:lnTo>
                    <a:pt x="7" y="103"/>
                  </a:lnTo>
                  <a:lnTo>
                    <a:pt x="7" y="105"/>
                  </a:lnTo>
                  <a:lnTo>
                    <a:pt x="7" y="105"/>
                  </a:lnTo>
                  <a:lnTo>
                    <a:pt x="7" y="105"/>
                  </a:lnTo>
                  <a:lnTo>
                    <a:pt x="9" y="107"/>
                  </a:lnTo>
                  <a:lnTo>
                    <a:pt x="9" y="107"/>
                  </a:lnTo>
                  <a:lnTo>
                    <a:pt x="9" y="107"/>
                  </a:lnTo>
                  <a:lnTo>
                    <a:pt x="13" y="110"/>
                  </a:lnTo>
                  <a:lnTo>
                    <a:pt x="14" y="112"/>
                  </a:lnTo>
                  <a:lnTo>
                    <a:pt x="14" y="116"/>
                  </a:lnTo>
                  <a:lnTo>
                    <a:pt x="16" y="116"/>
                  </a:lnTo>
                  <a:lnTo>
                    <a:pt x="16" y="116"/>
                  </a:lnTo>
                  <a:lnTo>
                    <a:pt x="14" y="118"/>
                  </a:lnTo>
                  <a:lnTo>
                    <a:pt x="14" y="118"/>
                  </a:lnTo>
                  <a:lnTo>
                    <a:pt x="14" y="118"/>
                  </a:lnTo>
                  <a:lnTo>
                    <a:pt x="16" y="118"/>
                  </a:lnTo>
                  <a:lnTo>
                    <a:pt x="16" y="118"/>
                  </a:lnTo>
                  <a:lnTo>
                    <a:pt x="18" y="118"/>
                  </a:lnTo>
                  <a:lnTo>
                    <a:pt x="16" y="119"/>
                  </a:lnTo>
                  <a:lnTo>
                    <a:pt x="16" y="119"/>
                  </a:lnTo>
                  <a:lnTo>
                    <a:pt x="16" y="119"/>
                  </a:lnTo>
                  <a:lnTo>
                    <a:pt x="14" y="119"/>
                  </a:lnTo>
                  <a:lnTo>
                    <a:pt x="14" y="119"/>
                  </a:lnTo>
                  <a:lnTo>
                    <a:pt x="14" y="119"/>
                  </a:lnTo>
                  <a:lnTo>
                    <a:pt x="16" y="121"/>
                  </a:lnTo>
                  <a:lnTo>
                    <a:pt x="16" y="121"/>
                  </a:lnTo>
                  <a:lnTo>
                    <a:pt x="18" y="121"/>
                  </a:lnTo>
                  <a:lnTo>
                    <a:pt x="18" y="121"/>
                  </a:lnTo>
                  <a:lnTo>
                    <a:pt x="18" y="121"/>
                  </a:lnTo>
                  <a:lnTo>
                    <a:pt x="18" y="121"/>
                  </a:lnTo>
                  <a:lnTo>
                    <a:pt x="18" y="121"/>
                  </a:lnTo>
                  <a:lnTo>
                    <a:pt x="18" y="121"/>
                  </a:lnTo>
                  <a:lnTo>
                    <a:pt x="18" y="121"/>
                  </a:lnTo>
                  <a:lnTo>
                    <a:pt x="18" y="123"/>
                  </a:lnTo>
                  <a:lnTo>
                    <a:pt x="18" y="123"/>
                  </a:lnTo>
                  <a:lnTo>
                    <a:pt x="18" y="123"/>
                  </a:lnTo>
                  <a:lnTo>
                    <a:pt x="20" y="123"/>
                  </a:lnTo>
                  <a:lnTo>
                    <a:pt x="20" y="123"/>
                  </a:lnTo>
                  <a:lnTo>
                    <a:pt x="20" y="125"/>
                  </a:lnTo>
                  <a:lnTo>
                    <a:pt x="20" y="125"/>
                  </a:lnTo>
                  <a:lnTo>
                    <a:pt x="20" y="127"/>
                  </a:lnTo>
                  <a:lnTo>
                    <a:pt x="22" y="127"/>
                  </a:lnTo>
                  <a:lnTo>
                    <a:pt x="22" y="125"/>
                  </a:lnTo>
                  <a:lnTo>
                    <a:pt x="20" y="125"/>
                  </a:lnTo>
                  <a:lnTo>
                    <a:pt x="20" y="123"/>
                  </a:lnTo>
                  <a:lnTo>
                    <a:pt x="20" y="123"/>
                  </a:lnTo>
                  <a:lnTo>
                    <a:pt x="20" y="123"/>
                  </a:lnTo>
                  <a:lnTo>
                    <a:pt x="20" y="123"/>
                  </a:lnTo>
                  <a:lnTo>
                    <a:pt x="20" y="121"/>
                  </a:lnTo>
                  <a:lnTo>
                    <a:pt x="20" y="123"/>
                  </a:lnTo>
                  <a:lnTo>
                    <a:pt x="20" y="123"/>
                  </a:lnTo>
                  <a:lnTo>
                    <a:pt x="22" y="123"/>
                  </a:lnTo>
                  <a:lnTo>
                    <a:pt x="22" y="123"/>
                  </a:lnTo>
                  <a:lnTo>
                    <a:pt x="22" y="123"/>
                  </a:lnTo>
                  <a:lnTo>
                    <a:pt x="22" y="123"/>
                  </a:lnTo>
                  <a:lnTo>
                    <a:pt x="22" y="123"/>
                  </a:lnTo>
                  <a:lnTo>
                    <a:pt x="22" y="123"/>
                  </a:lnTo>
                  <a:lnTo>
                    <a:pt x="23" y="123"/>
                  </a:lnTo>
                  <a:lnTo>
                    <a:pt x="25" y="123"/>
                  </a:lnTo>
                  <a:lnTo>
                    <a:pt x="25" y="123"/>
                  </a:lnTo>
                  <a:lnTo>
                    <a:pt x="25" y="123"/>
                  </a:lnTo>
                  <a:lnTo>
                    <a:pt x="23" y="123"/>
                  </a:lnTo>
                  <a:lnTo>
                    <a:pt x="23" y="123"/>
                  </a:lnTo>
                  <a:lnTo>
                    <a:pt x="23" y="121"/>
                  </a:lnTo>
                  <a:lnTo>
                    <a:pt x="23" y="121"/>
                  </a:lnTo>
                  <a:lnTo>
                    <a:pt x="23" y="121"/>
                  </a:lnTo>
                  <a:lnTo>
                    <a:pt x="23" y="121"/>
                  </a:lnTo>
                  <a:lnTo>
                    <a:pt x="23" y="119"/>
                  </a:lnTo>
                  <a:lnTo>
                    <a:pt x="25" y="119"/>
                  </a:lnTo>
                  <a:lnTo>
                    <a:pt x="25" y="119"/>
                  </a:lnTo>
                  <a:lnTo>
                    <a:pt x="25" y="119"/>
                  </a:lnTo>
                  <a:lnTo>
                    <a:pt x="25" y="119"/>
                  </a:lnTo>
                  <a:lnTo>
                    <a:pt x="25" y="119"/>
                  </a:lnTo>
                  <a:lnTo>
                    <a:pt x="25" y="119"/>
                  </a:lnTo>
                  <a:lnTo>
                    <a:pt x="25" y="118"/>
                  </a:lnTo>
                  <a:lnTo>
                    <a:pt x="23" y="118"/>
                  </a:lnTo>
                  <a:lnTo>
                    <a:pt x="23" y="118"/>
                  </a:lnTo>
                  <a:lnTo>
                    <a:pt x="25" y="118"/>
                  </a:lnTo>
                  <a:lnTo>
                    <a:pt x="25" y="118"/>
                  </a:lnTo>
                  <a:lnTo>
                    <a:pt x="27" y="118"/>
                  </a:lnTo>
                  <a:lnTo>
                    <a:pt x="27" y="118"/>
                  </a:lnTo>
                  <a:lnTo>
                    <a:pt x="27" y="118"/>
                  </a:lnTo>
                  <a:lnTo>
                    <a:pt x="27" y="118"/>
                  </a:lnTo>
                  <a:lnTo>
                    <a:pt x="27" y="116"/>
                  </a:lnTo>
                  <a:lnTo>
                    <a:pt x="27" y="116"/>
                  </a:lnTo>
                  <a:lnTo>
                    <a:pt x="27" y="116"/>
                  </a:lnTo>
                  <a:lnTo>
                    <a:pt x="27" y="116"/>
                  </a:lnTo>
                  <a:lnTo>
                    <a:pt x="27" y="116"/>
                  </a:lnTo>
                  <a:lnTo>
                    <a:pt x="27" y="116"/>
                  </a:lnTo>
                  <a:lnTo>
                    <a:pt x="27" y="116"/>
                  </a:lnTo>
                  <a:lnTo>
                    <a:pt x="27" y="114"/>
                  </a:lnTo>
                  <a:lnTo>
                    <a:pt x="27" y="114"/>
                  </a:lnTo>
                  <a:lnTo>
                    <a:pt x="27" y="114"/>
                  </a:lnTo>
                  <a:lnTo>
                    <a:pt x="27" y="114"/>
                  </a:lnTo>
                  <a:lnTo>
                    <a:pt x="27" y="114"/>
                  </a:lnTo>
                  <a:lnTo>
                    <a:pt x="27" y="114"/>
                  </a:lnTo>
                  <a:lnTo>
                    <a:pt x="29" y="112"/>
                  </a:lnTo>
                  <a:lnTo>
                    <a:pt x="29" y="112"/>
                  </a:lnTo>
                  <a:lnTo>
                    <a:pt x="29" y="110"/>
                  </a:lnTo>
                  <a:lnTo>
                    <a:pt x="29" y="110"/>
                  </a:lnTo>
                  <a:lnTo>
                    <a:pt x="27" y="110"/>
                  </a:lnTo>
                  <a:lnTo>
                    <a:pt x="27" y="110"/>
                  </a:lnTo>
                  <a:lnTo>
                    <a:pt x="27" y="110"/>
                  </a:lnTo>
                  <a:lnTo>
                    <a:pt x="27" y="109"/>
                  </a:lnTo>
                  <a:lnTo>
                    <a:pt x="27" y="107"/>
                  </a:lnTo>
                  <a:lnTo>
                    <a:pt x="27" y="107"/>
                  </a:lnTo>
                  <a:lnTo>
                    <a:pt x="27" y="109"/>
                  </a:lnTo>
                  <a:lnTo>
                    <a:pt x="27" y="109"/>
                  </a:lnTo>
                  <a:lnTo>
                    <a:pt x="27" y="109"/>
                  </a:lnTo>
                  <a:lnTo>
                    <a:pt x="29" y="110"/>
                  </a:lnTo>
                  <a:lnTo>
                    <a:pt x="29" y="110"/>
                  </a:lnTo>
                  <a:lnTo>
                    <a:pt x="29" y="112"/>
                  </a:lnTo>
                  <a:lnTo>
                    <a:pt x="29" y="112"/>
                  </a:lnTo>
                  <a:lnTo>
                    <a:pt x="29" y="114"/>
                  </a:lnTo>
                  <a:lnTo>
                    <a:pt x="29" y="114"/>
                  </a:lnTo>
                  <a:lnTo>
                    <a:pt x="29" y="114"/>
                  </a:lnTo>
                  <a:lnTo>
                    <a:pt x="29" y="112"/>
                  </a:lnTo>
                  <a:lnTo>
                    <a:pt x="31" y="112"/>
                  </a:lnTo>
                  <a:lnTo>
                    <a:pt x="31" y="112"/>
                  </a:lnTo>
                  <a:lnTo>
                    <a:pt x="31" y="112"/>
                  </a:lnTo>
                  <a:lnTo>
                    <a:pt x="32" y="112"/>
                  </a:lnTo>
                  <a:lnTo>
                    <a:pt x="32" y="112"/>
                  </a:lnTo>
                  <a:lnTo>
                    <a:pt x="32" y="112"/>
                  </a:lnTo>
                  <a:lnTo>
                    <a:pt x="32" y="110"/>
                  </a:lnTo>
                  <a:lnTo>
                    <a:pt x="34" y="109"/>
                  </a:lnTo>
                  <a:lnTo>
                    <a:pt x="32" y="107"/>
                  </a:lnTo>
                  <a:lnTo>
                    <a:pt x="32" y="107"/>
                  </a:lnTo>
                  <a:lnTo>
                    <a:pt x="32" y="107"/>
                  </a:lnTo>
                  <a:lnTo>
                    <a:pt x="32" y="107"/>
                  </a:lnTo>
                  <a:lnTo>
                    <a:pt x="32" y="107"/>
                  </a:lnTo>
                  <a:lnTo>
                    <a:pt x="32" y="107"/>
                  </a:lnTo>
                  <a:lnTo>
                    <a:pt x="32" y="105"/>
                  </a:lnTo>
                  <a:lnTo>
                    <a:pt x="32" y="105"/>
                  </a:lnTo>
                  <a:lnTo>
                    <a:pt x="32" y="105"/>
                  </a:lnTo>
                  <a:lnTo>
                    <a:pt x="34" y="105"/>
                  </a:lnTo>
                  <a:lnTo>
                    <a:pt x="34" y="103"/>
                  </a:lnTo>
                  <a:lnTo>
                    <a:pt x="34" y="103"/>
                  </a:lnTo>
                  <a:lnTo>
                    <a:pt x="34" y="101"/>
                  </a:lnTo>
                  <a:lnTo>
                    <a:pt x="34" y="101"/>
                  </a:lnTo>
                  <a:lnTo>
                    <a:pt x="36" y="101"/>
                  </a:lnTo>
                  <a:lnTo>
                    <a:pt x="36" y="100"/>
                  </a:lnTo>
                  <a:lnTo>
                    <a:pt x="36" y="100"/>
                  </a:lnTo>
                  <a:lnTo>
                    <a:pt x="36" y="100"/>
                  </a:lnTo>
                  <a:lnTo>
                    <a:pt x="38" y="98"/>
                  </a:lnTo>
                  <a:lnTo>
                    <a:pt x="38" y="92"/>
                  </a:lnTo>
                  <a:lnTo>
                    <a:pt x="38" y="91"/>
                  </a:lnTo>
                  <a:lnTo>
                    <a:pt x="40" y="87"/>
                  </a:lnTo>
                  <a:lnTo>
                    <a:pt x="41" y="85"/>
                  </a:lnTo>
                  <a:lnTo>
                    <a:pt x="41" y="85"/>
                  </a:lnTo>
                  <a:lnTo>
                    <a:pt x="43" y="85"/>
                  </a:lnTo>
                  <a:lnTo>
                    <a:pt x="43" y="85"/>
                  </a:lnTo>
                  <a:lnTo>
                    <a:pt x="45" y="87"/>
                  </a:lnTo>
                  <a:lnTo>
                    <a:pt x="50" y="89"/>
                  </a:lnTo>
                  <a:lnTo>
                    <a:pt x="50" y="91"/>
                  </a:lnTo>
                  <a:lnTo>
                    <a:pt x="52" y="91"/>
                  </a:lnTo>
                  <a:lnTo>
                    <a:pt x="52" y="91"/>
                  </a:lnTo>
                  <a:lnTo>
                    <a:pt x="52" y="91"/>
                  </a:lnTo>
                  <a:lnTo>
                    <a:pt x="52" y="89"/>
                  </a:lnTo>
                  <a:lnTo>
                    <a:pt x="52" y="89"/>
                  </a:lnTo>
                  <a:lnTo>
                    <a:pt x="52" y="89"/>
                  </a:lnTo>
                  <a:lnTo>
                    <a:pt x="54" y="89"/>
                  </a:lnTo>
                  <a:lnTo>
                    <a:pt x="54" y="91"/>
                  </a:lnTo>
                  <a:lnTo>
                    <a:pt x="54" y="91"/>
                  </a:lnTo>
                  <a:lnTo>
                    <a:pt x="54" y="92"/>
                  </a:lnTo>
                  <a:lnTo>
                    <a:pt x="54" y="92"/>
                  </a:lnTo>
                  <a:lnTo>
                    <a:pt x="56" y="92"/>
                  </a:lnTo>
                  <a:lnTo>
                    <a:pt x="58" y="96"/>
                  </a:lnTo>
                  <a:lnTo>
                    <a:pt x="63" y="101"/>
                  </a:lnTo>
                  <a:lnTo>
                    <a:pt x="67" y="101"/>
                  </a:lnTo>
                  <a:lnTo>
                    <a:pt x="67" y="103"/>
                  </a:lnTo>
                  <a:lnTo>
                    <a:pt x="69" y="103"/>
                  </a:lnTo>
                  <a:lnTo>
                    <a:pt x="69" y="105"/>
                  </a:lnTo>
                  <a:lnTo>
                    <a:pt x="70" y="112"/>
                  </a:lnTo>
                  <a:lnTo>
                    <a:pt x="70" y="114"/>
                  </a:lnTo>
                  <a:lnTo>
                    <a:pt x="70" y="114"/>
                  </a:lnTo>
                  <a:lnTo>
                    <a:pt x="70" y="116"/>
                  </a:lnTo>
                  <a:lnTo>
                    <a:pt x="69" y="119"/>
                  </a:lnTo>
                  <a:lnTo>
                    <a:pt x="69" y="121"/>
                  </a:lnTo>
                  <a:lnTo>
                    <a:pt x="69" y="125"/>
                  </a:lnTo>
                  <a:lnTo>
                    <a:pt x="70" y="127"/>
                  </a:lnTo>
                  <a:lnTo>
                    <a:pt x="70" y="129"/>
                  </a:lnTo>
                  <a:lnTo>
                    <a:pt x="70" y="129"/>
                  </a:lnTo>
                  <a:lnTo>
                    <a:pt x="69" y="130"/>
                  </a:lnTo>
                  <a:lnTo>
                    <a:pt x="70" y="132"/>
                  </a:lnTo>
                  <a:lnTo>
                    <a:pt x="76" y="139"/>
                  </a:lnTo>
                  <a:lnTo>
                    <a:pt x="76" y="141"/>
                  </a:lnTo>
                  <a:lnTo>
                    <a:pt x="76" y="141"/>
                  </a:lnTo>
                  <a:lnTo>
                    <a:pt x="78" y="141"/>
                  </a:lnTo>
                  <a:lnTo>
                    <a:pt x="78" y="143"/>
                  </a:lnTo>
                  <a:lnTo>
                    <a:pt x="79" y="143"/>
                  </a:lnTo>
                  <a:lnTo>
                    <a:pt x="81" y="145"/>
                  </a:lnTo>
                  <a:lnTo>
                    <a:pt x="83" y="148"/>
                  </a:lnTo>
                  <a:lnTo>
                    <a:pt x="90" y="156"/>
                  </a:lnTo>
                  <a:lnTo>
                    <a:pt x="90" y="156"/>
                  </a:lnTo>
                  <a:lnTo>
                    <a:pt x="96" y="157"/>
                  </a:lnTo>
                  <a:lnTo>
                    <a:pt x="96" y="157"/>
                  </a:lnTo>
                  <a:lnTo>
                    <a:pt x="97" y="161"/>
                  </a:lnTo>
                  <a:lnTo>
                    <a:pt x="97" y="161"/>
                  </a:lnTo>
                  <a:lnTo>
                    <a:pt x="101" y="161"/>
                  </a:lnTo>
                  <a:lnTo>
                    <a:pt x="101" y="161"/>
                  </a:lnTo>
                  <a:lnTo>
                    <a:pt x="101" y="163"/>
                  </a:lnTo>
                  <a:lnTo>
                    <a:pt x="101" y="163"/>
                  </a:lnTo>
                  <a:lnTo>
                    <a:pt x="96" y="161"/>
                  </a:lnTo>
                  <a:lnTo>
                    <a:pt x="96" y="161"/>
                  </a:lnTo>
                  <a:lnTo>
                    <a:pt x="92" y="159"/>
                  </a:lnTo>
                  <a:lnTo>
                    <a:pt x="90" y="159"/>
                  </a:lnTo>
                  <a:lnTo>
                    <a:pt x="88" y="157"/>
                  </a:lnTo>
                  <a:lnTo>
                    <a:pt x="88" y="157"/>
                  </a:lnTo>
                  <a:lnTo>
                    <a:pt x="88" y="157"/>
                  </a:lnTo>
                  <a:lnTo>
                    <a:pt x="88" y="159"/>
                  </a:lnTo>
                  <a:lnTo>
                    <a:pt x="90" y="159"/>
                  </a:lnTo>
                  <a:lnTo>
                    <a:pt x="90" y="159"/>
                  </a:lnTo>
                  <a:lnTo>
                    <a:pt x="90" y="159"/>
                  </a:lnTo>
                  <a:lnTo>
                    <a:pt x="90" y="159"/>
                  </a:lnTo>
                  <a:lnTo>
                    <a:pt x="90" y="161"/>
                  </a:lnTo>
                  <a:lnTo>
                    <a:pt x="88" y="161"/>
                  </a:lnTo>
                  <a:lnTo>
                    <a:pt x="90" y="163"/>
                  </a:lnTo>
                  <a:lnTo>
                    <a:pt x="88" y="163"/>
                  </a:lnTo>
                  <a:lnTo>
                    <a:pt x="88" y="163"/>
                  </a:lnTo>
                  <a:lnTo>
                    <a:pt x="88" y="161"/>
                  </a:lnTo>
                  <a:lnTo>
                    <a:pt x="85" y="159"/>
                  </a:lnTo>
                  <a:lnTo>
                    <a:pt x="85" y="159"/>
                  </a:lnTo>
                  <a:lnTo>
                    <a:pt x="85" y="161"/>
                  </a:lnTo>
                  <a:lnTo>
                    <a:pt x="85" y="161"/>
                  </a:lnTo>
                  <a:lnTo>
                    <a:pt x="85" y="161"/>
                  </a:lnTo>
                  <a:lnTo>
                    <a:pt x="85" y="161"/>
                  </a:lnTo>
                  <a:lnTo>
                    <a:pt x="85" y="161"/>
                  </a:lnTo>
                  <a:lnTo>
                    <a:pt x="85" y="161"/>
                  </a:lnTo>
                  <a:lnTo>
                    <a:pt x="85" y="161"/>
                  </a:lnTo>
                  <a:lnTo>
                    <a:pt x="85" y="163"/>
                  </a:lnTo>
                  <a:lnTo>
                    <a:pt x="85" y="163"/>
                  </a:lnTo>
                  <a:lnTo>
                    <a:pt x="83" y="163"/>
                  </a:lnTo>
                  <a:lnTo>
                    <a:pt x="83" y="161"/>
                  </a:lnTo>
                  <a:lnTo>
                    <a:pt x="83" y="161"/>
                  </a:lnTo>
                  <a:lnTo>
                    <a:pt x="81" y="161"/>
                  </a:lnTo>
                  <a:lnTo>
                    <a:pt x="81" y="161"/>
                  </a:lnTo>
                  <a:lnTo>
                    <a:pt x="81" y="163"/>
                  </a:lnTo>
                  <a:lnTo>
                    <a:pt x="83" y="165"/>
                  </a:lnTo>
                  <a:lnTo>
                    <a:pt x="83" y="165"/>
                  </a:lnTo>
                  <a:lnTo>
                    <a:pt x="83" y="166"/>
                  </a:lnTo>
                  <a:lnTo>
                    <a:pt x="85" y="170"/>
                  </a:lnTo>
                  <a:lnTo>
                    <a:pt x="87" y="170"/>
                  </a:lnTo>
                  <a:lnTo>
                    <a:pt x="85" y="170"/>
                  </a:lnTo>
                  <a:lnTo>
                    <a:pt x="87" y="172"/>
                  </a:lnTo>
                  <a:lnTo>
                    <a:pt x="87" y="172"/>
                  </a:lnTo>
                  <a:lnTo>
                    <a:pt x="87" y="172"/>
                  </a:lnTo>
                  <a:lnTo>
                    <a:pt x="88" y="174"/>
                  </a:lnTo>
                  <a:lnTo>
                    <a:pt x="88" y="174"/>
                  </a:lnTo>
                  <a:lnTo>
                    <a:pt x="92" y="177"/>
                  </a:lnTo>
                  <a:lnTo>
                    <a:pt x="92" y="177"/>
                  </a:lnTo>
                  <a:lnTo>
                    <a:pt x="94" y="179"/>
                  </a:lnTo>
                  <a:lnTo>
                    <a:pt x="94" y="181"/>
                  </a:lnTo>
                  <a:lnTo>
                    <a:pt x="97" y="185"/>
                  </a:lnTo>
                  <a:lnTo>
                    <a:pt x="97" y="185"/>
                  </a:lnTo>
                  <a:lnTo>
                    <a:pt x="97" y="185"/>
                  </a:lnTo>
                  <a:lnTo>
                    <a:pt x="97" y="185"/>
                  </a:lnTo>
                  <a:lnTo>
                    <a:pt x="99" y="186"/>
                  </a:lnTo>
                  <a:lnTo>
                    <a:pt x="99" y="186"/>
                  </a:lnTo>
                  <a:lnTo>
                    <a:pt x="99" y="186"/>
                  </a:lnTo>
                  <a:lnTo>
                    <a:pt x="99" y="186"/>
                  </a:lnTo>
                  <a:lnTo>
                    <a:pt x="101" y="186"/>
                  </a:lnTo>
                  <a:lnTo>
                    <a:pt x="101" y="186"/>
                  </a:lnTo>
                  <a:lnTo>
                    <a:pt x="103" y="188"/>
                  </a:lnTo>
                  <a:lnTo>
                    <a:pt x="103" y="188"/>
                  </a:lnTo>
                  <a:lnTo>
                    <a:pt x="105" y="190"/>
                  </a:lnTo>
                  <a:lnTo>
                    <a:pt x="106" y="192"/>
                  </a:lnTo>
                  <a:lnTo>
                    <a:pt x="108" y="194"/>
                  </a:lnTo>
                  <a:lnTo>
                    <a:pt x="108" y="194"/>
                  </a:lnTo>
                  <a:lnTo>
                    <a:pt x="108" y="194"/>
                  </a:lnTo>
                  <a:lnTo>
                    <a:pt x="108" y="194"/>
                  </a:lnTo>
                  <a:lnTo>
                    <a:pt x="108" y="194"/>
                  </a:lnTo>
                  <a:lnTo>
                    <a:pt x="108" y="194"/>
                  </a:lnTo>
                  <a:lnTo>
                    <a:pt x="108" y="194"/>
                  </a:lnTo>
                  <a:lnTo>
                    <a:pt x="108" y="194"/>
                  </a:lnTo>
                  <a:lnTo>
                    <a:pt x="106" y="192"/>
                  </a:lnTo>
                  <a:lnTo>
                    <a:pt x="106" y="194"/>
                  </a:lnTo>
                  <a:lnTo>
                    <a:pt x="108" y="194"/>
                  </a:lnTo>
                  <a:lnTo>
                    <a:pt x="110" y="194"/>
                  </a:lnTo>
                  <a:lnTo>
                    <a:pt x="110" y="195"/>
                  </a:lnTo>
                  <a:lnTo>
                    <a:pt x="110" y="197"/>
                  </a:lnTo>
                  <a:lnTo>
                    <a:pt x="114" y="197"/>
                  </a:lnTo>
                  <a:lnTo>
                    <a:pt x="115" y="197"/>
                  </a:lnTo>
                  <a:lnTo>
                    <a:pt x="115" y="197"/>
                  </a:lnTo>
                  <a:lnTo>
                    <a:pt x="117" y="199"/>
                  </a:lnTo>
                  <a:lnTo>
                    <a:pt x="117" y="199"/>
                  </a:lnTo>
                  <a:lnTo>
                    <a:pt x="119" y="201"/>
                  </a:lnTo>
                  <a:lnTo>
                    <a:pt x="119" y="201"/>
                  </a:lnTo>
                  <a:lnTo>
                    <a:pt x="119" y="201"/>
                  </a:lnTo>
                  <a:lnTo>
                    <a:pt x="119" y="201"/>
                  </a:lnTo>
                  <a:lnTo>
                    <a:pt x="119" y="201"/>
                  </a:lnTo>
                  <a:lnTo>
                    <a:pt x="121" y="201"/>
                  </a:lnTo>
                  <a:lnTo>
                    <a:pt x="121" y="203"/>
                  </a:lnTo>
                  <a:lnTo>
                    <a:pt x="123" y="203"/>
                  </a:lnTo>
                  <a:lnTo>
                    <a:pt x="123" y="201"/>
                  </a:lnTo>
                  <a:lnTo>
                    <a:pt x="123" y="203"/>
                  </a:lnTo>
                  <a:lnTo>
                    <a:pt x="123" y="203"/>
                  </a:lnTo>
                  <a:lnTo>
                    <a:pt x="123" y="203"/>
                  </a:lnTo>
                  <a:lnTo>
                    <a:pt x="123" y="203"/>
                  </a:lnTo>
                  <a:lnTo>
                    <a:pt x="123" y="204"/>
                  </a:lnTo>
                  <a:lnTo>
                    <a:pt x="123" y="204"/>
                  </a:lnTo>
                  <a:lnTo>
                    <a:pt x="123" y="204"/>
                  </a:lnTo>
                  <a:lnTo>
                    <a:pt x="123" y="204"/>
                  </a:lnTo>
                  <a:lnTo>
                    <a:pt x="123" y="204"/>
                  </a:lnTo>
                  <a:lnTo>
                    <a:pt x="121" y="204"/>
                  </a:lnTo>
                  <a:lnTo>
                    <a:pt x="121" y="204"/>
                  </a:lnTo>
                  <a:lnTo>
                    <a:pt x="121" y="204"/>
                  </a:lnTo>
                  <a:lnTo>
                    <a:pt x="121" y="204"/>
                  </a:lnTo>
                  <a:lnTo>
                    <a:pt x="123" y="204"/>
                  </a:lnTo>
                  <a:lnTo>
                    <a:pt x="123" y="206"/>
                  </a:lnTo>
                  <a:lnTo>
                    <a:pt x="121" y="206"/>
                  </a:lnTo>
                  <a:lnTo>
                    <a:pt x="121" y="206"/>
                  </a:lnTo>
                  <a:lnTo>
                    <a:pt x="121" y="206"/>
                  </a:lnTo>
                  <a:lnTo>
                    <a:pt x="121" y="208"/>
                  </a:lnTo>
                  <a:lnTo>
                    <a:pt x="121" y="208"/>
                  </a:lnTo>
                  <a:lnTo>
                    <a:pt x="121" y="208"/>
                  </a:lnTo>
                  <a:lnTo>
                    <a:pt x="121" y="208"/>
                  </a:lnTo>
                  <a:lnTo>
                    <a:pt x="123" y="208"/>
                  </a:lnTo>
                  <a:lnTo>
                    <a:pt x="121" y="210"/>
                  </a:lnTo>
                  <a:lnTo>
                    <a:pt x="121" y="210"/>
                  </a:lnTo>
                  <a:lnTo>
                    <a:pt x="121" y="210"/>
                  </a:lnTo>
                  <a:lnTo>
                    <a:pt x="121" y="210"/>
                  </a:lnTo>
                  <a:lnTo>
                    <a:pt x="123" y="210"/>
                  </a:lnTo>
                  <a:lnTo>
                    <a:pt x="123" y="210"/>
                  </a:lnTo>
                  <a:lnTo>
                    <a:pt x="123" y="210"/>
                  </a:lnTo>
                  <a:lnTo>
                    <a:pt x="121" y="212"/>
                  </a:lnTo>
                  <a:lnTo>
                    <a:pt x="123" y="212"/>
                  </a:lnTo>
                  <a:lnTo>
                    <a:pt x="123" y="212"/>
                  </a:lnTo>
                  <a:lnTo>
                    <a:pt x="123" y="212"/>
                  </a:lnTo>
                  <a:lnTo>
                    <a:pt x="123" y="212"/>
                  </a:lnTo>
                  <a:lnTo>
                    <a:pt x="125" y="212"/>
                  </a:lnTo>
                  <a:lnTo>
                    <a:pt x="125" y="212"/>
                  </a:lnTo>
                  <a:lnTo>
                    <a:pt x="125" y="212"/>
                  </a:lnTo>
                  <a:lnTo>
                    <a:pt x="125" y="213"/>
                  </a:lnTo>
                  <a:lnTo>
                    <a:pt x="125" y="213"/>
                  </a:lnTo>
                  <a:lnTo>
                    <a:pt x="125" y="213"/>
                  </a:lnTo>
                  <a:lnTo>
                    <a:pt x="125" y="213"/>
                  </a:lnTo>
                  <a:lnTo>
                    <a:pt x="123" y="213"/>
                  </a:lnTo>
                  <a:lnTo>
                    <a:pt x="123" y="213"/>
                  </a:lnTo>
                  <a:lnTo>
                    <a:pt x="123" y="215"/>
                  </a:lnTo>
                  <a:lnTo>
                    <a:pt x="123" y="215"/>
                  </a:lnTo>
                  <a:lnTo>
                    <a:pt x="123" y="215"/>
                  </a:lnTo>
                  <a:lnTo>
                    <a:pt x="123" y="213"/>
                  </a:lnTo>
                  <a:lnTo>
                    <a:pt x="123" y="213"/>
                  </a:lnTo>
                  <a:lnTo>
                    <a:pt x="125" y="215"/>
                  </a:lnTo>
                  <a:lnTo>
                    <a:pt x="125" y="215"/>
                  </a:lnTo>
                  <a:lnTo>
                    <a:pt x="126" y="215"/>
                  </a:lnTo>
                  <a:lnTo>
                    <a:pt x="126" y="215"/>
                  </a:lnTo>
                  <a:lnTo>
                    <a:pt x="126" y="215"/>
                  </a:lnTo>
                  <a:lnTo>
                    <a:pt x="126" y="215"/>
                  </a:lnTo>
                  <a:lnTo>
                    <a:pt x="126" y="215"/>
                  </a:lnTo>
                  <a:lnTo>
                    <a:pt x="128" y="215"/>
                  </a:lnTo>
                  <a:lnTo>
                    <a:pt x="130" y="217"/>
                  </a:lnTo>
                  <a:lnTo>
                    <a:pt x="132" y="217"/>
                  </a:lnTo>
                  <a:lnTo>
                    <a:pt x="130" y="215"/>
                  </a:lnTo>
                  <a:lnTo>
                    <a:pt x="134" y="215"/>
                  </a:lnTo>
                  <a:lnTo>
                    <a:pt x="134" y="215"/>
                  </a:lnTo>
                  <a:lnTo>
                    <a:pt x="134" y="213"/>
                  </a:lnTo>
                  <a:lnTo>
                    <a:pt x="132" y="213"/>
                  </a:lnTo>
                  <a:lnTo>
                    <a:pt x="132" y="213"/>
                  </a:lnTo>
                  <a:lnTo>
                    <a:pt x="137" y="213"/>
                  </a:lnTo>
                  <a:lnTo>
                    <a:pt x="139" y="212"/>
                  </a:lnTo>
                  <a:lnTo>
                    <a:pt x="141" y="212"/>
                  </a:lnTo>
                  <a:lnTo>
                    <a:pt x="141" y="212"/>
                  </a:lnTo>
                  <a:lnTo>
                    <a:pt x="141" y="212"/>
                  </a:lnTo>
                  <a:lnTo>
                    <a:pt x="143" y="212"/>
                  </a:lnTo>
                  <a:lnTo>
                    <a:pt x="146" y="212"/>
                  </a:lnTo>
                  <a:lnTo>
                    <a:pt x="148" y="212"/>
                  </a:lnTo>
                  <a:lnTo>
                    <a:pt x="150" y="212"/>
                  </a:lnTo>
                  <a:lnTo>
                    <a:pt x="148" y="213"/>
                  </a:lnTo>
                  <a:lnTo>
                    <a:pt x="146" y="213"/>
                  </a:lnTo>
                  <a:lnTo>
                    <a:pt x="146" y="213"/>
                  </a:lnTo>
                  <a:lnTo>
                    <a:pt x="144" y="213"/>
                  </a:lnTo>
                  <a:lnTo>
                    <a:pt x="144" y="213"/>
                  </a:lnTo>
                  <a:lnTo>
                    <a:pt x="148" y="213"/>
                  </a:lnTo>
                  <a:lnTo>
                    <a:pt x="150" y="215"/>
                  </a:lnTo>
                  <a:lnTo>
                    <a:pt x="152" y="215"/>
                  </a:lnTo>
                  <a:lnTo>
                    <a:pt x="152" y="213"/>
                  </a:lnTo>
                  <a:lnTo>
                    <a:pt x="152" y="213"/>
                  </a:lnTo>
                  <a:lnTo>
                    <a:pt x="152" y="213"/>
                  </a:lnTo>
                  <a:lnTo>
                    <a:pt x="152" y="215"/>
                  </a:lnTo>
                  <a:lnTo>
                    <a:pt x="152" y="215"/>
                  </a:lnTo>
                  <a:lnTo>
                    <a:pt x="152" y="215"/>
                  </a:lnTo>
                  <a:lnTo>
                    <a:pt x="157" y="219"/>
                  </a:lnTo>
                  <a:lnTo>
                    <a:pt x="161" y="219"/>
                  </a:lnTo>
                  <a:lnTo>
                    <a:pt x="162" y="221"/>
                  </a:lnTo>
                  <a:lnTo>
                    <a:pt x="170" y="221"/>
                  </a:lnTo>
                  <a:lnTo>
                    <a:pt x="170" y="222"/>
                  </a:lnTo>
                  <a:lnTo>
                    <a:pt x="170" y="222"/>
                  </a:lnTo>
                  <a:lnTo>
                    <a:pt x="170" y="222"/>
                  </a:lnTo>
                  <a:lnTo>
                    <a:pt x="171" y="224"/>
                  </a:lnTo>
                  <a:lnTo>
                    <a:pt x="177" y="230"/>
                  </a:lnTo>
                  <a:lnTo>
                    <a:pt x="177" y="230"/>
                  </a:lnTo>
                  <a:lnTo>
                    <a:pt x="177" y="230"/>
                  </a:lnTo>
                  <a:lnTo>
                    <a:pt x="177" y="230"/>
                  </a:lnTo>
                  <a:lnTo>
                    <a:pt x="179" y="230"/>
                  </a:lnTo>
                  <a:lnTo>
                    <a:pt x="179" y="231"/>
                  </a:lnTo>
                  <a:lnTo>
                    <a:pt x="179" y="231"/>
                  </a:lnTo>
                  <a:lnTo>
                    <a:pt x="179" y="231"/>
                  </a:lnTo>
                  <a:lnTo>
                    <a:pt x="179" y="233"/>
                  </a:lnTo>
                  <a:lnTo>
                    <a:pt x="179" y="233"/>
                  </a:lnTo>
                  <a:lnTo>
                    <a:pt x="181" y="233"/>
                  </a:lnTo>
                  <a:lnTo>
                    <a:pt x="181" y="233"/>
                  </a:lnTo>
                  <a:lnTo>
                    <a:pt x="181" y="233"/>
                  </a:lnTo>
                  <a:lnTo>
                    <a:pt x="181" y="235"/>
                  </a:lnTo>
                  <a:lnTo>
                    <a:pt x="181" y="235"/>
                  </a:lnTo>
                  <a:lnTo>
                    <a:pt x="182" y="235"/>
                  </a:lnTo>
                  <a:lnTo>
                    <a:pt x="184" y="237"/>
                  </a:lnTo>
                  <a:lnTo>
                    <a:pt x="191" y="241"/>
                  </a:lnTo>
                  <a:lnTo>
                    <a:pt x="193" y="244"/>
                  </a:lnTo>
                  <a:lnTo>
                    <a:pt x="195" y="246"/>
                  </a:lnTo>
                  <a:lnTo>
                    <a:pt x="197" y="244"/>
                  </a:lnTo>
                  <a:lnTo>
                    <a:pt x="197" y="244"/>
                  </a:lnTo>
                  <a:lnTo>
                    <a:pt x="197" y="246"/>
                  </a:lnTo>
                  <a:lnTo>
                    <a:pt x="197" y="246"/>
                  </a:lnTo>
                  <a:lnTo>
                    <a:pt x="197" y="246"/>
                  </a:lnTo>
                  <a:lnTo>
                    <a:pt x="197" y="248"/>
                  </a:lnTo>
                  <a:lnTo>
                    <a:pt x="199" y="248"/>
                  </a:lnTo>
                  <a:lnTo>
                    <a:pt x="199" y="248"/>
                  </a:lnTo>
                  <a:lnTo>
                    <a:pt x="197" y="248"/>
                  </a:lnTo>
                  <a:lnTo>
                    <a:pt x="197" y="248"/>
                  </a:lnTo>
                  <a:lnTo>
                    <a:pt x="199" y="248"/>
                  </a:lnTo>
                  <a:lnTo>
                    <a:pt x="199" y="248"/>
                  </a:lnTo>
                  <a:lnTo>
                    <a:pt x="200" y="246"/>
                  </a:lnTo>
                  <a:lnTo>
                    <a:pt x="200" y="248"/>
                  </a:lnTo>
                  <a:lnTo>
                    <a:pt x="199" y="248"/>
                  </a:lnTo>
                  <a:lnTo>
                    <a:pt x="199" y="248"/>
                  </a:lnTo>
                  <a:lnTo>
                    <a:pt x="199" y="250"/>
                  </a:lnTo>
                  <a:lnTo>
                    <a:pt x="200" y="250"/>
                  </a:lnTo>
                  <a:lnTo>
                    <a:pt x="200" y="251"/>
                  </a:lnTo>
                  <a:lnTo>
                    <a:pt x="200" y="251"/>
                  </a:lnTo>
                  <a:lnTo>
                    <a:pt x="202" y="253"/>
                  </a:lnTo>
                  <a:lnTo>
                    <a:pt x="202" y="251"/>
                  </a:lnTo>
                  <a:lnTo>
                    <a:pt x="204" y="253"/>
                  </a:lnTo>
                  <a:lnTo>
                    <a:pt x="204" y="253"/>
                  </a:lnTo>
                  <a:lnTo>
                    <a:pt x="204" y="253"/>
                  </a:lnTo>
                  <a:lnTo>
                    <a:pt x="208" y="253"/>
                  </a:lnTo>
                  <a:lnTo>
                    <a:pt x="208" y="251"/>
                  </a:lnTo>
                  <a:lnTo>
                    <a:pt x="208" y="250"/>
                  </a:lnTo>
                  <a:lnTo>
                    <a:pt x="208" y="250"/>
                  </a:lnTo>
                  <a:lnTo>
                    <a:pt x="208" y="250"/>
                  </a:lnTo>
                  <a:lnTo>
                    <a:pt x="208" y="250"/>
                  </a:lnTo>
                  <a:lnTo>
                    <a:pt x="208" y="246"/>
                  </a:lnTo>
                  <a:lnTo>
                    <a:pt x="206" y="244"/>
                  </a:lnTo>
                  <a:lnTo>
                    <a:pt x="204" y="244"/>
                  </a:lnTo>
                  <a:lnTo>
                    <a:pt x="199" y="239"/>
                  </a:lnTo>
                  <a:lnTo>
                    <a:pt x="197" y="239"/>
                  </a:lnTo>
                  <a:lnTo>
                    <a:pt x="197" y="237"/>
                  </a:lnTo>
                  <a:lnTo>
                    <a:pt x="197" y="237"/>
                  </a:lnTo>
                  <a:lnTo>
                    <a:pt x="195" y="235"/>
                  </a:lnTo>
                  <a:lnTo>
                    <a:pt x="195" y="235"/>
                  </a:lnTo>
                  <a:lnTo>
                    <a:pt x="195" y="233"/>
                  </a:lnTo>
                  <a:lnTo>
                    <a:pt x="193" y="233"/>
                  </a:lnTo>
                  <a:lnTo>
                    <a:pt x="191" y="231"/>
                  </a:lnTo>
                  <a:lnTo>
                    <a:pt x="190" y="228"/>
                  </a:lnTo>
                  <a:lnTo>
                    <a:pt x="190" y="224"/>
                  </a:lnTo>
                  <a:lnTo>
                    <a:pt x="190" y="219"/>
                  </a:lnTo>
                  <a:lnTo>
                    <a:pt x="190" y="217"/>
                  </a:lnTo>
                  <a:lnTo>
                    <a:pt x="188" y="217"/>
                  </a:lnTo>
                  <a:lnTo>
                    <a:pt x="182" y="215"/>
                  </a:lnTo>
                  <a:lnTo>
                    <a:pt x="179" y="213"/>
                  </a:lnTo>
                  <a:lnTo>
                    <a:pt x="179" y="213"/>
                  </a:lnTo>
                  <a:lnTo>
                    <a:pt x="177" y="212"/>
                  </a:lnTo>
                  <a:lnTo>
                    <a:pt x="175" y="208"/>
                  </a:lnTo>
                  <a:lnTo>
                    <a:pt x="166" y="201"/>
                  </a:lnTo>
                  <a:lnTo>
                    <a:pt x="161" y="195"/>
                  </a:lnTo>
                  <a:lnTo>
                    <a:pt x="161" y="195"/>
                  </a:lnTo>
                  <a:lnTo>
                    <a:pt x="161" y="194"/>
                  </a:lnTo>
                  <a:lnTo>
                    <a:pt x="159" y="192"/>
                  </a:lnTo>
                  <a:lnTo>
                    <a:pt x="159" y="192"/>
                  </a:lnTo>
                  <a:lnTo>
                    <a:pt x="157" y="190"/>
                  </a:lnTo>
                  <a:lnTo>
                    <a:pt x="155" y="186"/>
                  </a:lnTo>
                  <a:lnTo>
                    <a:pt x="153" y="185"/>
                  </a:lnTo>
                  <a:lnTo>
                    <a:pt x="152" y="183"/>
                  </a:lnTo>
                  <a:lnTo>
                    <a:pt x="152" y="181"/>
                  </a:lnTo>
                  <a:lnTo>
                    <a:pt x="150" y="181"/>
                  </a:lnTo>
                  <a:lnTo>
                    <a:pt x="150" y="181"/>
                  </a:lnTo>
                  <a:lnTo>
                    <a:pt x="148" y="179"/>
                  </a:lnTo>
                  <a:lnTo>
                    <a:pt x="146" y="179"/>
                  </a:lnTo>
                  <a:lnTo>
                    <a:pt x="146" y="177"/>
                  </a:lnTo>
                  <a:lnTo>
                    <a:pt x="146" y="177"/>
                  </a:lnTo>
                  <a:lnTo>
                    <a:pt x="146" y="175"/>
                  </a:lnTo>
                  <a:lnTo>
                    <a:pt x="144" y="175"/>
                  </a:lnTo>
                  <a:lnTo>
                    <a:pt x="144" y="175"/>
                  </a:lnTo>
                  <a:lnTo>
                    <a:pt x="143" y="175"/>
                  </a:lnTo>
                  <a:lnTo>
                    <a:pt x="143" y="175"/>
                  </a:lnTo>
                  <a:lnTo>
                    <a:pt x="141" y="174"/>
                  </a:lnTo>
                  <a:lnTo>
                    <a:pt x="141" y="174"/>
                  </a:lnTo>
                  <a:lnTo>
                    <a:pt x="139" y="170"/>
                  </a:lnTo>
                  <a:lnTo>
                    <a:pt x="139" y="170"/>
                  </a:lnTo>
                  <a:lnTo>
                    <a:pt x="137" y="166"/>
                  </a:lnTo>
                  <a:lnTo>
                    <a:pt x="135" y="166"/>
                  </a:lnTo>
                  <a:lnTo>
                    <a:pt x="135" y="163"/>
                  </a:lnTo>
                  <a:lnTo>
                    <a:pt x="135" y="161"/>
                  </a:lnTo>
                  <a:lnTo>
                    <a:pt x="135" y="159"/>
                  </a:lnTo>
                  <a:lnTo>
                    <a:pt x="135" y="159"/>
                  </a:lnTo>
                  <a:lnTo>
                    <a:pt x="135" y="157"/>
                  </a:lnTo>
                  <a:lnTo>
                    <a:pt x="135" y="157"/>
                  </a:lnTo>
                  <a:lnTo>
                    <a:pt x="135" y="156"/>
                  </a:lnTo>
                  <a:lnTo>
                    <a:pt x="135" y="156"/>
                  </a:lnTo>
                  <a:lnTo>
                    <a:pt x="135" y="156"/>
                  </a:lnTo>
                  <a:lnTo>
                    <a:pt x="135" y="156"/>
                  </a:lnTo>
                  <a:lnTo>
                    <a:pt x="134" y="154"/>
                  </a:lnTo>
                  <a:lnTo>
                    <a:pt x="134" y="154"/>
                  </a:lnTo>
                  <a:lnTo>
                    <a:pt x="132" y="154"/>
                  </a:lnTo>
                  <a:lnTo>
                    <a:pt x="132" y="154"/>
                  </a:lnTo>
                  <a:lnTo>
                    <a:pt x="132" y="154"/>
                  </a:lnTo>
                  <a:lnTo>
                    <a:pt x="132" y="154"/>
                  </a:lnTo>
                  <a:lnTo>
                    <a:pt x="134" y="152"/>
                  </a:lnTo>
                  <a:lnTo>
                    <a:pt x="134" y="152"/>
                  </a:lnTo>
                  <a:lnTo>
                    <a:pt x="134" y="152"/>
                  </a:lnTo>
                  <a:lnTo>
                    <a:pt x="134" y="150"/>
                  </a:lnTo>
                  <a:lnTo>
                    <a:pt x="132" y="147"/>
                  </a:lnTo>
                  <a:lnTo>
                    <a:pt x="132" y="145"/>
                  </a:lnTo>
                  <a:lnTo>
                    <a:pt x="132" y="145"/>
                  </a:lnTo>
                  <a:lnTo>
                    <a:pt x="130" y="143"/>
                  </a:lnTo>
                  <a:lnTo>
                    <a:pt x="130" y="143"/>
                  </a:lnTo>
                  <a:lnTo>
                    <a:pt x="128" y="143"/>
                  </a:lnTo>
                  <a:lnTo>
                    <a:pt x="126" y="143"/>
                  </a:lnTo>
                  <a:lnTo>
                    <a:pt x="126" y="143"/>
                  </a:lnTo>
                  <a:lnTo>
                    <a:pt x="126" y="141"/>
                  </a:lnTo>
                  <a:lnTo>
                    <a:pt x="126" y="141"/>
                  </a:lnTo>
                  <a:lnTo>
                    <a:pt x="126" y="139"/>
                  </a:lnTo>
                  <a:lnTo>
                    <a:pt x="128" y="139"/>
                  </a:lnTo>
                  <a:lnTo>
                    <a:pt x="128" y="139"/>
                  </a:lnTo>
                  <a:lnTo>
                    <a:pt x="128" y="138"/>
                  </a:lnTo>
                  <a:lnTo>
                    <a:pt x="126" y="138"/>
                  </a:lnTo>
                  <a:lnTo>
                    <a:pt x="126" y="138"/>
                  </a:lnTo>
                  <a:lnTo>
                    <a:pt x="126" y="136"/>
                  </a:lnTo>
                  <a:lnTo>
                    <a:pt x="125" y="136"/>
                  </a:lnTo>
                  <a:lnTo>
                    <a:pt x="125" y="136"/>
                  </a:lnTo>
                  <a:lnTo>
                    <a:pt x="125" y="136"/>
                  </a:lnTo>
                  <a:lnTo>
                    <a:pt x="123" y="134"/>
                  </a:lnTo>
                  <a:lnTo>
                    <a:pt x="123" y="132"/>
                  </a:lnTo>
                  <a:lnTo>
                    <a:pt x="123" y="132"/>
                  </a:lnTo>
                  <a:lnTo>
                    <a:pt x="121" y="132"/>
                  </a:lnTo>
                  <a:lnTo>
                    <a:pt x="121" y="132"/>
                  </a:lnTo>
                  <a:lnTo>
                    <a:pt x="121" y="132"/>
                  </a:lnTo>
                  <a:lnTo>
                    <a:pt x="121" y="132"/>
                  </a:lnTo>
                  <a:lnTo>
                    <a:pt x="121" y="132"/>
                  </a:lnTo>
                  <a:lnTo>
                    <a:pt x="121" y="130"/>
                  </a:lnTo>
                  <a:lnTo>
                    <a:pt x="119" y="130"/>
                  </a:lnTo>
                  <a:lnTo>
                    <a:pt x="119" y="130"/>
                  </a:lnTo>
                  <a:lnTo>
                    <a:pt x="119" y="130"/>
                  </a:lnTo>
                  <a:lnTo>
                    <a:pt x="119" y="130"/>
                  </a:lnTo>
                  <a:lnTo>
                    <a:pt x="119" y="130"/>
                  </a:lnTo>
                  <a:lnTo>
                    <a:pt x="117" y="130"/>
                  </a:lnTo>
                  <a:lnTo>
                    <a:pt x="117" y="132"/>
                  </a:lnTo>
                  <a:lnTo>
                    <a:pt x="117" y="132"/>
                  </a:lnTo>
                  <a:lnTo>
                    <a:pt x="115" y="132"/>
                  </a:lnTo>
                  <a:lnTo>
                    <a:pt x="115" y="132"/>
                  </a:lnTo>
                  <a:lnTo>
                    <a:pt x="115" y="130"/>
                  </a:lnTo>
                  <a:lnTo>
                    <a:pt x="115" y="130"/>
                  </a:lnTo>
                  <a:lnTo>
                    <a:pt x="114" y="130"/>
                  </a:lnTo>
                  <a:lnTo>
                    <a:pt x="114" y="129"/>
                  </a:lnTo>
                  <a:lnTo>
                    <a:pt x="114" y="129"/>
                  </a:lnTo>
                  <a:lnTo>
                    <a:pt x="112" y="127"/>
                  </a:lnTo>
                  <a:lnTo>
                    <a:pt x="112" y="125"/>
                  </a:lnTo>
                  <a:lnTo>
                    <a:pt x="112" y="125"/>
                  </a:lnTo>
                  <a:lnTo>
                    <a:pt x="112" y="123"/>
                  </a:lnTo>
                  <a:lnTo>
                    <a:pt x="112" y="123"/>
                  </a:lnTo>
                  <a:lnTo>
                    <a:pt x="114" y="123"/>
                  </a:lnTo>
                  <a:lnTo>
                    <a:pt x="114" y="121"/>
                  </a:lnTo>
                  <a:lnTo>
                    <a:pt x="114" y="119"/>
                  </a:lnTo>
                  <a:lnTo>
                    <a:pt x="112" y="119"/>
                  </a:lnTo>
                  <a:lnTo>
                    <a:pt x="112" y="118"/>
                  </a:lnTo>
                  <a:lnTo>
                    <a:pt x="112" y="116"/>
                  </a:lnTo>
                  <a:lnTo>
                    <a:pt x="112" y="114"/>
                  </a:lnTo>
                  <a:lnTo>
                    <a:pt x="112" y="114"/>
                  </a:lnTo>
                  <a:lnTo>
                    <a:pt x="114" y="112"/>
                  </a:lnTo>
                  <a:lnTo>
                    <a:pt x="114" y="110"/>
                  </a:lnTo>
                  <a:lnTo>
                    <a:pt x="114" y="109"/>
                  </a:lnTo>
                  <a:lnTo>
                    <a:pt x="114" y="107"/>
                  </a:lnTo>
                  <a:lnTo>
                    <a:pt x="114" y="105"/>
                  </a:lnTo>
                  <a:lnTo>
                    <a:pt x="114" y="103"/>
                  </a:lnTo>
                  <a:lnTo>
                    <a:pt x="114" y="100"/>
                  </a:lnTo>
                  <a:lnTo>
                    <a:pt x="114" y="98"/>
                  </a:lnTo>
                  <a:lnTo>
                    <a:pt x="115" y="98"/>
                  </a:lnTo>
                  <a:lnTo>
                    <a:pt x="115" y="96"/>
                  </a:lnTo>
                  <a:lnTo>
                    <a:pt x="117" y="96"/>
                  </a:lnTo>
                  <a:lnTo>
                    <a:pt x="119" y="94"/>
                  </a:lnTo>
                  <a:lnTo>
                    <a:pt x="125" y="96"/>
                  </a:lnTo>
                  <a:lnTo>
                    <a:pt x="125" y="94"/>
                  </a:lnTo>
                  <a:lnTo>
                    <a:pt x="126" y="94"/>
                  </a:lnTo>
                  <a:lnTo>
                    <a:pt x="126" y="96"/>
                  </a:lnTo>
                  <a:lnTo>
                    <a:pt x="126" y="96"/>
                  </a:lnTo>
                  <a:lnTo>
                    <a:pt x="126" y="96"/>
                  </a:lnTo>
                  <a:lnTo>
                    <a:pt x="126" y="98"/>
                  </a:lnTo>
                  <a:lnTo>
                    <a:pt x="126" y="98"/>
                  </a:lnTo>
                  <a:lnTo>
                    <a:pt x="126" y="98"/>
                  </a:lnTo>
                  <a:lnTo>
                    <a:pt x="128" y="98"/>
                  </a:lnTo>
                  <a:lnTo>
                    <a:pt x="128" y="98"/>
                  </a:lnTo>
                  <a:lnTo>
                    <a:pt x="130" y="100"/>
                  </a:lnTo>
                  <a:lnTo>
                    <a:pt x="130" y="103"/>
                  </a:lnTo>
                  <a:lnTo>
                    <a:pt x="132" y="103"/>
                  </a:lnTo>
                  <a:lnTo>
                    <a:pt x="135" y="109"/>
                  </a:lnTo>
                  <a:lnTo>
                    <a:pt x="137" y="109"/>
                  </a:lnTo>
                  <a:lnTo>
                    <a:pt x="139" y="110"/>
                  </a:lnTo>
                  <a:lnTo>
                    <a:pt x="141" y="110"/>
                  </a:lnTo>
                  <a:lnTo>
                    <a:pt x="143" y="110"/>
                  </a:lnTo>
                  <a:lnTo>
                    <a:pt x="143" y="109"/>
                  </a:lnTo>
                  <a:lnTo>
                    <a:pt x="143" y="109"/>
                  </a:lnTo>
                  <a:lnTo>
                    <a:pt x="143" y="107"/>
                  </a:lnTo>
                  <a:lnTo>
                    <a:pt x="144" y="105"/>
                  </a:lnTo>
                  <a:lnTo>
                    <a:pt x="144" y="105"/>
                  </a:lnTo>
                  <a:lnTo>
                    <a:pt x="144" y="103"/>
                  </a:lnTo>
                  <a:lnTo>
                    <a:pt x="144" y="103"/>
                  </a:lnTo>
                  <a:lnTo>
                    <a:pt x="144" y="103"/>
                  </a:lnTo>
                  <a:lnTo>
                    <a:pt x="144" y="101"/>
                  </a:lnTo>
                  <a:lnTo>
                    <a:pt x="144" y="101"/>
                  </a:lnTo>
                  <a:lnTo>
                    <a:pt x="146" y="101"/>
                  </a:lnTo>
                  <a:lnTo>
                    <a:pt x="146" y="101"/>
                  </a:lnTo>
                  <a:lnTo>
                    <a:pt x="148" y="100"/>
                  </a:lnTo>
                  <a:lnTo>
                    <a:pt x="150" y="96"/>
                  </a:lnTo>
                  <a:lnTo>
                    <a:pt x="152" y="94"/>
                  </a:lnTo>
                  <a:lnTo>
                    <a:pt x="155" y="94"/>
                  </a:lnTo>
                  <a:lnTo>
                    <a:pt x="164" y="98"/>
                  </a:lnTo>
                  <a:lnTo>
                    <a:pt x="166" y="98"/>
                  </a:lnTo>
                  <a:lnTo>
                    <a:pt x="166" y="98"/>
                  </a:lnTo>
                  <a:lnTo>
                    <a:pt x="166" y="96"/>
                  </a:lnTo>
                  <a:lnTo>
                    <a:pt x="166" y="96"/>
                  </a:lnTo>
                  <a:lnTo>
                    <a:pt x="166" y="94"/>
                  </a:lnTo>
                  <a:lnTo>
                    <a:pt x="168" y="94"/>
                  </a:lnTo>
                  <a:lnTo>
                    <a:pt x="168" y="94"/>
                  </a:lnTo>
                  <a:lnTo>
                    <a:pt x="168" y="94"/>
                  </a:lnTo>
                  <a:lnTo>
                    <a:pt x="168" y="92"/>
                  </a:lnTo>
                  <a:lnTo>
                    <a:pt x="170" y="92"/>
                  </a:lnTo>
                  <a:lnTo>
                    <a:pt x="170" y="92"/>
                  </a:lnTo>
                  <a:lnTo>
                    <a:pt x="170" y="92"/>
                  </a:lnTo>
                  <a:lnTo>
                    <a:pt x="170" y="91"/>
                  </a:lnTo>
                  <a:lnTo>
                    <a:pt x="171" y="91"/>
                  </a:lnTo>
                  <a:lnTo>
                    <a:pt x="171" y="91"/>
                  </a:lnTo>
                  <a:lnTo>
                    <a:pt x="171" y="92"/>
                  </a:lnTo>
                  <a:lnTo>
                    <a:pt x="173" y="92"/>
                  </a:lnTo>
                  <a:lnTo>
                    <a:pt x="171" y="92"/>
                  </a:lnTo>
                  <a:lnTo>
                    <a:pt x="173" y="94"/>
                  </a:lnTo>
                  <a:lnTo>
                    <a:pt x="173" y="94"/>
                  </a:lnTo>
                  <a:lnTo>
                    <a:pt x="173" y="92"/>
                  </a:lnTo>
                  <a:lnTo>
                    <a:pt x="173" y="92"/>
                  </a:lnTo>
                  <a:lnTo>
                    <a:pt x="173" y="92"/>
                  </a:lnTo>
                  <a:lnTo>
                    <a:pt x="175" y="94"/>
                  </a:lnTo>
                  <a:lnTo>
                    <a:pt x="175" y="94"/>
                  </a:lnTo>
                  <a:lnTo>
                    <a:pt x="175" y="92"/>
                  </a:lnTo>
                  <a:lnTo>
                    <a:pt x="175" y="94"/>
                  </a:lnTo>
                  <a:lnTo>
                    <a:pt x="175" y="94"/>
                  </a:lnTo>
                  <a:lnTo>
                    <a:pt x="175" y="94"/>
                  </a:lnTo>
                  <a:lnTo>
                    <a:pt x="175" y="94"/>
                  </a:lnTo>
                  <a:lnTo>
                    <a:pt x="177" y="94"/>
                  </a:lnTo>
                  <a:lnTo>
                    <a:pt x="177" y="94"/>
                  </a:lnTo>
                  <a:lnTo>
                    <a:pt x="177" y="94"/>
                  </a:lnTo>
                  <a:lnTo>
                    <a:pt x="179" y="96"/>
                  </a:lnTo>
                  <a:lnTo>
                    <a:pt x="181" y="98"/>
                  </a:lnTo>
                  <a:lnTo>
                    <a:pt x="182" y="98"/>
                  </a:lnTo>
                  <a:lnTo>
                    <a:pt x="184" y="100"/>
                  </a:lnTo>
                  <a:lnTo>
                    <a:pt x="186" y="100"/>
                  </a:lnTo>
                  <a:lnTo>
                    <a:pt x="188" y="100"/>
                  </a:lnTo>
                  <a:lnTo>
                    <a:pt x="188" y="100"/>
                  </a:lnTo>
                  <a:lnTo>
                    <a:pt x="190" y="98"/>
                  </a:lnTo>
                  <a:lnTo>
                    <a:pt x="191" y="98"/>
                  </a:lnTo>
                  <a:lnTo>
                    <a:pt x="191" y="98"/>
                  </a:lnTo>
                  <a:lnTo>
                    <a:pt x="193" y="100"/>
                  </a:lnTo>
                  <a:lnTo>
                    <a:pt x="193" y="100"/>
                  </a:lnTo>
                  <a:lnTo>
                    <a:pt x="195" y="100"/>
                  </a:lnTo>
                  <a:lnTo>
                    <a:pt x="195" y="100"/>
                  </a:lnTo>
                  <a:lnTo>
                    <a:pt x="197" y="100"/>
                  </a:lnTo>
                  <a:lnTo>
                    <a:pt x="197" y="100"/>
                  </a:lnTo>
                  <a:lnTo>
                    <a:pt x="197" y="100"/>
                  </a:lnTo>
                  <a:lnTo>
                    <a:pt x="197" y="100"/>
                  </a:lnTo>
                  <a:lnTo>
                    <a:pt x="199" y="100"/>
                  </a:lnTo>
                  <a:lnTo>
                    <a:pt x="199" y="100"/>
                  </a:lnTo>
                  <a:lnTo>
                    <a:pt x="199" y="100"/>
                  </a:lnTo>
                  <a:lnTo>
                    <a:pt x="199" y="100"/>
                  </a:lnTo>
                  <a:lnTo>
                    <a:pt x="199" y="101"/>
                  </a:lnTo>
                  <a:lnTo>
                    <a:pt x="199" y="101"/>
                  </a:lnTo>
                  <a:lnTo>
                    <a:pt x="199" y="101"/>
                  </a:lnTo>
                  <a:lnTo>
                    <a:pt x="200" y="100"/>
                  </a:lnTo>
                  <a:lnTo>
                    <a:pt x="200" y="101"/>
                  </a:lnTo>
                  <a:lnTo>
                    <a:pt x="199" y="101"/>
                  </a:lnTo>
                  <a:lnTo>
                    <a:pt x="200" y="101"/>
                  </a:lnTo>
                  <a:lnTo>
                    <a:pt x="202" y="101"/>
                  </a:lnTo>
                  <a:lnTo>
                    <a:pt x="204" y="101"/>
                  </a:lnTo>
                  <a:lnTo>
                    <a:pt x="204" y="101"/>
                  </a:lnTo>
                  <a:lnTo>
                    <a:pt x="206" y="101"/>
                  </a:lnTo>
                  <a:lnTo>
                    <a:pt x="208" y="100"/>
                  </a:lnTo>
                  <a:lnTo>
                    <a:pt x="208" y="98"/>
                  </a:lnTo>
                  <a:lnTo>
                    <a:pt x="209" y="100"/>
                  </a:lnTo>
                  <a:lnTo>
                    <a:pt x="211" y="100"/>
                  </a:lnTo>
                  <a:lnTo>
                    <a:pt x="213" y="101"/>
                  </a:lnTo>
                  <a:lnTo>
                    <a:pt x="215" y="105"/>
                  </a:lnTo>
                  <a:lnTo>
                    <a:pt x="217" y="105"/>
                  </a:lnTo>
                  <a:lnTo>
                    <a:pt x="217" y="105"/>
                  </a:lnTo>
                  <a:lnTo>
                    <a:pt x="218" y="105"/>
                  </a:lnTo>
                  <a:lnTo>
                    <a:pt x="218" y="105"/>
                  </a:lnTo>
                  <a:lnTo>
                    <a:pt x="220" y="105"/>
                  </a:lnTo>
                  <a:lnTo>
                    <a:pt x="220" y="105"/>
                  </a:lnTo>
                  <a:lnTo>
                    <a:pt x="222" y="103"/>
                  </a:lnTo>
                  <a:lnTo>
                    <a:pt x="226" y="100"/>
                  </a:lnTo>
                  <a:lnTo>
                    <a:pt x="226" y="100"/>
                  </a:lnTo>
                  <a:lnTo>
                    <a:pt x="226" y="100"/>
                  </a:lnTo>
                  <a:lnTo>
                    <a:pt x="227" y="100"/>
                  </a:lnTo>
                  <a:lnTo>
                    <a:pt x="229" y="103"/>
                  </a:lnTo>
                  <a:lnTo>
                    <a:pt x="231" y="103"/>
                  </a:lnTo>
                  <a:lnTo>
                    <a:pt x="231" y="103"/>
                  </a:lnTo>
                  <a:lnTo>
                    <a:pt x="233" y="103"/>
                  </a:lnTo>
                  <a:lnTo>
                    <a:pt x="233" y="103"/>
                  </a:lnTo>
                  <a:lnTo>
                    <a:pt x="233" y="103"/>
                  </a:lnTo>
                  <a:lnTo>
                    <a:pt x="235" y="103"/>
                  </a:lnTo>
                  <a:lnTo>
                    <a:pt x="235" y="103"/>
                  </a:lnTo>
                  <a:lnTo>
                    <a:pt x="235" y="101"/>
                  </a:lnTo>
                  <a:lnTo>
                    <a:pt x="235" y="101"/>
                  </a:lnTo>
                  <a:lnTo>
                    <a:pt x="235" y="100"/>
                  </a:lnTo>
                  <a:lnTo>
                    <a:pt x="236" y="100"/>
                  </a:lnTo>
                  <a:lnTo>
                    <a:pt x="236" y="100"/>
                  </a:lnTo>
                  <a:lnTo>
                    <a:pt x="238" y="100"/>
                  </a:lnTo>
                  <a:lnTo>
                    <a:pt x="240" y="101"/>
                  </a:lnTo>
                  <a:lnTo>
                    <a:pt x="242" y="101"/>
                  </a:lnTo>
                  <a:lnTo>
                    <a:pt x="246" y="101"/>
                  </a:lnTo>
                  <a:lnTo>
                    <a:pt x="246" y="103"/>
                  </a:lnTo>
                  <a:lnTo>
                    <a:pt x="247" y="103"/>
                  </a:lnTo>
                  <a:lnTo>
                    <a:pt x="247" y="105"/>
                  </a:lnTo>
                  <a:lnTo>
                    <a:pt x="247" y="105"/>
                  </a:lnTo>
                  <a:lnTo>
                    <a:pt x="249" y="105"/>
                  </a:lnTo>
                  <a:lnTo>
                    <a:pt x="249" y="105"/>
                  </a:lnTo>
                  <a:lnTo>
                    <a:pt x="249" y="105"/>
                  </a:lnTo>
                  <a:lnTo>
                    <a:pt x="251" y="107"/>
                  </a:lnTo>
                  <a:lnTo>
                    <a:pt x="253" y="107"/>
                  </a:lnTo>
                  <a:lnTo>
                    <a:pt x="253" y="105"/>
                  </a:lnTo>
                  <a:lnTo>
                    <a:pt x="253" y="105"/>
                  </a:lnTo>
                  <a:lnTo>
                    <a:pt x="253" y="103"/>
                  </a:lnTo>
                  <a:lnTo>
                    <a:pt x="253" y="103"/>
                  </a:lnTo>
                  <a:lnTo>
                    <a:pt x="253" y="103"/>
                  </a:lnTo>
                  <a:lnTo>
                    <a:pt x="253" y="103"/>
                  </a:lnTo>
                  <a:lnTo>
                    <a:pt x="255" y="103"/>
                  </a:lnTo>
                  <a:lnTo>
                    <a:pt x="255" y="103"/>
                  </a:lnTo>
                  <a:lnTo>
                    <a:pt x="255" y="103"/>
                  </a:lnTo>
                  <a:lnTo>
                    <a:pt x="256" y="103"/>
                  </a:lnTo>
                  <a:lnTo>
                    <a:pt x="256" y="103"/>
                  </a:lnTo>
                  <a:lnTo>
                    <a:pt x="256" y="103"/>
                  </a:lnTo>
                  <a:lnTo>
                    <a:pt x="256" y="103"/>
                  </a:lnTo>
                  <a:lnTo>
                    <a:pt x="256" y="105"/>
                  </a:lnTo>
                  <a:lnTo>
                    <a:pt x="256" y="105"/>
                  </a:lnTo>
                  <a:lnTo>
                    <a:pt x="258" y="105"/>
                  </a:lnTo>
                  <a:lnTo>
                    <a:pt x="258" y="105"/>
                  </a:lnTo>
                  <a:lnTo>
                    <a:pt x="258" y="105"/>
                  </a:lnTo>
                  <a:lnTo>
                    <a:pt x="258" y="105"/>
                  </a:lnTo>
                  <a:lnTo>
                    <a:pt x="258" y="105"/>
                  </a:lnTo>
                  <a:lnTo>
                    <a:pt x="258" y="105"/>
                  </a:lnTo>
                  <a:lnTo>
                    <a:pt x="258" y="105"/>
                  </a:lnTo>
                  <a:lnTo>
                    <a:pt x="260" y="105"/>
                  </a:lnTo>
                  <a:lnTo>
                    <a:pt x="260" y="105"/>
                  </a:lnTo>
                  <a:lnTo>
                    <a:pt x="260" y="105"/>
                  </a:lnTo>
                  <a:lnTo>
                    <a:pt x="262" y="109"/>
                  </a:lnTo>
                  <a:lnTo>
                    <a:pt x="262" y="109"/>
                  </a:lnTo>
                  <a:lnTo>
                    <a:pt x="264" y="109"/>
                  </a:lnTo>
                  <a:lnTo>
                    <a:pt x="264" y="110"/>
                  </a:lnTo>
                  <a:lnTo>
                    <a:pt x="265" y="110"/>
                  </a:lnTo>
                  <a:lnTo>
                    <a:pt x="265" y="110"/>
                  </a:lnTo>
                  <a:lnTo>
                    <a:pt x="265" y="110"/>
                  </a:lnTo>
                  <a:lnTo>
                    <a:pt x="265" y="110"/>
                  </a:lnTo>
                  <a:lnTo>
                    <a:pt x="265" y="110"/>
                  </a:lnTo>
                  <a:lnTo>
                    <a:pt x="265" y="110"/>
                  </a:lnTo>
                  <a:lnTo>
                    <a:pt x="265" y="112"/>
                  </a:lnTo>
                  <a:lnTo>
                    <a:pt x="265" y="112"/>
                  </a:lnTo>
                  <a:lnTo>
                    <a:pt x="265" y="112"/>
                  </a:lnTo>
                  <a:lnTo>
                    <a:pt x="265" y="112"/>
                  </a:lnTo>
                  <a:lnTo>
                    <a:pt x="265" y="112"/>
                  </a:lnTo>
                  <a:lnTo>
                    <a:pt x="264" y="114"/>
                  </a:lnTo>
                  <a:lnTo>
                    <a:pt x="264" y="114"/>
                  </a:lnTo>
                  <a:lnTo>
                    <a:pt x="265" y="116"/>
                  </a:lnTo>
                  <a:lnTo>
                    <a:pt x="265" y="118"/>
                  </a:lnTo>
                  <a:lnTo>
                    <a:pt x="267" y="119"/>
                  </a:lnTo>
                  <a:lnTo>
                    <a:pt x="267" y="119"/>
                  </a:lnTo>
                  <a:lnTo>
                    <a:pt x="269" y="119"/>
                  </a:lnTo>
                  <a:lnTo>
                    <a:pt x="269" y="119"/>
                  </a:lnTo>
                  <a:lnTo>
                    <a:pt x="276" y="119"/>
                  </a:lnTo>
                  <a:lnTo>
                    <a:pt x="276" y="119"/>
                  </a:lnTo>
                  <a:lnTo>
                    <a:pt x="274" y="118"/>
                  </a:lnTo>
                  <a:lnTo>
                    <a:pt x="274" y="116"/>
                  </a:lnTo>
                  <a:lnTo>
                    <a:pt x="276" y="116"/>
                  </a:lnTo>
                  <a:lnTo>
                    <a:pt x="276" y="116"/>
                  </a:lnTo>
                  <a:lnTo>
                    <a:pt x="278" y="118"/>
                  </a:lnTo>
                  <a:lnTo>
                    <a:pt x="278" y="118"/>
                  </a:lnTo>
                  <a:lnTo>
                    <a:pt x="280" y="116"/>
                  </a:lnTo>
                  <a:lnTo>
                    <a:pt x="280" y="116"/>
                  </a:lnTo>
                  <a:lnTo>
                    <a:pt x="280" y="114"/>
                  </a:lnTo>
                  <a:lnTo>
                    <a:pt x="282" y="114"/>
                  </a:lnTo>
                  <a:lnTo>
                    <a:pt x="282" y="114"/>
                  </a:lnTo>
                  <a:lnTo>
                    <a:pt x="282" y="114"/>
                  </a:lnTo>
                  <a:lnTo>
                    <a:pt x="282" y="112"/>
                  </a:lnTo>
                  <a:lnTo>
                    <a:pt x="282" y="112"/>
                  </a:lnTo>
                  <a:lnTo>
                    <a:pt x="280" y="112"/>
                  </a:lnTo>
                  <a:lnTo>
                    <a:pt x="280" y="112"/>
                  </a:lnTo>
                  <a:lnTo>
                    <a:pt x="280" y="110"/>
                  </a:lnTo>
                  <a:lnTo>
                    <a:pt x="280" y="110"/>
                  </a:lnTo>
                  <a:lnTo>
                    <a:pt x="280" y="109"/>
                  </a:lnTo>
                  <a:lnTo>
                    <a:pt x="280" y="109"/>
                  </a:lnTo>
                  <a:lnTo>
                    <a:pt x="280" y="109"/>
                  </a:lnTo>
                  <a:lnTo>
                    <a:pt x="280" y="107"/>
                  </a:lnTo>
                  <a:lnTo>
                    <a:pt x="280" y="105"/>
                  </a:lnTo>
                  <a:lnTo>
                    <a:pt x="280" y="103"/>
                  </a:lnTo>
                  <a:lnTo>
                    <a:pt x="280" y="103"/>
                  </a:lnTo>
                  <a:lnTo>
                    <a:pt x="278" y="101"/>
                  </a:lnTo>
                  <a:lnTo>
                    <a:pt x="278" y="101"/>
                  </a:lnTo>
                  <a:lnTo>
                    <a:pt x="278" y="101"/>
                  </a:lnTo>
                  <a:lnTo>
                    <a:pt x="278" y="101"/>
                  </a:lnTo>
                  <a:lnTo>
                    <a:pt x="278" y="100"/>
                  </a:lnTo>
                  <a:lnTo>
                    <a:pt x="282" y="100"/>
                  </a:lnTo>
                  <a:lnTo>
                    <a:pt x="282" y="100"/>
                  </a:lnTo>
                  <a:lnTo>
                    <a:pt x="282" y="100"/>
                  </a:lnTo>
                  <a:lnTo>
                    <a:pt x="282" y="98"/>
                  </a:lnTo>
                  <a:lnTo>
                    <a:pt x="282" y="96"/>
                  </a:lnTo>
                  <a:lnTo>
                    <a:pt x="283" y="96"/>
                  </a:lnTo>
                  <a:lnTo>
                    <a:pt x="283" y="96"/>
                  </a:lnTo>
                  <a:lnTo>
                    <a:pt x="283" y="98"/>
                  </a:lnTo>
                  <a:lnTo>
                    <a:pt x="285" y="98"/>
                  </a:lnTo>
                  <a:lnTo>
                    <a:pt x="285" y="100"/>
                  </a:lnTo>
                  <a:lnTo>
                    <a:pt x="287" y="100"/>
                  </a:lnTo>
                  <a:lnTo>
                    <a:pt x="289" y="98"/>
                  </a:lnTo>
                  <a:lnTo>
                    <a:pt x="289" y="98"/>
                  </a:lnTo>
                  <a:lnTo>
                    <a:pt x="289" y="98"/>
                  </a:lnTo>
                  <a:lnTo>
                    <a:pt x="289" y="98"/>
                  </a:lnTo>
                  <a:lnTo>
                    <a:pt x="289" y="98"/>
                  </a:lnTo>
                  <a:lnTo>
                    <a:pt x="291" y="98"/>
                  </a:lnTo>
                  <a:lnTo>
                    <a:pt x="291" y="98"/>
                  </a:lnTo>
                  <a:lnTo>
                    <a:pt x="291" y="98"/>
                  </a:lnTo>
                  <a:lnTo>
                    <a:pt x="294" y="98"/>
                  </a:lnTo>
                  <a:lnTo>
                    <a:pt x="294" y="98"/>
                  </a:lnTo>
                  <a:lnTo>
                    <a:pt x="296" y="98"/>
                  </a:lnTo>
                  <a:lnTo>
                    <a:pt x="296" y="96"/>
                  </a:lnTo>
                  <a:lnTo>
                    <a:pt x="296" y="94"/>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8" name="Google Shape;378;p16"/>
            <p:cNvSpPr/>
            <p:nvPr/>
          </p:nvSpPr>
          <p:spPr>
            <a:xfrm>
              <a:off x="8592195" y="5019742"/>
              <a:ext cx="571520" cy="325076"/>
            </a:xfrm>
            <a:custGeom>
              <a:avLst/>
              <a:gdLst/>
              <a:ahLst/>
              <a:cxnLst/>
              <a:rect l="l" t="t" r="r" b="b"/>
              <a:pathLst>
                <a:path w="315" h="202" extrusionOk="0">
                  <a:moveTo>
                    <a:pt x="315" y="47"/>
                  </a:moveTo>
                  <a:lnTo>
                    <a:pt x="315" y="45"/>
                  </a:lnTo>
                  <a:lnTo>
                    <a:pt x="313" y="45"/>
                  </a:lnTo>
                  <a:lnTo>
                    <a:pt x="313" y="43"/>
                  </a:lnTo>
                  <a:lnTo>
                    <a:pt x="313" y="43"/>
                  </a:lnTo>
                  <a:lnTo>
                    <a:pt x="313" y="34"/>
                  </a:lnTo>
                  <a:lnTo>
                    <a:pt x="313" y="34"/>
                  </a:lnTo>
                  <a:lnTo>
                    <a:pt x="306" y="34"/>
                  </a:lnTo>
                  <a:lnTo>
                    <a:pt x="295" y="32"/>
                  </a:lnTo>
                  <a:lnTo>
                    <a:pt x="284" y="27"/>
                  </a:lnTo>
                  <a:lnTo>
                    <a:pt x="282" y="25"/>
                  </a:lnTo>
                  <a:lnTo>
                    <a:pt x="280" y="18"/>
                  </a:lnTo>
                  <a:lnTo>
                    <a:pt x="280" y="16"/>
                  </a:lnTo>
                  <a:lnTo>
                    <a:pt x="280" y="16"/>
                  </a:lnTo>
                  <a:lnTo>
                    <a:pt x="277" y="16"/>
                  </a:lnTo>
                  <a:lnTo>
                    <a:pt x="273" y="18"/>
                  </a:lnTo>
                  <a:lnTo>
                    <a:pt x="269" y="20"/>
                  </a:lnTo>
                  <a:lnTo>
                    <a:pt x="268" y="16"/>
                  </a:lnTo>
                  <a:lnTo>
                    <a:pt x="268" y="16"/>
                  </a:lnTo>
                  <a:lnTo>
                    <a:pt x="266" y="14"/>
                  </a:lnTo>
                  <a:lnTo>
                    <a:pt x="266" y="14"/>
                  </a:lnTo>
                  <a:lnTo>
                    <a:pt x="262" y="14"/>
                  </a:lnTo>
                  <a:lnTo>
                    <a:pt x="253" y="14"/>
                  </a:lnTo>
                  <a:lnTo>
                    <a:pt x="253" y="14"/>
                  </a:lnTo>
                  <a:lnTo>
                    <a:pt x="251" y="12"/>
                  </a:lnTo>
                  <a:lnTo>
                    <a:pt x="251" y="12"/>
                  </a:lnTo>
                  <a:lnTo>
                    <a:pt x="248" y="10"/>
                  </a:lnTo>
                  <a:lnTo>
                    <a:pt x="248" y="9"/>
                  </a:lnTo>
                  <a:lnTo>
                    <a:pt x="248" y="7"/>
                  </a:lnTo>
                  <a:lnTo>
                    <a:pt x="246" y="7"/>
                  </a:lnTo>
                  <a:lnTo>
                    <a:pt x="246" y="7"/>
                  </a:lnTo>
                  <a:lnTo>
                    <a:pt x="246" y="7"/>
                  </a:lnTo>
                  <a:lnTo>
                    <a:pt x="244" y="7"/>
                  </a:lnTo>
                  <a:lnTo>
                    <a:pt x="239" y="5"/>
                  </a:lnTo>
                  <a:lnTo>
                    <a:pt x="235" y="3"/>
                  </a:lnTo>
                  <a:lnTo>
                    <a:pt x="233" y="3"/>
                  </a:lnTo>
                  <a:lnTo>
                    <a:pt x="228" y="5"/>
                  </a:lnTo>
                  <a:lnTo>
                    <a:pt x="222" y="7"/>
                  </a:lnTo>
                  <a:lnTo>
                    <a:pt x="221" y="9"/>
                  </a:lnTo>
                  <a:lnTo>
                    <a:pt x="219" y="9"/>
                  </a:lnTo>
                  <a:lnTo>
                    <a:pt x="219" y="9"/>
                  </a:lnTo>
                  <a:lnTo>
                    <a:pt x="217" y="9"/>
                  </a:lnTo>
                  <a:lnTo>
                    <a:pt x="217" y="9"/>
                  </a:lnTo>
                  <a:lnTo>
                    <a:pt x="217" y="9"/>
                  </a:lnTo>
                  <a:lnTo>
                    <a:pt x="215" y="9"/>
                  </a:lnTo>
                  <a:lnTo>
                    <a:pt x="204" y="10"/>
                  </a:lnTo>
                  <a:lnTo>
                    <a:pt x="201" y="12"/>
                  </a:lnTo>
                  <a:lnTo>
                    <a:pt x="199" y="12"/>
                  </a:lnTo>
                  <a:lnTo>
                    <a:pt x="195" y="14"/>
                  </a:lnTo>
                  <a:lnTo>
                    <a:pt x="192" y="14"/>
                  </a:lnTo>
                  <a:lnTo>
                    <a:pt x="190" y="16"/>
                  </a:lnTo>
                  <a:lnTo>
                    <a:pt x="188" y="18"/>
                  </a:lnTo>
                  <a:lnTo>
                    <a:pt x="186" y="20"/>
                  </a:lnTo>
                  <a:lnTo>
                    <a:pt x="186" y="20"/>
                  </a:lnTo>
                  <a:lnTo>
                    <a:pt x="181" y="25"/>
                  </a:lnTo>
                  <a:lnTo>
                    <a:pt x="179" y="25"/>
                  </a:lnTo>
                  <a:lnTo>
                    <a:pt x="179" y="27"/>
                  </a:lnTo>
                  <a:lnTo>
                    <a:pt x="177" y="29"/>
                  </a:lnTo>
                  <a:lnTo>
                    <a:pt x="176" y="30"/>
                  </a:lnTo>
                  <a:lnTo>
                    <a:pt x="174" y="32"/>
                  </a:lnTo>
                  <a:lnTo>
                    <a:pt x="174" y="32"/>
                  </a:lnTo>
                  <a:lnTo>
                    <a:pt x="174" y="34"/>
                  </a:lnTo>
                  <a:lnTo>
                    <a:pt x="170" y="34"/>
                  </a:lnTo>
                  <a:lnTo>
                    <a:pt x="170" y="34"/>
                  </a:lnTo>
                  <a:lnTo>
                    <a:pt x="166" y="34"/>
                  </a:lnTo>
                  <a:lnTo>
                    <a:pt x="166" y="36"/>
                  </a:lnTo>
                  <a:lnTo>
                    <a:pt x="166" y="36"/>
                  </a:lnTo>
                  <a:lnTo>
                    <a:pt x="165" y="38"/>
                  </a:lnTo>
                  <a:lnTo>
                    <a:pt x="163" y="38"/>
                  </a:lnTo>
                  <a:lnTo>
                    <a:pt x="163" y="38"/>
                  </a:lnTo>
                  <a:lnTo>
                    <a:pt x="161" y="38"/>
                  </a:lnTo>
                  <a:lnTo>
                    <a:pt x="161" y="38"/>
                  </a:lnTo>
                  <a:lnTo>
                    <a:pt x="157" y="38"/>
                  </a:lnTo>
                  <a:lnTo>
                    <a:pt x="157" y="38"/>
                  </a:lnTo>
                  <a:lnTo>
                    <a:pt x="157" y="38"/>
                  </a:lnTo>
                  <a:lnTo>
                    <a:pt x="156" y="39"/>
                  </a:lnTo>
                  <a:lnTo>
                    <a:pt x="154" y="39"/>
                  </a:lnTo>
                  <a:lnTo>
                    <a:pt x="152" y="39"/>
                  </a:lnTo>
                  <a:lnTo>
                    <a:pt x="150" y="38"/>
                  </a:lnTo>
                  <a:lnTo>
                    <a:pt x="148" y="38"/>
                  </a:lnTo>
                  <a:lnTo>
                    <a:pt x="148" y="38"/>
                  </a:lnTo>
                  <a:lnTo>
                    <a:pt x="147" y="36"/>
                  </a:lnTo>
                  <a:lnTo>
                    <a:pt x="145" y="36"/>
                  </a:lnTo>
                  <a:lnTo>
                    <a:pt x="138" y="34"/>
                  </a:lnTo>
                  <a:lnTo>
                    <a:pt x="132" y="32"/>
                  </a:lnTo>
                  <a:lnTo>
                    <a:pt x="121" y="34"/>
                  </a:lnTo>
                  <a:lnTo>
                    <a:pt x="120" y="32"/>
                  </a:lnTo>
                  <a:lnTo>
                    <a:pt x="116" y="32"/>
                  </a:lnTo>
                  <a:lnTo>
                    <a:pt x="109" y="29"/>
                  </a:lnTo>
                  <a:lnTo>
                    <a:pt x="107" y="29"/>
                  </a:lnTo>
                  <a:lnTo>
                    <a:pt x="105" y="30"/>
                  </a:lnTo>
                  <a:lnTo>
                    <a:pt x="103" y="32"/>
                  </a:lnTo>
                  <a:lnTo>
                    <a:pt x="101" y="32"/>
                  </a:lnTo>
                  <a:lnTo>
                    <a:pt x="100" y="32"/>
                  </a:lnTo>
                  <a:lnTo>
                    <a:pt x="92" y="32"/>
                  </a:lnTo>
                  <a:lnTo>
                    <a:pt x="91" y="32"/>
                  </a:lnTo>
                  <a:lnTo>
                    <a:pt x="74" y="29"/>
                  </a:lnTo>
                  <a:lnTo>
                    <a:pt x="71" y="27"/>
                  </a:lnTo>
                  <a:lnTo>
                    <a:pt x="69" y="27"/>
                  </a:lnTo>
                  <a:lnTo>
                    <a:pt x="65" y="27"/>
                  </a:lnTo>
                  <a:lnTo>
                    <a:pt x="65" y="27"/>
                  </a:lnTo>
                  <a:lnTo>
                    <a:pt x="64" y="27"/>
                  </a:lnTo>
                  <a:lnTo>
                    <a:pt x="58" y="23"/>
                  </a:lnTo>
                  <a:lnTo>
                    <a:pt x="49" y="23"/>
                  </a:lnTo>
                  <a:lnTo>
                    <a:pt x="45" y="23"/>
                  </a:lnTo>
                  <a:lnTo>
                    <a:pt x="44" y="25"/>
                  </a:lnTo>
                  <a:lnTo>
                    <a:pt x="42" y="25"/>
                  </a:lnTo>
                  <a:lnTo>
                    <a:pt x="40" y="25"/>
                  </a:lnTo>
                  <a:lnTo>
                    <a:pt x="36" y="27"/>
                  </a:lnTo>
                  <a:lnTo>
                    <a:pt x="29" y="27"/>
                  </a:lnTo>
                  <a:lnTo>
                    <a:pt x="27" y="27"/>
                  </a:lnTo>
                  <a:lnTo>
                    <a:pt x="27" y="25"/>
                  </a:lnTo>
                  <a:lnTo>
                    <a:pt x="26" y="23"/>
                  </a:lnTo>
                  <a:lnTo>
                    <a:pt x="26" y="23"/>
                  </a:lnTo>
                  <a:lnTo>
                    <a:pt x="27" y="18"/>
                  </a:lnTo>
                  <a:lnTo>
                    <a:pt x="27" y="16"/>
                  </a:lnTo>
                  <a:lnTo>
                    <a:pt x="29" y="16"/>
                  </a:lnTo>
                  <a:lnTo>
                    <a:pt x="29" y="14"/>
                  </a:lnTo>
                  <a:lnTo>
                    <a:pt x="31" y="14"/>
                  </a:lnTo>
                  <a:lnTo>
                    <a:pt x="33" y="14"/>
                  </a:lnTo>
                  <a:lnTo>
                    <a:pt x="35" y="12"/>
                  </a:lnTo>
                  <a:lnTo>
                    <a:pt x="36" y="10"/>
                  </a:lnTo>
                  <a:lnTo>
                    <a:pt x="35" y="9"/>
                  </a:lnTo>
                  <a:lnTo>
                    <a:pt x="35" y="9"/>
                  </a:lnTo>
                  <a:lnTo>
                    <a:pt x="33" y="9"/>
                  </a:lnTo>
                  <a:lnTo>
                    <a:pt x="31" y="7"/>
                  </a:lnTo>
                  <a:lnTo>
                    <a:pt x="29" y="7"/>
                  </a:lnTo>
                  <a:lnTo>
                    <a:pt x="18" y="0"/>
                  </a:lnTo>
                  <a:lnTo>
                    <a:pt x="17" y="0"/>
                  </a:lnTo>
                  <a:lnTo>
                    <a:pt x="15" y="1"/>
                  </a:lnTo>
                  <a:lnTo>
                    <a:pt x="15" y="1"/>
                  </a:lnTo>
                  <a:lnTo>
                    <a:pt x="15" y="3"/>
                  </a:lnTo>
                  <a:lnTo>
                    <a:pt x="15" y="3"/>
                  </a:lnTo>
                  <a:lnTo>
                    <a:pt x="13" y="3"/>
                  </a:lnTo>
                  <a:lnTo>
                    <a:pt x="13" y="3"/>
                  </a:lnTo>
                  <a:lnTo>
                    <a:pt x="15" y="5"/>
                  </a:lnTo>
                  <a:lnTo>
                    <a:pt x="15" y="5"/>
                  </a:lnTo>
                  <a:lnTo>
                    <a:pt x="13" y="7"/>
                  </a:lnTo>
                  <a:lnTo>
                    <a:pt x="13" y="7"/>
                  </a:lnTo>
                  <a:lnTo>
                    <a:pt x="13" y="7"/>
                  </a:lnTo>
                  <a:lnTo>
                    <a:pt x="13" y="9"/>
                  </a:lnTo>
                  <a:lnTo>
                    <a:pt x="13" y="10"/>
                  </a:lnTo>
                  <a:lnTo>
                    <a:pt x="13" y="10"/>
                  </a:lnTo>
                  <a:lnTo>
                    <a:pt x="13" y="10"/>
                  </a:lnTo>
                  <a:lnTo>
                    <a:pt x="11" y="10"/>
                  </a:lnTo>
                  <a:lnTo>
                    <a:pt x="11" y="10"/>
                  </a:lnTo>
                  <a:lnTo>
                    <a:pt x="9" y="12"/>
                  </a:lnTo>
                  <a:lnTo>
                    <a:pt x="9" y="14"/>
                  </a:lnTo>
                  <a:lnTo>
                    <a:pt x="9" y="14"/>
                  </a:lnTo>
                  <a:lnTo>
                    <a:pt x="8" y="14"/>
                  </a:lnTo>
                  <a:lnTo>
                    <a:pt x="8" y="14"/>
                  </a:lnTo>
                  <a:lnTo>
                    <a:pt x="6" y="14"/>
                  </a:lnTo>
                  <a:lnTo>
                    <a:pt x="4" y="14"/>
                  </a:lnTo>
                  <a:lnTo>
                    <a:pt x="4" y="16"/>
                  </a:lnTo>
                  <a:lnTo>
                    <a:pt x="4" y="16"/>
                  </a:lnTo>
                  <a:lnTo>
                    <a:pt x="4" y="20"/>
                  </a:lnTo>
                  <a:lnTo>
                    <a:pt x="4" y="20"/>
                  </a:lnTo>
                  <a:lnTo>
                    <a:pt x="4" y="20"/>
                  </a:lnTo>
                  <a:lnTo>
                    <a:pt x="2" y="21"/>
                  </a:lnTo>
                  <a:lnTo>
                    <a:pt x="2" y="21"/>
                  </a:lnTo>
                  <a:lnTo>
                    <a:pt x="2" y="23"/>
                  </a:lnTo>
                  <a:lnTo>
                    <a:pt x="2" y="25"/>
                  </a:lnTo>
                  <a:lnTo>
                    <a:pt x="2" y="27"/>
                  </a:lnTo>
                  <a:lnTo>
                    <a:pt x="0" y="29"/>
                  </a:lnTo>
                  <a:lnTo>
                    <a:pt x="2" y="30"/>
                  </a:lnTo>
                  <a:lnTo>
                    <a:pt x="2" y="32"/>
                  </a:lnTo>
                  <a:lnTo>
                    <a:pt x="2" y="32"/>
                  </a:lnTo>
                  <a:lnTo>
                    <a:pt x="2" y="34"/>
                  </a:lnTo>
                  <a:lnTo>
                    <a:pt x="2" y="34"/>
                  </a:lnTo>
                  <a:lnTo>
                    <a:pt x="4" y="36"/>
                  </a:lnTo>
                  <a:lnTo>
                    <a:pt x="4" y="36"/>
                  </a:lnTo>
                  <a:lnTo>
                    <a:pt x="4" y="38"/>
                  </a:lnTo>
                  <a:lnTo>
                    <a:pt x="4" y="38"/>
                  </a:lnTo>
                  <a:lnTo>
                    <a:pt x="6" y="38"/>
                  </a:lnTo>
                  <a:lnTo>
                    <a:pt x="6" y="39"/>
                  </a:lnTo>
                  <a:lnTo>
                    <a:pt x="8" y="39"/>
                  </a:lnTo>
                  <a:lnTo>
                    <a:pt x="8" y="41"/>
                  </a:lnTo>
                  <a:lnTo>
                    <a:pt x="8" y="41"/>
                  </a:lnTo>
                  <a:lnTo>
                    <a:pt x="8" y="43"/>
                  </a:lnTo>
                  <a:lnTo>
                    <a:pt x="8" y="43"/>
                  </a:lnTo>
                  <a:lnTo>
                    <a:pt x="8" y="43"/>
                  </a:lnTo>
                  <a:lnTo>
                    <a:pt x="8" y="43"/>
                  </a:lnTo>
                  <a:lnTo>
                    <a:pt x="8" y="43"/>
                  </a:lnTo>
                  <a:lnTo>
                    <a:pt x="8" y="43"/>
                  </a:lnTo>
                  <a:lnTo>
                    <a:pt x="8" y="43"/>
                  </a:lnTo>
                  <a:lnTo>
                    <a:pt x="8" y="43"/>
                  </a:lnTo>
                  <a:lnTo>
                    <a:pt x="8" y="45"/>
                  </a:lnTo>
                  <a:lnTo>
                    <a:pt x="8" y="45"/>
                  </a:lnTo>
                  <a:lnTo>
                    <a:pt x="8" y="45"/>
                  </a:lnTo>
                  <a:lnTo>
                    <a:pt x="8" y="45"/>
                  </a:lnTo>
                  <a:lnTo>
                    <a:pt x="8" y="45"/>
                  </a:lnTo>
                  <a:lnTo>
                    <a:pt x="8" y="45"/>
                  </a:lnTo>
                  <a:lnTo>
                    <a:pt x="8" y="45"/>
                  </a:lnTo>
                  <a:lnTo>
                    <a:pt x="8" y="47"/>
                  </a:lnTo>
                  <a:lnTo>
                    <a:pt x="8" y="47"/>
                  </a:lnTo>
                  <a:lnTo>
                    <a:pt x="9" y="50"/>
                  </a:lnTo>
                  <a:lnTo>
                    <a:pt x="9" y="52"/>
                  </a:lnTo>
                  <a:lnTo>
                    <a:pt x="9" y="52"/>
                  </a:lnTo>
                  <a:lnTo>
                    <a:pt x="11" y="54"/>
                  </a:lnTo>
                  <a:lnTo>
                    <a:pt x="13" y="54"/>
                  </a:lnTo>
                  <a:lnTo>
                    <a:pt x="13" y="54"/>
                  </a:lnTo>
                  <a:lnTo>
                    <a:pt x="13" y="54"/>
                  </a:lnTo>
                  <a:lnTo>
                    <a:pt x="15" y="56"/>
                  </a:lnTo>
                  <a:lnTo>
                    <a:pt x="15" y="56"/>
                  </a:lnTo>
                  <a:lnTo>
                    <a:pt x="15" y="56"/>
                  </a:lnTo>
                  <a:lnTo>
                    <a:pt x="17" y="56"/>
                  </a:lnTo>
                  <a:lnTo>
                    <a:pt x="17" y="56"/>
                  </a:lnTo>
                  <a:lnTo>
                    <a:pt x="17" y="57"/>
                  </a:lnTo>
                  <a:lnTo>
                    <a:pt x="17" y="57"/>
                  </a:lnTo>
                  <a:lnTo>
                    <a:pt x="17" y="57"/>
                  </a:lnTo>
                  <a:lnTo>
                    <a:pt x="18" y="57"/>
                  </a:lnTo>
                  <a:lnTo>
                    <a:pt x="18" y="57"/>
                  </a:lnTo>
                  <a:lnTo>
                    <a:pt x="20" y="57"/>
                  </a:lnTo>
                  <a:lnTo>
                    <a:pt x="20" y="57"/>
                  </a:lnTo>
                  <a:lnTo>
                    <a:pt x="20" y="57"/>
                  </a:lnTo>
                  <a:lnTo>
                    <a:pt x="24" y="61"/>
                  </a:lnTo>
                  <a:lnTo>
                    <a:pt x="24" y="63"/>
                  </a:lnTo>
                  <a:lnTo>
                    <a:pt x="24" y="63"/>
                  </a:lnTo>
                  <a:lnTo>
                    <a:pt x="26" y="65"/>
                  </a:lnTo>
                  <a:lnTo>
                    <a:pt x="26" y="65"/>
                  </a:lnTo>
                  <a:lnTo>
                    <a:pt x="26" y="65"/>
                  </a:lnTo>
                  <a:lnTo>
                    <a:pt x="26" y="66"/>
                  </a:lnTo>
                  <a:lnTo>
                    <a:pt x="27" y="68"/>
                  </a:lnTo>
                  <a:lnTo>
                    <a:pt x="29" y="68"/>
                  </a:lnTo>
                  <a:lnTo>
                    <a:pt x="29" y="70"/>
                  </a:lnTo>
                  <a:lnTo>
                    <a:pt x="31" y="70"/>
                  </a:lnTo>
                  <a:lnTo>
                    <a:pt x="33" y="70"/>
                  </a:lnTo>
                  <a:lnTo>
                    <a:pt x="33" y="72"/>
                  </a:lnTo>
                  <a:lnTo>
                    <a:pt x="33" y="72"/>
                  </a:lnTo>
                  <a:lnTo>
                    <a:pt x="33" y="74"/>
                  </a:lnTo>
                  <a:lnTo>
                    <a:pt x="31" y="77"/>
                  </a:lnTo>
                  <a:lnTo>
                    <a:pt x="31" y="79"/>
                  </a:lnTo>
                  <a:lnTo>
                    <a:pt x="29" y="79"/>
                  </a:lnTo>
                  <a:lnTo>
                    <a:pt x="29" y="79"/>
                  </a:lnTo>
                  <a:lnTo>
                    <a:pt x="29" y="79"/>
                  </a:lnTo>
                  <a:lnTo>
                    <a:pt x="29" y="79"/>
                  </a:lnTo>
                  <a:lnTo>
                    <a:pt x="27" y="81"/>
                  </a:lnTo>
                  <a:lnTo>
                    <a:pt x="27" y="81"/>
                  </a:lnTo>
                  <a:lnTo>
                    <a:pt x="26" y="83"/>
                  </a:lnTo>
                  <a:lnTo>
                    <a:pt x="26" y="85"/>
                  </a:lnTo>
                  <a:lnTo>
                    <a:pt x="26" y="85"/>
                  </a:lnTo>
                  <a:lnTo>
                    <a:pt x="26" y="85"/>
                  </a:lnTo>
                  <a:lnTo>
                    <a:pt x="26" y="85"/>
                  </a:lnTo>
                  <a:lnTo>
                    <a:pt x="24" y="85"/>
                  </a:lnTo>
                  <a:lnTo>
                    <a:pt x="24" y="85"/>
                  </a:lnTo>
                  <a:lnTo>
                    <a:pt x="22" y="86"/>
                  </a:lnTo>
                  <a:lnTo>
                    <a:pt x="22" y="86"/>
                  </a:lnTo>
                  <a:lnTo>
                    <a:pt x="22" y="86"/>
                  </a:lnTo>
                  <a:lnTo>
                    <a:pt x="20" y="90"/>
                  </a:lnTo>
                  <a:lnTo>
                    <a:pt x="20" y="92"/>
                  </a:lnTo>
                  <a:lnTo>
                    <a:pt x="20" y="92"/>
                  </a:lnTo>
                  <a:lnTo>
                    <a:pt x="20" y="92"/>
                  </a:lnTo>
                  <a:lnTo>
                    <a:pt x="18" y="92"/>
                  </a:lnTo>
                  <a:lnTo>
                    <a:pt x="17" y="94"/>
                  </a:lnTo>
                  <a:lnTo>
                    <a:pt x="13" y="92"/>
                  </a:lnTo>
                  <a:lnTo>
                    <a:pt x="11" y="92"/>
                  </a:lnTo>
                  <a:lnTo>
                    <a:pt x="11" y="92"/>
                  </a:lnTo>
                  <a:lnTo>
                    <a:pt x="11" y="94"/>
                  </a:lnTo>
                  <a:lnTo>
                    <a:pt x="11" y="94"/>
                  </a:lnTo>
                  <a:lnTo>
                    <a:pt x="11" y="94"/>
                  </a:lnTo>
                  <a:lnTo>
                    <a:pt x="9" y="94"/>
                  </a:lnTo>
                  <a:lnTo>
                    <a:pt x="9" y="94"/>
                  </a:lnTo>
                  <a:lnTo>
                    <a:pt x="8" y="94"/>
                  </a:lnTo>
                  <a:lnTo>
                    <a:pt x="8" y="95"/>
                  </a:lnTo>
                  <a:lnTo>
                    <a:pt x="8" y="95"/>
                  </a:lnTo>
                  <a:lnTo>
                    <a:pt x="6" y="95"/>
                  </a:lnTo>
                  <a:lnTo>
                    <a:pt x="6" y="95"/>
                  </a:lnTo>
                  <a:lnTo>
                    <a:pt x="6" y="97"/>
                  </a:lnTo>
                  <a:lnTo>
                    <a:pt x="6" y="97"/>
                  </a:lnTo>
                  <a:lnTo>
                    <a:pt x="6" y="97"/>
                  </a:lnTo>
                  <a:lnTo>
                    <a:pt x="6" y="97"/>
                  </a:lnTo>
                  <a:lnTo>
                    <a:pt x="6" y="101"/>
                  </a:lnTo>
                  <a:lnTo>
                    <a:pt x="8" y="101"/>
                  </a:lnTo>
                  <a:lnTo>
                    <a:pt x="8" y="103"/>
                  </a:lnTo>
                  <a:lnTo>
                    <a:pt x="8" y="103"/>
                  </a:lnTo>
                  <a:lnTo>
                    <a:pt x="8" y="103"/>
                  </a:lnTo>
                  <a:lnTo>
                    <a:pt x="8" y="103"/>
                  </a:lnTo>
                  <a:lnTo>
                    <a:pt x="8" y="103"/>
                  </a:lnTo>
                  <a:lnTo>
                    <a:pt x="8" y="103"/>
                  </a:lnTo>
                  <a:lnTo>
                    <a:pt x="6" y="106"/>
                  </a:lnTo>
                  <a:lnTo>
                    <a:pt x="6" y="106"/>
                  </a:lnTo>
                  <a:lnTo>
                    <a:pt x="6" y="108"/>
                  </a:lnTo>
                  <a:lnTo>
                    <a:pt x="6" y="110"/>
                  </a:lnTo>
                  <a:lnTo>
                    <a:pt x="6" y="112"/>
                  </a:lnTo>
                  <a:lnTo>
                    <a:pt x="4" y="113"/>
                  </a:lnTo>
                  <a:lnTo>
                    <a:pt x="6" y="113"/>
                  </a:lnTo>
                  <a:lnTo>
                    <a:pt x="8" y="115"/>
                  </a:lnTo>
                  <a:lnTo>
                    <a:pt x="9" y="117"/>
                  </a:lnTo>
                  <a:lnTo>
                    <a:pt x="9" y="117"/>
                  </a:lnTo>
                  <a:lnTo>
                    <a:pt x="9" y="119"/>
                  </a:lnTo>
                  <a:lnTo>
                    <a:pt x="9" y="119"/>
                  </a:lnTo>
                  <a:lnTo>
                    <a:pt x="11" y="119"/>
                  </a:lnTo>
                  <a:lnTo>
                    <a:pt x="9" y="121"/>
                  </a:lnTo>
                  <a:lnTo>
                    <a:pt x="9" y="124"/>
                  </a:lnTo>
                  <a:lnTo>
                    <a:pt x="9" y="124"/>
                  </a:lnTo>
                  <a:lnTo>
                    <a:pt x="8" y="124"/>
                  </a:lnTo>
                  <a:lnTo>
                    <a:pt x="8" y="124"/>
                  </a:lnTo>
                  <a:lnTo>
                    <a:pt x="8" y="126"/>
                  </a:lnTo>
                  <a:lnTo>
                    <a:pt x="6" y="126"/>
                  </a:lnTo>
                  <a:lnTo>
                    <a:pt x="6" y="130"/>
                  </a:lnTo>
                  <a:lnTo>
                    <a:pt x="4" y="130"/>
                  </a:lnTo>
                  <a:lnTo>
                    <a:pt x="4" y="130"/>
                  </a:lnTo>
                  <a:lnTo>
                    <a:pt x="2" y="130"/>
                  </a:lnTo>
                  <a:lnTo>
                    <a:pt x="0" y="132"/>
                  </a:lnTo>
                  <a:lnTo>
                    <a:pt x="6" y="137"/>
                  </a:lnTo>
                  <a:lnTo>
                    <a:pt x="8" y="139"/>
                  </a:lnTo>
                  <a:lnTo>
                    <a:pt x="8" y="141"/>
                  </a:lnTo>
                  <a:lnTo>
                    <a:pt x="9" y="142"/>
                  </a:lnTo>
                  <a:lnTo>
                    <a:pt x="9" y="142"/>
                  </a:lnTo>
                  <a:lnTo>
                    <a:pt x="9" y="142"/>
                  </a:lnTo>
                  <a:lnTo>
                    <a:pt x="15" y="146"/>
                  </a:lnTo>
                  <a:lnTo>
                    <a:pt x="15" y="146"/>
                  </a:lnTo>
                  <a:lnTo>
                    <a:pt x="17" y="148"/>
                  </a:lnTo>
                  <a:lnTo>
                    <a:pt x="18" y="148"/>
                  </a:lnTo>
                  <a:lnTo>
                    <a:pt x="18" y="148"/>
                  </a:lnTo>
                  <a:lnTo>
                    <a:pt x="18" y="148"/>
                  </a:lnTo>
                  <a:lnTo>
                    <a:pt x="20" y="150"/>
                  </a:lnTo>
                  <a:lnTo>
                    <a:pt x="20" y="150"/>
                  </a:lnTo>
                  <a:lnTo>
                    <a:pt x="22" y="150"/>
                  </a:lnTo>
                  <a:lnTo>
                    <a:pt x="22" y="150"/>
                  </a:lnTo>
                  <a:lnTo>
                    <a:pt x="22" y="150"/>
                  </a:lnTo>
                  <a:lnTo>
                    <a:pt x="24" y="150"/>
                  </a:lnTo>
                  <a:lnTo>
                    <a:pt x="24" y="150"/>
                  </a:lnTo>
                  <a:lnTo>
                    <a:pt x="24" y="150"/>
                  </a:lnTo>
                  <a:lnTo>
                    <a:pt x="24" y="150"/>
                  </a:lnTo>
                  <a:lnTo>
                    <a:pt x="24" y="150"/>
                  </a:lnTo>
                  <a:lnTo>
                    <a:pt x="26" y="150"/>
                  </a:lnTo>
                  <a:lnTo>
                    <a:pt x="26" y="150"/>
                  </a:lnTo>
                  <a:lnTo>
                    <a:pt x="26" y="151"/>
                  </a:lnTo>
                  <a:lnTo>
                    <a:pt x="26" y="151"/>
                  </a:lnTo>
                  <a:lnTo>
                    <a:pt x="26" y="151"/>
                  </a:lnTo>
                  <a:lnTo>
                    <a:pt x="26" y="151"/>
                  </a:lnTo>
                  <a:lnTo>
                    <a:pt x="26" y="151"/>
                  </a:lnTo>
                  <a:lnTo>
                    <a:pt x="26" y="153"/>
                  </a:lnTo>
                  <a:lnTo>
                    <a:pt x="26" y="153"/>
                  </a:lnTo>
                  <a:lnTo>
                    <a:pt x="27" y="155"/>
                  </a:lnTo>
                  <a:lnTo>
                    <a:pt x="27" y="157"/>
                  </a:lnTo>
                  <a:lnTo>
                    <a:pt x="27" y="159"/>
                  </a:lnTo>
                  <a:lnTo>
                    <a:pt x="27" y="159"/>
                  </a:lnTo>
                  <a:lnTo>
                    <a:pt x="27" y="160"/>
                  </a:lnTo>
                  <a:lnTo>
                    <a:pt x="27" y="160"/>
                  </a:lnTo>
                  <a:lnTo>
                    <a:pt x="27" y="160"/>
                  </a:lnTo>
                  <a:lnTo>
                    <a:pt x="27" y="160"/>
                  </a:lnTo>
                  <a:lnTo>
                    <a:pt x="29" y="160"/>
                  </a:lnTo>
                  <a:lnTo>
                    <a:pt x="29" y="160"/>
                  </a:lnTo>
                  <a:lnTo>
                    <a:pt x="29" y="162"/>
                  </a:lnTo>
                  <a:lnTo>
                    <a:pt x="29" y="164"/>
                  </a:lnTo>
                  <a:lnTo>
                    <a:pt x="31" y="166"/>
                  </a:lnTo>
                  <a:lnTo>
                    <a:pt x="31" y="168"/>
                  </a:lnTo>
                  <a:lnTo>
                    <a:pt x="31" y="168"/>
                  </a:lnTo>
                  <a:lnTo>
                    <a:pt x="33" y="168"/>
                  </a:lnTo>
                  <a:lnTo>
                    <a:pt x="33" y="168"/>
                  </a:lnTo>
                  <a:lnTo>
                    <a:pt x="35" y="169"/>
                  </a:lnTo>
                  <a:lnTo>
                    <a:pt x="35" y="171"/>
                  </a:lnTo>
                  <a:lnTo>
                    <a:pt x="33" y="173"/>
                  </a:lnTo>
                  <a:lnTo>
                    <a:pt x="33" y="173"/>
                  </a:lnTo>
                  <a:lnTo>
                    <a:pt x="33" y="175"/>
                  </a:lnTo>
                  <a:lnTo>
                    <a:pt x="33" y="175"/>
                  </a:lnTo>
                  <a:lnTo>
                    <a:pt x="33" y="175"/>
                  </a:lnTo>
                  <a:lnTo>
                    <a:pt x="31" y="175"/>
                  </a:lnTo>
                  <a:lnTo>
                    <a:pt x="31" y="177"/>
                  </a:lnTo>
                  <a:lnTo>
                    <a:pt x="31" y="177"/>
                  </a:lnTo>
                  <a:lnTo>
                    <a:pt x="31" y="177"/>
                  </a:lnTo>
                  <a:lnTo>
                    <a:pt x="31" y="178"/>
                  </a:lnTo>
                  <a:lnTo>
                    <a:pt x="31" y="178"/>
                  </a:lnTo>
                  <a:lnTo>
                    <a:pt x="31" y="180"/>
                  </a:lnTo>
                  <a:lnTo>
                    <a:pt x="31" y="180"/>
                  </a:lnTo>
                  <a:lnTo>
                    <a:pt x="31" y="180"/>
                  </a:lnTo>
                  <a:lnTo>
                    <a:pt x="31" y="180"/>
                  </a:lnTo>
                  <a:lnTo>
                    <a:pt x="31" y="182"/>
                  </a:lnTo>
                  <a:lnTo>
                    <a:pt x="31" y="182"/>
                  </a:lnTo>
                  <a:lnTo>
                    <a:pt x="31" y="184"/>
                  </a:lnTo>
                  <a:lnTo>
                    <a:pt x="31" y="188"/>
                  </a:lnTo>
                  <a:lnTo>
                    <a:pt x="31" y="189"/>
                  </a:lnTo>
                  <a:lnTo>
                    <a:pt x="31" y="189"/>
                  </a:lnTo>
                  <a:lnTo>
                    <a:pt x="31" y="189"/>
                  </a:lnTo>
                  <a:lnTo>
                    <a:pt x="31" y="189"/>
                  </a:lnTo>
                  <a:lnTo>
                    <a:pt x="31" y="191"/>
                  </a:lnTo>
                  <a:lnTo>
                    <a:pt x="31" y="191"/>
                  </a:lnTo>
                  <a:lnTo>
                    <a:pt x="31" y="193"/>
                  </a:lnTo>
                  <a:lnTo>
                    <a:pt x="31" y="195"/>
                  </a:lnTo>
                  <a:lnTo>
                    <a:pt x="31" y="195"/>
                  </a:lnTo>
                  <a:lnTo>
                    <a:pt x="29" y="197"/>
                  </a:lnTo>
                  <a:lnTo>
                    <a:pt x="40" y="198"/>
                  </a:lnTo>
                  <a:lnTo>
                    <a:pt x="42" y="197"/>
                  </a:lnTo>
                  <a:lnTo>
                    <a:pt x="42" y="197"/>
                  </a:lnTo>
                  <a:lnTo>
                    <a:pt x="44" y="197"/>
                  </a:lnTo>
                  <a:lnTo>
                    <a:pt x="44" y="197"/>
                  </a:lnTo>
                  <a:lnTo>
                    <a:pt x="44" y="197"/>
                  </a:lnTo>
                  <a:lnTo>
                    <a:pt x="44" y="195"/>
                  </a:lnTo>
                  <a:lnTo>
                    <a:pt x="44" y="195"/>
                  </a:lnTo>
                  <a:lnTo>
                    <a:pt x="45" y="193"/>
                  </a:lnTo>
                  <a:lnTo>
                    <a:pt x="45" y="193"/>
                  </a:lnTo>
                  <a:lnTo>
                    <a:pt x="47" y="191"/>
                  </a:lnTo>
                  <a:lnTo>
                    <a:pt x="47" y="191"/>
                  </a:lnTo>
                  <a:lnTo>
                    <a:pt x="49" y="193"/>
                  </a:lnTo>
                  <a:lnTo>
                    <a:pt x="49" y="193"/>
                  </a:lnTo>
                  <a:lnTo>
                    <a:pt x="49" y="195"/>
                  </a:lnTo>
                  <a:lnTo>
                    <a:pt x="51" y="193"/>
                  </a:lnTo>
                  <a:lnTo>
                    <a:pt x="53" y="193"/>
                  </a:lnTo>
                  <a:lnTo>
                    <a:pt x="53" y="193"/>
                  </a:lnTo>
                  <a:lnTo>
                    <a:pt x="55" y="191"/>
                  </a:lnTo>
                  <a:lnTo>
                    <a:pt x="60" y="191"/>
                  </a:lnTo>
                  <a:lnTo>
                    <a:pt x="62" y="193"/>
                  </a:lnTo>
                  <a:lnTo>
                    <a:pt x="64" y="193"/>
                  </a:lnTo>
                  <a:lnTo>
                    <a:pt x="65" y="193"/>
                  </a:lnTo>
                  <a:lnTo>
                    <a:pt x="65" y="193"/>
                  </a:lnTo>
                  <a:lnTo>
                    <a:pt x="67" y="191"/>
                  </a:lnTo>
                  <a:lnTo>
                    <a:pt x="67" y="191"/>
                  </a:lnTo>
                  <a:lnTo>
                    <a:pt x="69" y="191"/>
                  </a:lnTo>
                  <a:lnTo>
                    <a:pt x="71" y="191"/>
                  </a:lnTo>
                  <a:lnTo>
                    <a:pt x="71" y="191"/>
                  </a:lnTo>
                  <a:lnTo>
                    <a:pt x="73" y="189"/>
                  </a:lnTo>
                  <a:lnTo>
                    <a:pt x="73" y="189"/>
                  </a:lnTo>
                  <a:lnTo>
                    <a:pt x="74" y="189"/>
                  </a:lnTo>
                  <a:lnTo>
                    <a:pt x="74" y="189"/>
                  </a:lnTo>
                  <a:lnTo>
                    <a:pt x="76" y="189"/>
                  </a:lnTo>
                  <a:lnTo>
                    <a:pt x="76" y="189"/>
                  </a:lnTo>
                  <a:lnTo>
                    <a:pt x="78" y="188"/>
                  </a:lnTo>
                  <a:lnTo>
                    <a:pt x="78" y="188"/>
                  </a:lnTo>
                  <a:lnTo>
                    <a:pt x="82" y="189"/>
                  </a:lnTo>
                  <a:lnTo>
                    <a:pt x="82" y="189"/>
                  </a:lnTo>
                  <a:lnTo>
                    <a:pt x="83" y="189"/>
                  </a:lnTo>
                  <a:lnTo>
                    <a:pt x="83" y="188"/>
                  </a:lnTo>
                  <a:lnTo>
                    <a:pt x="83" y="188"/>
                  </a:lnTo>
                  <a:lnTo>
                    <a:pt x="83" y="188"/>
                  </a:lnTo>
                  <a:lnTo>
                    <a:pt x="83" y="188"/>
                  </a:lnTo>
                  <a:lnTo>
                    <a:pt x="85" y="188"/>
                  </a:lnTo>
                  <a:lnTo>
                    <a:pt x="85" y="189"/>
                  </a:lnTo>
                  <a:lnTo>
                    <a:pt x="85" y="188"/>
                  </a:lnTo>
                  <a:lnTo>
                    <a:pt x="87" y="188"/>
                  </a:lnTo>
                  <a:lnTo>
                    <a:pt x="87" y="188"/>
                  </a:lnTo>
                  <a:lnTo>
                    <a:pt x="87" y="186"/>
                  </a:lnTo>
                  <a:lnTo>
                    <a:pt x="85" y="184"/>
                  </a:lnTo>
                  <a:lnTo>
                    <a:pt x="87" y="182"/>
                  </a:lnTo>
                  <a:lnTo>
                    <a:pt x="89" y="182"/>
                  </a:lnTo>
                  <a:lnTo>
                    <a:pt x="91" y="184"/>
                  </a:lnTo>
                  <a:lnTo>
                    <a:pt x="91" y="184"/>
                  </a:lnTo>
                  <a:lnTo>
                    <a:pt x="92" y="184"/>
                  </a:lnTo>
                  <a:lnTo>
                    <a:pt x="92" y="184"/>
                  </a:lnTo>
                  <a:lnTo>
                    <a:pt x="92" y="184"/>
                  </a:lnTo>
                  <a:lnTo>
                    <a:pt x="92" y="184"/>
                  </a:lnTo>
                  <a:lnTo>
                    <a:pt x="92" y="184"/>
                  </a:lnTo>
                  <a:lnTo>
                    <a:pt x="92" y="182"/>
                  </a:lnTo>
                  <a:lnTo>
                    <a:pt x="94" y="182"/>
                  </a:lnTo>
                  <a:lnTo>
                    <a:pt x="94" y="182"/>
                  </a:lnTo>
                  <a:lnTo>
                    <a:pt x="94" y="182"/>
                  </a:lnTo>
                  <a:lnTo>
                    <a:pt x="96" y="180"/>
                  </a:lnTo>
                  <a:lnTo>
                    <a:pt x="96" y="180"/>
                  </a:lnTo>
                  <a:lnTo>
                    <a:pt x="98" y="182"/>
                  </a:lnTo>
                  <a:lnTo>
                    <a:pt x="98" y="182"/>
                  </a:lnTo>
                  <a:lnTo>
                    <a:pt x="98" y="184"/>
                  </a:lnTo>
                  <a:lnTo>
                    <a:pt x="98" y="184"/>
                  </a:lnTo>
                  <a:lnTo>
                    <a:pt x="98" y="184"/>
                  </a:lnTo>
                  <a:lnTo>
                    <a:pt x="98" y="184"/>
                  </a:lnTo>
                  <a:lnTo>
                    <a:pt x="100" y="184"/>
                  </a:lnTo>
                  <a:lnTo>
                    <a:pt x="100" y="184"/>
                  </a:lnTo>
                  <a:lnTo>
                    <a:pt x="100" y="184"/>
                  </a:lnTo>
                  <a:lnTo>
                    <a:pt x="101" y="184"/>
                  </a:lnTo>
                  <a:lnTo>
                    <a:pt x="101" y="184"/>
                  </a:lnTo>
                  <a:lnTo>
                    <a:pt x="103" y="184"/>
                  </a:lnTo>
                  <a:lnTo>
                    <a:pt x="103" y="184"/>
                  </a:lnTo>
                  <a:lnTo>
                    <a:pt x="105" y="184"/>
                  </a:lnTo>
                  <a:lnTo>
                    <a:pt x="105" y="184"/>
                  </a:lnTo>
                  <a:lnTo>
                    <a:pt x="107" y="182"/>
                  </a:lnTo>
                  <a:lnTo>
                    <a:pt x="107" y="182"/>
                  </a:lnTo>
                  <a:lnTo>
                    <a:pt x="109" y="180"/>
                  </a:lnTo>
                  <a:lnTo>
                    <a:pt x="111" y="182"/>
                  </a:lnTo>
                  <a:lnTo>
                    <a:pt x="111" y="184"/>
                  </a:lnTo>
                  <a:lnTo>
                    <a:pt x="111" y="186"/>
                  </a:lnTo>
                  <a:lnTo>
                    <a:pt x="111" y="186"/>
                  </a:lnTo>
                  <a:lnTo>
                    <a:pt x="111" y="186"/>
                  </a:lnTo>
                  <a:lnTo>
                    <a:pt x="112" y="188"/>
                  </a:lnTo>
                  <a:lnTo>
                    <a:pt x="112" y="188"/>
                  </a:lnTo>
                  <a:lnTo>
                    <a:pt x="112" y="188"/>
                  </a:lnTo>
                  <a:lnTo>
                    <a:pt x="112" y="188"/>
                  </a:lnTo>
                  <a:lnTo>
                    <a:pt x="112" y="188"/>
                  </a:lnTo>
                  <a:lnTo>
                    <a:pt x="112" y="188"/>
                  </a:lnTo>
                  <a:lnTo>
                    <a:pt x="112" y="189"/>
                  </a:lnTo>
                  <a:lnTo>
                    <a:pt x="112" y="189"/>
                  </a:lnTo>
                  <a:lnTo>
                    <a:pt x="114" y="189"/>
                  </a:lnTo>
                  <a:lnTo>
                    <a:pt x="114" y="189"/>
                  </a:lnTo>
                  <a:lnTo>
                    <a:pt x="116" y="189"/>
                  </a:lnTo>
                  <a:lnTo>
                    <a:pt x="116" y="191"/>
                  </a:lnTo>
                  <a:lnTo>
                    <a:pt x="116" y="191"/>
                  </a:lnTo>
                  <a:lnTo>
                    <a:pt x="118" y="191"/>
                  </a:lnTo>
                  <a:lnTo>
                    <a:pt x="120" y="191"/>
                  </a:lnTo>
                  <a:lnTo>
                    <a:pt x="120" y="193"/>
                  </a:lnTo>
                  <a:lnTo>
                    <a:pt x="121" y="195"/>
                  </a:lnTo>
                  <a:lnTo>
                    <a:pt x="123" y="195"/>
                  </a:lnTo>
                  <a:lnTo>
                    <a:pt x="123" y="195"/>
                  </a:lnTo>
                  <a:lnTo>
                    <a:pt x="123" y="195"/>
                  </a:lnTo>
                  <a:lnTo>
                    <a:pt x="123" y="193"/>
                  </a:lnTo>
                  <a:lnTo>
                    <a:pt x="123" y="193"/>
                  </a:lnTo>
                  <a:lnTo>
                    <a:pt x="125" y="193"/>
                  </a:lnTo>
                  <a:lnTo>
                    <a:pt x="127" y="191"/>
                  </a:lnTo>
                  <a:lnTo>
                    <a:pt x="127" y="191"/>
                  </a:lnTo>
                  <a:lnTo>
                    <a:pt x="129" y="191"/>
                  </a:lnTo>
                  <a:lnTo>
                    <a:pt x="130" y="193"/>
                  </a:lnTo>
                  <a:lnTo>
                    <a:pt x="138" y="197"/>
                  </a:lnTo>
                  <a:lnTo>
                    <a:pt x="139" y="197"/>
                  </a:lnTo>
                  <a:lnTo>
                    <a:pt x="139" y="197"/>
                  </a:lnTo>
                  <a:lnTo>
                    <a:pt x="139" y="197"/>
                  </a:lnTo>
                  <a:lnTo>
                    <a:pt x="139" y="197"/>
                  </a:lnTo>
                  <a:lnTo>
                    <a:pt x="139" y="197"/>
                  </a:lnTo>
                  <a:lnTo>
                    <a:pt x="141" y="198"/>
                  </a:lnTo>
                  <a:lnTo>
                    <a:pt x="141" y="198"/>
                  </a:lnTo>
                  <a:lnTo>
                    <a:pt x="143" y="198"/>
                  </a:lnTo>
                  <a:lnTo>
                    <a:pt x="145" y="202"/>
                  </a:lnTo>
                  <a:lnTo>
                    <a:pt x="145" y="202"/>
                  </a:lnTo>
                  <a:lnTo>
                    <a:pt x="147" y="202"/>
                  </a:lnTo>
                  <a:lnTo>
                    <a:pt x="148" y="202"/>
                  </a:lnTo>
                  <a:lnTo>
                    <a:pt x="156" y="200"/>
                  </a:lnTo>
                  <a:lnTo>
                    <a:pt x="157" y="200"/>
                  </a:lnTo>
                  <a:lnTo>
                    <a:pt x="157" y="200"/>
                  </a:lnTo>
                  <a:lnTo>
                    <a:pt x="159" y="200"/>
                  </a:lnTo>
                  <a:lnTo>
                    <a:pt x="159" y="200"/>
                  </a:lnTo>
                  <a:lnTo>
                    <a:pt x="159" y="200"/>
                  </a:lnTo>
                  <a:lnTo>
                    <a:pt x="159" y="198"/>
                  </a:lnTo>
                  <a:lnTo>
                    <a:pt x="161" y="198"/>
                  </a:lnTo>
                  <a:lnTo>
                    <a:pt x="161" y="198"/>
                  </a:lnTo>
                  <a:lnTo>
                    <a:pt x="161" y="197"/>
                  </a:lnTo>
                  <a:lnTo>
                    <a:pt x="166" y="198"/>
                  </a:lnTo>
                  <a:lnTo>
                    <a:pt x="166" y="198"/>
                  </a:lnTo>
                  <a:lnTo>
                    <a:pt x="166" y="198"/>
                  </a:lnTo>
                  <a:lnTo>
                    <a:pt x="168" y="198"/>
                  </a:lnTo>
                  <a:lnTo>
                    <a:pt x="168" y="198"/>
                  </a:lnTo>
                  <a:lnTo>
                    <a:pt x="168" y="198"/>
                  </a:lnTo>
                  <a:lnTo>
                    <a:pt x="168" y="198"/>
                  </a:lnTo>
                  <a:lnTo>
                    <a:pt x="170" y="198"/>
                  </a:lnTo>
                  <a:lnTo>
                    <a:pt x="170" y="197"/>
                  </a:lnTo>
                  <a:lnTo>
                    <a:pt x="172" y="197"/>
                  </a:lnTo>
                  <a:lnTo>
                    <a:pt x="174" y="197"/>
                  </a:lnTo>
                  <a:lnTo>
                    <a:pt x="174" y="197"/>
                  </a:lnTo>
                  <a:lnTo>
                    <a:pt x="176" y="197"/>
                  </a:lnTo>
                  <a:lnTo>
                    <a:pt x="177" y="198"/>
                  </a:lnTo>
                  <a:lnTo>
                    <a:pt x="177" y="198"/>
                  </a:lnTo>
                  <a:lnTo>
                    <a:pt x="179" y="198"/>
                  </a:lnTo>
                  <a:lnTo>
                    <a:pt x="179" y="197"/>
                  </a:lnTo>
                  <a:lnTo>
                    <a:pt x="181" y="197"/>
                  </a:lnTo>
                  <a:lnTo>
                    <a:pt x="181" y="198"/>
                  </a:lnTo>
                  <a:lnTo>
                    <a:pt x="181" y="198"/>
                  </a:lnTo>
                  <a:lnTo>
                    <a:pt x="183" y="197"/>
                  </a:lnTo>
                  <a:lnTo>
                    <a:pt x="185" y="197"/>
                  </a:lnTo>
                  <a:lnTo>
                    <a:pt x="185" y="197"/>
                  </a:lnTo>
                  <a:lnTo>
                    <a:pt x="190" y="195"/>
                  </a:lnTo>
                  <a:lnTo>
                    <a:pt x="190" y="195"/>
                  </a:lnTo>
                  <a:lnTo>
                    <a:pt x="190" y="195"/>
                  </a:lnTo>
                  <a:lnTo>
                    <a:pt x="190" y="193"/>
                  </a:lnTo>
                  <a:lnTo>
                    <a:pt x="192" y="193"/>
                  </a:lnTo>
                  <a:lnTo>
                    <a:pt x="192" y="191"/>
                  </a:lnTo>
                  <a:lnTo>
                    <a:pt x="192" y="189"/>
                  </a:lnTo>
                  <a:lnTo>
                    <a:pt x="192" y="189"/>
                  </a:lnTo>
                  <a:lnTo>
                    <a:pt x="192" y="189"/>
                  </a:lnTo>
                  <a:lnTo>
                    <a:pt x="192" y="189"/>
                  </a:lnTo>
                  <a:lnTo>
                    <a:pt x="192" y="189"/>
                  </a:lnTo>
                  <a:lnTo>
                    <a:pt x="192" y="188"/>
                  </a:lnTo>
                  <a:lnTo>
                    <a:pt x="192" y="188"/>
                  </a:lnTo>
                  <a:lnTo>
                    <a:pt x="192" y="188"/>
                  </a:lnTo>
                  <a:lnTo>
                    <a:pt x="192" y="186"/>
                  </a:lnTo>
                  <a:lnTo>
                    <a:pt x="192" y="186"/>
                  </a:lnTo>
                  <a:lnTo>
                    <a:pt x="192" y="184"/>
                  </a:lnTo>
                  <a:lnTo>
                    <a:pt x="192" y="184"/>
                  </a:lnTo>
                  <a:lnTo>
                    <a:pt x="192" y="184"/>
                  </a:lnTo>
                  <a:lnTo>
                    <a:pt x="192" y="182"/>
                  </a:lnTo>
                  <a:lnTo>
                    <a:pt x="192" y="182"/>
                  </a:lnTo>
                  <a:lnTo>
                    <a:pt x="190" y="182"/>
                  </a:lnTo>
                  <a:lnTo>
                    <a:pt x="190" y="182"/>
                  </a:lnTo>
                  <a:lnTo>
                    <a:pt x="190" y="182"/>
                  </a:lnTo>
                  <a:lnTo>
                    <a:pt x="190" y="180"/>
                  </a:lnTo>
                  <a:lnTo>
                    <a:pt x="190" y="180"/>
                  </a:lnTo>
                  <a:lnTo>
                    <a:pt x="190" y="178"/>
                  </a:lnTo>
                  <a:lnTo>
                    <a:pt x="190" y="177"/>
                  </a:lnTo>
                  <a:lnTo>
                    <a:pt x="190" y="177"/>
                  </a:lnTo>
                  <a:lnTo>
                    <a:pt x="188" y="177"/>
                  </a:lnTo>
                  <a:lnTo>
                    <a:pt x="188" y="177"/>
                  </a:lnTo>
                  <a:lnTo>
                    <a:pt x="186" y="177"/>
                  </a:lnTo>
                  <a:lnTo>
                    <a:pt x="186" y="175"/>
                  </a:lnTo>
                  <a:lnTo>
                    <a:pt x="186" y="175"/>
                  </a:lnTo>
                  <a:lnTo>
                    <a:pt x="186" y="175"/>
                  </a:lnTo>
                  <a:lnTo>
                    <a:pt x="186" y="173"/>
                  </a:lnTo>
                  <a:lnTo>
                    <a:pt x="186" y="173"/>
                  </a:lnTo>
                  <a:lnTo>
                    <a:pt x="186" y="171"/>
                  </a:lnTo>
                  <a:lnTo>
                    <a:pt x="186" y="171"/>
                  </a:lnTo>
                  <a:lnTo>
                    <a:pt x="186" y="171"/>
                  </a:lnTo>
                  <a:lnTo>
                    <a:pt x="188" y="171"/>
                  </a:lnTo>
                  <a:lnTo>
                    <a:pt x="188" y="171"/>
                  </a:lnTo>
                  <a:lnTo>
                    <a:pt x="190" y="169"/>
                  </a:lnTo>
                  <a:lnTo>
                    <a:pt x="190" y="169"/>
                  </a:lnTo>
                  <a:lnTo>
                    <a:pt x="194" y="169"/>
                  </a:lnTo>
                  <a:lnTo>
                    <a:pt x="194" y="168"/>
                  </a:lnTo>
                  <a:lnTo>
                    <a:pt x="195" y="168"/>
                  </a:lnTo>
                  <a:lnTo>
                    <a:pt x="195" y="169"/>
                  </a:lnTo>
                  <a:lnTo>
                    <a:pt x="197" y="169"/>
                  </a:lnTo>
                  <a:lnTo>
                    <a:pt x="197" y="171"/>
                  </a:lnTo>
                  <a:lnTo>
                    <a:pt x="199" y="171"/>
                  </a:lnTo>
                  <a:lnTo>
                    <a:pt x="201" y="171"/>
                  </a:lnTo>
                  <a:lnTo>
                    <a:pt x="201" y="169"/>
                  </a:lnTo>
                  <a:lnTo>
                    <a:pt x="199" y="169"/>
                  </a:lnTo>
                  <a:lnTo>
                    <a:pt x="199" y="168"/>
                  </a:lnTo>
                  <a:lnTo>
                    <a:pt x="201" y="166"/>
                  </a:lnTo>
                  <a:lnTo>
                    <a:pt x="203" y="164"/>
                  </a:lnTo>
                  <a:lnTo>
                    <a:pt x="208" y="164"/>
                  </a:lnTo>
                  <a:lnTo>
                    <a:pt x="210" y="164"/>
                  </a:lnTo>
                  <a:lnTo>
                    <a:pt x="212" y="162"/>
                  </a:lnTo>
                  <a:lnTo>
                    <a:pt x="212" y="162"/>
                  </a:lnTo>
                  <a:lnTo>
                    <a:pt x="212" y="160"/>
                  </a:lnTo>
                  <a:lnTo>
                    <a:pt x="212" y="160"/>
                  </a:lnTo>
                  <a:lnTo>
                    <a:pt x="212" y="159"/>
                  </a:lnTo>
                  <a:lnTo>
                    <a:pt x="212" y="159"/>
                  </a:lnTo>
                  <a:lnTo>
                    <a:pt x="212" y="159"/>
                  </a:lnTo>
                  <a:lnTo>
                    <a:pt x="212" y="159"/>
                  </a:lnTo>
                  <a:lnTo>
                    <a:pt x="212" y="159"/>
                  </a:lnTo>
                  <a:lnTo>
                    <a:pt x="212" y="157"/>
                  </a:lnTo>
                  <a:lnTo>
                    <a:pt x="212" y="157"/>
                  </a:lnTo>
                  <a:lnTo>
                    <a:pt x="212" y="157"/>
                  </a:lnTo>
                  <a:lnTo>
                    <a:pt x="212" y="157"/>
                  </a:lnTo>
                  <a:lnTo>
                    <a:pt x="212" y="157"/>
                  </a:lnTo>
                  <a:lnTo>
                    <a:pt x="213" y="155"/>
                  </a:lnTo>
                  <a:lnTo>
                    <a:pt x="213" y="153"/>
                  </a:lnTo>
                  <a:lnTo>
                    <a:pt x="215" y="153"/>
                  </a:lnTo>
                  <a:lnTo>
                    <a:pt x="219" y="155"/>
                  </a:lnTo>
                  <a:lnTo>
                    <a:pt x="221" y="155"/>
                  </a:lnTo>
                  <a:lnTo>
                    <a:pt x="221" y="155"/>
                  </a:lnTo>
                  <a:lnTo>
                    <a:pt x="222" y="153"/>
                  </a:lnTo>
                  <a:lnTo>
                    <a:pt x="222" y="153"/>
                  </a:lnTo>
                  <a:lnTo>
                    <a:pt x="222" y="153"/>
                  </a:lnTo>
                  <a:lnTo>
                    <a:pt x="224" y="153"/>
                  </a:lnTo>
                  <a:lnTo>
                    <a:pt x="224" y="153"/>
                  </a:lnTo>
                  <a:lnTo>
                    <a:pt x="226" y="153"/>
                  </a:lnTo>
                  <a:lnTo>
                    <a:pt x="226" y="153"/>
                  </a:lnTo>
                  <a:lnTo>
                    <a:pt x="226" y="153"/>
                  </a:lnTo>
                  <a:lnTo>
                    <a:pt x="226" y="153"/>
                  </a:lnTo>
                  <a:lnTo>
                    <a:pt x="228" y="153"/>
                  </a:lnTo>
                  <a:lnTo>
                    <a:pt x="228" y="153"/>
                  </a:lnTo>
                  <a:lnTo>
                    <a:pt x="228" y="153"/>
                  </a:lnTo>
                  <a:lnTo>
                    <a:pt x="230" y="151"/>
                  </a:lnTo>
                  <a:lnTo>
                    <a:pt x="230" y="151"/>
                  </a:lnTo>
                  <a:lnTo>
                    <a:pt x="230" y="151"/>
                  </a:lnTo>
                  <a:lnTo>
                    <a:pt x="232" y="151"/>
                  </a:lnTo>
                  <a:lnTo>
                    <a:pt x="232" y="151"/>
                  </a:lnTo>
                  <a:lnTo>
                    <a:pt x="232" y="151"/>
                  </a:lnTo>
                  <a:lnTo>
                    <a:pt x="232" y="150"/>
                  </a:lnTo>
                  <a:lnTo>
                    <a:pt x="233" y="150"/>
                  </a:lnTo>
                  <a:lnTo>
                    <a:pt x="233" y="150"/>
                  </a:lnTo>
                  <a:lnTo>
                    <a:pt x="235" y="146"/>
                  </a:lnTo>
                  <a:lnTo>
                    <a:pt x="237" y="146"/>
                  </a:lnTo>
                  <a:lnTo>
                    <a:pt x="237" y="146"/>
                  </a:lnTo>
                  <a:lnTo>
                    <a:pt x="237" y="146"/>
                  </a:lnTo>
                  <a:lnTo>
                    <a:pt x="239" y="146"/>
                  </a:lnTo>
                  <a:lnTo>
                    <a:pt x="239" y="148"/>
                  </a:lnTo>
                  <a:lnTo>
                    <a:pt x="241" y="148"/>
                  </a:lnTo>
                  <a:lnTo>
                    <a:pt x="241" y="148"/>
                  </a:lnTo>
                  <a:lnTo>
                    <a:pt x="241" y="148"/>
                  </a:lnTo>
                  <a:lnTo>
                    <a:pt x="242" y="148"/>
                  </a:lnTo>
                  <a:lnTo>
                    <a:pt x="242" y="148"/>
                  </a:lnTo>
                  <a:lnTo>
                    <a:pt x="242" y="148"/>
                  </a:lnTo>
                  <a:lnTo>
                    <a:pt x="242" y="148"/>
                  </a:lnTo>
                  <a:lnTo>
                    <a:pt x="244" y="146"/>
                  </a:lnTo>
                  <a:lnTo>
                    <a:pt x="244" y="146"/>
                  </a:lnTo>
                  <a:lnTo>
                    <a:pt x="246" y="146"/>
                  </a:lnTo>
                  <a:lnTo>
                    <a:pt x="248" y="146"/>
                  </a:lnTo>
                  <a:lnTo>
                    <a:pt x="250" y="146"/>
                  </a:lnTo>
                  <a:lnTo>
                    <a:pt x="251" y="148"/>
                  </a:lnTo>
                  <a:lnTo>
                    <a:pt x="253" y="151"/>
                  </a:lnTo>
                  <a:lnTo>
                    <a:pt x="253" y="153"/>
                  </a:lnTo>
                  <a:lnTo>
                    <a:pt x="255" y="153"/>
                  </a:lnTo>
                  <a:lnTo>
                    <a:pt x="259" y="155"/>
                  </a:lnTo>
                  <a:lnTo>
                    <a:pt x="259" y="157"/>
                  </a:lnTo>
                  <a:lnTo>
                    <a:pt x="260" y="159"/>
                  </a:lnTo>
                  <a:lnTo>
                    <a:pt x="260" y="159"/>
                  </a:lnTo>
                  <a:lnTo>
                    <a:pt x="262" y="159"/>
                  </a:lnTo>
                  <a:lnTo>
                    <a:pt x="262" y="159"/>
                  </a:lnTo>
                  <a:lnTo>
                    <a:pt x="262" y="157"/>
                  </a:lnTo>
                  <a:lnTo>
                    <a:pt x="262" y="157"/>
                  </a:lnTo>
                  <a:lnTo>
                    <a:pt x="262" y="157"/>
                  </a:lnTo>
                  <a:lnTo>
                    <a:pt x="262" y="157"/>
                  </a:lnTo>
                  <a:lnTo>
                    <a:pt x="262" y="157"/>
                  </a:lnTo>
                  <a:lnTo>
                    <a:pt x="262" y="157"/>
                  </a:lnTo>
                  <a:lnTo>
                    <a:pt x="262" y="157"/>
                  </a:lnTo>
                  <a:lnTo>
                    <a:pt x="262" y="157"/>
                  </a:lnTo>
                  <a:lnTo>
                    <a:pt x="262" y="157"/>
                  </a:lnTo>
                  <a:lnTo>
                    <a:pt x="264" y="155"/>
                  </a:lnTo>
                  <a:lnTo>
                    <a:pt x="264" y="155"/>
                  </a:lnTo>
                  <a:lnTo>
                    <a:pt x="264" y="155"/>
                  </a:lnTo>
                  <a:lnTo>
                    <a:pt x="264" y="155"/>
                  </a:lnTo>
                  <a:lnTo>
                    <a:pt x="264" y="155"/>
                  </a:lnTo>
                  <a:lnTo>
                    <a:pt x="268" y="153"/>
                  </a:lnTo>
                  <a:lnTo>
                    <a:pt x="269" y="153"/>
                  </a:lnTo>
                  <a:lnTo>
                    <a:pt x="273" y="155"/>
                  </a:lnTo>
                  <a:lnTo>
                    <a:pt x="273" y="155"/>
                  </a:lnTo>
                  <a:lnTo>
                    <a:pt x="275" y="155"/>
                  </a:lnTo>
                  <a:lnTo>
                    <a:pt x="275" y="155"/>
                  </a:lnTo>
                  <a:lnTo>
                    <a:pt x="275" y="155"/>
                  </a:lnTo>
                  <a:lnTo>
                    <a:pt x="275" y="155"/>
                  </a:lnTo>
                  <a:lnTo>
                    <a:pt x="275" y="153"/>
                  </a:lnTo>
                  <a:lnTo>
                    <a:pt x="275" y="153"/>
                  </a:lnTo>
                  <a:lnTo>
                    <a:pt x="275" y="151"/>
                  </a:lnTo>
                  <a:lnTo>
                    <a:pt x="275" y="151"/>
                  </a:lnTo>
                  <a:lnTo>
                    <a:pt x="275" y="151"/>
                  </a:lnTo>
                  <a:lnTo>
                    <a:pt x="275" y="151"/>
                  </a:lnTo>
                  <a:lnTo>
                    <a:pt x="275" y="151"/>
                  </a:lnTo>
                  <a:lnTo>
                    <a:pt x="277" y="151"/>
                  </a:lnTo>
                  <a:lnTo>
                    <a:pt x="277" y="151"/>
                  </a:lnTo>
                  <a:lnTo>
                    <a:pt x="278" y="153"/>
                  </a:lnTo>
                  <a:lnTo>
                    <a:pt x="278" y="153"/>
                  </a:lnTo>
                  <a:lnTo>
                    <a:pt x="280" y="153"/>
                  </a:lnTo>
                  <a:lnTo>
                    <a:pt x="282" y="153"/>
                  </a:lnTo>
                  <a:lnTo>
                    <a:pt x="282" y="153"/>
                  </a:lnTo>
                  <a:lnTo>
                    <a:pt x="284" y="153"/>
                  </a:lnTo>
                  <a:lnTo>
                    <a:pt x="284" y="153"/>
                  </a:lnTo>
                  <a:lnTo>
                    <a:pt x="284" y="153"/>
                  </a:lnTo>
                  <a:lnTo>
                    <a:pt x="286" y="151"/>
                  </a:lnTo>
                  <a:lnTo>
                    <a:pt x="286" y="151"/>
                  </a:lnTo>
                  <a:lnTo>
                    <a:pt x="284" y="150"/>
                  </a:lnTo>
                  <a:lnTo>
                    <a:pt x="284" y="150"/>
                  </a:lnTo>
                  <a:lnTo>
                    <a:pt x="284" y="150"/>
                  </a:lnTo>
                  <a:lnTo>
                    <a:pt x="284" y="150"/>
                  </a:lnTo>
                  <a:lnTo>
                    <a:pt x="284" y="150"/>
                  </a:lnTo>
                  <a:lnTo>
                    <a:pt x="284" y="150"/>
                  </a:lnTo>
                  <a:lnTo>
                    <a:pt x="284" y="150"/>
                  </a:lnTo>
                  <a:lnTo>
                    <a:pt x="284" y="148"/>
                  </a:lnTo>
                  <a:lnTo>
                    <a:pt x="284" y="148"/>
                  </a:lnTo>
                  <a:lnTo>
                    <a:pt x="284" y="148"/>
                  </a:lnTo>
                  <a:lnTo>
                    <a:pt x="282" y="146"/>
                  </a:lnTo>
                  <a:lnTo>
                    <a:pt x="282" y="146"/>
                  </a:lnTo>
                  <a:lnTo>
                    <a:pt x="282" y="146"/>
                  </a:lnTo>
                  <a:lnTo>
                    <a:pt x="278" y="144"/>
                  </a:lnTo>
                  <a:lnTo>
                    <a:pt x="278" y="142"/>
                  </a:lnTo>
                  <a:lnTo>
                    <a:pt x="278" y="141"/>
                  </a:lnTo>
                  <a:lnTo>
                    <a:pt x="277" y="141"/>
                  </a:lnTo>
                  <a:lnTo>
                    <a:pt x="277" y="141"/>
                  </a:lnTo>
                  <a:lnTo>
                    <a:pt x="277" y="141"/>
                  </a:lnTo>
                  <a:lnTo>
                    <a:pt x="277" y="139"/>
                  </a:lnTo>
                  <a:lnTo>
                    <a:pt x="277" y="139"/>
                  </a:lnTo>
                  <a:lnTo>
                    <a:pt x="275" y="139"/>
                  </a:lnTo>
                  <a:lnTo>
                    <a:pt x="275" y="139"/>
                  </a:lnTo>
                  <a:lnTo>
                    <a:pt x="275" y="137"/>
                  </a:lnTo>
                  <a:lnTo>
                    <a:pt x="275" y="137"/>
                  </a:lnTo>
                  <a:lnTo>
                    <a:pt x="273" y="135"/>
                  </a:lnTo>
                  <a:lnTo>
                    <a:pt x="273" y="135"/>
                  </a:lnTo>
                  <a:lnTo>
                    <a:pt x="273" y="135"/>
                  </a:lnTo>
                  <a:lnTo>
                    <a:pt x="273" y="135"/>
                  </a:lnTo>
                  <a:lnTo>
                    <a:pt x="271" y="135"/>
                  </a:lnTo>
                  <a:lnTo>
                    <a:pt x="271" y="133"/>
                  </a:lnTo>
                  <a:lnTo>
                    <a:pt x="271" y="132"/>
                  </a:lnTo>
                  <a:lnTo>
                    <a:pt x="273" y="132"/>
                  </a:lnTo>
                  <a:lnTo>
                    <a:pt x="273" y="130"/>
                  </a:lnTo>
                  <a:lnTo>
                    <a:pt x="273" y="130"/>
                  </a:lnTo>
                  <a:lnTo>
                    <a:pt x="273" y="130"/>
                  </a:lnTo>
                  <a:lnTo>
                    <a:pt x="273" y="130"/>
                  </a:lnTo>
                  <a:lnTo>
                    <a:pt x="273" y="130"/>
                  </a:lnTo>
                  <a:lnTo>
                    <a:pt x="271" y="130"/>
                  </a:lnTo>
                  <a:lnTo>
                    <a:pt x="271" y="130"/>
                  </a:lnTo>
                  <a:lnTo>
                    <a:pt x="271" y="130"/>
                  </a:lnTo>
                  <a:lnTo>
                    <a:pt x="269" y="130"/>
                  </a:lnTo>
                  <a:lnTo>
                    <a:pt x="269" y="128"/>
                  </a:lnTo>
                  <a:lnTo>
                    <a:pt x="269" y="128"/>
                  </a:lnTo>
                  <a:lnTo>
                    <a:pt x="269" y="126"/>
                  </a:lnTo>
                  <a:lnTo>
                    <a:pt x="269" y="126"/>
                  </a:lnTo>
                  <a:lnTo>
                    <a:pt x="269" y="126"/>
                  </a:lnTo>
                  <a:lnTo>
                    <a:pt x="269" y="126"/>
                  </a:lnTo>
                  <a:lnTo>
                    <a:pt x="269" y="124"/>
                  </a:lnTo>
                  <a:lnTo>
                    <a:pt x="269" y="124"/>
                  </a:lnTo>
                  <a:lnTo>
                    <a:pt x="269" y="124"/>
                  </a:lnTo>
                  <a:lnTo>
                    <a:pt x="269" y="124"/>
                  </a:lnTo>
                  <a:lnTo>
                    <a:pt x="269" y="124"/>
                  </a:lnTo>
                  <a:lnTo>
                    <a:pt x="269" y="124"/>
                  </a:lnTo>
                  <a:lnTo>
                    <a:pt x="269" y="124"/>
                  </a:lnTo>
                  <a:lnTo>
                    <a:pt x="268" y="122"/>
                  </a:lnTo>
                  <a:lnTo>
                    <a:pt x="268" y="124"/>
                  </a:lnTo>
                  <a:lnTo>
                    <a:pt x="266" y="124"/>
                  </a:lnTo>
                  <a:lnTo>
                    <a:pt x="266" y="122"/>
                  </a:lnTo>
                  <a:lnTo>
                    <a:pt x="266" y="121"/>
                  </a:lnTo>
                  <a:lnTo>
                    <a:pt x="266" y="121"/>
                  </a:lnTo>
                  <a:lnTo>
                    <a:pt x="266" y="121"/>
                  </a:lnTo>
                  <a:lnTo>
                    <a:pt x="266" y="121"/>
                  </a:lnTo>
                  <a:lnTo>
                    <a:pt x="266" y="121"/>
                  </a:lnTo>
                  <a:lnTo>
                    <a:pt x="266" y="121"/>
                  </a:lnTo>
                  <a:lnTo>
                    <a:pt x="264" y="121"/>
                  </a:lnTo>
                  <a:lnTo>
                    <a:pt x="264" y="121"/>
                  </a:lnTo>
                  <a:lnTo>
                    <a:pt x="264" y="121"/>
                  </a:lnTo>
                  <a:lnTo>
                    <a:pt x="264" y="121"/>
                  </a:lnTo>
                  <a:lnTo>
                    <a:pt x="262" y="121"/>
                  </a:lnTo>
                  <a:lnTo>
                    <a:pt x="262" y="121"/>
                  </a:lnTo>
                  <a:lnTo>
                    <a:pt x="262" y="121"/>
                  </a:lnTo>
                  <a:lnTo>
                    <a:pt x="260" y="121"/>
                  </a:lnTo>
                  <a:lnTo>
                    <a:pt x="260" y="121"/>
                  </a:lnTo>
                  <a:lnTo>
                    <a:pt x="260" y="122"/>
                  </a:lnTo>
                  <a:lnTo>
                    <a:pt x="260" y="122"/>
                  </a:lnTo>
                  <a:lnTo>
                    <a:pt x="259" y="122"/>
                  </a:lnTo>
                  <a:lnTo>
                    <a:pt x="257" y="121"/>
                  </a:lnTo>
                  <a:lnTo>
                    <a:pt x="257" y="122"/>
                  </a:lnTo>
                  <a:lnTo>
                    <a:pt x="257" y="122"/>
                  </a:lnTo>
                  <a:lnTo>
                    <a:pt x="257" y="122"/>
                  </a:lnTo>
                  <a:lnTo>
                    <a:pt x="257" y="122"/>
                  </a:lnTo>
                  <a:lnTo>
                    <a:pt x="257" y="122"/>
                  </a:lnTo>
                  <a:lnTo>
                    <a:pt x="257" y="122"/>
                  </a:lnTo>
                  <a:lnTo>
                    <a:pt x="257" y="121"/>
                  </a:lnTo>
                  <a:lnTo>
                    <a:pt x="257" y="121"/>
                  </a:lnTo>
                  <a:lnTo>
                    <a:pt x="257" y="121"/>
                  </a:lnTo>
                  <a:lnTo>
                    <a:pt x="257" y="119"/>
                  </a:lnTo>
                  <a:lnTo>
                    <a:pt x="257" y="119"/>
                  </a:lnTo>
                  <a:lnTo>
                    <a:pt x="259" y="119"/>
                  </a:lnTo>
                  <a:lnTo>
                    <a:pt x="259" y="117"/>
                  </a:lnTo>
                  <a:lnTo>
                    <a:pt x="259" y="115"/>
                  </a:lnTo>
                  <a:lnTo>
                    <a:pt x="259" y="115"/>
                  </a:lnTo>
                  <a:lnTo>
                    <a:pt x="260" y="113"/>
                  </a:lnTo>
                  <a:lnTo>
                    <a:pt x="266" y="113"/>
                  </a:lnTo>
                  <a:lnTo>
                    <a:pt x="266" y="113"/>
                  </a:lnTo>
                  <a:lnTo>
                    <a:pt x="266" y="113"/>
                  </a:lnTo>
                  <a:lnTo>
                    <a:pt x="266" y="112"/>
                  </a:lnTo>
                  <a:lnTo>
                    <a:pt x="266" y="110"/>
                  </a:lnTo>
                  <a:lnTo>
                    <a:pt x="266" y="108"/>
                  </a:lnTo>
                  <a:lnTo>
                    <a:pt x="268" y="108"/>
                  </a:lnTo>
                  <a:lnTo>
                    <a:pt x="269" y="108"/>
                  </a:lnTo>
                  <a:lnTo>
                    <a:pt x="271" y="108"/>
                  </a:lnTo>
                  <a:lnTo>
                    <a:pt x="269" y="106"/>
                  </a:lnTo>
                  <a:lnTo>
                    <a:pt x="269" y="106"/>
                  </a:lnTo>
                  <a:lnTo>
                    <a:pt x="269" y="106"/>
                  </a:lnTo>
                  <a:lnTo>
                    <a:pt x="269" y="104"/>
                  </a:lnTo>
                  <a:lnTo>
                    <a:pt x="269" y="104"/>
                  </a:lnTo>
                  <a:lnTo>
                    <a:pt x="271" y="103"/>
                  </a:lnTo>
                  <a:lnTo>
                    <a:pt x="271" y="103"/>
                  </a:lnTo>
                  <a:lnTo>
                    <a:pt x="273" y="103"/>
                  </a:lnTo>
                  <a:lnTo>
                    <a:pt x="277" y="104"/>
                  </a:lnTo>
                  <a:lnTo>
                    <a:pt x="278" y="104"/>
                  </a:lnTo>
                  <a:lnTo>
                    <a:pt x="278" y="103"/>
                  </a:lnTo>
                  <a:lnTo>
                    <a:pt x="278" y="103"/>
                  </a:lnTo>
                  <a:lnTo>
                    <a:pt x="278" y="99"/>
                  </a:lnTo>
                  <a:lnTo>
                    <a:pt x="278" y="97"/>
                  </a:lnTo>
                  <a:lnTo>
                    <a:pt x="278" y="95"/>
                  </a:lnTo>
                  <a:lnTo>
                    <a:pt x="278" y="94"/>
                  </a:lnTo>
                  <a:lnTo>
                    <a:pt x="278" y="94"/>
                  </a:lnTo>
                  <a:lnTo>
                    <a:pt x="278" y="92"/>
                  </a:lnTo>
                  <a:lnTo>
                    <a:pt x="278" y="88"/>
                  </a:lnTo>
                  <a:lnTo>
                    <a:pt x="278" y="86"/>
                  </a:lnTo>
                  <a:lnTo>
                    <a:pt x="278" y="83"/>
                  </a:lnTo>
                  <a:lnTo>
                    <a:pt x="278" y="83"/>
                  </a:lnTo>
                  <a:lnTo>
                    <a:pt x="278" y="81"/>
                  </a:lnTo>
                  <a:lnTo>
                    <a:pt x="278" y="81"/>
                  </a:lnTo>
                  <a:lnTo>
                    <a:pt x="278" y="81"/>
                  </a:lnTo>
                  <a:lnTo>
                    <a:pt x="280" y="79"/>
                  </a:lnTo>
                  <a:lnTo>
                    <a:pt x="280" y="76"/>
                  </a:lnTo>
                  <a:lnTo>
                    <a:pt x="280" y="74"/>
                  </a:lnTo>
                  <a:lnTo>
                    <a:pt x="282" y="72"/>
                  </a:lnTo>
                  <a:lnTo>
                    <a:pt x="280" y="72"/>
                  </a:lnTo>
                  <a:lnTo>
                    <a:pt x="278" y="70"/>
                  </a:lnTo>
                  <a:lnTo>
                    <a:pt x="278" y="70"/>
                  </a:lnTo>
                  <a:lnTo>
                    <a:pt x="280" y="70"/>
                  </a:lnTo>
                  <a:lnTo>
                    <a:pt x="280" y="70"/>
                  </a:lnTo>
                  <a:lnTo>
                    <a:pt x="280" y="70"/>
                  </a:lnTo>
                  <a:lnTo>
                    <a:pt x="284" y="68"/>
                  </a:lnTo>
                  <a:lnTo>
                    <a:pt x="284" y="68"/>
                  </a:lnTo>
                  <a:lnTo>
                    <a:pt x="286" y="66"/>
                  </a:lnTo>
                  <a:lnTo>
                    <a:pt x="287" y="59"/>
                  </a:lnTo>
                  <a:lnTo>
                    <a:pt x="289" y="59"/>
                  </a:lnTo>
                  <a:lnTo>
                    <a:pt x="289" y="57"/>
                  </a:lnTo>
                  <a:lnTo>
                    <a:pt x="291" y="56"/>
                  </a:lnTo>
                  <a:lnTo>
                    <a:pt x="293" y="56"/>
                  </a:lnTo>
                  <a:lnTo>
                    <a:pt x="297" y="56"/>
                  </a:lnTo>
                  <a:lnTo>
                    <a:pt x="297" y="56"/>
                  </a:lnTo>
                  <a:lnTo>
                    <a:pt x="298" y="56"/>
                  </a:lnTo>
                  <a:lnTo>
                    <a:pt x="300" y="56"/>
                  </a:lnTo>
                  <a:lnTo>
                    <a:pt x="302" y="56"/>
                  </a:lnTo>
                  <a:lnTo>
                    <a:pt x="304" y="56"/>
                  </a:lnTo>
                  <a:lnTo>
                    <a:pt x="304" y="56"/>
                  </a:lnTo>
                  <a:lnTo>
                    <a:pt x="306" y="57"/>
                  </a:lnTo>
                  <a:lnTo>
                    <a:pt x="307" y="57"/>
                  </a:lnTo>
                  <a:lnTo>
                    <a:pt x="307" y="59"/>
                  </a:lnTo>
                  <a:lnTo>
                    <a:pt x="307" y="57"/>
                  </a:lnTo>
                  <a:lnTo>
                    <a:pt x="307" y="57"/>
                  </a:lnTo>
                  <a:lnTo>
                    <a:pt x="309" y="56"/>
                  </a:lnTo>
                  <a:lnTo>
                    <a:pt x="311" y="54"/>
                  </a:lnTo>
                  <a:lnTo>
                    <a:pt x="311" y="54"/>
                  </a:lnTo>
                  <a:lnTo>
                    <a:pt x="313" y="54"/>
                  </a:lnTo>
                  <a:lnTo>
                    <a:pt x="313" y="52"/>
                  </a:lnTo>
                  <a:lnTo>
                    <a:pt x="313" y="48"/>
                  </a:lnTo>
                  <a:lnTo>
                    <a:pt x="315" y="47"/>
                  </a:lnTo>
                  <a:lnTo>
                    <a:pt x="315" y="47"/>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79" name="Google Shape;379;p16"/>
            <p:cNvSpPr/>
            <p:nvPr/>
          </p:nvSpPr>
          <p:spPr>
            <a:xfrm>
              <a:off x="7993459" y="4900654"/>
              <a:ext cx="353799" cy="300936"/>
            </a:xfrm>
            <a:custGeom>
              <a:avLst/>
              <a:gdLst/>
              <a:ahLst/>
              <a:cxnLst/>
              <a:rect l="l" t="t" r="r" b="b"/>
              <a:pathLst>
                <a:path w="195" h="187" extrusionOk="0">
                  <a:moveTo>
                    <a:pt x="193" y="86"/>
                  </a:moveTo>
                  <a:lnTo>
                    <a:pt x="193" y="84"/>
                  </a:lnTo>
                  <a:lnTo>
                    <a:pt x="193" y="84"/>
                  </a:lnTo>
                  <a:lnTo>
                    <a:pt x="193" y="86"/>
                  </a:lnTo>
                  <a:lnTo>
                    <a:pt x="193" y="86"/>
                  </a:lnTo>
                  <a:lnTo>
                    <a:pt x="191" y="84"/>
                  </a:lnTo>
                  <a:lnTo>
                    <a:pt x="191" y="84"/>
                  </a:lnTo>
                  <a:lnTo>
                    <a:pt x="189" y="83"/>
                  </a:lnTo>
                  <a:lnTo>
                    <a:pt x="189" y="83"/>
                  </a:lnTo>
                  <a:lnTo>
                    <a:pt x="188" y="81"/>
                  </a:lnTo>
                  <a:lnTo>
                    <a:pt x="188" y="81"/>
                  </a:lnTo>
                  <a:lnTo>
                    <a:pt x="188" y="81"/>
                  </a:lnTo>
                  <a:lnTo>
                    <a:pt x="188" y="79"/>
                  </a:lnTo>
                  <a:lnTo>
                    <a:pt x="186" y="79"/>
                  </a:lnTo>
                  <a:lnTo>
                    <a:pt x="186" y="79"/>
                  </a:lnTo>
                  <a:lnTo>
                    <a:pt x="186" y="79"/>
                  </a:lnTo>
                  <a:lnTo>
                    <a:pt x="186" y="79"/>
                  </a:lnTo>
                  <a:lnTo>
                    <a:pt x="186" y="79"/>
                  </a:lnTo>
                  <a:lnTo>
                    <a:pt x="184" y="79"/>
                  </a:lnTo>
                  <a:lnTo>
                    <a:pt x="182" y="77"/>
                  </a:lnTo>
                  <a:lnTo>
                    <a:pt x="182" y="75"/>
                  </a:lnTo>
                  <a:lnTo>
                    <a:pt x="180" y="75"/>
                  </a:lnTo>
                  <a:lnTo>
                    <a:pt x="180" y="74"/>
                  </a:lnTo>
                  <a:lnTo>
                    <a:pt x="180" y="72"/>
                  </a:lnTo>
                  <a:lnTo>
                    <a:pt x="180" y="72"/>
                  </a:lnTo>
                  <a:lnTo>
                    <a:pt x="179" y="70"/>
                  </a:lnTo>
                  <a:lnTo>
                    <a:pt x="179" y="70"/>
                  </a:lnTo>
                  <a:lnTo>
                    <a:pt x="177" y="70"/>
                  </a:lnTo>
                  <a:lnTo>
                    <a:pt x="175" y="70"/>
                  </a:lnTo>
                  <a:lnTo>
                    <a:pt x="175" y="70"/>
                  </a:lnTo>
                  <a:lnTo>
                    <a:pt x="175" y="70"/>
                  </a:lnTo>
                  <a:lnTo>
                    <a:pt x="171" y="70"/>
                  </a:lnTo>
                  <a:lnTo>
                    <a:pt x="171" y="68"/>
                  </a:lnTo>
                  <a:lnTo>
                    <a:pt x="170" y="68"/>
                  </a:lnTo>
                  <a:lnTo>
                    <a:pt x="170" y="65"/>
                  </a:lnTo>
                  <a:lnTo>
                    <a:pt x="170" y="65"/>
                  </a:lnTo>
                  <a:lnTo>
                    <a:pt x="170" y="63"/>
                  </a:lnTo>
                  <a:lnTo>
                    <a:pt x="170" y="61"/>
                  </a:lnTo>
                  <a:lnTo>
                    <a:pt x="170" y="61"/>
                  </a:lnTo>
                  <a:lnTo>
                    <a:pt x="170" y="59"/>
                  </a:lnTo>
                  <a:lnTo>
                    <a:pt x="171" y="57"/>
                  </a:lnTo>
                  <a:lnTo>
                    <a:pt x="170" y="54"/>
                  </a:lnTo>
                  <a:lnTo>
                    <a:pt x="170" y="54"/>
                  </a:lnTo>
                  <a:lnTo>
                    <a:pt x="171" y="52"/>
                  </a:lnTo>
                  <a:lnTo>
                    <a:pt x="171" y="52"/>
                  </a:lnTo>
                  <a:lnTo>
                    <a:pt x="173" y="52"/>
                  </a:lnTo>
                  <a:lnTo>
                    <a:pt x="173" y="52"/>
                  </a:lnTo>
                  <a:lnTo>
                    <a:pt x="173" y="50"/>
                  </a:lnTo>
                  <a:lnTo>
                    <a:pt x="173" y="50"/>
                  </a:lnTo>
                  <a:lnTo>
                    <a:pt x="173" y="48"/>
                  </a:lnTo>
                  <a:lnTo>
                    <a:pt x="173" y="48"/>
                  </a:lnTo>
                  <a:lnTo>
                    <a:pt x="173" y="48"/>
                  </a:lnTo>
                  <a:lnTo>
                    <a:pt x="173" y="48"/>
                  </a:lnTo>
                  <a:lnTo>
                    <a:pt x="177" y="45"/>
                  </a:lnTo>
                  <a:lnTo>
                    <a:pt x="177" y="43"/>
                  </a:lnTo>
                  <a:lnTo>
                    <a:pt x="177" y="41"/>
                  </a:lnTo>
                  <a:lnTo>
                    <a:pt x="179" y="41"/>
                  </a:lnTo>
                  <a:lnTo>
                    <a:pt x="179" y="39"/>
                  </a:lnTo>
                  <a:lnTo>
                    <a:pt x="179" y="39"/>
                  </a:lnTo>
                  <a:lnTo>
                    <a:pt x="180" y="38"/>
                  </a:lnTo>
                  <a:lnTo>
                    <a:pt x="182" y="30"/>
                  </a:lnTo>
                  <a:lnTo>
                    <a:pt x="182" y="28"/>
                  </a:lnTo>
                  <a:lnTo>
                    <a:pt x="182" y="28"/>
                  </a:lnTo>
                  <a:lnTo>
                    <a:pt x="182" y="28"/>
                  </a:lnTo>
                  <a:lnTo>
                    <a:pt x="182" y="28"/>
                  </a:lnTo>
                  <a:lnTo>
                    <a:pt x="182" y="28"/>
                  </a:lnTo>
                  <a:lnTo>
                    <a:pt x="182" y="27"/>
                  </a:lnTo>
                  <a:lnTo>
                    <a:pt x="182" y="27"/>
                  </a:lnTo>
                  <a:lnTo>
                    <a:pt x="180" y="27"/>
                  </a:lnTo>
                  <a:lnTo>
                    <a:pt x="180" y="27"/>
                  </a:lnTo>
                  <a:lnTo>
                    <a:pt x="180" y="27"/>
                  </a:lnTo>
                  <a:lnTo>
                    <a:pt x="180" y="27"/>
                  </a:lnTo>
                  <a:lnTo>
                    <a:pt x="180" y="27"/>
                  </a:lnTo>
                  <a:lnTo>
                    <a:pt x="180" y="27"/>
                  </a:lnTo>
                  <a:lnTo>
                    <a:pt x="180" y="27"/>
                  </a:lnTo>
                  <a:lnTo>
                    <a:pt x="179" y="25"/>
                  </a:lnTo>
                  <a:lnTo>
                    <a:pt x="179" y="25"/>
                  </a:lnTo>
                  <a:lnTo>
                    <a:pt x="179" y="25"/>
                  </a:lnTo>
                  <a:lnTo>
                    <a:pt x="177" y="27"/>
                  </a:lnTo>
                  <a:lnTo>
                    <a:pt x="175" y="25"/>
                  </a:lnTo>
                  <a:lnTo>
                    <a:pt x="175" y="25"/>
                  </a:lnTo>
                  <a:lnTo>
                    <a:pt x="173" y="27"/>
                  </a:lnTo>
                  <a:lnTo>
                    <a:pt x="173" y="27"/>
                  </a:lnTo>
                  <a:lnTo>
                    <a:pt x="173" y="25"/>
                  </a:lnTo>
                  <a:lnTo>
                    <a:pt x="173" y="25"/>
                  </a:lnTo>
                  <a:lnTo>
                    <a:pt x="173" y="25"/>
                  </a:lnTo>
                  <a:lnTo>
                    <a:pt x="171" y="25"/>
                  </a:lnTo>
                  <a:lnTo>
                    <a:pt x="168" y="28"/>
                  </a:lnTo>
                  <a:lnTo>
                    <a:pt x="166" y="28"/>
                  </a:lnTo>
                  <a:lnTo>
                    <a:pt x="166" y="28"/>
                  </a:lnTo>
                  <a:lnTo>
                    <a:pt x="164" y="28"/>
                  </a:lnTo>
                  <a:lnTo>
                    <a:pt x="164" y="28"/>
                  </a:lnTo>
                  <a:lnTo>
                    <a:pt x="157" y="28"/>
                  </a:lnTo>
                  <a:lnTo>
                    <a:pt x="157" y="28"/>
                  </a:lnTo>
                  <a:lnTo>
                    <a:pt x="155" y="28"/>
                  </a:lnTo>
                  <a:lnTo>
                    <a:pt x="155" y="28"/>
                  </a:lnTo>
                  <a:lnTo>
                    <a:pt x="153" y="27"/>
                  </a:lnTo>
                  <a:lnTo>
                    <a:pt x="153" y="25"/>
                  </a:lnTo>
                  <a:lnTo>
                    <a:pt x="152" y="23"/>
                  </a:lnTo>
                  <a:lnTo>
                    <a:pt x="152" y="23"/>
                  </a:lnTo>
                  <a:lnTo>
                    <a:pt x="153" y="21"/>
                  </a:lnTo>
                  <a:lnTo>
                    <a:pt x="153" y="21"/>
                  </a:lnTo>
                  <a:lnTo>
                    <a:pt x="153" y="21"/>
                  </a:lnTo>
                  <a:lnTo>
                    <a:pt x="153" y="21"/>
                  </a:lnTo>
                  <a:lnTo>
                    <a:pt x="153" y="21"/>
                  </a:lnTo>
                  <a:lnTo>
                    <a:pt x="153" y="19"/>
                  </a:lnTo>
                  <a:lnTo>
                    <a:pt x="153" y="19"/>
                  </a:lnTo>
                  <a:lnTo>
                    <a:pt x="153" y="19"/>
                  </a:lnTo>
                  <a:lnTo>
                    <a:pt x="153" y="19"/>
                  </a:lnTo>
                  <a:lnTo>
                    <a:pt x="153" y="19"/>
                  </a:lnTo>
                  <a:lnTo>
                    <a:pt x="153" y="19"/>
                  </a:lnTo>
                  <a:lnTo>
                    <a:pt x="152" y="19"/>
                  </a:lnTo>
                  <a:lnTo>
                    <a:pt x="152" y="18"/>
                  </a:lnTo>
                  <a:lnTo>
                    <a:pt x="150" y="18"/>
                  </a:lnTo>
                  <a:lnTo>
                    <a:pt x="150" y="18"/>
                  </a:lnTo>
                  <a:lnTo>
                    <a:pt x="148" y="14"/>
                  </a:lnTo>
                  <a:lnTo>
                    <a:pt x="148" y="14"/>
                  </a:lnTo>
                  <a:lnTo>
                    <a:pt x="148" y="14"/>
                  </a:lnTo>
                  <a:lnTo>
                    <a:pt x="146" y="14"/>
                  </a:lnTo>
                  <a:lnTo>
                    <a:pt x="146" y="14"/>
                  </a:lnTo>
                  <a:lnTo>
                    <a:pt x="146" y="14"/>
                  </a:lnTo>
                  <a:lnTo>
                    <a:pt x="146" y="14"/>
                  </a:lnTo>
                  <a:lnTo>
                    <a:pt x="146" y="14"/>
                  </a:lnTo>
                  <a:lnTo>
                    <a:pt x="146" y="14"/>
                  </a:lnTo>
                  <a:lnTo>
                    <a:pt x="146" y="14"/>
                  </a:lnTo>
                  <a:lnTo>
                    <a:pt x="144" y="14"/>
                  </a:lnTo>
                  <a:lnTo>
                    <a:pt x="144" y="14"/>
                  </a:lnTo>
                  <a:lnTo>
                    <a:pt x="144" y="12"/>
                  </a:lnTo>
                  <a:lnTo>
                    <a:pt x="144" y="12"/>
                  </a:lnTo>
                  <a:lnTo>
                    <a:pt x="144" y="12"/>
                  </a:lnTo>
                  <a:lnTo>
                    <a:pt x="144" y="12"/>
                  </a:lnTo>
                  <a:lnTo>
                    <a:pt x="143" y="12"/>
                  </a:lnTo>
                  <a:lnTo>
                    <a:pt x="143" y="12"/>
                  </a:lnTo>
                  <a:lnTo>
                    <a:pt x="143" y="12"/>
                  </a:lnTo>
                  <a:lnTo>
                    <a:pt x="141" y="12"/>
                  </a:lnTo>
                  <a:lnTo>
                    <a:pt x="141" y="12"/>
                  </a:lnTo>
                  <a:lnTo>
                    <a:pt x="141" y="12"/>
                  </a:lnTo>
                  <a:lnTo>
                    <a:pt x="141" y="12"/>
                  </a:lnTo>
                  <a:lnTo>
                    <a:pt x="141" y="14"/>
                  </a:lnTo>
                  <a:lnTo>
                    <a:pt x="141" y="14"/>
                  </a:lnTo>
                  <a:lnTo>
                    <a:pt x="141" y="16"/>
                  </a:lnTo>
                  <a:lnTo>
                    <a:pt x="139" y="16"/>
                  </a:lnTo>
                  <a:lnTo>
                    <a:pt x="137" y="14"/>
                  </a:lnTo>
                  <a:lnTo>
                    <a:pt x="137" y="14"/>
                  </a:lnTo>
                  <a:lnTo>
                    <a:pt x="137" y="14"/>
                  </a:lnTo>
                  <a:lnTo>
                    <a:pt x="135" y="14"/>
                  </a:lnTo>
                  <a:lnTo>
                    <a:pt x="135" y="14"/>
                  </a:lnTo>
                  <a:lnTo>
                    <a:pt x="135" y="12"/>
                  </a:lnTo>
                  <a:lnTo>
                    <a:pt x="134" y="12"/>
                  </a:lnTo>
                  <a:lnTo>
                    <a:pt x="134" y="10"/>
                  </a:lnTo>
                  <a:lnTo>
                    <a:pt x="130" y="10"/>
                  </a:lnTo>
                  <a:lnTo>
                    <a:pt x="128" y="10"/>
                  </a:lnTo>
                  <a:lnTo>
                    <a:pt x="126" y="9"/>
                  </a:lnTo>
                  <a:lnTo>
                    <a:pt x="124" y="9"/>
                  </a:lnTo>
                  <a:lnTo>
                    <a:pt x="124" y="9"/>
                  </a:lnTo>
                  <a:lnTo>
                    <a:pt x="123" y="9"/>
                  </a:lnTo>
                  <a:lnTo>
                    <a:pt x="123" y="10"/>
                  </a:lnTo>
                  <a:lnTo>
                    <a:pt x="123" y="10"/>
                  </a:lnTo>
                  <a:lnTo>
                    <a:pt x="123" y="12"/>
                  </a:lnTo>
                  <a:lnTo>
                    <a:pt x="123" y="12"/>
                  </a:lnTo>
                  <a:lnTo>
                    <a:pt x="121" y="12"/>
                  </a:lnTo>
                  <a:lnTo>
                    <a:pt x="121" y="12"/>
                  </a:lnTo>
                  <a:lnTo>
                    <a:pt x="121" y="12"/>
                  </a:lnTo>
                  <a:lnTo>
                    <a:pt x="119" y="12"/>
                  </a:lnTo>
                  <a:lnTo>
                    <a:pt x="119" y="12"/>
                  </a:lnTo>
                  <a:lnTo>
                    <a:pt x="117" y="12"/>
                  </a:lnTo>
                  <a:lnTo>
                    <a:pt x="115" y="9"/>
                  </a:lnTo>
                  <a:lnTo>
                    <a:pt x="114" y="9"/>
                  </a:lnTo>
                  <a:lnTo>
                    <a:pt x="114" y="9"/>
                  </a:lnTo>
                  <a:lnTo>
                    <a:pt x="114" y="9"/>
                  </a:lnTo>
                  <a:lnTo>
                    <a:pt x="110" y="12"/>
                  </a:lnTo>
                  <a:lnTo>
                    <a:pt x="108" y="14"/>
                  </a:lnTo>
                  <a:lnTo>
                    <a:pt x="108" y="14"/>
                  </a:lnTo>
                  <a:lnTo>
                    <a:pt x="106" y="14"/>
                  </a:lnTo>
                  <a:lnTo>
                    <a:pt x="106" y="14"/>
                  </a:lnTo>
                  <a:lnTo>
                    <a:pt x="105" y="14"/>
                  </a:lnTo>
                  <a:lnTo>
                    <a:pt x="105" y="14"/>
                  </a:lnTo>
                  <a:lnTo>
                    <a:pt x="103" y="14"/>
                  </a:lnTo>
                  <a:lnTo>
                    <a:pt x="101" y="10"/>
                  </a:lnTo>
                  <a:lnTo>
                    <a:pt x="99" y="9"/>
                  </a:lnTo>
                  <a:lnTo>
                    <a:pt x="97" y="9"/>
                  </a:lnTo>
                  <a:lnTo>
                    <a:pt x="96" y="7"/>
                  </a:lnTo>
                  <a:lnTo>
                    <a:pt x="96" y="9"/>
                  </a:lnTo>
                  <a:lnTo>
                    <a:pt x="94" y="10"/>
                  </a:lnTo>
                  <a:lnTo>
                    <a:pt x="92" y="10"/>
                  </a:lnTo>
                  <a:lnTo>
                    <a:pt x="92" y="10"/>
                  </a:lnTo>
                  <a:lnTo>
                    <a:pt x="90" y="10"/>
                  </a:lnTo>
                  <a:lnTo>
                    <a:pt x="88" y="10"/>
                  </a:lnTo>
                  <a:lnTo>
                    <a:pt x="87" y="10"/>
                  </a:lnTo>
                  <a:lnTo>
                    <a:pt x="88" y="10"/>
                  </a:lnTo>
                  <a:lnTo>
                    <a:pt x="88" y="9"/>
                  </a:lnTo>
                  <a:lnTo>
                    <a:pt x="87" y="10"/>
                  </a:lnTo>
                  <a:lnTo>
                    <a:pt x="87" y="10"/>
                  </a:lnTo>
                  <a:lnTo>
                    <a:pt x="87" y="10"/>
                  </a:lnTo>
                  <a:lnTo>
                    <a:pt x="87" y="9"/>
                  </a:lnTo>
                  <a:lnTo>
                    <a:pt x="87" y="9"/>
                  </a:lnTo>
                  <a:lnTo>
                    <a:pt x="87" y="9"/>
                  </a:lnTo>
                  <a:lnTo>
                    <a:pt x="87" y="9"/>
                  </a:lnTo>
                  <a:lnTo>
                    <a:pt x="85" y="9"/>
                  </a:lnTo>
                  <a:lnTo>
                    <a:pt x="85" y="9"/>
                  </a:lnTo>
                  <a:lnTo>
                    <a:pt x="85" y="9"/>
                  </a:lnTo>
                  <a:lnTo>
                    <a:pt x="85" y="9"/>
                  </a:lnTo>
                  <a:lnTo>
                    <a:pt x="83" y="9"/>
                  </a:lnTo>
                  <a:lnTo>
                    <a:pt x="83" y="9"/>
                  </a:lnTo>
                  <a:lnTo>
                    <a:pt x="81" y="9"/>
                  </a:lnTo>
                  <a:lnTo>
                    <a:pt x="81" y="9"/>
                  </a:lnTo>
                  <a:lnTo>
                    <a:pt x="79" y="7"/>
                  </a:lnTo>
                  <a:lnTo>
                    <a:pt x="79" y="7"/>
                  </a:lnTo>
                  <a:lnTo>
                    <a:pt x="78" y="7"/>
                  </a:lnTo>
                  <a:lnTo>
                    <a:pt x="76" y="9"/>
                  </a:lnTo>
                  <a:lnTo>
                    <a:pt x="76" y="9"/>
                  </a:lnTo>
                  <a:lnTo>
                    <a:pt x="74" y="9"/>
                  </a:lnTo>
                  <a:lnTo>
                    <a:pt x="72" y="9"/>
                  </a:lnTo>
                  <a:lnTo>
                    <a:pt x="70" y="7"/>
                  </a:lnTo>
                  <a:lnTo>
                    <a:pt x="69" y="7"/>
                  </a:lnTo>
                  <a:lnTo>
                    <a:pt x="67" y="5"/>
                  </a:lnTo>
                  <a:lnTo>
                    <a:pt x="65" y="3"/>
                  </a:lnTo>
                  <a:lnTo>
                    <a:pt x="65" y="3"/>
                  </a:lnTo>
                  <a:lnTo>
                    <a:pt x="65" y="3"/>
                  </a:lnTo>
                  <a:lnTo>
                    <a:pt x="63" y="3"/>
                  </a:lnTo>
                  <a:lnTo>
                    <a:pt x="63" y="3"/>
                  </a:lnTo>
                  <a:lnTo>
                    <a:pt x="63" y="3"/>
                  </a:lnTo>
                  <a:lnTo>
                    <a:pt x="63" y="3"/>
                  </a:lnTo>
                  <a:lnTo>
                    <a:pt x="63" y="1"/>
                  </a:lnTo>
                  <a:lnTo>
                    <a:pt x="63" y="3"/>
                  </a:lnTo>
                  <a:lnTo>
                    <a:pt x="63" y="3"/>
                  </a:lnTo>
                  <a:lnTo>
                    <a:pt x="61" y="1"/>
                  </a:lnTo>
                  <a:lnTo>
                    <a:pt x="61" y="1"/>
                  </a:lnTo>
                  <a:lnTo>
                    <a:pt x="61" y="1"/>
                  </a:lnTo>
                  <a:lnTo>
                    <a:pt x="61" y="3"/>
                  </a:lnTo>
                  <a:lnTo>
                    <a:pt x="61" y="3"/>
                  </a:lnTo>
                  <a:lnTo>
                    <a:pt x="59" y="1"/>
                  </a:lnTo>
                  <a:lnTo>
                    <a:pt x="61" y="1"/>
                  </a:lnTo>
                  <a:lnTo>
                    <a:pt x="59" y="1"/>
                  </a:lnTo>
                  <a:lnTo>
                    <a:pt x="59" y="0"/>
                  </a:lnTo>
                  <a:lnTo>
                    <a:pt x="59" y="0"/>
                  </a:lnTo>
                  <a:lnTo>
                    <a:pt x="58" y="0"/>
                  </a:lnTo>
                  <a:lnTo>
                    <a:pt x="58" y="1"/>
                  </a:lnTo>
                  <a:lnTo>
                    <a:pt x="58" y="1"/>
                  </a:lnTo>
                  <a:lnTo>
                    <a:pt x="58" y="1"/>
                  </a:lnTo>
                  <a:lnTo>
                    <a:pt x="56" y="1"/>
                  </a:lnTo>
                  <a:lnTo>
                    <a:pt x="56" y="3"/>
                  </a:lnTo>
                  <a:lnTo>
                    <a:pt x="56" y="3"/>
                  </a:lnTo>
                  <a:lnTo>
                    <a:pt x="56" y="3"/>
                  </a:lnTo>
                  <a:lnTo>
                    <a:pt x="54" y="3"/>
                  </a:lnTo>
                  <a:lnTo>
                    <a:pt x="54" y="5"/>
                  </a:lnTo>
                  <a:lnTo>
                    <a:pt x="54" y="5"/>
                  </a:lnTo>
                  <a:lnTo>
                    <a:pt x="54" y="7"/>
                  </a:lnTo>
                  <a:lnTo>
                    <a:pt x="54" y="7"/>
                  </a:lnTo>
                  <a:lnTo>
                    <a:pt x="52" y="7"/>
                  </a:lnTo>
                  <a:lnTo>
                    <a:pt x="43" y="3"/>
                  </a:lnTo>
                  <a:lnTo>
                    <a:pt x="40" y="3"/>
                  </a:lnTo>
                  <a:lnTo>
                    <a:pt x="38" y="5"/>
                  </a:lnTo>
                  <a:lnTo>
                    <a:pt x="36" y="9"/>
                  </a:lnTo>
                  <a:lnTo>
                    <a:pt x="34" y="10"/>
                  </a:lnTo>
                  <a:lnTo>
                    <a:pt x="34" y="10"/>
                  </a:lnTo>
                  <a:lnTo>
                    <a:pt x="32" y="10"/>
                  </a:lnTo>
                  <a:lnTo>
                    <a:pt x="32" y="10"/>
                  </a:lnTo>
                  <a:lnTo>
                    <a:pt x="32" y="12"/>
                  </a:lnTo>
                  <a:lnTo>
                    <a:pt x="32" y="12"/>
                  </a:lnTo>
                  <a:lnTo>
                    <a:pt x="32" y="12"/>
                  </a:lnTo>
                  <a:lnTo>
                    <a:pt x="32" y="14"/>
                  </a:lnTo>
                  <a:lnTo>
                    <a:pt x="32" y="14"/>
                  </a:lnTo>
                  <a:lnTo>
                    <a:pt x="31" y="16"/>
                  </a:lnTo>
                  <a:lnTo>
                    <a:pt x="31" y="18"/>
                  </a:lnTo>
                  <a:lnTo>
                    <a:pt x="31" y="18"/>
                  </a:lnTo>
                  <a:lnTo>
                    <a:pt x="31" y="19"/>
                  </a:lnTo>
                  <a:lnTo>
                    <a:pt x="29" y="19"/>
                  </a:lnTo>
                  <a:lnTo>
                    <a:pt x="27" y="19"/>
                  </a:lnTo>
                  <a:lnTo>
                    <a:pt x="25" y="18"/>
                  </a:lnTo>
                  <a:lnTo>
                    <a:pt x="23" y="18"/>
                  </a:lnTo>
                  <a:lnTo>
                    <a:pt x="20" y="12"/>
                  </a:lnTo>
                  <a:lnTo>
                    <a:pt x="18" y="12"/>
                  </a:lnTo>
                  <a:lnTo>
                    <a:pt x="18" y="9"/>
                  </a:lnTo>
                  <a:lnTo>
                    <a:pt x="16" y="7"/>
                  </a:lnTo>
                  <a:lnTo>
                    <a:pt x="16" y="7"/>
                  </a:lnTo>
                  <a:lnTo>
                    <a:pt x="14" y="7"/>
                  </a:lnTo>
                  <a:lnTo>
                    <a:pt x="14" y="7"/>
                  </a:lnTo>
                  <a:lnTo>
                    <a:pt x="14" y="7"/>
                  </a:lnTo>
                  <a:lnTo>
                    <a:pt x="14" y="5"/>
                  </a:lnTo>
                  <a:lnTo>
                    <a:pt x="14" y="5"/>
                  </a:lnTo>
                  <a:lnTo>
                    <a:pt x="14" y="5"/>
                  </a:lnTo>
                  <a:lnTo>
                    <a:pt x="14" y="3"/>
                  </a:lnTo>
                  <a:lnTo>
                    <a:pt x="13" y="3"/>
                  </a:lnTo>
                  <a:lnTo>
                    <a:pt x="13" y="5"/>
                  </a:lnTo>
                  <a:lnTo>
                    <a:pt x="7" y="3"/>
                  </a:lnTo>
                  <a:lnTo>
                    <a:pt x="5" y="5"/>
                  </a:lnTo>
                  <a:lnTo>
                    <a:pt x="3" y="5"/>
                  </a:lnTo>
                  <a:lnTo>
                    <a:pt x="3" y="7"/>
                  </a:lnTo>
                  <a:lnTo>
                    <a:pt x="2" y="7"/>
                  </a:lnTo>
                  <a:lnTo>
                    <a:pt x="2" y="9"/>
                  </a:lnTo>
                  <a:lnTo>
                    <a:pt x="2" y="12"/>
                  </a:lnTo>
                  <a:lnTo>
                    <a:pt x="2" y="14"/>
                  </a:lnTo>
                  <a:lnTo>
                    <a:pt x="2" y="16"/>
                  </a:lnTo>
                  <a:lnTo>
                    <a:pt x="2" y="18"/>
                  </a:lnTo>
                  <a:lnTo>
                    <a:pt x="2" y="19"/>
                  </a:lnTo>
                  <a:lnTo>
                    <a:pt x="2" y="21"/>
                  </a:lnTo>
                  <a:lnTo>
                    <a:pt x="0" y="23"/>
                  </a:lnTo>
                  <a:lnTo>
                    <a:pt x="0" y="23"/>
                  </a:lnTo>
                  <a:lnTo>
                    <a:pt x="0" y="25"/>
                  </a:lnTo>
                  <a:lnTo>
                    <a:pt x="0" y="27"/>
                  </a:lnTo>
                  <a:lnTo>
                    <a:pt x="0" y="28"/>
                  </a:lnTo>
                  <a:lnTo>
                    <a:pt x="2" y="28"/>
                  </a:lnTo>
                  <a:lnTo>
                    <a:pt x="2" y="30"/>
                  </a:lnTo>
                  <a:lnTo>
                    <a:pt x="2" y="32"/>
                  </a:lnTo>
                  <a:lnTo>
                    <a:pt x="0" y="32"/>
                  </a:lnTo>
                  <a:lnTo>
                    <a:pt x="0" y="32"/>
                  </a:lnTo>
                  <a:lnTo>
                    <a:pt x="0" y="34"/>
                  </a:lnTo>
                  <a:lnTo>
                    <a:pt x="0" y="34"/>
                  </a:lnTo>
                  <a:lnTo>
                    <a:pt x="0" y="36"/>
                  </a:lnTo>
                  <a:lnTo>
                    <a:pt x="2" y="38"/>
                  </a:lnTo>
                  <a:lnTo>
                    <a:pt x="2" y="38"/>
                  </a:lnTo>
                  <a:lnTo>
                    <a:pt x="2" y="39"/>
                  </a:lnTo>
                  <a:lnTo>
                    <a:pt x="3" y="39"/>
                  </a:lnTo>
                  <a:lnTo>
                    <a:pt x="3" y="39"/>
                  </a:lnTo>
                  <a:lnTo>
                    <a:pt x="3" y="41"/>
                  </a:lnTo>
                  <a:lnTo>
                    <a:pt x="3" y="41"/>
                  </a:lnTo>
                  <a:lnTo>
                    <a:pt x="5" y="41"/>
                  </a:lnTo>
                  <a:lnTo>
                    <a:pt x="5" y="41"/>
                  </a:lnTo>
                  <a:lnTo>
                    <a:pt x="5" y="39"/>
                  </a:lnTo>
                  <a:lnTo>
                    <a:pt x="7" y="39"/>
                  </a:lnTo>
                  <a:lnTo>
                    <a:pt x="7" y="39"/>
                  </a:lnTo>
                  <a:lnTo>
                    <a:pt x="7" y="39"/>
                  </a:lnTo>
                  <a:lnTo>
                    <a:pt x="7" y="39"/>
                  </a:lnTo>
                  <a:lnTo>
                    <a:pt x="7" y="39"/>
                  </a:lnTo>
                  <a:lnTo>
                    <a:pt x="9" y="39"/>
                  </a:lnTo>
                  <a:lnTo>
                    <a:pt x="9" y="41"/>
                  </a:lnTo>
                  <a:lnTo>
                    <a:pt x="9" y="41"/>
                  </a:lnTo>
                  <a:lnTo>
                    <a:pt x="9" y="41"/>
                  </a:lnTo>
                  <a:lnTo>
                    <a:pt x="9" y="41"/>
                  </a:lnTo>
                  <a:lnTo>
                    <a:pt x="9" y="41"/>
                  </a:lnTo>
                  <a:lnTo>
                    <a:pt x="11" y="41"/>
                  </a:lnTo>
                  <a:lnTo>
                    <a:pt x="11" y="41"/>
                  </a:lnTo>
                  <a:lnTo>
                    <a:pt x="11" y="43"/>
                  </a:lnTo>
                  <a:lnTo>
                    <a:pt x="13" y="45"/>
                  </a:lnTo>
                  <a:lnTo>
                    <a:pt x="13" y="45"/>
                  </a:lnTo>
                  <a:lnTo>
                    <a:pt x="13" y="45"/>
                  </a:lnTo>
                  <a:lnTo>
                    <a:pt x="14" y="45"/>
                  </a:lnTo>
                  <a:lnTo>
                    <a:pt x="14" y="47"/>
                  </a:lnTo>
                  <a:lnTo>
                    <a:pt x="14" y="47"/>
                  </a:lnTo>
                  <a:lnTo>
                    <a:pt x="16" y="47"/>
                  </a:lnTo>
                  <a:lnTo>
                    <a:pt x="16" y="48"/>
                  </a:lnTo>
                  <a:lnTo>
                    <a:pt x="16" y="48"/>
                  </a:lnTo>
                  <a:lnTo>
                    <a:pt x="14" y="48"/>
                  </a:lnTo>
                  <a:lnTo>
                    <a:pt x="14" y="50"/>
                  </a:lnTo>
                  <a:lnTo>
                    <a:pt x="14" y="50"/>
                  </a:lnTo>
                  <a:lnTo>
                    <a:pt x="14" y="52"/>
                  </a:lnTo>
                  <a:lnTo>
                    <a:pt x="14" y="52"/>
                  </a:lnTo>
                  <a:lnTo>
                    <a:pt x="16" y="52"/>
                  </a:lnTo>
                  <a:lnTo>
                    <a:pt x="18" y="52"/>
                  </a:lnTo>
                  <a:lnTo>
                    <a:pt x="18" y="52"/>
                  </a:lnTo>
                  <a:lnTo>
                    <a:pt x="20" y="54"/>
                  </a:lnTo>
                  <a:lnTo>
                    <a:pt x="20" y="54"/>
                  </a:lnTo>
                  <a:lnTo>
                    <a:pt x="20" y="56"/>
                  </a:lnTo>
                  <a:lnTo>
                    <a:pt x="22" y="59"/>
                  </a:lnTo>
                  <a:lnTo>
                    <a:pt x="22" y="61"/>
                  </a:lnTo>
                  <a:lnTo>
                    <a:pt x="22" y="61"/>
                  </a:lnTo>
                  <a:lnTo>
                    <a:pt x="22" y="61"/>
                  </a:lnTo>
                  <a:lnTo>
                    <a:pt x="20" y="63"/>
                  </a:lnTo>
                  <a:lnTo>
                    <a:pt x="20" y="63"/>
                  </a:lnTo>
                  <a:lnTo>
                    <a:pt x="20" y="63"/>
                  </a:lnTo>
                  <a:lnTo>
                    <a:pt x="20" y="63"/>
                  </a:lnTo>
                  <a:lnTo>
                    <a:pt x="22" y="63"/>
                  </a:lnTo>
                  <a:lnTo>
                    <a:pt x="22" y="63"/>
                  </a:lnTo>
                  <a:lnTo>
                    <a:pt x="23" y="65"/>
                  </a:lnTo>
                  <a:lnTo>
                    <a:pt x="23" y="65"/>
                  </a:lnTo>
                  <a:lnTo>
                    <a:pt x="23" y="65"/>
                  </a:lnTo>
                  <a:lnTo>
                    <a:pt x="23" y="65"/>
                  </a:lnTo>
                  <a:lnTo>
                    <a:pt x="23" y="66"/>
                  </a:lnTo>
                  <a:lnTo>
                    <a:pt x="23" y="66"/>
                  </a:lnTo>
                  <a:lnTo>
                    <a:pt x="23" y="68"/>
                  </a:lnTo>
                  <a:lnTo>
                    <a:pt x="23" y="68"/>
                  </a:lnTo>
                  <a:lnTo>
                    <a:pt x="23" y="70"/>
                  </a:lnTo>
                  <a:lnTo>
                    <a:pt x="23" y="72"/>
                  </a:lnTo>
                  <a:lnTo>
                    <a:pt x="23" y="75"/>
                  </a:lnTo>
                  <a:lnTo>
                    <a:pt x="25" y="75"/>
                  </a:lnTo>
                  <a:lnTo>
                    <a:pt x="27" y="79"/>
                  </a:lnTo>
                  <a:lnTo>
                    <a:pt x="27" y="79"/>
                  </a:lnTo>
                  <a:lnTo>
                    <a:pt x="29" y="83"/>
                  </a:lnTo>
                  <a:lnTo>
                    <a:pt x="29" y="83"/>
                  </a:lnTo>
                  <a:lnTo>
                    <a:pt x="31" y="84"/>
                  </a:lnTo>
                  <a:lnTo>
                    <a:pt x="31" y="84"/>
                  </a:lnTo>
                  <a:lnTo>
                    <a:pt x="32" y="84"/>
                  </a:lnTo>
                  <a:lnTo>
                    <a:pt x="32" y="84"/>
                  </a:lnTo>
                  <a:lnTo>
                    <a:pt x="34" y="84"/>
                  </a:lnTo>
                  <a:lnTo>
                    <a:pt x="34" y="86"/>
                  </a:lnTo>
                  <a:lnTo>
                    <a:pt x="34" y="86"/>
                  </a:lnTo>
                  <a:lnTo>
                    <a:pt x="34" y="88"/>
                  </a:lnTo>
                  <a:lnTo>
                    <a:pt x="36" y="88"/>
                  </a:lnTo>
                  <a:lnTo>
                    <a:pt x="38" y="90"/>
                  </a:lnTo>
                  <a:lnTo>
                    <a:pt x="38" y="90"/>
                  </a:lnTo>
                  <a:lnTo>
                    <a:pt x="40" y="90"/>
                  </a:lnTo>
                  <a:lnTo>
                    <a:pt x="40" y="92"/>
                  </a:lnTo>
                  <a:lnTo>
                    <a:pt x="41" y="94"/>
                  </a:lnTo>
                  <a:lnTo>
                    <a:pt x="43" y="95"/>
                  </a:lnTo>
                  <a:lnTo>
                    <a:pt x="45" y="99"/>
                  </a:lnTo>
                  <a:lnTo>
                    <a:pt x="47" y="101"/>
                  </a:lnTo>
                  <a:lnTo>
                    <a:pt x="47" y="101"/>
                  </a:lnTo>
                  <a:lnTo>
                    <a:pt x="49" y="103"/>
                  </a:lnTo>
                  <a:lnTo>
                    <a:pt x="49" y="104"/>
                  </a:lnTo>
                  <a:lnTo>
                    <a:pt x="49" y="104"/>
                  </a:lnTo>
                  <a:lnTo>
                    <a:pt x="54" y="110"/>
                  </a:lnTo>
                  <a:lnTo>
                    <a:pt x="63" y="117"/>
                  </a:lnTo>
                  <a:lnTo>
                    <a:pt x="65" y="121"/>
                  </a:lnTo>
                  <a:lnTo>
                    <a:pt x="67" y="122"/>
                  </a:lnTo>
                  <a:lnTo>
                    <a:pt x="67" y="122"/>
                  </a:lnTo>
                  <a:lnTo>
                    <a:pt x="70" y="124"/>
                  </a:lnTo>
                  <a:lnTo>
                    <a:pt x="76" y="126"/>
                  </a:lnTo>
                  <a:lnTo>
                    <a:pt x="78" y="126"/>
                  </a:lnTo>
                  <a:lnTo>
                    <a:pt x="78" y="128"/>
                  </a:lnTo>
                  <a:lnTo>
                    <a:pt x="78" y="133"/>
                  </a:lnTo>
                  <a:lnTo>
                    <a:pt x="78" y="137"/>
                  </a:lnTo>
                  <a:lnTo>
                    <a:pt x="79" y="140"/>
                  </a:lnTo>
                  <a:lnTo>
                    <a:pt x="81" y="142"/>
                  </a:lnTo>
                  <a:lnTo>
                    <a:pt x="83" y="142"/>
                  </a:lnTo>
                  <a:lnTo>
                    <a:pt x="83" y="144"/>
                  </a:lnTo>
                  <a:lnTo>
                    <a:pt x="83" y="144"/>
                  </a:lnTo>
                  <a:lnTo>
                    <a:pt x="85" y="146"/>
                  </a:lnTo>
                  <a:lnTo>
                    <a:pt x="85" y="146"/>
                  </a:lnTo>
                  <a:lnTo>
                    <a:pt x="85" y="148"/>
                  </a:lnTo>
                  <a:lnTo>
                    <a:pt x="87" y="148"/>
                  </a:lnTo>
                  <a:lnTo>
                    <a:pt x="92" y="153"/>
                  </a:lnTo>
                  <a:lnTo>
                    <a:pt x="94" y="153"/>
                  </a:lnTo>
                  <a:lnTo>
                    <a:pt x="96" y="155"/>
                  </a:lnTo>
                  <a:lnTo>
                    <a:pt x="96" y="159"/>
                  </a:lnTo>
                  <a:lnTo>
                    <a:pt x="96" y="159"/>
                  </a:lnTo>
                  <a:lnTo>
                    <a:pt x="96" y="159"/>
                  </a:lnTo>
                  <a:lnTo>
                    <a:pt x="96" y="159"/>
                  </a:lnTo>
                  <a:lnTo>
                    <a:pt x="96" y="160"/>
                  </a:lnTo>
                  <a:lnTo>
                    <a:pt x="96" y="162"/>
                  </a:lnTo>
                  <a:lnTo>
                    <a:pt x="92" y="162"/>
                  </a:lnTo>
                  <a:lnTo>
                    <a:pt x="94" y="162"/>
                  </a:lnTo>
                  <a:lnTo>
                    <a:pt x="94" y="164"/>
                  </a:lnTo>
                  <a:lnTo>
                    <a:pt x="94" y="164"/>
                  </a:lnTo>
                  <a:lnTo>
                    <a:pt x="92" y="162"/>
                  </a:lnTo>
                  <a:lnTo>
                    <a:pt x="92" y="162"/>
                  </a:lnTo>
                  <a:lnTo>
                    <a:pt x="96" y="166"/>
                  </a:lnTo>
                  <a:lnTo>
                    <a:pt x="96" y="166"/>
                  </a:lnTo>
                  <a:lnTo>
                    <a:pt x="96" y="166"/>
                  </a:lnTo>
                  <a:lnTo>
                    <a:pt x="97" y="164"/>
                  </a:lnTo>
                  <a:lnTo>
                    <a:pt x="97" y="164"/>
                  </a:lnTo>
                  <a:lnTo>
                    <a:pt x="99" y="164"/>
                  </a:lnTo>
                  <a:lnTo>
                    <a:pt x="99" y="164"/>
                  </a:lnTo>
                  <a:lnTo>
                    <a:pt x="101" y="164"/>
                  </a:lnTo>
                  <a:lnTo>
                    <a:pt x="103" y="164"/>
                  </a:lnTo>
                  <a:lnTo>
                    <a:pt x="103" y="164"/>
                  </a:lnTo>
                  <a:lnTo>
                    <a:pt x="103" y="164"/>
                  </a:lnTo>
                  <a:lnTo>
                    <a:pt x="105" y="164"/>
                  </a:lnTo>
                  <a:lnTo>
                    <a:pt x="105" y="166"/>
                  </a:lnTo>
                  <a:lnTo>
                    <a:pt x="105" y="166"/>
                  </a:lnTo>
                  <a:lnTo>
                    <a:pt x="105" y="168"/>
                  </a:lnTo>
                  <a:lnTo>
                    <a:pt x="105" y="168"/>
                  </a:lnTo>
                  <a:lnTo>
                    <a:pt x="106" y="171"/>
                  </a:lnTo>
                  <a:lnTo>
                    <a:pt x="106" y="171"/>
                  </a:lnTo>
                  <a:lnTo>
                    <a:pt x="108" y="171"/>
                  </a:lnTo>
                  <a:lnTo>
                    <a:pt x="110" y="173"/>
                  </a:lnTo>
                  <a:lnTo>
                    <a:pt x="112" y="175"/>
                  </a:lnTo>
                  <a:lnTo>
                    <a:pt x="114" y="177"/>
                  </a:lnTo>
                  <a:lnTo>
                    <a:pt x="115" y="177"/>
                  </a:lnTo>
                  <a:lnTo>
                    <a:pt x="124" y="184"/>
                  </a:lnTo>
                  <a:lnTo>
                    <a:pt x="126" y="184"/>
                  </a:lnTo>
                  <a:lnTo>
                    <a:pt x="128" y="186"/>
                  </a:lnTo>
                  <a:lnTo>
                    <a:pt x="130" y="186"/>
                  </a:lnTo>
                  <a:lnTo>
                    <a:pt x="132" y="186"/>
                  </a:lnTo>
                  <a:lnTo>
                    <a:pt x="132" y="187"/>
                  </a:lnTo>
                  <a:lnTo>
                    <a:pt x="132" y="187"/>
                  </a:lnTo>
                  <a:lnTo>
                    <a:pt x="132" y="187"/>
                  </a:lnTo>
                  <a:lnTo>
                    <a:pt x="134" y="187"/>
                  </a:lnTo>
                  <a:lnTo>
                    <a:pt x="134" y="187"/>
                  </a:lnTo>
                  <a:lnTo>
                    <a:pt x="135" y="187"/>
                  </a:lnTo>
                  <a:lnTo>
                    <a:pt x="135" y="187"/>
                  </a:lnTo>
                  <a:lnTo>
                    <a:pt x="137" y="187"/>
                  </a:lnTo>
                  <a:lnTo>
                    <a:pt x="137" y="187"/>
                  </a:lnTo>
                  <a:lnTo>
                    <a:pt x="137" y="187"/>
                  </a:lnTo>
                  <a:lnTo>
                    <a:pt x="137" y="187"/>
                  </a:lnTo>
                  <a:lnTo>
                    <a:pt x="139" y="187"/>
                  </a:lnTo>
                  <a:lnTo>
                    <a:pt x="139" y="187"/>
                  </a:lnTo>
                  <a:lnTo>
                    <a:pt x="137" y="186"/>
                  </a:lnTo>
                  <a:lnTo>
                    <a:pt x="139" y="186"/>
                  </a:lnTo>
                  <a:lnTo>
                    <a:pt x="139" y="186"/>
                  </a:lnTo>
                  <a:lnTo>
                    <a:pt x="141" y="184"/>
                  </a:lnTo>
                  <a:lnTo>
                    <a:pt x="141" y="184"/>
                  </a:lnTo>
                  <a:lnTo>
                    <a:pt x="141" y="182"/>
                  </a:lnTo>
                  <a:lnTo>
                    <a:pt x="141" y="180"/>
                  </a:lnTo>
                  <a:lnTo>
                    <a:pt x="141" y="178"/>
                  </a:lnTo>
                  <a:lnTo>
                    <a:pt x="139" y="178"/>
                  </a:lnTo>
                  <a:lnTo>
                    <a:pt x="139" y="177"/>
                  </a:lnTo>
                  <a:lnTo>
                    <a:pt x="137" y="173"/>
                  </a:lnTo>
                  <a:lnTo>
                    <a:pt x="135" y="173"/>
                  </a:lnTo>
                  <a:lnTo>
                    <a:pt x="135" y="171"/>
                  </a:lnTo>
                  <a:lnTo>
                    <a:pt x="135" y="169"/>
                  </a:lnTo>
                  <a:lnTo>
                    <a:pt x="135" y="169"/>
                  </a:lnTo>
                  <a:lnTo>
                    <a:pt x="137" y="168"/>
                  </a:lnTo>
                  <a:lnTo>
                    <a:pt x="137" y="168"/>
                  </a:lnTo>
                  <a:lnTo>
                    <a:pt x="137" y="166"/>
                  </a:lnTo>
                  <a:lnTo>
                    <a:pt x="135" y="164"/>
                  </a:lnTo>
                  <a:lnTo>
                    <a:pt x="135" y="162"/>
                  </a:lnTo>
                  <a:lnTo>
                    <a:pt x="135" y="160"/>
                  </a:lnTo>
                  <a:lnTo>
                    <a:pt x="135" y="159"/>
                  </a:lnTo>
                  <a:lnTo>
                    <a:pt x="137" y="157"/>
                  </a:lnTo>
                  <a:lnTo>
                    <a:pt x="141" y="157"/>
                  </a:lnTo>
                  <a:lnTo>
                    <a:pt x="143" y="157"/>
                  </a:lnTo>
                  <a:lnTo>
                    <a:pt x="146" y="157"/>
                  </a:lnTo>
                  <a:lnTo>
                    <a:pt x="144" y="151"/>
                  </a:lnTo>
                  <a:lnTo>
                    <a:pt x="144" y="150"/>
                  </a:lnTo>
                  <a:lnTo>
                    <a:pt x="144" y="150"/>
                  </a:lnTo>
                  <a:lnTo>
                    <a:pt x="144" y="148"/>
                  </a:lnTo>
                  <a:lnTo>
                    <a:pt x="146" y="146"/>
                  </a:lnTo>
                  <a:lnTo>
                    <a:pt x="148" y="142"/>
                  </a:lnTo>
                  <a:lnTo>
                    <a:pt x="146" y="142"/>
                  </a:lnTo>
                  <a:lnTo>
                    <a:pt x="148" y="140"/>
                  </a:lnTo>
                  <a:lnTo>
                    <a:pt x="153" y="137"/>
                  </a:lnTo>
                  <a:lnTo>
                    <a:pt x="155" y="135"/>
                  </a:lnTo>
                  <a:lnTo>
                    <a:pt x="155" y="135"/>
                  </a:lnTo>
                  <a:lnTo>
                    <a:pt x="155" y="135"/>
                  </a:lnTo>
                  <a:lnTo>
                    <a:pt x="155" y="135"/>
                  </a:lnTo>
                  <a:lnTo>
                    <a:pt x="155" y="135"/>
                  </a:lnTo>
                  <a:lnTo>
                    <a:pt x="159" y="133"/>
                  </a:lnTo>
                  <a:lnTo>
                    <a:pt x="159" y="135"/>
                  </a:lnTo>
                  <a:lnTo>
                    <a:pt x="161" y="135"/>
                  </a:lnTo>
                  <a:lnTo>
                    <a:pt x="161" y="135"/>
                  </a:lnTo>
                  <a:lnTo>
                    <a:pt x="161" y="137"/>
                  </a:lnTo>
                  <a:lnTo>
                    <a:pt x="161" y="137"/>
                  </a:lnTo>
                  <a:lnTo>
                    <a:pt x="161" y="137"/>
                  </a:lnTo>
                  <a:lnTo>
                    <a:pt x="162" y="139"/>
                  </a:lnTo>
                  <a:lnTo>
                    <a:pt x="162" y="139"/>
                  </a:lnTo>
                  <a:lnTo>
                    <a:pt x="162" y="139"/>
                  </a:lnTo>
                  <a:lnTo>
                    <a:pt x="162" y="140"/>
                  </a:lnTo>
                  <a:lnTo>
                    <a:pt x="164" y="139"/>
                  </a:lnTo>
                  <a:lnTo>
                    <a:pt x="164" y="139"/>
                  </a:lnTo>
                  <a:lnTo>
                    <a:pt x="164" y="139"/>
                  </a:lnTo>
                  <a:lnTo>
                    <a:pt x="164" y="139"/>
                  </a:lnTo>
                  <a:lnTo>
                    <a:pt x="164" y="137"/>
                  </a:lnTo>
                  <a:lnTo>
                    <a:pt x="166" y="137"/>
                  </a:lnTo>
                  <a:lnTo>
                    <a:pt x="166" y="137"/>
                  </a:lnTo>
                  <a:lnTo>
                    <a:pt x="166" y="137"/>
                  </a:lnTo>
                  <a:lnTo>
                    <a:pt x="166" y="133"/>
                  </a:lnTo>
                  <a:lnTo>
                    <a:pt x="164" y="130"/>
                  </a:lnTo>
                  <a:lnTo>
                    <a:pt x="162" y="128"/>
                  </a:lnTo>
                  <a:lnTo>
                    <a:pt x="162" y="128"/>
                  </a:lnTo>
                  <a:lnTo>
                    <a:pt x="161" y="128"/>
                  </a:lnTo>
                  <a:lnTo>
                    <a:pt x="161" y="128"/>
                  </a:lnTo>
                  <a:lnTo>
                    <a:pt x="161" y="126"/>
                  </a:lnTo>
                  <a:lnTo>
                    <a:pt x="161" y="126"/>
                  </a:lnTo>
                  <a:lnTo>
                    <a:pt x="161" y="126"/>
                  </a:lnTo>
                  <a:lnTo>
                    <a:pt x="161" y="124"/>
                  </a:lnTo>
                  <a:lnTo>
                    <a:pt x="159" y="124"/>
                  </a:lnTo>
                  <a:lnTo>
                    <a:pt x="159" y="124"/>
                  </a:lnTo>
                  <a:lnTo>
                    <a:pt x="159" y="124"/>
                  </a:lnTo>
                  <a:lnTo>
                    <a:pt x="159" y="124"/>
                  </a:lnTo>
                  <a:lnTo>
                    <a:pt x="159" y="122"/>
                  </a:lnTo>
                  <a:lnTo>
                    <a:pt x="161" y="122"/>
                  </a:lnTo>
                  <a:lnTo>
                    <a:pt x="162" y="121"/>
                  </a:lnTo>
                  <a:lnTo>
                    <a:pt x="162" y="121"/>
                  </a:lnTo>
                  <a:lnTo>
                    <a:pt x="164" y="121"/>
                  </a:lnTo>
                  <a:lnTo>
                    <a:pt x="164" y="121"/>
                  </a:lnTo>
                  <a:lnTo>
                    <a:pt x="164" y="122"/>
                  </a:lnTo>
                  <a:lnTo>
                    <a:pt x="166" y="122"/>
                  </a:lnTo>
                  <a:lnTo>
                    <a:pt x="166" y="124"/>
                  </a:lnTo>
                  <a:lnTo>
                    <a:pt x="168" y="124"/>
                  </a:lnTo>
                  <a:lnTo>
                    <a:pt x="168" y="122"/>
                  </a:lnTo>
                  <a:lnTo>
                    <a:pt x="170" y="121"/>
                  </a:lnTo>
                  <a:lnTo>
                    <a:pt x="171" y="121"/>
                  </a:lnTo>
                  <a:lnTo>
                    <a:pt x="173" y="122"/>
                  </a:lnTo>
                  <a:lnTo>
                    <a:pt x="175" y="122"/>
                  </a:lnTo>
                  <a:lnTo>
                    <a:pt x="175" y="121"/>
                  </a:lnTo>
                  <a:lnTo>
                    <a:pt x="175" y="119"/>
                  </a:lnTo>
                  <a:lnTo>
                    <a:pt x="177" y="117"/>
                  </a:lnTo>
                  <a:lnTo>
                    <a:pt x="177" y="117"/>
                  </a:lnTo>
                  <a:lnTo>
                    <a:pt x="179" y="117"/>
                  </a:lnTo>
                  <a:lnTo>
                    <a:pt x="179" y="117"/>
                  </a:lnTo>
                  <a:lnTo>
                    <a:pt x="179" y="117"/>
                  </a:lnTo>
                  <a:lnTo>
                    <a:pt x="180" y="117"/>
                  </a:lnTo>
                  <a:lnTo>
                    <a:pt x="180" y="117"/>
                  </a:lnTo>
                  <a:lnTo>
                    <a:pt x="182" y="117"/>
                  </a:lnTo>
                  <a:lnTo>
                    <a:pt x="182" y="119"/>
                  </a:lnTo>
                  <a:lnTo>
                    <a:pt x="182" y="119"/>
                  </a:lnTo>
                  <a:lnTo>
                    <a:pt x="184" y="121"/>
                  </a:lnTo>
                  <a:lnTo>
                    <a:pt x="184" y="121"/>
                  </a:lnTo>
                  <a:lnTo>
                    <a:pt x="184" y="121"/>
                  </a:lnTo>
                  <a:lnTo>
                    <a:pt x="186" y="119"/>
                  </a:lnTo>
                  <a:lnTo>
                    <a:pt x="186" y="119"/>
                  </a:lnTo>
                  <a:lnTo>
                    <a:pt x="188" y="119"/>
                  </a:lnTo>
                  <a:lnTo>
                    <a:pt x="188" y="119"/>
                  </a:lnTo>
                  <a:lnTo>
                    <a:pt x="188" y="119"/>
                  </a:lnTo>
                  <a:lnTo>
                    <a:pt x="188" y="119"/>
                  </a:lnTo>
                  <a:lnTo>
                    <a:pt x="188" y="119"/>
                  </a:lnTo>
                  <a:lnTo>
                    <a:pt x="188" y="117"/>
                  </a:lnTo>
                  <a:lnTo>
                    <a:pt x="188" y="117"/>
                  </a:lnTo>
                  <a:lnTo>
                    <a:pt x="188" y="115"/>
                  </a:lnTo>
                  <a:lnTo>
                    <a:pt x="188" y="115"/>
                  </a:lnTo>
                  <a:lnTo>
                    <a:pt x="189" y="113"/>
                  </a:lnTo>
                  <a:lnTo>
                    <a:pt x="189" y="112"/>
                  </a:lnTo>
                  <a:lnTo>
                    <a:pt x="188" y="108"/>
                  </a:lnTo>
                  <a:lnTo>
                    <a:pt x="186" y="106"/>
                  </a:lnTo>
                  <a:lnTo>
                    <a:pt x="182" y="101"/>
                  </a:lnTo>
                  <a:lnTo>
                    <a:pt x="179" y="95"/>
                  </a:lnTo>
                  <a:lnTo>
                    <a:pt x="177" y="94"/>
                  </a:lnTo>
                  <a:lnTo>
                    <a:pt x="175" y="92"/>
                  </a:lnTo>
                  <a:lnTo>
                    <a:pt x="175" y="92"/>
                  </a:lnTo>
                  <a:lnTo>
                    <a:pt x="175" y="92"/>
                  </a:lnTo>
                  <a:lnTo>
                    <a:pt x="175" y="92"/>
                  </a:lnTo>
                  <a:lnTo>
                    <a:pt x="175" y="90"/>
                  </a:lnTo>
                  <a:lnTo>
                    <a:pt x="175" y="90"/>
                  </a:lnTo>
                  <a:lnTo>
                    <a:pt x="175" y="90"/>
                  </a:lnTo>
                  <a:lnTo>
                    <a:pt x="177" y="88"/>
                  </a:lnTo>
                  <a:lnTo>
                    <a:pt x="177" y="88"/>
                  </a:lnTo>
                  <a:lnTo>
                    <a:pt x="179" y="88"/>
                  </a:lnTo>
                  <a:lnTo>
                    <a:pt x="179" y="88"/>
                  </a:lnTo>
                  <a:lnTo>
                    <a:pt x="180" y="90"/>
                  </a:lnTo>
                  <a:lnTo>
                    <a:pt x="180" y="90"/>
                  </a:lnTo>
                  <a:lnTo>
                    <a:pt x="182" y="92"/>
                  </a:lnTo>
                  <a:lnTo>
                    <a:pt x="182" y="92"/>
                  </a:lnTo>
                  <a:lnTo>
                    <a:pt x="182" y="92"/>
                  </a:lnTo>
                  <a:lnTo>
                    <a:pt x="186" y="90"/>
                  </a:lnTo>
                  <a:lnTo>
                    <a:pt x="189" y="92"/>
                  </a:lnTo>
                  <a:lnTo>
                    <a:pt x="189" y="92"/>
                  </a:lnTo>
                  <a:lnTo>
                    <a:pt x="191" y="90"/>
                  </a:lnTo>
                  <a:lnTo>
                    <a:pt x="193" y="88"/>
                  </a:lnTo>
                  <a:lnTo>
                    <a:pt x="193" y="88"/>
                  </a:lnTo>
                  <a:lnTo>
                    <a:pt x="195" y="86"/>
                  </a:lnTo>
                  <a:lnTo>
                    <a:pt x="193" y="86"/>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0" name="Google Shape;380;p16"/>
            <p:cNvSpPr/>
            <p:nvPr/>
          </p:nvSpPr>
          <p:spPr>
            <a:xfrm>
              <a:off x="6794174" y="4147509"/>
              <a:ext cx="350170" cy="252658"/>
            </a:xfrm>
            <a:custGeom>
              <a:avLst/>
              <a:gdLst/>
              <a:ahLst/>
              <a:cxnLst/>
              <a:rect l="l" t="t" r="r" b="b"/>
              <a:pathLst>
                <a:path w="193" h="157" extrusionOk="0">
                  <a:moveTo>
                    <a:pt x="193" y="92"/>
                  </a:moveTo>
                  <a:lnTo>
                    <a:pt x="193" y="92"/>
                  </a:lnTo>
                  <a:lnTo>
                    <a:pt x="191" y="88"/>
                  </a:lnTo>
                  <a:lnTo>
                    <a:pt x="191" y="88"/>
                  </a:lnTo>
                  <a:lnTo>
                    <a:pt x="191" y="86"/>
                  </a:lnTo>
                  <a:lnTo>
                    <a:pt x="191" y="85"/>
                  </a:lnTo>
                  <a:lnTo>
                    <a:pt x="191" y="83"/>
                  </a:lnTo>
                  <a:lnTo>
                    <a:pt x="191" y="83"/>
                  </a:lnTo>
                  <a:lnTo>
                    <a:pt x="191" y="83"/>
                  </a:lnTo>
                  <a:lnTo>
                    <a:pt x="190" y="83"/>
                  </a:lnTo>
                  <a:lnTo>
                    <a:pt x="190" y="81"/>
                  </a:lnTo>
                  <a:lnTo>
                    <a:pt x="190" y="81"/>
                  </a:lnTo>
                  <a:lnTo>
                    <a:pt x="190" y="81"/>
                  </a:lnTo>
                  <a:lnTo>
                    <a:pt x="191" y="79"/>
                  </a:lnTo>
                  <a:lnTo>
                    <a:pt x="190" y="79"/>
                  </a:lnTo>
                  <a:lnTo>
                    <a:pt x="188" y="79"/>
                  </a:lnTo>
                  <a:lnTo>
                    <a:pt x="186" y="79"/>
                  </a:lnTo>
                  <a:lnTo>
                    <a:pt x="186" y="79"/>
                  </a:lnTo>
                  <a:lnTo>
                    <a:pt x="186" y="79"/>
                  </a:lnTo>
                  <a:lnTo>
                    <a:pt x="186" y="79"/>
                  </a:lnTo>
                  <a:lnTo>
                    <a:pt x="186" y="79"/>
                  </a:lnTo>
                  <a:lnTo>
                    <a:pt x="184" y="79"/>
                  </a:lnTo>
                  <a:lnTo>
                    <a:pt x="184" y="79"/>
                  </a:lnTo>
                  <a:lnTo>
                    <a:pt x="184" y="79"/>
                  </a:lnTo>
                  <a:lnTo>
                    <a:pt x="182" y="79"/>
                  </a:lnTo>
                  <a:lnTo>
                    <a:pt x="182" y="77"/>
                  </a:lnTo>
                  <a:lnTo>
                    <a:pt x="182" y="77"/>
                  </a:lnTo>
                  <a:lnTo>
                    <a:pt x="182" y="77"/>
                  </a:lnTo>
                  <a:lnTo>
                    <a:pt x="182" y="77"/>
                  </a:lnTo>
                  <a:lnTo>
                    <a:pt x="182" y="77"/>
                  </a:lnTo>
                  <a:lnTo>
                    <a:pt x="182" y="76"/>
                  </a:lnTo>
                  <a:lnTo>
                    <a:pt x="182" y="76"/>
                  </a:lnTo>
                  <a:lnTo>
                    <a:pt x="182" y="74"/>
                  </a:lnTo>
                  <a:lnTo>
                    <a:pt x="184" y="72"/>
                  </a:lnTo>
                  <a:lnTo>
                    <a:pt x="186" y="72"/>
                  </a:lnTo>
                  <a:lnTo>
                    <a:pt x="186" y="72"/>
                  </a:lnTo>
                  <a:lnTo>
                    <a:pt x="186" y="70"/>
                  </a:lnTo>
                  <a:lnTo>
                    <a:pt x="186" y="70"/>
                  </a:lnTo>
                  <a:lnTo>
                    <a:pt x="186" y="70"/>
                  </a:lnTo>
                  <a:lnTo>
                    <a:pt x="182" y="70"/>
                  </a:lnTo>
                  <a:lnTo>
                    <a:pt x="182" y="68"/>
                  </a:lnTo>
                  <a:lnTo>
                    <a:pt x="181" y="68"/>
                  </a:lnTo>
                  <a:lnTo>
                    <a:pt x="182" y="67"/>
                  </a:lnTo>
                  <a:lnTo>
                    <a:pt x="179" y="63"/>
                  </a:lnTo>
                  <a:lnTo>
                    <a:pt x="177" y="61"/>
                  </a:lnTo>
                  <a:lnTo>
                    <a:pt x="177" y="61"/>
                  </a:lnTo>
                  <a:lnTo>
                    <a:pt x="175" y="63"/>
                  </a:lnTo>
                  <a:lnTo>
                    <a:pt x="175" y="61"/>
                  </a:lnTo>
                  <a:lnTo>
                    <a:pt x="173" y="61"/>
                  </a:lnTo>
                  <a:lnTo>
                    <a:pt x="175" y="61"/>
                  </a:lnTo>
                  <a:lnTo>
                    <a:pt x="173" y="59"/>
                  </a:lnTo>
                  <a:lnTo>
                    <a:pt x="173" y="59"/>
                  </a:lnTo>
                  <a:lnTo>
                    <a:pt x="173" y="59"/>
                  </a:lnTo>
                  <a:lnTo>
                    <a:pt x="173" y="59"/>
                  </a:lnTo>
                  <a:lnTo>
                    <a:pt x="173" y="59"/>
                  </a:lnTo>
                  <a:lnTo>
                    <a:pt x="173" y="59"/>
                  </a:lnTo>
                  <a:lnTo>
                    <a:pt x="171" y="59"/>
                  </a:lnTo>
                  <a:lnTo>
                    <a:pt x="168" y="59"/>
                  </a:lnTo>
                  <a:lnTo>
                    <a:pt x="168" y="59"/>
                  </a:lnTo>
                  <a:lnTo>
                    <a:pt x="168" y="59"/>
                  </a:lnTo>
                  <a:lnTo>
                    <a:pt x="168" y="59"/>
                  </a:lnTo>
                  <a:lnTo>
                    <a:pt x="162" y="59"/>
                  </a:lnTo>
                  <a:lnTo>
                    <a:pt x="162" y="58"/>
                  </a:lnTo>
                  <a:lnTo>
                    <a:pt x="162" y="58"/>
                  </a:lnTo>
                  <a:lnTo>
                    <a:pt x="161" y="58"/>
                  </a:lnTo>
                  <a:lnTo>
                    <a:pt x="161" y="58"/>
                  </a:lnTo>
                  <a:lnTo>
                    <a:pt x="161" y="58"/>
                  </a:lnTo>
                  <a:lnTo>
                    <a:pt x="161" y="59"/>
                  </a:lnTo>
                  <a:lnTo>
                    <a:pt x="159" y="59"/>
                  </a:lnTo>
                  <a:lnTo>
                    <a:pt x="159" y="59"/>
                  </a:lnTo>
                  <a:lnTo>
                    <a:pt x="159" y="58"/>
                  </a:lnTo>
                  <a:lnTo>
                    <a:pt x="159" y="56"/>
                  </a:lnTo>
                  <a:lnTo>
                    <a:pt x="159" y="56"/>
                  </a:lnTo>
                  <a:lnTo>
                    <a:pt x="157" y="56"/>
                  </a:lnTo>
                  <a:lnTo>
                    <a:pt x="157" y="54"/>
                  </a:lnTo>
                  <a:lnTo>
                    <a:pt x="157" y="54"/>
                  </a:lnTo>
                  <a:lnTo>
                    <a:pt x="155" y="54"/>
                  </a:lnTo>
                  <a:lnTo>
                    <a:pt x="155" y="52"/>
                  </a:lnTo>
                  <a:lnTo>
                    <a:pt x="155" y="50"/>
                  </a:lnTo>
                  <a:lnTo>
                    <a:pt x="159" y="47"/>
                  </a:lnTo>
                  <a:lnTo>
                    <a:pt x="159" y="47"/>
                  </a:lnTo>
                  <a:lnTo>
                    <a:pt x="159" y="47"/>
                  </a:lnTo>
                  <a:lnTo>
                    <a:pt x="161" y="47"/>
                  </a:lnTo>
                  <a:lnTo>
                    <a:pt x="161" y="45"/>
                  </a:lnTo>
                  <a:lnTo>
                    <a:pt x="161" y="43"/>
                  </a:lnTo>
                  <a:lnTo>
                    <a:pt x="162" y="43"/>
                  </a:lnTo>
                  <a:lnTo>
                    <a:pt x="161" y="41"/>
                  </a:lnTo>
                  <a:lnTo>
                    <a:pt x="161" y="41"/>
                  </a:lnTo>
                  <a:lnTo>
                    <a:pt x="161" y="43"/>
                  </a:lnTo>
                  <a:lnTo>
                    <a:pt x="162" y="39"/>
                  </a:lnTo>
                  <a:lnTo>
                    <a:pt x="162" y="38"/>
                  </a:lnTo>
                  <a:lnTo>
                    <a:pt x="162" y="36"/>
                  </a:lnTo>
                  <a:lnTo>
                    <a:pt x="162" y="36"/>
                  </a:lnTo>
                  <a:lnTo>
                    <a:pt x="162" y="34"/>
                  </a:lnTo>
                  <a:lnTo>
                    <a:pt x="162" y="34"/>
                  </a:lnTo>
                  <a:lnTo>
                    <a:pt x="162" y="34"/>
                  </a:lnTo>
                  <a:lnTo>
                    <a:pt x="164" y="34"/>
                  </a:lnTo>
                  <a:lnTo>
                    <a:pt x="164" y="34"/>
                  </a:lnTo>
                  <a:lnTo>
                    <a:pt x="164" y="32"/>
                  </a:lnTo>
                  <a:lnTo>
                    <a:pt x="164" y="32"/>
                  </a:lnTo>
                  <a:lnTo>
                    <a:pt x="164" y="32"/>
                  </a:lnTo>
                  <a:lnTo>
                    <a:pt x="164" y="30"/>
                  </a:lnTo>
                  <a:lnTo>
                    <a:pt x="164" y="32"/>
                  </a:lnTo>
                  <a:lnTo>
                    <a:pt x="164" y="30"/>
                  </a:lnTo>
                  <a:lnTo>
                    <a:pt x="166" y="30"/>
                  </a:lnTo>
                  <a:lnTo>
                    <a:pt x="166" y="30"/>
                  </a:lnTo>
                  <a:lnTo>
                    <a:pt x="164" y="30"/>
                  </a:lnTo>
                  <a:lnTo>
                    <a:pt x="164" y="29"/>
                  </a:lnTo>
                  <a:lnTo>
                    <a:pt x="166" y="29"/>
                  </a:lnTo>
                  <a:lnTo>
                    <a:pt x="166" y="27"/>
                  </a:lnTo>
                  <a:lnTo>
                    <a:pt x="164" y="27"/>
                  </a:lnTo>
                  <a:lnTo>
                    <a:pt x="164" y="27"/>
                  </a:lnTo>
                  <a:lnTo>
                    <a:pt x="162" y="27"/>
                  </a:lnTo>
                  <a:lnTo>
                    <a:pt x="162" y="27"/>
                  </a:lnTo>
                  <a:lnTo>
                    <a:pt x="161" y="25"/>
                  </a:lnTo>
                  <a:lnTo>
                    <a:pt x="161" y="25"/>
                  </a:lnTo>
                  <a:lnTo>
                    <a:pt x="159" y="25"/>
                  </a:lnTo>
                  <a:lnTo>
                    <a:pt x="157" y="25"/>
                  </a:lnTo>
                  <a:lnTo>
                    <a:pt x="157" y="25"/>
                  </a:lnTo>
                  <a:lnTo>
                    <a:pt x="155" y="25"/>
                  </a:lnTo>
                  <a:lnTo>
                    <a:pt x="155" y="23"/>
                  </a:lnTo>
                  <a:lnTo>
                    <a:pt x="155" y="23"/>
                  </a:lnTo>
                  <a:lnTo>
                    <a:pt x="152" y="23"/>
                  </a:lnTo>
                  <a:lnTo>
                    <a:pt x="152" y="21"/>
                  </a:lnTo>
                  <a:lnTo>
                    <a:pt x="152" y="21"/>
                  </a:lnTo>
                  <a:lnTo>
                    <a:pt x="152" y="20"/>
                  </a:lnTo>
                  <a:lnTo>
                    <a:pt x="150" y="18"/>
                  </a:lnTo>
                  <a:lnTo>
                    <a:pt x="150" y="18"/>
                  </a:lnTo>
                  <a:lnTo>
                    <a:pt x="148" y="16"/>
                  </a:lnTo>
                  <a:lnTo>
                    <a:pt x="148" y="16"/>
                  </a:lnTo>
                  <a:lnTo>
                    <a:pt x="146" y="16"/>
                  </a:lnTo>
                  <a:lnTo>
                    <a:pt x="144" y="18"/>
                  </a:lnTo>
                  <a:lnTo>
                    <a:pt x="143" y="18"/>
                  </a:lnTo>
                  <a:lnTo>
                    <a:pt x="137" y="18"/>
                  </a:lnTo>
                  <a:lnTo>
                    <a:pt x="135" y="18"/>
                  </a:lnTo>
                  <a:lnTo>
                    <a:pt x="135" y="18"/>
                  </a:lnTo>
                  <a:lnTo>
                    <a:pt x="134" y="18"/>
                  </a:lnTo>
                  <a:lnTo>
                    <a:pt x="134" y="16"/>
                  </a:lnTo>
                  <a:lnTo>
                    <a:pt x="134" y="14"/>
                  </a:lnTo>
                  <a:lnTo>
                    <a:pt x="132" y="14"/>
                  </a:lnTo>
                  <a:lnTo>
                    <a:pt x="130" y="14"/>
                  </a:lnTo>
                  <a:lnTo>
                    <a:pt x="130" y="14"/>
                  </a:lnTo>
                  <a:lnTo>
                    <a:pt x="130" y="14"/>
                  </a:lnTo>
                  <a:lnTo>
                    <a:pt x="128" y="12"/>
                  </a:lnTo>
                  <a:lnTo>
                    <a:pt x="128" y="11"/>
                  </a:lnTo>
                  <a:lnTo>
                    <a:pt x="126" y="9"/>
                  </a:lnTo>
                  <a:lnTo>
                    <a:pt x="126" y="9"/>
                  </a:lnTo>
                  <a:lnTo>
                    <a:pt x="126" y="7"/>
                  </a:lnTo>
                  <a:lnTo>
                    <a:pt x="128" y="5"/>
                  </a:lnTo>
                  <a:lnTo>
                    <a:pt x="128" y="3"/>
                  </a:lnTo>
                  <a:lnTo>
                    <a:pt x="126" y="2"/>
                  </a:lnTo>
                  <a:lnTo>
                    <a:pt x="125" y="2"/>
                  </a:lnTo>
                  <a:lnTo>
                    <a:pt x="125" y="2"/>
                  </a:lnTo>
                  <a:lnTo>
                    <a:pt x="125" y="2"/>
                  </a:lnTo>
                  <a:lnTo>
                    <a:pt x="125" y="2"/>
                  </a:lnTo>
                  <a:lnTo>
                    <a:pt x="125" y="2"/>
                  </a:lnTo>
                  <a:lnTo>
                    <a:pt x="123" y="3"/>
                  </a:lnTo>
                  <a:lnTo>
                    <a:pt x="123" y="5"/>
                  </a:lnTo>
                  <a:lnTo>
                    <a:pt x="121" y="7"/>
                  </a:lnTo>
                  <a:lnTo>
                    <a:pt x="121" y="7"/>
                  </a:lnTo>
                  <a:lnTo>
                    <a:pt x="119" y="7"/>
                  </a:lnTo>
                  <a:lnTo>
                    <a:pt x="117" y="7"/>
                  </a:lnTo>
                  <a:lnTo>
                    <a:pt x="116" y="7"/>
                  </a:lnTo>
                  <a:lnTo>
                    <a:pt x="112" y="7"/>
                  </a:lnTo>
                  <a:lnTo>
                    <a:pt x="112" y="5"/>
                  </a:lnTo>
                  <a:lnTo>
                    <a:pt x="112" y="5"/>
                  </a:lnTo>
                  <a:lnTo>
                    <a:pt x="112" y="5"/>
                  </a:lnTo>
                  <a:lnTo>
                    <a:pt x="116" y="5"/>
                  </a:lnTo>
                  <a:lnTo>
                    <a:pt x="114" y="5"/>
                  </a:lnTo>
                  <a:lnTo>
                    <a:pt x="114" y="3"/>
                  </a:lnTo>
                  <a:lnTo>
                    <a:pt x="116" y="2"/>
                  </a:lnTo>
                  <a:lnTo>
                    <a:pt x="116" y="2"/>
                  </a:lnTo>
                  <a:lnTo>
                    <a:pt x="114" y="0"/>
                  </a:lnTo>
                  <a:lnTo>
                    <a:pt x="114" y="0"/>
                  </a:lnTo>
                  <a:lnTo>
                    <a:pt x="112" y="0"/>
                  </a:lnTo>
                  <a:lnTo>
                    <a:pt x="112" y="0"/>
                  </a:lnTo>
                  <a:lnTo>
                    <a:pt x="110" y="0"/>
                  </a:lnTo>
                  <a:lnTo>
                    <a:pt x="106" y="5"/>
                  </a:lnTo>
                  <a:lnTo>
                    <a:pt x="106" y="5"/>
                  </a:lnTo>
                  <a:lnTo>
                    <a:pt x="105" y="5"/>
                  </a:lnTo>
                  <a:lnTo>
                    <a:pt x="105" y="5"/>
                  </a:lnTo>
                  <a:lnTo>
                    <a:pt x="103" y="5"/>
                  </a:lnTo>
                  <a:lnTo>
                    <a:pt x="101" y="5"/>
                  </a:lnTo>
                  <a:lnTo>
                    <a:pt x="101" y="5"/>
                  </a:lnTo>
                  <a:lnTo>
                    <a:pt x="99" y="5"/>
                  </a:lnTo>
                  <a:lnTo>
                    <a:pt x="99" y="3"/>
                  </a:lnTo>
                  <a:lnTo>
                    <a:pt x="101" y="3"/>
                  </a:lnTo>
                  <a:lnTo>
                    <a:pt x="101" y="2"/>
                  </a:lnTo>
                  <a:lnTo>
                    <a:pt x="99" y="2"/>
                  </a:lnTo>
                  <a:lnTo>
                    <a:pt x="99" y="2"/>
                  </a:lnTo>
                  <a:lnTo>
                    <a:pt x="97" y="2"/>
                  </a:lnTo>
                  <a:lnTo>
                    <a:pt x="96" y="2"/>
                  </a:lnTo>
                  <a:lnTo>
                    <a:pt x="92" y="3"/>
                  </a:lnTo>
                  <a:lnTo>
                    <a:pt x="94" y="5"/>
                  </a:lnTo>
                  <a:lnTo>
                    <a:pt x="92" y="5"/>
                  </a:lnTo>
                  <a:lnTo>
                    <a:pt x="92" y="5"/>
                  </a:lnTo>
                  <a:lnTo>
                    <a:pt x="92" y="7"/>
                  </a:lnTo>
                  <a:lnTo>
                    <a:pt x="94" y="7"/>
                  </a:lnTo>
                  <a:lnTo>
                    <a:pt x="94" y="9"/>
                  </a:lnTo>
                  <a:lnTo>
                    <a:pt x="94" y="9"/>
                  </a:lnTo>
                  <a:lnTo>
                    <a:pt x="94" y="11"/>
                  </a:lnTo>
                  <a:lnTo>
                    <a:pt x="94" y="11"/>
                  </a:lnTo>
                  <a:lnTo>
                    <a:pt x="90" y="11"/>
                  </a:lnTo>
                  <a:lnTo>
                    <a:pt x="90" y="11"/>
                  </a:lnTo>
                  <a:lnTo>
                    <a:pt x="88" y="9"/>
                  </a:lnTo>
                  <a:lnTo>
                    <a:pt x="88" y="9"/>
                  </a:lnTo>
                  <a:lnTo>
                    <a:pt x="87" y="9"/>
                  </a:lnTo>
                  <a:lnTo>
                    <a:pt x="87" y="9"/>
                  </a:lnTo>
                  <a:lnTo>
                    <a:pt x="87" y="11"/>
                  </a:lnTo>
                  <a:lnTo>
                    <a:pt x="88" y="11"/>
                  </a:lnTo>
                  <a:lnTo>
                    <a:pt x="88" y="12"/>
                  </a:lnTo>
                  <a:lnTo>
                    <a:pt x="88" y="14"/>
                  </a:lnTo>
                  <a:lnTo>
                    <a:pt x="88" y="14"/>
                  </a:lnTo>
                  <a:lnTo>
                    <a:pt x="88" y="14"/>
                  </a:lnTo>
                  <a:lnTo>
                    <a:pt x="90" y="16"/>
                  </a:lnTo>
                  <a:lnTo>
                    <a:pt x="90" y="18"/>
                  </a:lnTo>
                  <a:lnTo>
                    <a:pt x="88" y="18"/>
                  </a:lnTo>
                  <a:lnTo>
                    <a:pt x="88" y="18"/>
                  </a:lnTo>
                  <a:lnTo>
                    <a:pt x="88" y="18"/>
                  </a:lnTo>
                  <a:lnTo>
                    <a:pt x="88" y="18"/>
                  </a:lnTo>
                  <a:lnTo>
                    <a:pt x="88" y="16"/>
                  </a:lnTo>
                  <a:lnTo>
                    <a:pt x="88" y="16"/>
                  </a:lnTo>
                  <a:lnTo>
                    <a:pt x="88" y="16"/>
                  </a:lnTo>
                  <a:lnTo>
                    <a:pt x="88" y="14"/>
                  </a:lnTo>
                  <a:lnTo>
                    <a:pt x="87" y="14"/>
                  </a:lnTo>
                  <a:lnTo>
                    <a:pt x="87" y="12"/>
                  </a:lnTo>
                  <a:lnTo>
                    <a:pt x="87" y="11"/>
                  </a:lnTo>
                  <a:lnTo>
                    <a:pt x="85" y="11"/>
                  </a:lnTo>
                  <a:lnTo>
                    <a:pt x="85" y="11"/>
                  </a:lnTo>
                  <a:lnTo>
                    <a:pt x="85" y="11"/>
                  </a:lnTo>
                  <a:lnTo>
                    <a:pt x="85" y="11"/>
                  </a:lnTo>
                  <a:lnTo>
                    <a:pt x="85" y="11"/>
                  </a:lnTo>
                  <a:lnTo>
                    <a:pt x="85" y="12"/>
                  </a:lnTo>
                  <a:lnTo>
                    <a:pt x="85" y="12"/>
                  </a:lnTo>
                  <a:lnTo>
                    <a:pt x="81" y="16"/>
                  </a:lnTo>
                  <a:lnTo>
                    <a:pt x="79" y="18"/>
                  </a:lnTo>
                  <a:lnTo>
                    <a:pt x="74" y="20"/>
                  </a:lnTo>
                  <a:lnTo>
                    <a:pt x="70" y="21"/>
                  </a:lnTo>
                  <a:lnTo>
                    <a:pt x="70" y="23"/>
                  </a:lnTo>
                  <a:lnTo>
                    <a:pt x="63" y="23"/>
                  </a:lnTo>
                  <a:lnTo>
                    <a:pt x="63" y="23"/>
                  </a:lnTo>
                  <a:lnTo>
                    <a:pt x="63" y="21"/>
                  </a:lnTo>
                  <a:lnTo>
                    <a:pt x="63" y="21"/>
                  </a:lnTo>
                  <a:lnTo>
                    <a:pt x="63" y="20"/>
                  </a:lnTo>
                  <a:lnTo>
                    <a:pt x="63" y="20"/>
                  </a:lnTo>
                  <a:lnTo>
                    <a:pt x="61" y="18"/>
                  </a:lnTo>
                  <a:lnTo>
                    <a:pt x="56" y="16"/>
                  </a:lnTo>
                  <a:lnTo>
                    <a:pt x="54" y="16"/>
                  </a:lnTo>
                  <a:lnTo>
                    <a:pt x="52" y="16"/>
                  </a:lnTo>
                  <a:lnTo>
                    <a:pt x="51" y="16"/>
                  </a:lnTo>
                  <a:lnTo>
                    <a:pt x="51" y="16"/>
                  </a:lnTo>
                  <a:lnTo>
                    <a:pt x="49" y="16"/>
                  </a:lnTo>
                  <a:lnTo>
                    <a:pt x="49" y="18"/>
                  </a:lnTo>
                  <a:lnTo>
                    <a:pt x="49" y="18"/>
                  </a:lnTo>
                  <a:lnTo>
                    <a:pt x="49" y="20"/>
                  </a:lnTo>
                  <a:lnTo>
                    <a:pt x="49" y="20"/>
                  </a:lnTo>
                  <a:lnTo>
                    <a:pt x="47" y="20"/>
                  </a:lnTo>
                  <a:lnTo>
                    <a:pt x="45" y="20"/>
                  </a:lnTo>
                  <a:lnTo>
                    <a:pt x="43" y="20"/>
                  </a:lnTo>
                  <a:lnTo>
                    <a:pt x="43" y="20"/>
                  </a:lnTo>
                  <a:lnTo>
                    <a:pt x="41" y="18"/>
                  </a:lnTo>
                  <a:lnTo>
                    <a:pt x="41" y="16"/>
                  </a:lnTo>
                  <a:lnTo>
                    <a:pt x="41" y="14"/>
                  </a:lnTo>
                  <a:lnTo>
                    <a:pt x="41" y="12"/>
                  </a:lnTo>
                  <a:lnTo>
                    <a:pt x="41" y="9"/>
                  </a:lnTo>
                  <a:lnTo>
                    <a:pt x="41" y="9"/>
                  </a:lnTo>
                  <a:lnTo>
                    <a:pt x="31" y="12"/>
                  </a:lnTo>
                  <a:lnTo>
                    <a:pt x="20" y="20"/>
                  </a:lnTo>
                  <a:lnTo>
                    <a:pt x="9" y="25"/>
                  </a:lnTo>
                  <a:lnTo>
                    <a:pt x="2" y="30"/>
                  </a:lnTo>
                  <a:lnTo>
                    <a:pt x="0" y="30"/>
                  </a:lnTo>
                  <a:lnTo>
                    <a:pt x="0" y="32"/>
                  </a:lnTo>
                  <a:lnTo>
                    <a:pt x="0" y="32"/>
                  </a:lnTo>
                  <a:lnTo>
                    <a:pt x="0" y="34"/>
                  </a:lnTo>
                  <a:lnTo>
                    <a:pt x="0" y="38"/>
                  </a:lnTo>
                  <a:lnTo>
                    <a:pt x="2" y="39"/>
                  </a:lnTo>
                  <a:lnTo>
                    <a:pt x="4" y="41"/>
                  </a:lnTo>
                  <a:lnTo>
                    <a:pt x="4" y="41"/>
                  </a:lnTo>
                  <a:lnTo>
                    <a:pt x="4" y="43"/>
                  </a:lnTo>
                  <a:lnTo>
                    <a:pt x="4" y="45"/>
                  </a:lnTo>
                  <a:lnTo>
                    <a:pt x="2" y="45"/>
                  </a:lnTo>
                  <a:lnTo>
                    <a:pt x="2" y="47"/>
                  </a:lnTo>
                  <a:lnTo>
                    <a:pt x="4" y="50"/>
                  </a:lnTo>
                  <a:lnTo>
                    <a:pt x="4" y="50"/>
                  </a:lnTo>
                  <a:lnTo>
                    <a:pt x="4" y="50"/>
                  </a:lnTo>
                  <a:lnTo>
                    <a:pt x="4" y="52"/>
                  </a:lnTo>
                  <a:lnTo>
                    <a:pt x="4" y="52"/>
                  </a:lnTo>
                  <a:lnTo>
                    <a:pt x="4" y="52"/>
                  </a:lnTo>
                  <a:lnTo>
                    <a:pt x="4" y="52"/>
                  </a:lnTo>
                  <a:lnTo>
                    <a:pt x="4" y="54"/>
                  </a:lnTo>
                  <a:lnTo>
                    <a:pt x="5" y="54"/>
                  </a:lnTo>
                  <a:lnTo>
                    <a:pt x="5" y="54"/>
                  </a:lnTo>
                  <a:lnTo>
                    <a:pt x="5" y="54"/>
                  </a:lnTo>
                  <a:lnTo>
                    <a:pt x="5" y="54"/>
                  </a:lnTo>
                  <a:lnTo>
                    <a:pt x="7" y="54"/>
                  </a:lnTo>
                  <a:lnTo>
                    <a:pt x="7" y="54"/>
                  </a:lnTo>
                  <a:lnTo>
                    <a:pt x="9" y="54"/>
                  </a:lnTo>
                  <a:lnTo>
                    <a:pt x="9" y="54"/>
                  </a:lnTo>
                  <a:lnTo>
                    <a:pt x="9" y="56"/>
                  </a:lnTo>
                  <a:lnTo>
                    <a:pt x="9" y="56"/>
                  </a:lnTo>
                  <a:lnTo>
                    <a:pt x="11" y="58"/>
                  </a:lnTo>
                  <a:lnTo>
                    <a:pt x="11" y="58"/>
                  </a:lnTo>
                  <a:lnTo>
                    <a:pt x="11" y="59"/>
                  </a:lnTo>
                  <a:lnTo>
                    <a:pt x="13" y="59"/>
                  </a:lnTo>
                  <a:lnTo>
                    <a:pt x="13" y="61"/>
                  </a:lnTo>
                  <a:lnTo>
                    <a:pt x="16" y="63"/>
                  </a:lnTo>
                  <a:lnTo>
                    <a:pt x="16" y="63"/>
                  </a:lnTo>
                  <a:lnTo>
                    <a:pt x="18" y="63"/>
                  </a:lnTo>
                  <a:lnTo>
                    <a:pt x="18" y="63"/>
                  </a:lnTo>
                  <a:lnTo>
                    <a:pt x="20" y="59"/>
                  </a:lnTo>
                  <a:lnTo>
                    <a:pt x="22" y="59"/>
                  </a:lnTo>
                  <a:lnTo>
                    <a:pt x="22" y="58"/>
                  </a:lnTo>
                  <a:lnTo>
                    <a:pt x="25" y="58"/>
                  </a:lnTo>
                  <a:lnTo>
                    <a:pt x="29" y="56"/>
                  </a:lnTo>
                  <a:lnTo>
                    <a:pt x="31" y="56"/>
                  </a:lnTo>
                  <a:lnTo>
                    <a:pt x="31" y="58"/>
                  </a:lnTo>
                  <a:lnTo>
                    <a:pt x="32" y="59"/>
                  </a:lnTo>
                  <a:lnTo>
                    <a:pt x="32" y="59"/>
                  </a:lnTo>
                  <a:lnTo>
                    <a:pt x="32" y="59"/>
                  </a:lnTo>
                  <a:lnTo>
                    <a:pt x="32" y="61"/>
                  </a:lnTo>
                  <a:lnTo>
                    <a:pt x="34" y="61"/>
                  </a:lnTo>
                  <a:lnTo>
                    <a:pt x="34" y="63"/>
                  </a:lnTo>
                  <a:lnTo>
                    <a:pt x="34" y="63"/>
                  </a:lnTo>
                  <a:lnTo>
                    <a:pt x="34" y="63"/>
                  </a:lnTo>
                  <a:lnTo>
                    <a:pt x="36" y="65"/>
                  </a:lnTo>
                  <a:lnTo>
                    <a:pt x="34" y="67"/>
                  </a:lnTo>
                  <a:lnTo>
                    <a:pt x="36" y="68"/>
                  </a:lnTo>
                  <a:lnTo>
                    <a:pt x="36" y="74"/>
                  </a:lnTo>
                  <a:lnTo>
                    <a:pt x="36" y="76"/>
                  </a:lnTo>
                  <a:lnTo>
                    <a:pt x="38" y="76"/>
                  </a:lnTo>
                  <a:lnTo>
                    <a:pt x="38" y="77"/>
                  </a:lnTo>
                  <a:lnTo>
                    <a:pt x="38" y="77"/>
                  </a:lnTo>
                  <a:lnTo>
                    <a:pt x="41" y="79"/>
                  </a:lnTo>
                  <a:lnTo>
                    <a:pt x="41" y="79"/>
                  </a:lnTo>
                  <a:lnTo>
                    <a:pt x="43" y="79"/>
                  </a:lnTo>
                  <a:lnTo>
                    <a:pt x="45" y="79"/>
                  </a:lnTo>
                  <a:lnTo>
                    <a:pt x="45" y="77"/>
                  </a:lnTo>
                  <a:lnTo>
                    <a:pt x="47" y="77"/>
                  </a:lnTo>
                  <a:lnTo>
                    <a:pt x="47" y="77"/>
                  </a:lnTo>
                  <a:lnTo>
                    <a:pt x="47" y="77"/>
                  </a:lnTo>
                  <a:lnTo>
                    <a:pt x="49" y="77"/>
                  </a:lnTo>
                  <a:lnTo>
                    <a:pt x="49" y="77"/>
                  </a:lnTo>
                  <a:lnTo>
                    <a:pt x="49" y="77"/>
                  </a:lnTo>
                  <a:lnTo>
                    <a:pt x="49" y="79"/>
                  </a:lnTo>
                  <a:lnTo>
                    <a:pt x="49" y="79"/>
                  </a:lnTo>
                  <a:lnTo>
                    <a:pt x="52" y="79"/>
                  </a:lnTo>
                  <a:lnTo>
                    <a:pt x="52" y="79"/>
                  </a:lnTo>
                  <a:lnTo>
                    <a:pt x="54" y="81"/>
                  </a:lnTo>
                  <a:lnTo>
                    <a:pt x="54" y="81"/>
                  </a:lnTo>
                  <a:lnTo>
                    <a:pt x="56" y="83"/>
                  </a:lnTo>
                  <a:lnTo>
                    <a:pt x="56" y="86"/>
                  </a:lnTo>
                  <a:lnTo>
                    <a:pt x="56" y="90"/>
                  </a:lnTo>
                  <a:lnTo>
                    <a:pt x="56" y="92"/>
                  </a:lnTo>
                  <a:lnTo>
                    <a:pt x="58" y="94"/>
                  </a:lnTo>
                  <a:lnTo>
                    <a:pt x="58" y="94"/>
                  </a:lnTo>
                  <a:lnTo>
                    <a:pt x="60" y="94"/>
                  </a:lnTo>
                  <a:lnTo>
                    <a:pt x="60" y="94"/>
                  </a:lnTo>
                  <a:lnTo>
                    <a:pt x="60" y="94"/>
                  </a:lnTo>
                  <a:lnTo>
                    <a:pt x="60" y="94"/>
                  </a:lnTo>
                  <a:lnTo>
                    <a:pt x="60" y="92"/>
                  </a:lnTo>
                  <a:lnTo>
                    <a:pt x="60" y="92"/>
                  </a:lnTo>
                  <a:lnTo>
                    <a:pt x="61" y="90"/>
                  </a:lnTo>
                  <a:lnTo>
                    <a:pt x="61" y="90"/>
                  </a:lnTo>
                  <a:lnTo>
                    <a:pt x="63" y="90"/>
                  </a:lnTo>
                  <a:lnTo>
                    <a:pt x="65" y="90"/>
                  </a:lnTo>
                  <a:lnTo>
                    <a:pt x="67" y="92"/>
                  </a:lnTo>
                  <a:lnTo>
                    <a:pt x="67" y="92"/>
                  </a:lnTo>
                  <a:lnTo>
                    <a:pt x="69" y="92"/>
                  </a:lnTo>
                  <a:lnTo>
                    <a:pt x="70" y="92"/>
                  </a:lnTo>
                  <a:lnTo>
                    <a:pt x="72" y="90"/>
                  </a:lnTo>
                  <a:lnTo>
                    <a:pt x="74" y="90"/>
                  </a:lnTo>
                  <a:lnTo>
                    <a:pt x="74" y="92"/>
                  </a:lnTo>
                  <a:lnTo>
                    <a:pt x="76" y="94"/>
                  </a:lnTo>
                  <a:lnTo>
                    <a:pt x="78" y="94"/>
                  </a:lnTo>
                  <a:lnTo>
                    <a:pt x="78" y="94"/>
                  </a:lnTo>
                  <a:lnTo>
                    <a:pt x="79" y="97"/>
                  </a:lnTo>
                  <a:lnTo>
                    <a:pt x="81" y="97"/>
                  </a:lnTo>
                  <a:lnTo>
                    <a:pt x="81" y="97"/>
                  </a:lnTo>
                  <a:lnTo>
                    <a:pt x="81" y="97"/>
                  </a:lnTo>
                  <a:lnTo>
                    <a:pt x="81" y="97"/>
                  </a:lnTo>
                  <a:lnTo>
                    <a:pt x="81" y="95"/>
                  </a:lnTo>
                  <a:lnTo>
                    <a:pt x="83" y="97"/>
                  </a:lnTo>
                  <a:lnTo>
                    <a:pt x="83" y="97"/>
                  </a:lnTo>
                  <a:lnTo>
                    <a:pt x="83" y="97"/>
                  </a:lnTo>
                  <a:lnTo>
                    <a:pt x="83" y="97"/>
                  </a:lnTo>
                  <a:lnTo>
                    <a:pt x="83" y="99"/>
                  </a:lnTo>
                  <a:lnTo>
                    <a:pt x="83" y="99"/>
                  </a:lnTo>
                  <a:lnTo>
                    <a:pt x="81" y="101"/>
                  </a:lnTo>
                  <a:lnTo>
                    <a:pt x="81" y="101"/>
                  </a:lnTo>
                  <a:lnTo>
                    <a:pt x="81" y="101"/>
                  </a:lnTo>
                  <a:lnTo>
                    <a:pt x="81" y="103"/>
                  </a:lnTo>
                  <a:lnTo>
                    <a:pt x="79" y="106"/>
                  </a:lnTo>
                  <a:lnTo>
                    <a:pt x="79" y="108"/>
                  </a:lnTo>
                  <a:lnTo>
                    <a:pt x="81" y="108"/>
                  </a:lnTo>
                  <a:lnTo>
                    <a:pt x="81" y="108"/>
                  </a:lnTo>
                  <a:lnTo>
                    <a:pt x="81" y="108"/>
                  </a:lnTo>
                  <a:lnTo>
                    <a:pt x="83" y="108"/>
                  </a:lnTo>
                  <a:lnTo>
                    <a:pt x="83" y="112"/>
                  </a:lnTo>
                  <a:lnTo>
                    <a:pt x="83" y="112"/>
                  </a:lnTo>
                  <a:lnTo>
                    <a:pt x="85" y="112"/>
                  </a:lnTo>
                  <a:lnTo>
                    <a:pt x="85" y="114"/>
                  </a:lnTo>
                  <a:lnTo>
                    <a:pt x="83" y="114"/>
                  </a:lnTo>
                  <a:lnTo>
                    <a:pt x="81" y="114"/>
                  </a:lnTo>
                  <a:lnTo>
                    <a:pt x="81" y="115"/>
                  </a:lnTo>
                  <a:lnTo>
                    <a:pt x="81" y="115"/>
                  </a:lnTo>
                  <a:lnTo>
                    <a:pt x="79" y="115"/>
                  </a:lnTo>
                  <a:lnTo>
                    <a:pt x="79" y="117"/>
                  </a:lnTo>
                  <a:lnTo>
                    <a:pt x="79" y="117"/>
                  </a:lnTo>
                  <a:lnTo>
                    <a:pt x="81" y="119"/>
                  </a:lnTo>
                  <a:lnTo>
                    <a:pt x="81" y="119"/>
                  </a:lnTo>
                  <a:lnTo>
                    <a:pt x="79" y="119"/>
                  </a:lnTo>
                  <a:lnTo>
                    <a:pt x="79" y="119"/>
                  </a:lnTo>
                  <a:lnTo>
                    <a:pt x="83" y="121"/>
                  </a:lnTo>
                  <a:lnTo>
                    <a:pt x="83" y="121"/>
                  </a:lnTo>
                  <a:lnTo>
                    <a:pt x="85" y="121"/>
                  </a:lnTo>
                  <a:lnTo>
                    <a:pt x="87" y="121"/>
                  </a:lnTo>
                  <a:lnTo>
                    <a:pt x="96" y="123"/>
                  </a:lnTo>
                  <a:lnTo>
                    <a:pt x="96" y="123"/>
                  </a:lnTo>
                  <a:lnTo>
                    <a:pt x="97" y="123"/>
                  </a:lnTo>
                  <a:lnTo>
                    <a:pt x="105" y="119"/>
                  </a:lnTo>
                  <a:lnTo>
                    <a:pt x="106" y="119"/>
                  </a:lnTo>
                  <a:lnTo>
                    <a:pt x="106" y="119"/>
                  </a:lnTo>
                  <a:lnTo>
                    <a:pt x="106" y="117"/>
                  </a:lnTo>
                  <a:lnTo>
                    <a:pt x="106" y="115"/>
                  </a:lnTo>
                  <a:lnTo>
                    <a:pt x="108" y="114"/>
                  </a:lnTo>
                  <a:lnTo>
                    <a:pt x="108" y="114"/>
                  </a:lnTo>
                  <a:lnTo>
                    <a:pt x="106" y="114"/>
                  </a:lnTo>
                  <a:lnTo>
                    <a:pt x="106" y="112"/>
                  </a:lnTo>
                  <a:lnTo>
                    <a:pt x="108" y="112"/>
                  </a:lnTo>
                  <a:lnTo>
                    <a:pt x="108" y="112"/>
                  </a:lnTo>
                  <a:lnTo>
                    <a:pt x="114" y="106"/>
                  </a:lnTo>
                  <a:lnTo>
                    <a:pt x="114" y="105"/>
                  </a:lnTo>
                  <a:lnTo>
                    <a:pt x="114" y="106"/>
                  </a:lnTo>
                  <a:lnTo>
                    <a:pt x="116" y="106"/>
                  </a:lnTo>
                  <a:lnTo>
                    <a:pt x="117" y="106"/>
                  </a:lnTo>
                  <a:lnTo>
                    <a:pt x="117" y="106"/>
                  </a:lnTo>
                  <a:lnTo>
                    <a:pt x="117" y="108"/>
                  </a:lnTo>
                  <a:lnTo>
                    <a:pt x="117" y="110"/>
                  </a:lnTo>
                  <a:lnTo>
                    <a:pt x="117" y="112"/>
                  </a:lnTo>
                  <a:lnTo>
                    <a:pt x="116" y="110"/>
                  </a:lnTo>
                  <a:lnTo>
                    <a:pt x="116" y="110"/>
                  </a:lnTo>
                  <a:lnTo>
                    <a:pt x="116" y="112"/>
                  </a:lnTo>
                  <a:lnTo>
                    <a:pt x="116" y="114"/>
                  </a:lnTo>
                  <a:lnTo>
                    <a:pt x="116" y="114"/>
                  </a:lnTo>
                  <a:lnTo>
                    <a:pt x="116" y="115"/>
                  </a:lnTo>
                  <a:lnTo>
                    <a:pt x="114" y="119"/>
                  </a:lnTo>
                  <a:lnTo>
                    <a:pt x="112" y="121"/>
                  </a:lnTo>
                  <a:lnTo>
                    <a:pt x="114" y="123"/>
                  </a:lnTo>
                  <a:lnTo>
                    <a:pt x="116" y="123"/>
                  </a:lnTo>
                  <a:lnTo>
                    <a:pt x="117" y="124"/>
                  </a:lnTo>
                  <a:lnTo>
                    <a:pt x="117" y="124"/>
                  </a:lnTo>
                  <a:lnTo>
                    <a:pt x="117" y="126"/>
                  </a:lnTo>
                  <a:lnTo>
                    <a:pt x="116" y="126"/>
                  </a:lnTo>
                  <a:lnTo>
                    <a:pt x="116" y="128"/>
                  </a:lnTo>
                  <a:lnTo>
                    <a:pt x="116" y="128"/>
                  </a:lnTo>
                  <a:lnTo>
                    <a:pt x="116" y="128"/>
                  </a:lnTo>
                  <a:lnTo>
                    <a:pt x="116" y="130"/>
                  </a:lnTo>
                  <a:lnTo>
                    <a:pt x="116" y="130"/>
                  </a:lnTo>
                  <a:lnTo>
                    <a:pt x="116" y="130"/>
                  </a:lnTo>
                  <a:lnTo>
                    <a:pt x="116" y="130"/>
                  </a:lnTo>
                  <a:lnTo>
                    <a:pt x="116" y="133"/>
                  </a:lnTo>
                  <a:lnTo>
                    <a:pt x="117" y="133"/>
                  </a:lnTo>
                  <a:lnTo>
                    <a:pt x="117" y="133"/>
                  </a:lnTo>
                  <a:lnTo>
                    <a:pt x="119" y="133"/>
                  </a:lnTo>
                  <a:lnTo>
                    <a:pt x="121" y="133"/>
                  </a:lnTo>
                  <a:lnTo>
                    <a:pt x="123" y="133"/>
                  </a:lnTo>
                  <a:lnTo>
                    <a:pt x="123" y="133"/>
                  </a:lnTo>
                  <a:lnTo>
                    <a:pt x="123" y="133"/>
                  </a:lnTo>
                  <a:lnTo>
                    <a:pt x="125" y="135"/>
                  </a:lnTo>
                  <a:lnTo>
                    <a:pt x="126" y="137"/>
                  </a:lnTo>
                  <a:lnTo>
                    <a:pt x="128" y="137"/>
                  </a:lnTo>
                  <a:lnTo>
                    <a:pt x="128" y="137"/>
                  </a:lnTo>
                  <a:lnTo>
                    <a:pt x="130" y="141"/>
                  </a:lnTo>
                  <a:lnTo>
                    <a:pt x="132" y="141"/>
                  </a:lnTo>
                  <a:lnTo>
                    <a:pt x="132" y="142"/>
                  </a:lnTo>
                  <a:lnTo>
                    <a:pt x="134" y="142"/>
                  </a:lnTo>
                  <a:lnTo>
                    <a:pt x="135" y="141"/>
                  </a:lnTo>
                  <a:lnTo>
                    <a:pt x="137" y="141"/>
                  </a:lnTo>
                  <a:lnTo>
                    <a:pt x="137" y="142"/>
                  </a:lnTo>
                  <a:lnTo>
                    <a:pt x="139" y="144"/>
                  </a:lnTo>
                  <a:lnTo>
                    <a:pt x="139" y="144"/>
                  </a:lnTo>
                  <a:lnTo>
                    <a:pt x="139" y="144"/>
                  </a:lnTo>
                  <a:lnTo>
                    <a:pt x="139" y="146"/>
                  </a:lnTo>
                  <a:lnTo>
                    <a:pt x="139" y="146"/>
                  </a:lnTo>
                  <a:lnTo>
                    <a:pt x="139" y="148"/>
                  </a:lnTo>
                  <a:lnTo>
                    <a:pt x="139" y="148"/>
                  </a:lnTo>
                  <a:lnTo>
                    <a:pt x="139" y="148"/>
                  </a:lnTo>
                  <a:lnTo>
                    <a:pt x="139" y="148"/>
                  </a:lnTo>
                  <a:lnTo>
                    <a:pt x="141" y="148"/>
                  </a:lnTo>
                  <a:lnTo>
                    <a:pt x="141" y="146"/>
                  </a:lnTo>
                  <a:lnTo>
                    <a:pt x="141" y="146"/>
                  </a:lnTo>
                  <a:lnTo>
                    <a:pt x="141" y="146"/>
                  </a:lnTo>
                  <a:lnTo>
                    <a:pt x="141" y="146"/>
                  </a:lnTo>
                  <a:lnTo>
                    <a:pt x="143" y="148"/>
                  </a:lnTo>
                  <a:lnTo>
                    <a:pt x="143" y="148"/>
                  </a:lnTo>
                  <a:lnTo>
                    <a:pt x="144" y="148"/>
                  </a:lnTo>
                  <a:lnTo>
                    <a:pt x="146" y="153"/>
                  </a:lnTo>
                  <a:lnTo>
                    <a:pt x="146" y="153"/>
                  </a:lnTo>
                  <a:lnTo>
                    <a:pt x="146" y="153"/>
                  </a:lnTo>
                  <a:lnTo>
                    <a:pt x="146" y="155"/>
                  </a:lnTo>
                  <a:lnTo>
                    <a:pt x="146" y="155"/>
                  </a:lnTo>
                  <a:lnTo>
                    <a:pt x="146" y="157"/>
                  </a:lnTo>
                  <a:lnTo>
                    <a:pt x="148" y="157"/>
                  </a:lnTo>
                  <a:lnTo>
                    <a:pt x="148" y="155"/>
                  </a:lnTo>
                  <a:lnTo>
                    <a:pt x="150" y="155"/>
                  </a:lnTo>
                  <a:lnTo>
                    <a:pt x="152" y="155"/>
                  </a:lnTo>
                  <a:lnTo>
                    <a:pt x="153" y="155"/>
                  </a:lnTo>
                  <a:lnTo>
                    <a:pt x="153" y="155"/>
                  </a:lnTo>
                  <a:lnTo>
                    <a:pt x="153" y="155"/>
                  </a:lnTo>
                  <a:lnTo>
                    <a:pt x="153" y="155"/>
                  </a:lnTo>
                  <a:lnTo>
                    <a:pt x="153" y="155"/>
                  </a:lnTo>
                  <a:lnTo>
                    <a:pt x="155" y="153"/>
                  </a:lnTo>
                  <a:lnTo>
                    <a:pt x="155" y="153"/>
                  </a:lnTo>
                  <a:lnTo>
                    <a:pt x="157" y="153"/>
                  </a:lnTo>
                  <a:lnTo>
                    <a:pt x="159" y="153"/>
                  </a:lnTo>
                  <a:lnTo>
                    <a:pt x="159" y="153"/>
                  </a:lnTo>
                  <a:lnTo>
                    <a:pt x="161" y="153"/>
                  </a:lnTo>
                  <a:lnTo>
                    <a:pt x="161" y="153"/>
                  </a:lnTo>
                  <a:lnTo>
                    <a:pt x="161" y="151"/>
                  </a:lnTo>
                  <a:lnTo>
                    <a:pt x="161" y="153"/>
                  </a:lnTo>
                  <a:lnTo>
                    <a:pt x="162" y="153"/>
                  </a:lnTo>
                  <a:lnTo>
                    <a:pt x="162" y="153"/>
                  </a:lnTo>
                  <a:lnTo>
                    <a:pt x="164" y="153"/>
                  </a:lnTo>
                  <a:lnTo>
                    <a:pt x="166" y="151"/>
                  </a:lnTo>
                  <a:lnTo>
                    <a:pt x="166" y="150"/>
                  </a:lnTo>
                  <a:lnTo>
                    <a:pt x="164" y="150"/>
                  </a:lnTo>
                  <a:lnTo>
                    <a:pt x="166" y="150"/>
                  </a:lnTo>
                  <a:lnTo>
                    <a:pt x="166" y="148"/>
                  </a:lnTo>
                  <a:lnTo>
                    <a:pt x="166" y="146"/>
                  </a:lnTo>
                  <a:lnTo>
                    <a:pt x="168" y="146"/>
                  </a:lnTo>
                  <a:lnTo>
                    <a:pt x="168" y="146"/>
                  </a:lnTo>
                  <a:lnTo>
                    <a:pt x="168" y="144"/>
                  </a:lnTo>
                  <a:lnTo>
                    <a:pt x="168" y="144"/>
                  </a:lnTo>
                  <a:lnTo>
                    <a:pt x="168" y="144"/>
                  </a:lnTo>
                  <a:lnTo>
                    <a:pt x="166" y="144"/>
                  </a:lnTo>
                  <a:lnTo>
                    <a:pt x="166" y="142"/>
                  </a:lnTo>
                  <a:lnTo>
                    <a:pt x="166" y="142"/>
                  </a:lnTo>
                  <a:lnTo>
                    <a:pt x="166" y="142"/>
                  </a:lnTo>
                  <a:lnTo>
                    <a:pt x="166" y="142"/>
                  </a:lnTo>
                  <a:lnTo>
                    <a:pt x="166" y="142"/>
                  </a:lnTo>
                  <a:lnTo>
                    <a:pt x="166" y="141"/>
                  </a:lnTo>
                  <a:lnTo>
                    <a:pt x="166" y="141"/>
                  </a:lnTo>
                  <a:lnTo>
                    <a:pt x="166" y="141"/>
                  </a:lnTo>
                  <a:lnTo>
                    <a:pt x="166" y="141"/>
                  </a:lnTo>
                  <a:lnTo>
                    <a:pt x="166" y="141"/>
                  </a:lnTo>
                  <a:lnTo>
                    <a:pt x="166" y="139"/>
                  </a:lnTo>
                  <a:lnTo>
                    <a:pt x="166" y="139"/>
                  </a:lnTo>
                  <a:lnTo>
                    <a:pt x="166" y="141"/>
                  </a:lnTo>
                  <a:lnTo>
                    <a:pt x="166" y="139"/>
                  </a:lnTo>
                  <a:lnTo>
                    <a:pt x="164" y="139"/>
                  </a:lnTo>
                  <a:lnTo>
                    <a:pt x="164" y="139"/>
                  </a:lnTo>
                  <a:lnTo>
                    <a:pt x="164" y="139"/>
                  </a:lnTo>
                  <a:lnTo>
                    <a:pt x="164" y="139"/>
                  </a:lnTo>
                  <a:lnTo>
                    <a:pt x="164" y="137"/>
                  </a:lnTo>
                  <a:lnTo>
                    <a:pt x="164" y="137"/>
                  </a:lnTo>
                  <a:lnTo>
                    <a:pt x="162" y="135"/>
                  </a:lnTo>
                  <a:lnTo>
                    <a:pt x="162" y="135"/>
                  </a:lnTo>
                  <a:lnTo>
                    <a:pt x="162" y="133"/>
                  </a:lnTo>
                  <a:lnTo>
                    <a:pt x="161" y="133"/>
                  </a:lnTo>
                  <a:lnTo>
                    <a:pt x="161" y="133"/>
                  </a:lnTo>
                  <a:lnTo>
                    <a:pt x="161" y="133"/>
                  </a:lnTo>
                  <a:lnTo>
                    <a:pt x="159" y="132"/>
                  </a:lnTo>
                  <a:lnTo>
                    <a:pt x="159" y="132"/>
                  </a:lnTo>
                  <a:lnTo>
                    <a:pt x="161" y="130"/>
                  </a:lnTo>
                  <a:lnTo>
                    <a:pt x="161" y="130"/>
                  </a:lnTo>
                  <a:lnTo>
                    <a:pt x="161" y="130"/>
                  </a:lnTo>
                  <a:lnTo>
                    <a:pt x="161" y="130"/>
                  </a:lnTo>
                  <a:lnTo>
                    <a:pt x="161" y="130"/>
                  </a:lnTo>
                  <a:lnTo>
                    <a:pt x="161" y="128"/>
                  </a:lnTo>
                  <a:lnTo>
                    <a:pt x="161" y="128"/>
                  </a:lnTo>
                  <a:lnTo>
                    <a:pt x="161" y="128"/>
                  </a:lnTo>
                  <a:lnTo>
                    <a:pt x="161" y="128"/>
                  </a:lnTo>
                  <a:lnTo>
                    <a:pt x="161" y="126"/>
                  </a:lnTo>
                  <a:lnTo>
                    <a:pt x="159" y="126"/>
                  </a:lnTo>
                  <a:lnTo>
                    <a:pt x="159" y="126"/>
                  </a:lnTo>
                  <a:lnTo>
                    <a:pt x="161" y="123"/>
                  </a:lnTo>
                  <a:lnTo>
                    <a:pt x="161" y="123"/>
                  </a:lnTo>
                  <a:lnTo>
                    <a:pt x="162" y="123"/>
                  </a:lnTo>
                  <a:lnTo>
                    <a:pt x="162" y="121"/>
                  </a:lnTo>
                  <a:lnTo>
                    <a:pt x="162" y="121"/>
                  </a:lnTo>
                  <a:lnTo>
                    <a:pt x="162" y="121"/>
                  </a:lnTo>
                  <a:lnTo>
                    <a:pt x="162" y="121"/>
                  </a:lnTo>
                  <a:lnTo>
                    <a:pt x="164" y="121"/>
                  </a:lnTo>
                  <a:lnTo>
                    <a:pt x="164" y="119"/>
                  </a:lnTo>
                  <a:lnTo>
                    <a:pt x="164" y="119"/>
                  </a:lnTo>
                  <a:lnTo>
                    <a:pt x="164" y="119"/>
                  </a:lnTo>
                  <a:lnTo>
                    <a:pt x="164" y="117"/>
                  </a:lnTo>
                  <a:lnTo>
                    <a:pt x="164" y="117"/>
                  </a:lnTo>
                  <a:lnTo>
                    <a:pt x="164" y="117"/>
                  </a:lnTo>
                  <a:lnTo>
                    <a:pt x="166" y="115"/>
                  </a:lnTo>
                  <a:lnTo>
                    <a:pt x="166" y="115"/>
                  </a:lnTo>
                  <a:lnTo>
                    <a:pt x="166" y="115"/>
                  </a:lnTo>
                  <a:lnTo>
                    <a:pt x="166" y="114"/>
                  </a:lnTo>
                  <a:lnTo>
                    <a:pt x="166" y="114"/>
                  </a:lnTo>
                  <a:lnTo>
                    <a:pt x="166" y="114"/>
                  </a:lnTo>
                  <a:lnTo>
                    <a:pt x="166" y="112"/>
                  </a:lnTo>
                  <a:lnTo>
                    <a:pt x="168" y="112"/>
                  </a:lnTo>
                  <a:lnTo>
                    <a:pt x="168" y="110"/>
                  </a:lnTo>
                  <a:lnTo>
                    <a:pt x="168" y="110"/>
                  </a:lnTo>
                  <a:lnTo>
                    <a:pt x="168" y="110"/>
                  </a:lnTo>
                  <a:lnTo>
                    <a:pt x="170" y="108"/>
                  </a:lnTo>
                  <a:lnTo>
                    <a:pt x="171" y="108"/>
                  </a:lnTo>
                  <a:lnTo>
                    <a:pt x="171" y="106"/>
                  </a:lnTo>
                  <a:lnTo>
                    <a:pt x="171" y="105"/>
                  </a:lnTo>
                  <a:lnTo>
                    <a:pt x="171" y="105"/>
                  </a:lnTo>
                  <a:lnTo>
                    <a:pt x="173" y="105"/>
                  </a:lnTo>
                  <a:lnTo>
                    <a:pt x="173" y="105"/>
                  </a:lnTo>
                  <a:lnTo>
                    <a:pt x="173" y="105"/>
                  </a:lnTo>
                  <a:lnTo>
                    <a:pt x="173" y="105"/>
                  </a:lnTo>
                  <a:lnTo>
                    <a:pt x="175" y="106"/>
                  </a:lnTo>
                  <a:lnTo>
                    <a:pt x="175" y="106"/>
                  </a:lnTo>
                  <a:lnTo>
                    <a:pt x="175" y="106"/>
                  </a:lnTo>
                  <a:lnTo>
                    <a:pt x="175" y="106"/>
                  </a:lnTo>
                  <a:lnTo>
                    <a:pt x="177" y="106"/>
                  </a:lnTo>
                  <a:lnTo>
                    <a:pt x="177" y="106"/>
                  </a:lnTo>
                  <a:lnTo>
                    <a:pt x="177" y="105"/>
                  </a:lnTo>
                  <a:lnTo>
                    <a:pt x="179" y="105"/>
                  </a:lnTo>
                  <a:lnTo>
                    <a:pt x="179" y="106"/>
                  </a:lnTo>
                  <a:lnTo>
                    <a:pt x="179" y="106"/>
                  </a:lnTo>
                  <a:lnTo>
                    <a:pt x="179" y="106"/>
                  </a:lnTo>
                  <a:lnTo>
                    <a:pt x="179" y="108"/>
                  </a:lnTo>
                  <a:lnTo>
                    <a:pt x="179" y="108"/>
                  </a:lnTo>
                  <a:lnTo>
                    <a:pt x="181" y="108"/>
                  </a:lnTo>
                  <a:lnTo>
                    <a:pt x="181" y="106"/>
                  </a:lnTo>
                  <a:lnTo>
                    <a:pt x="181" y="106"/>
                  </a:lnTo>
                  <a:lnTo>
                    <a:pt x="179" y="106"/>
                  </a:lnTo>
                  <a:lnTo>
                    <a:pt x="179" y="106"/>
                  </a:lnTo>
                  <a:lnTo>
                    <a:pt x="181" y="105"/>
                  </a:lnTo>
                  <a:lnTo>
                    <a:pt x="181" y="105"/>
                  </a:lnTo>
                  <a:lnTo>
                    <a:pt x="181" y="105"/>
                  </a:lnTo>
                  <a:lnTo>
                    <a:pt x="181" y="105"/>
                  </a:lnTo>
                  <a:lnTo>
                    <a:pt x="182" y="105"/>
                  </a:lnTo>
                  <a:lnTo>
                    <a:pt x="182" y="103"/>
                  </a:lnTo>
                  <a:lnTo>
                    <a:pt x="182" y="103"/>
                  </a:lnTo>
                  <a:lnTo>
                    <a:pt x="182" y="101"/>
                  </a:lnTo>
                  <a:lnTo>
                    <a:pt x="181" y="101"/>
                  </a:lnTo>
                  <a:lnTo>
                    <a:pt x="182" y="101"/>
                  </a:lnTo>
                  <a:lnTo>
                    <a:pt x="182" y="99"/>
                  </a:lnTo>
                  <a:lnTo>
                    <a:pt x="182" y="99"/>
                  </a:lnTo>
                  <a:lnTo>
                    <a:pt x="184" y="97"/>
                  </a:lnTo>
                  <a:lnTo>
                    <a:pt x="186" y="97"/>
                  </a:lnTo>
                  <a:lnTo>
                    <a:pt x="188" y="97"/>
                  </a:lnTo>
                  <a:lnTo>
                    <a:pt x="188" y="95"/>
                  </a:lnTo>
                  <a:lnTo>
                    <a:pt x="188" y="95"/>
                  </a:lnTo>
                  <a:lnTo>
                    <a:pt x="188" y="94"/>
                  </a:lnTo>
                  <a:lnTo>
                    <a:pt x="188" y="94"/>
                  </a:lnTo>
                  <a:lnTo>
                    <a:pt x="190" y="94"/>
                  </a:lnTo>
                  <a:lnTo>
                    <a:pt x="190" y="94"/>
                  </a:lnTo>
                  <a:lnTo>
                    <a:pt x="190" y="94"/>
                  </a:lnTo>
                  <a:lnTo>
                    <a:pt x="190" y="94"/>
                  </a:lnTo>
                  <a:lnTo>
                    <a:pt x="191" y="94"/>
                  </a:lnTo>
                  <a:lnTo>
                    <a:pt x="193" y="94"/>
                  </a:lnTo>
                  <a:lnTo>
                    <a:pt x="193" y="92"/>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1" name="Google Shape;381;p16"/>
            <p:cNvSpPr/>
            <p:nvPr/>
          </p:nvSpPr>
          <p:spPr>
            <a:xfrm>
              <a:off x="8668398" y="3510233"/>
              <a:ext cx="867258" cy="669462"/>
            </a:xfrm>
            <a:custGeom>
              <a:avLst/>
              <a:gdLst/>
              <a:ahLst/>
              <a:cxnLst/>
              <a:rect l="l" t="t" r="r" b="b"/>
              <a:pathLst>
                <a:path w="478" h="416" extrusionOk="0">
                  <a:moveTo>
                    <a:pt x="478" y="237"/>
                  </a:moveTo>
                  <a:lnTo>
                    <a:pt x="477" y="235"/>
                  </a:lnTo>
                  <a:lnTo>
                    <a:pt x="477" y="235"/>
                  </a:lnTo>
                  <a:lnTo>
                    <a:pt x="475" y="235"/>
                  </a:lnTo>
                  <a:lnTo>
                    <a:pt x="475" y="235"/>
                  </a:lnTo>
                  <a:lnTo>
                    <a:pt x="475" y="233"/>
                  </a:lnTo>
                  <a:lnTo>
                    <a:pt x="475" y="233"/>
                  </a:lnTo>
                  <a:lnTo>
                    <a:pt x="475" y="231"/>
                  </a:lnTo>
                  <a:lnTo>
                    <a:pt x="475" y="231"/>
                  </a:lnTo>
                  <a:lnTo>
                    <a:pt x="473" y="231"/>
                  </a:lnTo>
                  <a:lnTo>
                    <a:pt x="473" y="231"/>
                  </a:lnTo>
                  <a:lnTo>
                    <a:pt x="471" y="231"/>
                  </a:lnTo>
                  <a:lnTo>
                    <a:pt x="471" y="233"/>
                  </a:lnTo>
                  <a:lnTo>
                    <a:pt x="471" y="231"/>
                  </a:lnTo>
                  <a:lnTo>
                    <a:pt x="471" y="231"/>
                  </a:lnTo>
                  <a:lnTo>
                    <a:pt x="471" y="231"/>
                  </a:lnTo>
                  <a:lnTo>
                    <a:pt x="469" y="230"/>
                  </a:lnTo>
                  <a:lnTo>
                    <a:pt x="469" y="230"/>
                  </a:lnTo>
                  <a:lnTo>
                    <a:pt x="466" y="228"/>
                  </a:lnTo>
                  <a:lnTo>
                    <a:pt x="464" y="228"/>
                  </a:lnTo>
                  <a:lnTo>
                    <a:pt x="464" y="226"/>
                  </a:lnTo>
                  <a:lnTo>
                    <a:pt x="462" y="224"/>
                  </a:lnTo>
                  <a:lnTo>
                    <a:pt x="462" y="222"/>
                  </a:lnTo>
                  <a:lnTo>
                    <a:pt x="462" y="221"/>
                  </a:lnTo>
                  <a:lnTo>
                    <a:pt x="462" y="219"/>
                  </a:lnTo>
                  <a:lnTo>
                    <a:pt x="462" y="219"/>
                  </a:lnTo>
                  <a:lnTo>
                    <a:pt x="466" y="217"/>
                  </a:lnTo>
                  <a:lnTo>
                    <a:pt x="466" y="217"/>
                  </a:lnTo>
                  <a:lnTo>
                    <a:pt x="466" y="217"/>
                  </a:lnTo>
                  <a:lnTo>
                    <a:pt x="466" y="215"/>
                  </a:lnTo>
                  <a:lnTo>
                    <a:pt x="466" y="215"/>
                  </a:lnTo>
                  <a:lnTo>
                    <a:pt x="466" y="213"/>
                  </a:lnTo>
                  <a:lnTo>
                    <a:pt x="464" y="213"/>
                  </a:lnTo>
                  <a:lnTo>
                    <a:pt x="464" y="213"/>
                  </a:lnTo>
                  <a:lnTo>
                    <a:pt x="460" y="213"/>
                  </a:lnTo>
                  <a:lnTo>
                    <a:pt x="460" y="213"/>
                  </a:lnTo>
                  <a:lnTo>
                    <a:pt x="459" y="210"/>
                  </a:lnTo>
                  <a:lnTo>
                    <a:pt x="457" y="210"/>
                  </a:lnTo>
                  <a:lnTo>
                    <a:pt x="450" y="208"/>
                  </a:lnTo>
                  <a:lnTo>
                    <a:pt x="448" y="204"/>
                  </a:lnTo>
                  <a:lnTo>
                    <a:pt x="446" y="204"/>
                  </a:lnTo>
                  <a:lnTo>
                    <a:pt x="435" y="208"/>
                  </a:lnTo>
                  <a:lnTo>
                    <a:pt x="431" y="206"/>
                  </a:lnTo>
                  <a:lnTo>
                    <a:pt x="430" y="206"/>
                  </a:lnTo>
                  <a:lnTo>
                    <a:pt x="430" y="204"/>
                  </a:lnTo>
                  <a:lnTo>
                    <a:pt x="431" y="201"/>
                  </a:lnTo>
                  <a:lnTo>
                    <a:pt x="433" y="199"/>
                  </a:lnTo>
                  <a:lnTo>
                    <a:pt x="433" y="193"/>
                  </a:lnTo>
                  <a:lnTo>
                    <a:pt x="433" y="192"/>
                  </a:lnTo>
                  <a:lnTo>
                    <a:pt x="433" y="192"/>
                  </a:lnTo>
                  <a:lnTo>
                    <a:pt x="433" y="190"/>
                  </a:lnTo>
                  <a:lnTo>
                    <a:pt x="433" y="190"/>
                  </a:lnTo>
                  <a:lnTo>
                    <a:pt x="435" y="190"/>
                  </a:lnTo>
                  <a:lnTo>
                    <a:pt x="433" y="184"/>
                  </a:lnTo>
                  <a:lnTo>
                    <a:pt x="433" y="184"/>
                  </a:lnTo>
                  <a:lnTo>
                    <a:pt x="433" y="184"/>
                  </a:lnTo>
                  <a:lnTo>
                    <a:pt x="433" y="184"/>
                  </a:lnTo>
                  <a:lnTo>
                    <a:pt x="433" y="184"/>
                  </a:lnTo>
                  <a:lnTo>
                    <a:pt x="431" y="184"/>
                  </a:lnTo>
                  <a:lnTo>
                    <a:pt x="431" y="184"/>
                  </a:lnTo>
                  <a:lnTo>
                    <a:pt x="430" y="184"/>
                  </a:lnTo>
                  <a:lnTo>
                    <a:pt x="430" y="183"/>
                  </a:lnTo>
                  <a:lnTo>
                    <a:pt x="430" y="181"/>
                  </a:lnTo>
                  <a:lnTo>
                    <a:pt x="430" y="181"/>
                  </a:lnTo>
                  <a:lnTo>
                    <a:pt x="428" y="181"/>
                  </a:lnTo>
                  <a:lnTo>
                    <a:pt x="428" y="181"/>
                  </a:lnTo>
                  <a:lnTo>
                    <a:pt x="426" y="181"/>
                  </a:lnTo>
                  <a:lnTo>
                    <a:pt x="421" y="177"/>
                  </a:lnTo>
                  <a:lnTo>
                    <a:pt x="419" y="177"/>
                  </a:lnTo>
                  <a:lnTo>
                    <a:pt x="417" y="177"/>
                  </a:lnTo>
                  <a:lnTo>
                    <a:pt x="415" y="175"/>
                  </a:lnTo>
                  <a:lnTo>
                    <a:pt x="408" y="170"/>
                  </a:lnTo>
                  <a:lnTo>
                    <a:pt x="408" y="168"/>
                  </a:lnTo>
                  <a:lnTo>
                    <a:pt x="406" y="166"/>
                  </a:lnTo>
                  <a:lnTo>
                    <a:pt x="406" y="161"/>
                  </a:lnTo>
                  <a:lnTo>
                    <a:pt x="406" y="159"/>
                  </a:lnTo>
                  <a:lnTo>
                    <a:pt x="406" y="159"/>
                  </a:lnTo>
                  <a:lnTo>
                    <a:pt x="404" y="157"/>
                  </a:lnTo>
                  <a:lnTo>
                    <a:pt x="404" y="157"/>
                  </a:lnTo>
                  <a:lnTo>
                    <a:pt x="403" y="152"/>
                  </a:lnTo>
                  <a:lnTo>
                    <a:pt x="403" y="150"/>
                  </a:lnTo>
                  <a:lnTo>
                    <a:pt x="401" y="150"/>
                  </a:lnTo>
                  <a:lnTo>
                    <a:pt x="401" y="150"/>
                  </a:lnTo>
                  <a:lnTo>
                    <a:pt x="401" y="148"/>
                  </a:lnTo>
                  <a:lnTo>
                    <a:pt x="397" y="148"/>
                  </a:lnTo>
                  <a:lnTo>
                    <a:pt x="395" y="146"/>
                  </a:lnTo>
                  <a:lnTo>
                    <a:pt x="397" y="143"/>
                  </a:lnTo>
                  <a:lnTo>
                    <a:pt x="399" y="139"/>
                  </a:lnTo>
                  <a:lnTo>
                    <a:pt x="401" y="136"/>
                  </a:lnTo>
                  <a:lnTo>
                    <a:pt x="399" y="134"/>
                  </a:lnTo>
                  <a:lnTo>
                    <a:pt x="397" y="132"/>
                  </a:lnTo>
                  <a:lnTo>
                    <a:pt x="394" y="130"/>
                  </a:lnTo>
                  <a:lnTo>
                    <a:pt x="392" y="132"/>
                  </a:lnTo>
                  <a:lnTo>
                    <a:pt x="392" y="130"/>
                  </a:lnTo>
                  <a:lnTo>
                    <a:pt x="392" y="128"/>
                  </a:lnTo>
                  <a:lnTo>
                    <a:pt x="383" y="123"/>
                  </a:lnTo>
                  <a:lnTo>
                    <a:pt x="381" y="121"/>
                  </a:lnTo>
                  <a:lnTo>
                    <a:pt x="381" y="121"/>
                  </a:lnTo>
                  <a:lnTo>
                    <a:pt x="381" y="119"/>
                  </a:lnTo>
                  <a:lnTo>
                    <a:pt x="381" y="118"/>
                  </a:lnTo>
                  <a:lnTo>
                    <a:pt x="381" y="116"/>
                  </a:lnTo>
                  <a:lnTo>
                    <a:pt x="383" y="114"/>
                  </a:lnTo>
                  <a:lnTo>
                    <a:pt x="383" y="114"/>
                  </a:lnTo>
                  <a:lnTo>
                    <a:pt x="383" y="110"/>
                  </a:lnTo>
                  <a:lnTo>
                    <a:pt x="383" y="110"/>
                  </a:lnTo>
                  <a:lnTo>
                    <a:pt x="383" y="109"/>
                  </a:lnTo>
                  <a:lnTo>
                    <a:pt x="385" y="109"/>
                  </a:lnTo>
                  <a:lnTo>
                    <a:pt x="386" y="107"/>
                  </a:lnTo>
                  <a:lnTo>
                    <a:pt x="388" y="107"/>
                  </a:lnTo>
                  <a:lnTo>
                    <a:pt x="388" y="105"/>
                  </a:lnTo>
                  <a:lnTo>
                    <a:pt x="388" y="103"/>
                  </a:lnTo>
                  <a:lnTo>
                    <a:pt x="388" y="103"/>
                  </a:lnTo>
                  <a:lnTo>
                    <a:pt x="388" y="101"/>
                  </a:lnTo>
                  <a:lnTo>
                    <a:pt x="388" y="101"/>
                  </a:lnTo>
                  <a:lnTo>
                    <a:pt x="388" y="101"/>
                  </a:lnTo>
                  <a:lnTo>
                    <a:pt x="392" y="101"/>
                  </a:lnTo>
                  <a:lnTo>
                    <a:pt x="392" y="101"/>
                  </a:lnTo>
                  <a:lnTo>
                    <a:pt x="392" y="100"/>
                  </a:lnTo>
                  <a:lnTo>
                    <a:pt x="392" y="98"/>
                  </a:lnTo>
                  <a:lnTo>
                    <a:pt x="392" y="96"/>
                  </a:lnTo>
                  <a:lnTo>
                    <a:pt x="390" y="94"/>
                  </a:lnTo>
                  <a:lnTo>
                    <a:pt x="390" y="94"/>
                  </a:lnTo>
                  <a:lnTo>
                    <a:pt x="390" y="94"/>
                  </a:lnTo>
                  <a:lnTo>
                    <a:pt x="392" y="92"/>
                  </a:lnTo>
                  <a:lnTo>
                    <a:pt x="392" y="92"/>
                  </a:lnTo>
                  <a:lnTo>
                    <a:pt x="392" y="90"/>
                  </a:lnTo>
                  <a:lnTo>
                    <a:pt x="392" y="90"/>
                  </a:lnTo>
                  <a:lnTo>
                    <a:pt x="390" y="90"/>
                  </a:lnTo>
                  <a:lnTo>
                    <a:pt x="390" y="90"/>
                  </a:lnTo>
                  <a:lnTo>
                    <a:pt x="390" y="90"/>
                  </a:lnTo>
                  <a:lnTo>
                    <a:pt x="390" y="90"/>
                  </a:lnTo>
                  <a:lnTo>
                    <a:pt x="390" y="90"/>
                  </a:lnTo>
                  <a:lnTo>
                    <a:pt x="390" y="89"/>
                  </a:lnTo>
                  <a:lnTo>
                    <a:pt x="390" y="89"/>
                  </a:lnTo>
                  <a:lnTo>
                    <a:pt x="390" y="87"/>
                  </a:lnTo>
                  <a:lnTo>
                    <a:pt x="386" y="85"/>
                  </a:lnTo>
                  <a:lnTo>
                    <a:pt x="386" y="85"/>
                  </a:lnTo>
                  <a:lnTo>
                    <a:pt x="386" y="81"/>
                  </a:lnTo>
                  <a:lnTo>
                    <a:pt x="385" y="81"/>
                  </a:lnTo>
                  <a:lnTo>
                    <a:pt x="383" y="80"/>
                  </a:lnTo>
                  <a:lnTo>
                    <a:pt x="383" y="80"/>
                  </a:lnTo>
                  <a:lnTo>
                    <a:pt x="381" y="78"/>
                  </a:lnTo>
                  <a:lnTo>
                    <a:pt x="383" y="76"/>
                  </a:lnTo>
                  <a:lnTo>
                    <a:pt x="383" y="74"/>
                  </a:lnTo>
                  <a:lnTo>
                    <a:pt x="385" y="72"/>
                  </a:lnTo>
                  <a:lnTo>
                    <a:pt x="388" y="71"/>
                  </a:lnTo>
                  <a:lnTo>
                    <a:pt x="388" y="69"/>
                  </a:lnTo>
                  <a:lnTo>
                    <a:pt x="388" y="67"/>
                  </a:lnTo>
                  <a:lnTo>
                    <a:pt x="388" y="65"/>
                  </a:lnTo>
                  <a:lnTo>
                    <a:pt x="386" y="65"/>
                  </a:lnTo>
                  <a:lnTo>
                    <a:pt x="386" y="63"/>
                  </a:lnTo>
                  <a:lnTo>
                    <a:pt x="386" y="62"/>
                  </a:lnTo>
                  <a:lnTo>
                    <a:pt x="388" y="62"/>
                  </a:lnTo>
                  <a:lnTo>
                    <a:pt x="388" y="60"/>
                  </a:lnTo>
                  <a:lnTo>
                    <a:pt x="388" y="60"/>
                  </a:lnTo>
                  <a:lnTo>
                    <a:pt x="386" y="60"/>
                  </a:lnTo>
                  <a:lnTo>
                    <a:pt x="388" y="56"/>
                  </a:lnTo>
                  <a:lnTo>
                    <a:pt x="388" y="53"/>
                  </a:lnTo>
                  <a:lnTo>
                    <a:pt x="388" y="53"/>
                  </a:lnTo>
                  <a:lnTo>
                    <a:pt x="386" y="51"/>
                  </a:lnTo>
                  <a:lnTo>
                    <a:pt x="385" y="49"/>
                  </a:lnTo>
                  <a:lnTo>
                    <a:pt x="383" y="51"/>
                  </a:lnTo>
                  <a:lnTo>
                    <a:pt x="381" y="51"/>
                  </a:lnTo>
                  <a:lnTo>
                    <a:pt x="379" y="51"/>
                  </a:lnTo>
                  <a:lnTo>
                    <a:pt x="377" y="47"/>
                  </a:lnTo>
                  <a:lnTo>
                    <a:pt x="377" y="47"/>
                  </a:lnTo>
                  <a:lnTo>
                    <a:pt x="377" y="45"/>
                  </a:lnTo>
                  <a:lnTo>
                    <a:pt x="376" y="45"/>
                  </a:lnTo>
                  <a:lnTo>
                    <a:pt x="374" y="45"/>
                  </a:lnTo>
                  <a:lnTo>
                    <a:pt x="374" y="45"/>
                  </a:lnTo>
                  <a:lnTo>
                    <a:pt x="372" y="44"/>
                  </a:lnTo>
                  <a:lnTo>
                    <a:pt x="372" y="44"/>
                  </a:lnTo>
                  <a:lnTo>
                    <a:pt x="372" y="42"/>
                  </a:lnTo>
                  <a:lnTo>
                    <a:pt x="372" y="42"/>
                  </a:lnTo>
                  <a:lnTo>
                    <a:pt x="372" y="40"/>
                  </a:lnTo>
                  <a:lnTo>
                    <a:pt x="372" y="40"/>
                  </a:lnTo>
                  <a:lnTo>
                    <a:pt x="372" y="40"/>
                  </a:lnTo>
                  <a:lnTo>
                    <a:pt x="370" y="38"/>
                  </a:lnTo>
                  <a:lnTo>
                    <a:pt x="366" y="36"/>
                  </a:lnTo>
                  <a:lnTo>
                    <a:pt x="365" y="36"/>
                  </a:lnTo>
                  <a:lnTo>
                    <a:pt x="366" y="34"/>
                  </a:lnTo>
                  <a:lnTo>
                    <a:pt x="366" y="34"/>
                  </a:lnTo>
                  <a:lnTo>
                    <a:pt x="366" y="33"/>
                  </a:lnTo>
                  <a:lnTo>
                    <a:pt x="365" y="33"/>
                  </a:lnTo>
                  <a:lnTo>
                    <a:pt x="356" y="29"/>
                  </a:lnTo>
                  <a:lnTo>
                    <a:pt x="354" y="29"/>
                  </a:lnTo>
                  <a:lnTo>
                    <a:pt x="352" y="27"/>
                  </a:lnTo>
                  <a:lnTo>
                    <a:pt x="352" y="27"/>
                  </a:lnTo>
                  <a:lnTo>
                    <a:pt x="350" y="27"/>
                  </a:lnTo>
                  <a:lnTo>
                    <a:pt x="348" y="29"/>
                  </a:lnTo>
                  <a:lnTo>
                    <a:pt x="347" y="31"/>
                  </a:lnTo>
                  <a:lnTo>
                    <a:pt x="341" y="29"/>
                  </a:lnTo>
                  <a:lnTo>
                    <a:pt x="339" y="27"/>
                  </a:lnTo>
                  <a:lnTo>
                    <a:pt x="338" y="29"/>
                  </a:lnTo>
                  <a:lnTo>
                    <a:pt x="336" y="29"/>
                  </a:lnTo>
                  <a:lnTo>
                    <a:pt x="334" y="31"/>
                  </a:lnTo>
                  <a:lnTo>
                    <a:pt x="332" y="34"/>
                  </a:lnTo>
                  <a:lnTo>
                    <a:pt x="330" y="36"/>
                  </a:lnTo>
                  <a:lnTo>
                    <a:pt x="327" y="34"/>
                  </a:lnTo>
                  <a:lnTo>
                    <a:pt x="327" y="34"/>
                  </a:lnTo>
                  <a:lnTo>
                    <a:pt x="321" y="38"/>
                  </a:lnTo>
                  <a:lnTo>
                    <a:pt x="318" y="42"/>
                  </a:lnTo>
                  <a:lnTo>
                    <a:pt x="316" y="44"/>
                  </a:lnTo>
                  <a:lnTo>
                    <a:pt x="316" y="42"/>
                  </a:lnTo>
                  <a:lnTo>
                    <a:pt x="312" y="38"/>
                  </a:lnTo>
                  <a:lnTo>
                    <a:pt x="310" y="36"/>
                  </a:lnTo>
                  <a:lnTo>
                    <a:pt x="309" y="34"/>
                  </a:lnTo>
                  <a:lnTo>
                    <a:pt x="309" y="33"/>
                  </a:lnTo>
                  <a:lnTo>
                    <a:pt x="309" y="33"/>
                  </a:lnTo>
                  <a:lnTo>
                    <a:pt x="310" y="29"/>
                  </a:lnTo>
                  <a:lnTo>
                    <a:pt x="310" y="29"/>
                  </a:lnTo>
                  <a:lnTo>
                    <a:pt x="310" y="25"/>
                  </a:lnTo>
                  <a:lnTo>
                    <a:pt x="310" y="25"/>
                  </a:lnTo>
                  <a:lnTo>
                    <a:pt x="312" y="24"/>
                  </a:lnTo>
                  <a:lnTo>
                    <a:pt x="312" y="24"/>
                  </a:lnTo>
                  <a:lnTo>
                    <a:pt x="312" y="24"/>
                  </a:lnTo>
                  <a:lnTo>
                    <a:pt x="312" y="24"/>
                  </a:lnTo>
                  <a:lnTo>
                    <a:pt x="314" y="24"/>
                  </a:lnTo>
                  <a:lnTo>
                    <a:pt x="314" y="24"/>
                  </a:lnTo>
                  <a:lnTo>
                    <a:pt x="314" y="24"/>
                  </a:lnTo>
                  <a:lnTo>
                    <a:pt x="314" y="24"/>
                  </a:lnTo>
                  <a:lnTo>
                    <a:pt x="314" y="22"/>
                  </a:lnTo>
                  <a:lnTo>
                    <a:pt x="314" y="22"/>
                  </a:lnTo>
                  <a:lnTo>
                    <a:pt x="312" y="20"/>
                  </a:lnTo>
                  <a:lnTo>
                    <a:pt x="312" y="20"/>
                  </a:lnTo>
                  <a:lnTo>
                    <a:pt x="310" y="18"/>
                  </a:lnTo>
                  <a:lnTo>
                    <a:pt x="303" y="16"/>
                  </a:lnTo>
                  <a:lnTo>
                    <a:pt x="301" y="15"/>
                  </a:lnTo>
                  <a:lnTo>
                    <a:pt x="300" y="13"/>
                  </a:lnTo>
                  <a:lnTo>
                    <a:pt x="296" y="13"/>
                  </a:lnTo>
                  <a:lnTo>
                    <a:pt x="294" y="13"/>
                  </a:lnTo>
                  <a:lnTo>
                    <a:pt x="291" y="13"/>
                  </a:lnTo>
                  <a:lnTo>
                    <a:pt x="289" y="15"/>
                  </a:lnTo>
                  <a:lnTo>
                    <a:pt x="289" y="15"/>
                  </a:lnTo>
                  <a:lnTo>
                    <a:pt x="289" y="15"/>
                  </a:lnTo>
                  <a:lnTo>
                    <a:pt x="289" y="15"/>
                  </a:lnTo>
                  <a:lnTo>
                    <a:pt x="285" y="16"/>
                  </a:lnTo>
                  <a:lnTo>
                    <a:pt x="283" y="18"/>
                  </a:lnTo>
                  <a:lnTo>
                    <a:pt x="283" y="20"/>
                  </a:lnTo>
                  <a:lnTo>
                    <a:pt x="282" y="20"/>
                  </a:lnTo>
                  <a:lnTo>
                    <a:pt x="278" y="20"/>
                  </a:lnTo>
                  <a:lnTo>
                    <a:pt x="278" y="18"/>
                  </a:lnTo>
                  <a:lnTo>
                    <a:pt x="276" y="16"/>
                  </a:lnTo>
                  <a:lnTo>
                    <a:pt x="276" y="15"/>
                  </a:lnTo>
                  <a:lnTo>
                    <a:pt x="276" y="13"/>
                  </a:lnTo>
                  <a:lnTo>
                    <a:pt x="276" y="11"/>
                  </a:lnTo>
                  <a:lnTo>
                    <a:pt x="274" y="9"/>
                  </a:lnTo>
                  <a:lnTo>
                    <a:pt x="273" y="7"/>
                  </a:lnTo>
                  <a:lnTo>
                    <a:pt x="273" y="7"/>
                  </a:lnTo>
                  <a:lnTo>
                    <a:pt x="271" y="6"/>
                  </a:lnTo>
                  <a:lnTo>
                    <a:pt x="269" y="6"/>
                  </a:lnTo>
                  <a:lnTo>
                    <a:pt x="262" y="7"/>
                  </a:lnTo>
                  <a:lnTo>
                    <a:pt x="260" y="7"/>
                  </a:lnTo>
                  <a:lnTo>
                    <a:pt x="258" y="9"/>
                  </a:lnTo>
                  <a:lnTo>
                    <a:pt x="258" y="11"/>
                  </a:lnTo>
                  <a:lnTo>
                    <a:pt x="256" y="11"/>
                  </a:lnTo>
                  <a:lnTo>
                    <a:pt x="255" y="9"/>
                  </a:lnTo>
                  <a:lnTo>
                    <a:pt x="255" y="7"/>
                  </a:lnTo>
                  <a:lnTo>
                    <a:pt x="251" y="4"/>
                  </a:lnTo>
                  <a:lnTo>
                    <a:pt x="249" y="2"/>
                  </a:lnTo>
                  <a:lnTo>
                    <a:pt x="247" y="0"/>
                  </a:lnTo>
                  <a:lnTo>
                    <a:pt x="245" y="2"/>
                  </a:lnTo>
                  <a:lnTo>
                    <a:pt x="244" y="2"/>
                  </a:lnTo>
                  <a:lnTo>
                    <a:pt x="244" y="4"/>
                  </a:lnTo>
                  <a:lnTo>
                    <a:pt x="240" y="4"/>
                  </a:lnTo>
                  <a:lnTo>
                    <a:pt x="238" y="4"/>
                  </a:lnTo>
                  <a:lnTo>
                    <a:pt x="238" y="6"/>
                  </a:lnTo>
                  <a:lnTo>
                    <a:pt x="238" y="6"/>
                  </a:lnTo>
                  <a:lnTo>
                    <a:pt x="236" y="7"/>
                  </a:lnTo>
                  <a:lnTo>
                    <a:pt x="236" y="7"/>
                  </a:lnTo>
                  <a:lnTo>
                    <a:pt x="236" y="9"/>
                  </a:lnTo>
                  <a:lnTo>
                    <a:pt x="233" y="11"/>
                  </a:lnTo>
                  <a:lnTo>
                    <a:pt x="231" y="13"/>
                  </a:lnTo>
                  <a:lnTo>
                    <a:pt x="231" y="15"/>
                  </a:lnTo>
                  <a:lnTo>
                    <a:pt x="229" y="18"/>
                  </a:lnTo>
                  <a:lnTo>
                    <a:pt x="224" y="22"/>
                  </a:lnTo>
                  <a:lnTo>
                    <a:pt x="222" y="25"/>
                  </a:lnTo>
                  <a:lnTo>
                    <a:pt x="222" y="29"/>
                  </a:lnTo>
                  <a:lnTo>
                    <a:pt x="222" y="31"/>
                  </a:lnTo>
                  <a:lnTo>
                    <a:pt x="222" y="33"/>
                  </a:lnTo>
                  <a:lnTo>
                    <a:pt x="220" y="33"/>
                  </a:lnTo>
                  <a:lnTo>
                    <a:pt x="213" y="33"/>
                  </a:lnTo>
                  <a:lnTo>
                    <a:pt x="213" y="33"/>
                  </a:lnTo>
                  <a:lnTo>
                    <a:pt x="211" y="31"/>
                  </a:lnTo>
                  <a:lnTo>
                    <a:pt x="209" y="29"/>
                  </a:lnTo>
                  <a:lnTo>
                    <a:pt x="208" y="31"/>
                  </a:lnTo>
                  <a:lnTo>
                    <a:pt x="206" y="33"/>
                  </a:lnTo>
                  <a:lnTo>
                    <a:pt x="206" y="33"/>
                  </a:lnTo>
                  <a:lnTo>
                    <a:pt x="204" y="33"/>
                  </a:lnTo>
                  <a:lnTo>
                    <a:pt x="200" y="31"/>
                  </a:lnTo>
                  <a:lnTo>
                    <a:pt x="199" y="29"/>
                  </a:lnTo>
                  <a:lnTo>
                    <a:pt x="197" y="29"/>
                  </a:lnTo>
                  <a:lnTo>
                    <a:pt x="191" y="29"/>
                  </a:lnTo>
                  <a:lnTo>
                    <a:pt x="191" y="31"/>
                  </a:lnTo>
                  <a:lnTo>
                    <a:pt x="190" y="31"/>
                  </a:lnTo>
                  <a:lnTo>
                    <a:pt x="188" y="34"/>
                  </a:lnTo>
                  <a:lnTo>
                    <a:pt x="184" y="40"/>
                  </a:lnTo>
                  <a:lnTo>
                    <a:pt x="182" y="40"/>
                  </a:lnTo>
                  <a:lnTo>
                    <a:pt x="179" y="44"/>
                  </a:lnTo>
                  <a:lnTo>
                    <a:pt x="179" y="44"/>
                  </a:lnTo>
                  <a:lnTo>
                    <a:pt x="175" y="42"/>
                  </a:lnTo>
                  <a:lnTo>
                    <a:pt x="173" y="42"/>
                  </a:lnTo>
                  <a:lnTo>
                    <a:pt x="173" y="42"/>
                  </a:lnTo>
                  <a:lnTo>
                    <a:pt x="171" y="44"/>
                  </a:lnTo>
                  <a:lnTo>
                    <a:pt x="171" y="47"/>
                  </a:lnTo>
                  <a:lnTo>
                    <a:pt x="171" y="49"/>
                  </a:lnTo>
                  <a:lnTo>
                    <a:pt x="171" y="51"/>
                  </a:lnTo>
                  <a:lnTo>
                    <a:pt x="171" y="53"/>
                  </a:lnTo>
                  <a:lnTo>
                    <a:pt x="171" y="54"/>
                  </a:lnTo>
                  <a:lnTo>
                    <a:pt x="170" y="56"/>
                  </a:lnTo>
                  <a:lnTo>
                    <a:pt x="168" y="58"/>
                  </a:lnTo>
                  <a:lnTo>
                    <a:pt x="168" y="60"/>
                  </a:lnTo>
                  <a:lnTo>
                    <a:pt x="170" y="62"/>
                  </a:lnTo>
                  <a:lnTo>
                    <a:pt x="170" y="62"/>
                  </a:lnTo>
                  <a:lnTo>
                    <a:pt x="168" y="63"/>
                  </a:lnTo>
                  <a:lnTo>
                    <a:pt x="166" y="65"/>
                  </a:lnTo>
                  <a:lnTo>
                    <a:pt x="166" y="69"/>
                  </a:lnTo>
                  <a:lnTo>
                    <a:pt x="166" y="69"/>
                  </a:lnTo>
                  <a:lnTo>
                    <a:pt x="164" y="72"/>
                  </a:lnTo>
                  <a:lnTo>
                    <a:pt x="164" y="72"/>
                  </a:lnTo>
                  <a:lnTo>
                    <a:pt x="164" y="74"/>
                  </a:lnTo>
                  <a:lnTo>
                    <a:pt x="164" y="74"/>
                  </a:lnTo>
                  <a:lnTo>
                    <a:pt x="168" y="76"/>
                  </a:lnTo>
                  <a:lnTo>
                    <a:pt x="170" y="76"/>
                  </a:lnTo>
                  <a:lnTo>
                    <a:pt x="171" y="74"/>
                  </a:lnTo>
                  <a:lnTo>
                    <a:pt x="180" y="76"/>
                  </a:lnTo>
                  <a:lnTo>
                    <a:pt x="182" y="78"/>
                  </a:lnTo>
                  <a:lnTo>
                    <a:pt x="182" y="80"/>
                  </a:lnTo>
                  <a:lnTo>
                    <a:pt x="180" y="80"/>
                  </a:lnTo>
                  <a:lnTo>
                    <a:pt x="180" y="81"/>
                  </a:lnTo>
                  <a:lnTo>
                    <a:pt x="179" y="81"/>
                  </a:lnTo>
                  <a:lnTo>
                    <a:pt x="177" y="81"/>
                  </a:lnTo>
                  <a:lnTo>
                    <a:pt x="177" y="83"/>
                  </a:lnTo>
                  <a:lnTo>
                    <a:pt x="175" y="83"/>
                  </a:lnTo>
                  <a:lnTo>
                    <a:pt x="173" y="85"/>
                  </a:lnTo>
                  <a:lnTo>
                    <a:pt x="173" y="85"/>
                  </a:lnTo>
                  <a:lnTo>
                    <a:pt x="173" y="89"/>
                  </a:lnTo>
                  <a:lnTo>
                    <a:pt x="173" y="90"/>
                  </a:lnTo>
                  <a:lnTo>
                    <a:pt x="171" y="92"/>
                  </a:lnTo>
                  <a:lnTo>
                    <a:pt x="171" y="92"/>
                  </a:lnTo>
                  <a:lnTo>
                    <a:pt x="166" y="90"/>
                  </a:lnTo>
                  <a:lnTo>
                    <a:pt x="164" y="90"/>
                  </a:lnTo>
                  <a:lnTo>
                    <a:pt x="164" y="90"/>
                  </a:lnTo>
                  <a:lnTo>
                    <a:pt x="164" y="90"/>
                  </a:lnTo>
                  <a:lnTo>
                    <a:pt x="164" y="92"/>
                  </a:lnTo>
                  <a:lnTo>
                    <a:pt x="162" y="92"/>
                  </a:lnTo>
                  <a:lnTo>
                    <a:pt x="162" y="92"/>
                  </a:lnTo>
                  <a:lnTo>
                    <a:pt x="157" y="90"/>
                  </a:lnTo>
                  <a:lnTo>
                    <a:pt x="155" y="90"/>
                  </a:lnTo>
                  <a:lnTo>
                    <a:pt x="153" y="92"/>
                  </a:lnTo>
                  <a:lnTo>
                    <a:pt x="153" y="94"/>
                  </a:lnTo>
                  <a:lnTo>
                    <a:pt x="153" y="96"/>
                  </a:lnTo>
                  <a:lnTo>
                    <a:pt x="153" y="98"/>
                  </a:lnTo>
                  <a:lnTo>
                    <a:pt x="153" y="98"/>
                  </a:lnTo>
                  <a:lnTo>
                    <a:pt x="152" y="101"/>
                  </a:lnTo>
                  <a:lnTo>
                    <a:pt x="150" y="103"/>
                  </a:lnTo>
                  <a:lnTo>
                    <a:pt x="150" y="105"/>
                  </a:lnTo>
                  <a:lnTo>
                    <a:pt x="148" y="105"/>
                  </a:lnTo>
                  <a:lnTo>
                    <a:pt x="146" y="107"/>
                  </a:lnTo>
                  <a:lnTo>
                    <a:pt x="141" y="109"/>
                  </a:lnTo>
                  <a:lnTo>
                    <a:pt x="141" y="109"/>
                  </a:lnTo>
                  <a:lnTo>
                    <a:pt x="139" y="107"/>
                  </a:lnTo>
                  <a:lnTo>
                    <a:pt x="137" y="107"/>
                  </a:lnTo>
                  <a:lnTo>
                    <a:pt x="135" y="109"/>
                  </a:lnTo>
                  <a:lnTo>
                    <a:pt x="135" y="109"/>
                  </a:lnTo>
                  <a:lnTo>
                    <a:pt x="135" y="109"/>
                  </a:lnTo>
                  <a:lnTo>
                    <a:pt x="135" y="110"/>
                  </a:lnTo>
                  <a:lnTo>
                    <a:pt x="134" y="110"/>
                  </a:lnTo>
                  <a:lnTo>
                    <a:pt x="134" y="112"/>
                  </a:lnTo>
                  <a:lnTo>
                    <a:pt x="132" y="112"/>
                  </a:lnTo>
                  <a:lnTo>
                    <a:pt x="132" y="114"/>
                  </a:lnTo>
                  <a:lnTo>
                    <a:pt x="130" y="116"/>
                  </a:lnTo>
                  <a:lnTo>
                    <a:pt x="130" y="116"/>
                  </a:lnTo>
                  <a:lnTo>
                    <a:pt x="132" y="118"/>
                  </a:lnTo>
                  <a:lnTo>
                    <a:pt x="132" y="119"/>
                  </a:lnTo>
                  <a:lnTo>
                    <a:pt x="130" y="119"/>
                  </a:lnTo>
                  <a:lnTo>
                    <a:pt x="130" y="119"/>
                  </a:lnTo>
                  <a:lnTo>
                    <a:pt x="130" y="119"/>
                  </a:lnTo>
                  <a:lnTo>
                    <a:pt x="130" y="119"/>
                  </a:lnTo>
                  <a:lnTo>
                    <a:pt x="128" y="121"/>
                  </a:lnTo>
                  <a:lnTo>
                    <a:pt x="128" y="121"/>
                  </a:lnTo>
                  <a:lnTo>
                    <a:pt x="128" y="123"/>
                  </a:lnTo>
                  <a:lnTo>
                    <a:pt x="128" y="127"/>
                  </a:lnTo>
                  <a:lnTo>
                    <a:pt x="128" y="128"/>
                  </a:lnTo>
                  <a:lnTo>
                    <a:pt x="128" y="128"/>
                  </a:lnTo>
                  <a:lnTo>
                    <a:pt x="128" y="130"/>
                  </a:lnTo>
                  <a:lnTo>
                    <a:pt x="128" y="130"/>
                  </a:lnTo>
                  <a:lnTo>
                    <a:pt x="126" y="132"/>
                  </a:lnTo>
                  <a:lnTo>
                    <a:pt x="128" y="134"/>
                  </a:lnTo>
                  <a:lnTo>
                    <a:pt x="128" y="137"/>
                  </a:lnTo>
                  <a:lnTo>
                    <a:pt x="130" y="139"/>
                  </a:lnTo>
                  <a:lnTo>
                    <a:pt x="128" y="139"/>
                  </a:lnTo>
                  <a:lnTo>
                    <a:pt x="128" y="141"/>
                  </a:lnTo>
                  <a:lnTo>
                    <a:pt x="126" y="143"/>
                  </a:lnTo>
                  <a:lnTo>
                    <a:pt x="124" y="145"/>
                  </a:lnTo>
                  <a:lnTo>
                    <a:pt x="123" y="145"/>
                  </a:lnTo>
                  <a:lnTo>
                    <a:pt x="123" y="146"/>
                  </a:lnTo>
                  <a:lnTo>
                    <a:pt x="123" y="150"/>
                  </a:lnTo>
                  <a:lnTo>
                    <a:pt x="123" y="152"/>
                  </a:lnTo>
                  <a:lnTo>
                    <a:pt x="123" y="152"/>
                  </a:lnTo>
                  <a:lnTo>
                    <a:pt x="121" y="154"/>
                  </a:lnTo>
                  <a:lnTo>
                    <a:pt x="119" y="157"/>
                  </a:lnTo>
                  <a:lnTo>
                    <a:pt x="119" y="159"/>
                  </a:lnTo>
                  <a:lnTo>
                    <a:pt x="119" y="161"/>
                  </a:lnTo>
                  <a:lnTo>
                    <a:pt x="119" y="163"/>
                  </a:lnTo>
                  <a:lnTo>
                    <a:pt x="119" y="163"/>
                  </a:lnTo>
                  <a:lnTo>
                    <a:pt x="123" y="163"/>
                  </a:lnTo>
                  <a:lnTo>
                    <a:pt x="124" y="161"/>
                  </a:lnTo>
                  <a:lnTo>
                    <a:pt x="126" y="161"/>
                  </a:lnTo>
                  <a:lnTo>
                    <a:pt x="126" y="161"/>
                  </a:lnTo>
                  <a:lnTo>
                    <a:pt x="126" y="163"/>
                  </a:lnTo>
                  <a:lnTo>
                    <a:pt x="126" y="163"/>
                  </a:lnTo>
                  <a:lnTo>
                    <a:pt x="128" y="165"/>
                  </a:lnTo>
                  <a:lnTo>
                    <a:pt x="128" y="165"/>
                  </a:lnTo>
                  <a:lnTo>
                    <a:pt x="128" y="165"/>
                  </a:lnTo>
                  <a:lnTo>
                    <a:pt x="128" y="165"/>
                  </a:lnTo>
                  <a:lnTo>
                    <a:pt x="128" y="165"/>
                  </a:lnTo>
                  <a:lnTo>
                    <a:pt x="130" y="165"/>
                  </a:lnTo>
                  <a:lnTo>
                    <a:pt x="130" y="166"/>
                  </a:lnTo>
                  <a:lnTo>
                    <a:pt x="130" y="166"/>
                  </a:lnTo>
                  <a:lnTo>
                    <a:pt x="130" y="168"/>
                  </a:lnTo>
                  <a:lnTo>
                    <a:pt x="130" y="168"/>
                  </a:lnTo>
                  <a:lnTo>
                    <a:pt x="132" y="168"/>
                  </a:lnTo>
                  <a:lnTo>
                    <a:pt x="132" y="168"/>
                  </a:lnTo>
                  <a:lnTo>
                    <a:pt x="132" y="168"/>
                  </a:lnTo>
                  <a:lnTo>
                    <a:pt x="132" y="168"/>
                  </a:lnTo>
                  <a:lnTo>
                    <a:pt x="130" y="170"/>
                  </a:lnTo>
                  <a:lnTo>
                    <a:pt x="130" y="170"/>
                  </a:lnTo>
                  <a:lnTo>
                    <a:pt x="130" y="174"/>
                  </a:lnTo>
                  <a:lnTo>
                    <a:pt x="130" y="175"/>
                  </a:lnTo>
                  <a:lnTo>
                    <a:pt x="128" y="177"/>
                  </a:lnTo>
                  <a:lnTo>
                    <a:pt x="128" y="177"/>
                  </a:lnTo>
                  <a:lnTo>
                    <a:pt x="126" y="175"/>
                  </a:lnTo>
                  <a:lnTo>
                    <a:pt x="126" y="177"/>
                  </a:lnTo>
                  <a:lnTo>
                    <a:pt x="124" y="177"/>
                  </a:lnTo>
                  <a:lnTo>
                    <a:pt x="124" y="177"/>
                  </a:lnTo>
                  <a:lnTo>
                    <a:pt x="123" y="177"/>
                  </a:lnTo>
                  <a:lnTo>
                    <a:pt x="119" y="177"/>
                  </a:lnTo>
                  <a:lnTo>
                    <a:pt x="117" y="177"/>
                  </a:lnTo>
                  <a:lnTo>
                    <a:pt x="117" y="175"/>
                  </a:lnTo>
                  <a:lnTo>
                    <a:pt x="115" y="174"/>
                  </a:lnTo>
                  <a:lnTo>
                    <a:pt x="117" y="174"/>
                  </a:lnTo>
                  <a:lnTo>
                    <a:pt x="117" y="174"/>
                  </a:lnTo>
                  <a:lnTo>
                    <a:pt x="119" y="172"/>
                  </a:lnTo>
                  <a:lnTo>
                    <a:pt x="117" y="172"/>
                  </a:lnTo>
                  <a:lnTo>
                    <a:pt x="117" y="170"/>
                  </a:lnTo>
                  <a:lnTo>
                    <a:pt x="117" y="170"/>
                  </a:lnTo>
                  <a:lnTo>
                    <a:pt x="117" y="170"/>
                  </a:lnTo>
                  <a:lnTo>
                    <a:pt x="119" y="170"/>
                  </a:lnTo>
                  <a:lnTo>
                    <a:pt x="119" y="168"/>
                  </a:lnTo>
                  <a:lnTo>
                    <a:pt x="115" y="165"/>
                  </a:lnTo>
                  <a:lnTo>
                    <a:pt x="115" y="165"/>
                  </a:lnTo>
                  <a:lnTo>
                    <a:pt x="115" y="163"/>
                  </a:lnTo>
                  <a:lnTo>
                    <a:pt x="115" y="163"/>
                  </a:lnTo>
                  <a:lnTo>
                    <a:pt x="114" y="165"/>
                  </a:lnTo>
                  <a:lnTo>
                    <a:pt x="112" y="166"/>
                  </a:lnTo>
                  <a:lnTo>
                    <a:pt x="110" y="168"/>
                  </a:lnTo>
                  <a:lnTo>
                    <a:pt x="106" y="168"/>
                  </a:lnTo>
                  <a:lnTo>
                    <a:pt x="103" y="166"/>
                  </a:lnTo>
                  <a:lnTo>
                    <a:pt x="103" y="166"/>
                  </a:lnTo>
                  <a:lnTo>
                    <a:pt x="101" y="168"/>
                  </a:lnTo>
                  <a:lnTo>
                    <a:pt x="101" y="172"/>
                  </a:lnTo>
                  <a:lnTo>
                    <a:pt x="99" y="174"/>
                  </a:lnTo>
                  <a:lnTo>
                    <a:pt x="97" y="175"/>
                  </a:lnTo>
                  <a:lnTo>
                    <a:pt x="96" y="177"/>
                  </a:lnTo>
                  <a:lnTo>
                    <a:pt x="94" y="177"/>
                  </a:lnTo>
                  <a:lnTo>
                    <a:pt x="88" y="177"/>
                  </a:lnTo>
                  <a:lnTo>
                    <a:pt x="87" y="175"/>
                  </a:lnTo>
                  <a:lnTo>
                    <a:pt x="85" y="175"/>
                  </a:lnTo>
                  <a:lnTo>
                    <a:pt x="85" y="177"/>
                  </a:lnTo>
                  <a:lnTo>
                    <a:pt x="83" y="177"/>
                  </a:lnTo>
                  <a:lnTo>
                    <a:pt x="83" y="177"/>
                  </a:lnTo>
                  <a:lnTo>
                    <a:pt x="83" y="179"/>
                  </a:lnTo>
                  <a:lnTo>
                    <a:pt x="83" y="179"/>
                  </a:lnTo>
                  <a:lnTo>
                    <a:pt x="83" y="179"/>
                  </a:lnTo>
                  <a:lnTo>
                    <a:pt x="81" y="181"/>
                  </a:lnTo>
                  <a:lnTo>
                    <a:pt x="81" y="181"/>
                  </a:lnTo>
                  <a:lnTo>
                    <a:pt x="81" y="181"/>
                  </a:lnTo>
                  <a:lnTo>
                    <a:pt x="81" y="181"/>
                  </a:lnTo>
                  <a:lnTo>
                    <a:pt x="81" y="183"/>
                  </a:lnTo>
                  <a:lnTo>
                    <a:pt x="81" y="184"/>
                  </a:lnTo>
                  <a:lnTo>
                    <a:pt x="83" y="186"/>
                  </a:lnTo>
                  <a:lnTo>
                    <a:pt x="83" y="186"/>
                  </a:lnTo>
                  <a:lnTo>
                    <a:pt x="83" y="190"/>
                  </a:lnTo>
                  <a:lnTo>
                    <a:pt x="83" y="190"/>
                  </a:lnTo>
                  <a:lnTo>
                    <a:pt x="83" y="190"/>
                  </a:lnTo>
                  <a:lnTo>
                    <a:pt x="81" y="192"/>
                  </a:lnTo>
                  <a:lnTo>
                    <a:pt x="81" y="192"/>
                  </a:lnTo>
                  <a:lnTo>
                    <a:pt x="78" y="192"/>
                  </a:lnTo>
                  <a:lnTo>
                    <a:pt x="78" y="192"/>
                  </a:lnTo>
                  <a:lnTo>
                    <a:pt x="76" y="192"/>
                  </a:lnTo>
                  <a:lnTo>
                    <a:pt x="76" y="190"/>
                  </a:lnTo>
                  <a:lnTo>
                    <a:pt x="76" y="190"/>
                  </a:lnTo>
                  <a:lnTo>
                    <a:pt x="76" y="190"/>
                  </a:lnTo>
                  <a:lnTo>
                    <a:pt x="76" y="190"/>
                  </a:lnTo>
                  <a:lnTo>
                    <a:pt x="74" y="190"/>
                  </a:lnTo>
                  <a:lnTo>
                    <a:pt x="70" y="192"/>
                  </a:lnTo>
                  <a:lnTo>
                    <a:pt x="69" y="192"/>
                  </a:lnTo>
                  <a:lnTo>
                    <a:pt x="63" y="197"/>
                  </a:lnTo>
                  <a:lnTo>
                    <a:pt x="61" y="199"/>
                  </a:lnTo>
                  <a:lnTo>
                    <a:pt x="59" y="199"/>
                  </a:lnTo>
                  <a:lnTo>
                    <a:pt x="58" y="197"/>
                  </a:lnTo>
                  <a:lnTo>
                    <a:pt x="56" y="197"/>
                  </a:lnTo>
                  <a:lnTo>
                    <a:pt x="54" y="197"/>
                  </a:lnTo>
                  <a:lnTo>
                    <a:pt x="54" y="197"/>
                  </a:lnTo>
                  <a:lnTo>
                    <a:pt x="52" y="195"/>
                  </a:lnTo>
                  <a:lnTo>
                    <a:pt x="52" y="193"/>
                  </a:lnTo>
                  <a:lnTo>
                    <a:pt x="50" y="192"/>
                  </a:lnTo>
                  <a:lnTo>
                    <a:pt x="49" y="193"/>
                  </a:lnTo>
                  <a:lnTo>
                    <a:pt x="45" y="193"/>
                  </a:lnTo>
                  <a:lnTo>
                    <a:pt x="43" y="195"/>
                  </a:lnTo>
                  <a:lnTo>
                    <a:pt x="41" y="195"/>
                  </a:lnTo>
                  <a:lnTo>
                    <a:pt x="40" y="195"/>
                  </a:lnTo>
                  <a:lnTo>
                    <a:pt x="38" y="193"/>
                  </a:lnTo>
                  <a:lnTo>
                    <a:pt x="38" y="193"/>
                  </a:lnTo>
                  <a:lnTo>
                    <a:pt x="36" y="193"/>
                  </a:lnTo>
                  <a:lnTo>
                    <a:pt x="32" y="195"/>
                  </a:lnTo>
                  <a:lnTo>
                    <a:pt x="32" y="195"/>
                  </a:lnTo>
                  <a:lnTo>
                    <a:pt x="32" y="195"/>
                  </a:lnTo>
                  <a:lnTo>
                    <a:pt x="31" y="195"/>
                  </a:lnTo>
                  <a:lnTo>
                    <a:pt x="31" y="195"/>
                  </a:lnTo>
                  <a:lnTo>
                    <a:pt x="31" y="195"/>
                  </a:lnTo>
                  <a:lnTo>
                    <a:pt x="29" y="195"/>
                  </a:lnTo>
                  <a:lnTo>
                    <a:pt x="27" y="197"/>
                  </a:lnTo>
                  <a:lnTo>
                    <a:pt x="23" y="197"/>
                  </a:lnTo>
                  <a:lnTo>
                    <a:pt x="23" y="197"/>
                  </a:lnTo>
                  <a:lnTo>
                    <a:pt x="22" y="197"/>
                  </a:lnTo>
                  <a:lnTo>
                    <a:pt x="18" y="195"/>
                  </a:lnTo>
                  <a:lnTo>
                    <a:pt x="16" y="193"/>
                  </a:lnTo>
                  <a:lnTo>
                    <a:pt x="16" y="197"/>
                  </a:lnTo>
                  <a:lnTo>
                    <a:pt x="16" y="199"/>
                  </a:lnTo>
                  <a:lnTo>
                    <a:pt x="18" y="201"/>
                  </a:lnTo>
                  <a:lnTo>
                    <a:pt x="18" y="202"/>
                  </a:lnTo>
                  <a:lnTo>
                    <a:pt x="18" y="208"/>
                  </a:lnTo>
                  <a:lnTo>
                    <a:pt x="18" y="208"/>
                  </a:lnTo>
                  <a:lnTo>
                    <a:pt x="20" y="210"/>
                  </a:lnTo>
                  <a:lnTo>
                    <a:pt x="20" y="210"/>
                  </a:lnTo>
                  <a:lnTo>
                    <a:pt x="20" y="210"/>
                  </a:lnTo>
                  <a:lnTo>
                    <a:pt x="20" y="215"/>
                  </a:lnTo>
                  <a:lnTo>
                    <a:pt x="22" y="222"/>
                  </a:lnTo>
                  <a:lnTo>
                    <a:pt x="25" y="235"/>
                  </a:lnTo>
                  <a:lnTo>
                    <a:pt x="27" y="240"/>
                  </a:lnTo>
                  <a:lnTo>
                    <a:pt x="29" y="242"/>
                  </a:lnTo>
                  <a:lnTo>
                    <a:pt x="31" y="249"/>
                  </a:lnTo>
                  <a:lnTo>
                    <a:pt x="32" y="253"/>
                  </a:lnTo>
                  <a:lnTo>
                    <a:pt x="32" y="253"/>
                  </a:lnTo>
                  <a:lnTo>
                    <a:pt x="32" y="255"/>
                  </a:lnTo>
                  <a:lnTo>
                    <a:pt x="34" y="257"/>
                  </a:lnTo>
                  <a:lnTo>
                    <a:pt x="34" y="257"/>
                  </a:lnTo>
                  <a:lnTo>
                    <a:pt x="34" y="258"/>
                  </a:lnTo>
                  <a:lnTo>
                    <a:pt x="36" y="258"/>
                  </a:lnTo>
                  <a:lnTo>
                    <a:pt x="36" y="260"/>
                  </a:lnTo>
                  <a:lnTo>
                    <a:pt x="36" y="262"/>
                  </a:lnTo>
                  <a:lnTo>
                    <a:pt x="36" y="264"/>
                  </a:lnTo>
                  <a:lnTo>
                    <a:pt x="36" y="264"/>
                  </a:lnTo>
                  <a:lnTo>
                    <a:pt x="34" y="266"/>
                  </a:lnTo>
                  <a:lnTo>
                    <a:pt x="34" y="268"/>
                  </a:lnTo>
                  <a:lnTo>
                    <a:pt x="34" y="269"/>
                  </a:lnTo>
                  <a:lnTo>
                    <a:pt x="36" y="271"/>
                  </a:lnTo>
                  <a:lnTo>
                    <a:pt x="38" y="271"/>
                  </a:lnTo>
                  <a:lnTo>
                    <a:pt x="38" y="273"/>
                  </a:lnTo>
                  <a:lnTo>
                    <a:pt x="38" y="273"/>
                  </a:lnTo>
                  <a:lnTo>
                    <a:pt x="38" y="275"/>
                  </a:lnTo>
                  <a:lnTo>
                    <a:pt x="38" y="277"/>
                  </a:lnTo>
                  <a:lnTo>
                    <a:pt x="38" y="277"/>
                  </a:lnTo>
                  <a:lnTo>
                    <a:pt x="38" y="277"/>
                  </a:lnTo>
                  <a:lnTo>
                    <a:pt x="36" y="278"/>
                  </a:lnTo>
                  <a:lnTo>
                    <a:pt x="36" y="278"/>
                  </a:lnTo>
                  <a:lnTo>
                    <a:pt x="36" y="280"/>
                  </a:lnTo>
                  <a:lnTo>
                    <a:pt x="38" y="280"/>
                  </a:lnTo>
                  <a:lnTo>
                    <a:pt x="38" y="280"/>
                  </a:lnTo>
                  <a:lnTo>
                    <a:pt x="38" y="282"/>
                  </a:lnTo>
                  <a:lnTo>
                    <a:pt x="38" y="291"/>
                  </a:lnTo>
                  <a:lnTo>
                    <a:pt x="38" y="295"/>
                  </a:lnTo>
                  <a:lnTo>
                    <a:pt x="38" y="298"/>
                  </a:lnTo>
                  <a:lnTo>
                    <a:pt x="36" y="300"/>
                  </a:lnTo>
                  <a:lnTo>
                    <a:pt x="29" y="305"/>
                  </a:lnTo>
                  <a:lnTo>
                    <a:pt x="20" y="307"/>
                  </a:lnTo>
                  <a:lnTo>
                    <a:pt x="16" y="309"/>
                  </a:lnTo>
                  <a:lnTo>
                    <a:pt x="11" y="313"/>
                  </a:lnTo>
                  <a:lnTo>
                    <a:pt x="5" y="322"/>
                  </a:lnTo>
                  <a:lnTo>
                    <a:pt x="3" y="325"/>
                  </a:lnTo>
                  <a:lnTo>
                    <a:pt x="2" y="327"/>
                  </a:lnTo>
                  <a:lnTo>
                    <a:pt x="0" y="331"/>
                  </a:lnTo>
                  <a:lnTo>
                    <a:pt x="0" y="331"/>
                  </a:lnTo>
                  <a:lnTo>
                    <a:pt x="0" y="331"/>
                  </a:lnTo>
                  <a:lnTo>
                    <a:pt x="2" y="333"/>
                  </a:lnTo>
                  <a:lnTo>
                    <a:pt x="2" y="333"/>
                  </a:lnTo>
                  <a:lnTo>
                    <a:pt x="2" y="334"/>
                  </a:lnTo>
                  <a:lnTo>
                    <a:pt x="2" y="334"/>
                  </a:lnTo>
                  <a:lnTo>
                    <a:pt x="2" y="336"/>
                  </a:lnTo>
                  <a:lnTo>
                    <a:pt x="5" y="336"/>
                  </a:lnTo>
                  <a:lnTo>
                    <a:pt x="7" y="336"/>
                  </a:lnTo>
                  <a:lnTo>
                    <a:pt x="7" y="338"/>
                  </a:lnTo>
                  <a:lnTo>
                    <a:pt x="11" y="338"/>
                  </a:lnTo>
                  <a:lnTo>
                    <a:pt x="11" y="338"/>
                  </a:lnTo>
                  <a:lnTo>
                    <a:pt x="11" y="340"/>
                  </a:lnTo>
                  <a:lnTo>
                    <a:pt x="11" y="340"/>
                  </a:lnTo>
                  <a:lnTo>
                    <a:pt x="11" y="340"/>
                  </a:lnTo>
                  <a:lnTo>
                    <a:pt x="13" y="340"/>
                  </a:lnTo>
                  <a:lnTo>
                    <a:pt x="13" y="340"/>
                  </a:lnTo>
                  <a:lnTo>
                    <a:pt x="13" y="340"/>
                  </a:lnTo>
                  <a:lnTo>
                    <a:pt x="14" y="340"/>
                  </a:lnTo>
                  <a:lnTo>
                    <a:pt x="14" y="340"/>
                  </a:lnTo>
                  <a:lnTo>
                    <a:pt x="14" y="340"/>
                  </a:lnTo>
                  <a:lnTo>
                    <a:pt x="14" y="340"/>
                  </a:lnTo>
                  <a:lnTo>
                    <a:pt x="14" y="342"/>
                  </a:lnTo>
                  <a:lnTo>
                    <a:pt x="16" y="340"/>
                  </a:lnTo>
                  <a:lnTo>
                    <a:pt x="16" y="340"/>
                  </a:lnTo>
                  <a:lnTo>
                    <a:pt x="16" y="342"/>
                  </a:lnTo>
                  <a:lnTo>
                    <a:pt x="16" y="342"/>
                  </a:lnTo>
                  <a:lnTo>
                    <a:pt x="18" y="345"/>
                  </a:lnTo>
                  <a:lnTo>
                    <a:pt x="18" y="345"/>
                  </a:lnTo>
                  <a:lnTo>
                    <a:pt x="20" y="345"/>
                  </a:lnTo>
                  <a:lnTo>
                    <a:pt x="22" y="345"/>
                  </a:lnTo>
                  <a:lnTo>
                    <a:pt x="22" y="347"/>
                  </a:lnTo>
                  <a:lnTo>
                    <a:pt x="22" y="347"/>
                  </a:lnTo>
                  <a:lnTo>
                    <a:pt x="22" y="347"/>
                  </a:lnTo>
                  <a:lnTo>
                    <a:pt x="23" y="347"/>
                  </a:lnTo>
                  <a:lnTo>
                    <a:pt x="23" y="349"/>
                  </a:lnTo>
                  <a:lnTo>
                    <a:pt x="23" y="349"/>
                  </a:lnTo>
                  <a:lnTo>
                    <a:pt x="23" y="351"/>
                  </a:lnTo>
                  <a:lnTo>
                    <a:pt x="23" y="351"/>
                  </a:lnTo>
                  <a:lnTo>
                    <a:pt x="25" y="354"/>
                  </a:lnTo>
                  <a:lnTo>
                    <a:pt x="25" y="356"/>
                  </a:lnTo>
                  <a:lnTo>
                    <a:pt x="25" y="356"/>
                  </a:lnTo>
                  <a:lnTo>
                    <a:pt x="23" y="356"/>
                  </a:lnTo>
                  <a:lnTo>
                    <a:pt x="23" y="360"/>
                  </a:lnTo>
                  <a:lnTo>
                    <a:pt x="23" y="361"/>
                  </a:lnTo>
                  <a:lnTo>
                    <a:pt x="23" y="363"/>
                  </a:lnTo>
                  <a:lnTo>
                    <a:pt x="22" y="365"/>
                  </a:lnTo>
                  <a:lnTo>
                    <a:pt x="23" y="365"/>
                  </a:lnTo>
                  <a:lnTo>
                    <a:pt x="23" y="365"/>
                  </a:lnTo>
                  <a:lnTo>
                    <a:pt x="23" y="365"/>
                  </a:lnTo>
                  <a:lnTo>
                    <a:pt x="23" y="365"/>
                  </a:lnTo>
                  <a:lnTo>
                    <a:pt x="22" y="365"/>
                  </a:lnTo>
                  <a:lnTo>
                    <a:pt x="22" y="367"/>
                  </a:lnTo>
                  <a:lnTo>
                    <a:pt x="22" y="367"/>
                  </a:lnTo>
                  <a:lnTo>
                    <a:pt x="22" y="369"/>
                  </a:lnTo>
                  <a:lnTo>
                    <a:pt x="23" y="370"/>
                  </a:lnTo>
                  <a:lnTo>
                    <a:pt x="23" y="372"/>
                  </a:lnTo>
                  <a:lnTo>
                    <a:pt x="22" y="372"/>
                  </a:lnTo>
                  <a:lnTo>
                    <a:pt x="20" y="374"/>
                  </a:lnTo>
                  <a:lnTo>
                    <a:pt x="20" y="374"/>
                  </a:lnTo>
                  <a:lnTo>
                    <a:pt x="20" y="376"/>
                  </a:lnTo>
                  <a:lnTo>
                    <a:pt x="20" y="376"/>
                  </a:lnTo>
                  <a:lnTo>
                    <a:pt x="20" y="378"/>
                  </a:lnTo>
                  <a:lnTo>
                    <a:pt x="20" y="378"/>
                  </a:lnTo>
                  <a:lnTo>
                    <a:pt x="20" y="380"/>
                  </a:lnTo>
                  <a:lnTo>
                    <a:pt x="20" y="380"/>
                  </a:lnTo>
                  <a:lnTo>
                    <a:pt x="20" y="380"/>
                  </a:lnTo>
                  <a:lnTo>
                    <a:pt x="20" y="380"/>
                  </a:lnTo>
                  <a:lnTo>
                    <a:pt x="20" y="380"/>
                  </a:lnTo>
                  <a:lnTo>
                    <a:pt x="20" y="381"/>
                  </a:lnTo>
                  <a:lnTo>
                    <a:pt x="20" y="381"/>
                  </a:lnTo>
                  <a:lnTo>
                    <a:pt x="20" y="381"/>
                  </a:lnTo>
                  <a:lnTo>
                    <a:pt x="18" y="383"/>
                  </a:lnTo>
                  <a:lnTo>
                    <a:pt x="18" y="383"/>
                  </a:lnTo>
                  <a:lnTo>
                    <a:pt x="18" y="383"/>
                  </a:lnTo>
                  <a:lnTo>
                    <a:pt x="18" y="383"/>
                  </a:lnTo>
                  <a:lnTo>
                    <a:pt x="20" y="385"/>
                  </a:lnTo>
                  <a:lnTo>
                    <a:pt x="18" y="387"/>
                  </a:lnTo>
                  <a:lnTo>
                    <a:pt x="18" y="389"/>
                  </a:lnTo>
                  <a:lnTo>
                    <a:pt x="20" y="389"/>
                  </a:lnTo>
                  <a:lnTo>
                    <a:pt x="20" y="390"/>
                  </a:lnTo>
                  <a:lnTo>
                    <a:pt x="20" y="390"/>
                  </a:lnTo>
                  <a:lnTo>
                    <a:pt x="20" y="390"/>
                  </a:lnTo>
                  <a:lnTo>
                    <a:pt x="20" y="392"/>
                  </a:lnTo>
                  <a:lnTo>
                    <a:pt x="22" y="392"/>
                  </a:lnTo>
                  <a:lnTo>
                    <a:pt x="22" y="392"/>
                  </a:lnTo>
                  <a:lnTo>
                    <a:pt x="22" y="394"/>
                  </a:lnTo>
                  <a:lnTo>
                    <a:pt x="22" y="394"/>
                  </a:lnTo>
                  <a:lnTo>
                    <a:pt x="23" y="394"/>
                  </a:lnTo>
                  <a:lnTo>
                    <a:pt x="23" y="392"/>
                  </a:lnTo>
                  <a:lnTo>
                    <a:pt x="23" y="392"/>
                  </a:lnTo>
                  <a:lnTo>
                    <a:pt x="22" y="389"/>
                  </a:lnTo>
                  <a:lnTo>
                    <a:pt x="22" y="387"/>
                  </a:lnTo>
                  <a:lnTo>
                    <a:pt x="22" y="387"/>
                  </a:lnTo>
                  <a:lnTo>
                    <a:pt x="22" y="385"/>
                  </a:lnTo>
                  <a:lnTo>
                    <a:pt x="23" y="385"/>
                  </a:lnTo>
                  <a:lnTo>
                    <a:pt x="23" y="385"/>
                  </a:lnTo>
                  <a:lnTo>
                    <a:pt x="29" y="383"/>
                  </a:lnTo>
                  <a:lnTo>
                    <a:pt x="29" y="383"/>
                  </a:lnTo>
                  <a:lnTo>
                    <a:pt x="32" y="385"/>
                  </a:lnTo>
                  <a:lnTo>
                    <a:pt x="34" y="385"/>
                  </a:lnTo>
                  <a:lnTo>
                    <a:pt x="36" y="385"/>
                  </a:lnTo>
                  <a:lnTo>
                    <a:pt x="38" y="387"/>
                  </a:lnTo>
                  <a:lnTo>
                    <a:pt x="40" y="389"/>
                  </a:lnTo>
                  <a:lnTo>
                    <a:pt x="41" y="389"/>
                  </a:lnTo>
                  <a:lnTo>
                    <a:pt x="49" y="381"/>
                  </a:lnTo>
                  <a:lnTo>
                    <a:pt x="54" y="378"/>
                  </a:lnTo>
                  <a:lnTo>
                    <a:pt x="56" y="376"/>
                  </a:lnTo>
                  <a:lnTo>
                    <a:pt x="56" y="370"/>
                  </a:lnTo>
                  <a:lnTo>
                    <a:pt x="58" y="369"/>
                  </a:lnTo>
                  <a:lnTo>
                    <a:pt x="59" y="367"/>
                  </a:lnTo>
                  <a:lnTo>
                    <a:pt x="59" y="365"/>
                  </a:lnTo>
                  <a:lnTo>
                    <a:pt x="61" y="365"/>
                  </a:lnTo>
                  <a:lnTo>
                    <a:pt x="74" y="363"/>
                  </a:lnTo>
                  <a:lnTo>
                    <a:pt x="78" y="365"/>
                  </a:lnTo>
                  <a:lnTo>
                    <a:pt x="78" y="365"/>
                  </a:lnTo>
                  <a:lnTo>
                    <a:pt x="92" y="361"/>
                  </a:lnTo>
                  <a:lnTo>
                    <a:pt x="96" y="360"/>
                  </a:lnTo>
                  <a:lnTo>
                    <a:pt x="99" y="360"/>
                  </a:lnTo>
                  <a:lnTo>
                    <a:pt x="101" y="360"/>
                  </a:lnTo>
                  <a:lnTo>
                    <a:pt x="110" y="361"/>
                  </a:lnTo>
                  <a:lnTo>
                    <a:pt x="119" y="361"/>
                  </a:lnTo>
                  <a:lnTo>
                    <a:pt x="126" y="361"/>
                  </a:lnTo>
                  <a:lnTo>
                    <a:pt x="130" y="361"/>
                  </a:lnTo>
                  <a:lnTo>
                    <a:pt x="141" y="363"/>
                  </a:lnTo>
                  <a:lnTo>
                    <a:pt x="144" y="363"/>
                  </a:lnTo>
                  <a:lnTo>
                    <a:pt x="146" y="363"/>
                  </a:lnTo>
                  <a:lnTo>
                    <a:pt x="150" y="365"/>
                  </a:lnTo>
                  <a:lnTo>
                    <a:pt x="150" y="367"/>
                  </a:lnTo>
                  <a:lnTo>
                    <a:pt x="162" y="367"/>
                  </a:lnTo>
                  <a:lnTo>
                    <a:pt x="162" y="367"/>
                  </a:lnTo>
                  <a:lnTo>
                    <a:pt x="162" y="369"/>
                  </a:lnTo>
                  <a:lnTo>
                    <a:pt x="162" y="369"/>
                  </a:lnTo>
                  <a:lnTo>
                    <a:pt x="162" y="369"/>
                  </a:lnTo>
                  <a:lnTo>
                    <a:pt x="164" y="370"/>
                  </a:lnTo>
                  <a:lnTo>
                    <a:pt x="164" y="370"/>
                  </a:lnTo>
                  <a:lnTo>
                    <a:pt x="175" y="370"/>
                  </a:lnTo>
                  <a:lnTo>
                    <a:pt x="184" y="376"/>
                  </a:lnTo>
                  <a:lnTo>
                    <a:pt x="188" y="376"/>
                  </a:lnTo>
                  <a:lnTo>
                    <a:pt x="193" y="374"/>
                  </a:lnTo>
                  <a:lnTo>
                    <a:pt x="197" y="374"/>
                  </a:lnTo>
                  <a:lnTo>
                    <a:pt x="199" y="374"/>
                  </a:lnTo>
                  <a:lnTo>
                    <a:pt x="200" y="376"/>
                  </a:lnTo>
                  <a:lnTo>
                    <a:pt x="200" y="376"/>
                  </a:lnTo>
                  <a:lnTo>
                    <a:pt x="200" y="378"/>
                  </a:lnTo>
                  <a:lnTo>
                    <a:pt x="200" y="380"/>
                  </a:lnTo>
                  <a:lnTo>
                    <a:pt x="202" y="381"/>
                  </a:lnTo>
                  <a:lnTo>
                    <a:pt x="202" y="383"/>
                  </a:lnTo>
                  <a:lnTo>
                    <a:pt x="202" y="383"/>
                  </a:lnTo>
                  <a:lnTo>
                    <a:pt x="204" y="383"/>
                  </a:lnTo>
                  <a:lnTo>
                    <a:pt x="206" y="383"/>
                  </a:lnTo>
                  <a:lnTo>
                    <a:pt x="206" y="385"/>
                  </a:lnTo>
                  <a:lnTo>
                    <a:pt x="204" y="387"/>
                  </a:lnTo>
                  <a:lnTo>
                    <a:pt x="204" y="387"/>
                  </a:lnTo>
                  <a:lnTo>
                    <a:pt x="206" y="389"/>
                  </a:lnTo>
                  <a:lnTo>
                    <a:pt x="206" y="389"/>
                  </a:lnTo>
                  <a:lnTo>
                    <a:pt x="208" y="387"/>
                  </a:lnTo>
                  <a:lnTo>
                    <a:pt x="211" y="389"/>
                  </a:lnTo>
                  <a:lnTo>
                    <a:pt x="213" y="389"/>
                  </a:lnTo>
                  <a:lnTo>
                    <a:pt x="213" y="387"/>
                  </a:lnTo>
                  <a:lnTo>
                    <a:pt x="215" y="385"/>
                  </a:lnTo>
                  <a:lnTo>
                    <a:pt x="217" y="385"/>
                  </a:lnTo>
                  <a:lnTo>
                    <a:pt x="217" y="385"/>
                  </a:lnTo>
                  <a:lnTo>
                    <a:pt x="217" y="385"/>
                  </a:lnTo>
                  <a:lnTo>
                    <a:pt x="222" y="387"/>
                  </a:lnTo>
                  <a:lnTo>
                    <a:pt x="226" y="387"/>
                  </a:lnTo>
                  <a:lnTo>
                    <a:pt x="226" y="389"/>
                  </a:lnTo>
                  <a:lnTo>
                    <a:pt x="227" y="390"/>
                  </a:lnTo>
                  <a:lnTo>
                    <a:pt x="227" y="392"/>
                  </a:lnTo>
                  <a:lnTo>
                    <a:pt x="226" y="396"/>
                  </a:lnTo>
                  <a:lnTo>
                    <a:pt x="226" y="396"/>
                  </a:lnTo>
                  <a:lnTo>
                    <a:pt x="226" y="396"/>
                  </a:lnTo>
                  <a:lnTo>
                    <a:pt x="226" y="398"/>
                  </a:lnTo>
                  <a:lnTo>
                    <a:pt x="227" y="398"/>
                  </a:lnTo>
                  <a:lnTo>
                    <a:pt x="227" y="398"/>
                  </a:lnTo>
                  <a:lnTo>
                    <a:pt x="229" y="398"/>
                  </a:lnTo>
                  <a:lnTo>
                    <a:pt x="229" y="398"/>
                  </a:lnTo>
                  <a:lnTo>
                    <a:pt x="231" y="394"/>
                  </a:lnTo>
                  <a:lnTo>
                    <a:pt x="231" y="394"/>
                  </a:lnTo>
                  <a:lnTo>
                    <a:pt x="231" y="392"/>
                  </a:lnTo>
                  <a:lnTo>
                    <a:pt x="231" y="392"/>
                  </a:lnTo>
                  <a:lnTo>
                    <a:pt x="231" y="390"/>
                  </a:lnTo>
                  <a:lnTo>
                    <a:pt x="231" y="390"/>
                  </a:lnTo>
                  <a:lnTo>
                    <a:pt x="231" y="389"/>
                  </a:lnTo>
                  <a:lnTo>
                    <a:pt x="233" y="387"/>
                  </a:lnTo>
                  <a:lnTo>
                    <a:pt x="233" y="387"/>
                  </a:lnTo>
                  <a:lnTo>
                    <a:pt x="235" y="387"/>
                  </a:lnTo>
                  <a:lnTo>
                    <a:pt x="236" y="387"/>
                  </a:lnTo>
                  <a:lnTo>
                    <a:pt x="238" y="390"/>
                  </a:lnTo>
                  <a:lnTo>
                    <a:pt x="240" y="390"/>
                  </a:lnTo>
                  <a:lnTo>
                    <a:pt x="240" y="390"/>
                  </a:lnTo>
                  <a:lnTo>
                    <a:pt x="245" y="390"/>
                  </a:lnTo>
                  <a:lnTo>
                    <a:pt x="247" y="390"/>
                  </a:lnTo>
                  <a:lnTo>
                    <a:pt x="247" y="389"/>
                  </a:lnTo>
                  <a:lnTo>
                    <a:pt x="249" y="387"/>
                  </a:lnTo>
                  <a:lnTo>
                    <a:pt x="251" y="385"/>
                  </a:lnTo>
                  <a:lnTo>
                    <a:pt x="251" y="383"/>
                  </a:lnTo>
                  <a:lnTo>
                    <a:pt x="253" y="383"/>
                  </a:lnTo>
                  <a:lnTo>
                    <a:pt x="253" y="383"/>
                  </a:lnTo>
                  <a:lnTo>
                    <a:pt x="255" y="383"/>
                  </a:lnTo>
                  <a:lnTo>
                    <a:pt x="255" y="385"/>
                  </a:lnTo>
                  <a:lnTo>
                    <a:pt x="255" y="385"/>
                  </a:lnTo>
                  <a:lnTo>
                    <a:pt x="255" y="387"/>
                  </a:lnTo>
                  <a:lnTo>
                    <a:pt x="255" y="387"/>
                  </a:lnTo>
                  <a:lnTo>
                    <a:pt x="255" y="387"/>
                  </a:lnTo>
                  <a:lnTo>
                    <a:pt x="256" y="389"/>
                  </a:lnTo>
                  <a:lnTo>
                    <a:pt x="258" y="389"/>
                  </a:lnTo>
                  <a:lnTo>
                    <a:pt x="258" y="390"/>
                  </a:lnTo>
                  <a:lnTo>
                    <a:pt x="258" y="392"/>
                  </a:lnTo>
                  <a:lnTo>
                    <a:pt x="258" y="392"/>
                  </a:lnTo>
                  <a:lnTo>
                    <a:pt x="260" y="394"/>
                  </a:lnTo>
                  <a:lnTo>
                    <a:pt x="260" y="392"/>
                  </a:lnTo>
                  <a:lnTo>
                    <a:pt x="262" y="392"/>
                  </a:lnTo>
                  <a:lnTo>
                    <a:pt x="264" y="390"/>
                  </a:lnTo>
                  <a:lnTo>
                    <a:pt x="265" y="389"/>
                  </a:lnTo>
                  <a:lnTo>
                    <a:pt x="267" y="389"/>
                  </a:lnTo>
                  <a:lnTo>
                    <a:pt x="271" y="390"/>
                  </a:lnTo>
                  <a:lnTo>
                    <a:pt x="273" y="390"/>
                  </a:lnTo>
                  <a:lnTo>
                    <a:pt x="273" y="392"/>
                  </a:lnTo>
                  <a:lnTo>
                    <a:pt x="273" y="394"/>
                  </a:lnTo>
                  <a:lnTo>
                    <a:pt x="273" y="398"/>
                  </a:lnTo>
                  <a:lnTo>
                    <a:pt x="274" y="399"/>
                  </a:lnTo>
                  <a:lnTo>
                    <a:pt x="274" y="399"/>
                  </a:lnTo>
                  <a:lnTo>
                    <a:pt x="274" y="401"/>
                  </a:lnTo>
                  <a:lnTo>
                    <a:pt x="276" y="399"/>
                  </a:lnTo>
                  <a:lnTo>
                    <a:pt x="276" y="399"/>
                  </a:lnTo>
                  <a:lnTo>
                    <a:pt x="278" y="399"/>
                  </a:lnTo>
                  <a:lnTo>
                    <a:pt x="278" y="401"/>
                  </a:lnTo>
                  <a:lnTo>
                    <a:pt x="278" y="403"/>
                  </a:lnTo>
                  <a:lnTo>
                    <a:pt x="278" y="403"/>
                  </a:lnTo>
                  <a:lnTo>
                    <a:pt x="280" y="401"/>
                  </a:lnTo>
                  <a:lnTo>
                    <a:pt x="280" y="401"/>
                  </a:lnTo>
                  <a:lnTo>
                    <a:pt x="280" y="398"/>
                  </a:lnTo>
                  <a:lnTo>
                    <a:pt x="280" y="396"/>
                  </a:lnTo>
                  <a:lnTo>
                    <a:pt x="280" y="394"/>
                  </a:lnTo>
                  <a:lnTo>
                    <a:pt x="282" y="392"/>
                  </a:lnTo>
                  <a:lnTo>
                    <a:pt x="283" y="392"/>
                  </a:lnTo>
                  <a:lnTo>
                    <a:pt x="285" y="390"/>
                  </a:lnTo>
                  <a:lnTo>
                    <a:pt x="287" y="390"/>
                  </a:lnTo>
                  <a:lnTo>
                    <a:pt x="289" y="390"/>
                  </a:lnTo>
                  <a:lnTo>
                    <a:pt x="291" y="390"/>
                  </a:lnTo>
                  <a:lnTo>
                    <a:pt x="292" y="389"/>
                  </a:lnTo>
                  <a:lnTo>
                    <a:pt x="292" y="387"/>
                  </a:lnTo>
                  <a:lnTo>
                    <a:pt x="294" y="385"/>
                  </a:lnTo>
                  <a:lnTo>
                    <a:pt x="294" y="385"/>
                  </a:lnTo>
                  <a:lnTo>
                    <a:pt x="296" y="385"/>
                  </a:lnTo>
                  <a:lnTo>
                    <a:pt x="298" y="385"/>
                  </a:lnTo>
                  <a:lnTo>
                    <a:pt x="300" y="387"/>
                  </a:lnTo>
                  <a:lnTo>
                    <a:pt x="300" y="387"/>
                  </a:lnTo>
                  <a:lnTo>
                    <a:pt x="301" y="390"/>
                  </a:lnTo>
                  <a:lnTo>
                    <a:pt x="303" y="392"/>
                  </a:lnTo>
                  <a:lnTo>
                    <a:pt x="303" y="394"/>
                  </a:lnTo>
                  <a:lnTo>
                    <a:pt x="303" y="396"/>
                  </a:lnTo>
                  <a:lnTo>
                    <a:pt x="303" y="398"/>
                  </a:lnTo>
                  <a:lnTo>
                    <a:pt x="303" y="399"/>
                  </a:lnTo>
                  <a:lnTo>
                    <a:pt x="305" y="399"/>
                  </a:lnTo>
                  <a:lnTo>
                    <a:pt x="305" y="401"/>
                  </a:lnTo>
                  <a:lnTo>
                    <a:pt x="305" y="401"/>
                  </a:lnTo>
                  <a:lnTo>
                    <a:pt x="307" y="403"/>
                  </a:lnTo>
                  <a:lnTo>
                    <a:pt x="307" y="405"/>
                  </a:lnTo>
                  <a:lnTo>
                    <a:pt x="309" y="407"/>
                  </a:lnTo>
                  <a:lnTo>
                    <a:pt x="309" y="405"/>
                  </a:lnTo>
                  <a:lnTo>
                    <a:pt x="310" y="405"/>
                  </a:lnTo>
                  <a:lnTo>
                    <a:pt x="310" y="403"/>
                  </a:lnTo>
                  <a:lnTo>
                    <a:pt x="312" y="403"/>
                  </a:lnTo>
                  <a:lnTo>
                    <a:pt x="314" y="405"/>
                  </a:lnTo>
                  <a:lnTo>
                    <a:pt x="316" y="405"/>
                  </a:lnTo>
                  <a:lnTo>
                    <a:pt x="316" y="403"/>
                  </a:lnTo>
                  <a:lnTo>
                    <a:pt x="316" y="401"/>
                  </a:lnTo>
                  <a:lnTo>
                    <a:pt x="318" y="399"/>
                  </a:lnTo>
                  <a:lnTo>
                    <a:pt x="318" y="399"/>
                  </a:lnTo>
                  <a:lnTo>
                    <a:pt x="320" y="399"/>
                  </a:lnTo>
                  <a:lnTo>
                    <a:pt x="320" y="399"/>
                  </a:lnTo>
                  <a:lnTo>
                    <a:pt x="321" y="398"/>
                  </a:lnTo>
                  <a:lnTo>
                    <a:pt x="321" y="398"/>
                  </a:lnTo>
                  <a:lnTo>
                    <a:pt x="323" y="396"/>
                  </a:lnTo>
                  <a:lnTo>
                    <a:pt x="323" y="396"/>
                  </a:lnTo>
                  <a:lnTo>
                    <a:pt x="325" y="396"/>
                  </a:lnTo>
                  <a:lnTo>
                    <a:pt x="327" y="396"/>
                  </a:lnTo>
                  <a:lnTo>
                    <a:pt x="327" y="396"/>
                  </a:lnTo>
                  <a:lnTo>
                    <a:pt x="329" y="398"/>
                  </a:lnTo>
                  <a:lnTo>
                    <a:pt x="329" y="399"/>
                  </a:lnTo>
                  <a:lnTo>
                    <a:pt x="329" y="399"/>
                  </a:lnTo>
                  <a:lnTo>
                    <a:pt x="334" y="401"/>
                  </a:lnTo>
                  <a:lnTo>
                    <a:pt x="334" y="401"/>
                  </a:lnTo>
                  <a:lnTo>
                    <a:pt x="334" y="399"/>
                  </a:lnTo>
                  <a:lnTo>
                    <a:pt x="336" y="398"/>
                  </a:lnTo>
                  <a:lnTo>
                    <a:pt x="336" y="398"/>
                  </a:lnTo>
                  <a:lnTo>
                    <a:pt x="338" y="398"/>
                  </a:lnTo>
                  <a:lnTo>
                    <a:pt x="338" y="399"/>
                  </a:lnTo>
                  <a:lnTo>
                    <a:pt x="338" y="399"/>
                  </a:lnTo>
                  <a:lnTo>
                    <a:pt x="341" y="398"/>
                  </a:lnTo>
                  <a:lnTo>
                    <a:pt x="343" y="396"/>
                  </a:lnTo>
                  <a:lnTo>
                    <a:pt x="350" y="396"/>
                  </a:lnTo>
                  <a:lnTo>
                    <a:pt x="350" y="398"/>
                  </a:lnTo>
                  <a:lnTo>
                    <a:pt x="352" y="398"/>
                  </a:lnTo>
                  <a:lnTo>
                    <a:pt x="354" y="401"/>
                  </a:lnTo>
                  <a:lnTo>
                    <a:pt x="356" y="401"/>
                  </a:lnTo>
                  <a:lnTo>
                    <a:pt x="357" y="403"/>
                  </a:lnTo>
                  <a:lnTo>
                    <a:pt x="357" y="403"/>
                  </a:lnTo>
                  <a:lnTo>
                    <a:pt x="357" y="403"/>
                  </a:lnTo>
                  <a:lnTo>
                    <a:pt x="359" y="405"/>
                  </a:lnTo>
                  <a:lnTo>
                    <a:pt x="359" y="405"/>
                  </a:lnTo>
                  <a:lnTo>
                    <a:pt x="359" y="405"/>
                  </a:lnTo>
                  <a:lnTo>
                    <a:pt x="359" y="407"/>
                  </a:lnTo>
                  <a:lnTo>
                    <a:pt x="357" y="408"/>
                  </a:lnTo>
                  <a:lnTo>
                    <a:pt x="357" y="408"/>
                  </a:lnTo>
                  <a:lnTo>
                    <a:pt x="357" y="408"/>
                  </a:lnTo>
                  <a:lnTo>
                    <a:pt x="359" y="410"/>
                  </a:lnTo>
                  <a:lnTo>
                    <a:pt x="361" y="412"/>
                  </a:lnTo>
                  <a:lnTo>
                    <a:pt x="361" y="412"/>
                  </a:lnTo>
                  <a:lnTo>
                    <a:pt x="363" y="412"/>
                  </a:lnTo>
                  <a:lnTo>
                    <a:pt x="363" y="412"/>
                  </a:lnTo>
                  <a:lnTo>
                    <a:pt x="365" y="412"/>
                  </a:lnTo>
                  <a:lnTo>
                    <a:pt x="365" y="414"/>
                  </a:lnTo>
                  <a:lnTo>
                    <a:pt x="366" y="414"/>
                  </a:lnTo>
                  <a:lnTo>
                    <a:pt x="366" y="414"/>
                  </a:lnTo>
                  <a:lnTo>
                    <a:pt x="368" y="414"/>
                  </a:lnTo>
                  <a:lnTo>
                    <a:pt x="368" y="416"/>
                  </a:lnTo>
                  <a:lnTo>
                    <a:pt x="368" y="416"/>
                  </a:lnTo>
                  <a:lnTo>
                    <a:pt x="368" y="416"/>
                  </a:lnTo>
                  <a:lnTo>
                    <a:pt x="370" y="416"/>
                  </a:lnTo>
                  <a:lnTo>
                    <a:pt x="370" y="416"/>
                  </a:lnTo>
                  <a:lnTo>
                    <a:pt x="370" y="416"/>
                  </a:lnTo>
                  <a:lnTo>
                    <a:pt x="370" y="414"/>
                  </a:lnTo>
                  <a:lnTo>
                    <a:pt x="370" y="414"/>
                  </a:lnTo>
                  <a:lnTo>
                    <a:pt x="370" y="412"/>
                  </a:lnTo>
                  <a:lnTo>
                    <a:pt x="372" y="410"/>
                  </a:lnTo>
                  <a:lnTo>
                    <a:pt x="372" y="410"/>
                  </a:lnTo>
                  <a:lnTo>
                    <a:pt x="374" y="408"/>
                  </a:lnTo>
                  <a:lnTo>
                    <a:pt x="374" y="407"/>
                  </a:lnTo>
                  <a:lnTo>
                    <a:pt x="374" y="407"/>
                  </a:lnTo>
                  <a:lnTo>
                    <a:pt x="374" y="405"/>
                  </a:lnTo>
                  <a:lnTo>
                    <a:pt x="374" y="405"/>
                  </a:lnTo>
                  <a:lnTo>
                    <a:pt x="374" y="405"/>
                  </a:lnTo>
                  <a:lnTo>
                    <a:pt x="374" y="403"/>
                  </a:lnTo>
                  <a:lnTo>
                    <a:pt x="374" y="401"/>
                  </a:lnTo>
                  <a:lnTo>
                    <a:pt x="372" y="401"/>
                  </a:lnTo>
                  <a:lnTo>
                    <a:pt x="372" y="401"/>
                  </a:lnTo>
                  <a:lnTo>
                    <a:pt x="372" y="401"/>
                  </a:lnTo>
                  <a:lnTo>
                    <a:pt x="372" y="399"/>
                  </a:lnTo>
                  <a:lnTo>
                    <a:pt x="372" y="399"/>
                  </a:lnTo>
                  <a:lnTo>
                    <a:pt x="372" y="398"/>
                  </a:lnTo>
                  <a:lnTo>
                    <a:pt x="372" y="398"/>
                  </a:lnTo>
                  <a:lnTo>
                    <a:pt x="374" y="398"/>
                  </a:lnTo>
                  <a:lnTo>
                    <a:pt x="374" y="398"/>
                  </a:lnTo>
                  <a:lnTo>
                    <a:pt x="372" y="398"/>
                  </a:lnTo>
                  <a:lnTo>
                    <a:pt x="372" y="398"/>
                  </a:lnTo>
                  <a:lnTo>
                    <a:pt x="372" y="396"/>
                  </a:lnTo>
                  <a:lnTo>
                    <a:pt x="372" y="396"/>
                  </a:lnTo>
                  <a:lnTo>
                    <a:pt x="372" y="396"/>
                  </a:lnTo>
                  <a:lnTo>
                    <a:pt x="372" y="394"/>
                  </a:lnTo>
                  <a:lnTo>
                    <a:pt x="370" y="394"/>
                  </a:lnTo>
                  <a:lnTo>
                    <a:pt x="370" y="394"/>
                  </a:lnTo>
                  <a:lnTo>
                    <a:pt x="370" y="392"/>
                  </a:lnTo>
                  <a:lnTo>
                    <a:pt x="370" y="392"/>
                  </a:lnTo>
                  <a:lnTo>
                    <a:pt x="372" y="392"/>
                  </a:lnTo>
                  <a:lnTo>
                    <a:pt x="370" y="392"/>
                  </a:lnTo>
                  <a:lnTo>
                    <a:pt x="368" y="390"/>
                  </a:lnTo>
                  <a:lnTo>
                    <a:pt x="368" y="390"/>
                  </a:lnTo>
                  <a:lnTo>
                    <a:pt x="368" y="390"/>
                  </a:lnTo>
                  <a:lnTo>
                    <a:pt x="368" y="389"/>
                  </a:lnTo>
                  <a:lnTo>
                    <a:pt x="368" y="389"/>
                  </a:lnTo>
                  <a:lnTo>
                    <a:pt x="368" y="389"/>
                  </a:lnTo>
                  <a:lnTo>
                    <a:pt x="370" y="389"/>
                  </a:lnTo>
                  <a:lnTo>
                    <a:pt x="370" y="389"/>
                  </a:lnTo>
                  <a:lnTo>
                    <a:pt x="368" y="389"/>
                  </a:lnTo>
                  <a:lnTo>
                    <a:pt x="368" y="387"/>
                  </a:lnTo>
                  <a:lnTo>
                    <a:pt x="368" y="387"/>
                  </a:lnTo>
                  <a:lnTo>
                    <a:pt x="370" y="385"/>
                  </a:lnTo>
                  <a:lnTo>
                    <a:pt x="370" y="385"/>
                  </a:lnTo>
                  <a:lnTo>
                    <a:pt x="370" y="385"/>
                  </a:lnTo>
                  <a:lnTo>
                    <a:pt x="370" y="385"/>
                  </a:lnTo>
                  <a:lnTo>
                    <a:pt x="370" y="383"/>
                  </a:lnTo>
                  <a:lnTo>
                    <a:pt x="370" y="383"/>
                  </a:lnTo>
                  <a:lnTo>
                    <a:pt x="370" y="383"/>
                  </a:lnTo>
                  <a:lnTo>
                    <a:pt x="370" y="381"/>
                  </a:lnTo>
                  <a:lnTo>
                    <a:pt x="370" y="380"/>
                  </a:lnTo>
                  <a:lnTo>
                    <a:pt x="370" y="380"/>
                  </a:lnTo>
                  <a:lnTo>
                    <a:pt x="372" y="380"/>
                  </a:lnTo>
                  <a:lnTo>
                    <a:pt x="372" y="380"/>
                  </a:lnTo>
                  <a:lnTo>
                    <a:pt x="374" y="378"/>
                  </a:lnTo>
                  <a:lnTo>
                    <a:pt x="374" y="378"/>
                  </a:lnTo>
                  <a:lnTo>
                    <a:pt x="374" y="378"/>
                  </a:lnTo>
                  <a:lnTo>
                    <a:pt x="374" y="376"/>
                  </a:lnTo>
                  <a:lnTo>
                    <a:pt x="374" y="376"/>
                  </a:lnTo>
                  <a:lnTo>
                    <a:pt x="374" y="374"/>
                  </a:lnTo>
                  <a:lnTo>
                    <a:pt x="374" y="374"/>
                  </a:lnTo>
                  <a:lnTo>
                    <a:pt x="374" y="374"/>
                  </a:lnTo>
                  <a:lnTo>
                    <a:pt x="374" y="374"/>
                  </a:lnTo>
                  <a:lnTo>
                    <a:pt x="376" y="372"/>
                  </a:lnTo>
                  <a:lnTo>
                    <a:pt x="376" y="372"/>
                  </a:lnTo>
                  <a:lnTo>
                    <a:pt x="376" y="370"/>
                  </a:lnTo>
                  <a:lnTo>
                    <a:pt x="376" y="370"/>
                  </a:lnTo>
                  <a:lnTo>
                    <a:pt x="376" y="369"/>
                  </a:lnTo>
                  <a:lnTo>
                    <a:pt x="376" y="369"/>
                  </a:lnTo>
                  <a:lnTo>
                    <a:pt x="376" y="369"/>
                  </a:lnTo>
                  <a:lnTo>
                    <a:pt x="377" y="367"/>
                  </a:lnTo>
                  <a:lnTo>
                    <a:pt x="377" y="367"/>
                  </a:lnTo>
                  <a:lnTo>
                    <a:pt x="377" y="367"/>
                  </a:lnTo>
                  <a:lnTo>
                    <a:pt x="377" y="367"/>
                  </a:lnTo>
                  <a:lnTo>
                    <a:pt x="377" y="365"/>
                  </a:lnTo>
                  <a:lnTo>
                    <a:pt x="379" y="365"/>
                  </a:lnTo>
                  <a:lnTo>
                    <a:pt x="379" y="365"/>
                  </a:lnTo>
                  <a:lnTo>
                    <a:pt x="379" y="363"/>
                  </a:lnTo>
                  <a:lnTo>
                    <a:pt x="379" y="363"/>
                  </a:lnTo>
                  <a:lnTo>
                    <a:pt x="379" y="363"/>
                  </a:lnTo>
                  <a:lnTo>
                    <a:pt x="381" y="363"/>
                  </a:lnTo>
                  <a:lnTo>
                    <a:pt x="381" y="363"/>
                  </a:lnTo>
                  <a:lnTo>
                    <a:pt x="383" y="363"/>
                  </a:lnTo>
                  <a:lnTo>
                    <a:pt x="383" y="361"/>
                  </a:lnTo>
                  <a:lnTo>
                    <a:pt x="383" y="361"/>
                  </a:lnTo>
                  <a:lnTo>
                    <a:pt x="383" y="360"/>
                  </a:lnTo>
                  <a:lnTo>
                    <a:pt x="383" y="360"/>
                  </a:lnTo>
                  <a:lnTo>
                    <a:pt x="383" y="360"/>
                  </a:lnTo>
                  <a:lnTo>
                    <a:pt x="383" y="360"/>
                  </a:lnTo>
                  <a:lnTo>
                    <a:pt x="385" y="360"/>
                  </a:lnTo>
                  <a:lnTo>
                    <a:pt x="385" y="358"/>
                  </a:lnTo>
                  <a:lnTo>
                    <a:pt x="386" y="358"/>
                  </a:lnTo>
                  <a:lnTo>
                    <a:pt x="386" y="358"/>
                  </a:lnTo>
                  <a:lnTo>
                    <a:pt x="386" y="356"/>
                  </a:lnTo>
                  <a:lnTo>
                    <a:pt x="386" y="356"/>
                  </a:lnTo>
                  <a:lnTo>
                    <a:pt x="386" y="356"/>
                  </a:lnTo>
                  <a:lnTo>
                    <a:pt x="386" y="356"/>
                  </a:lnTo>
                  <a:lnTo>
                    <a:pt x="386" y="354"/>
                  </a:lnTo>
                  <a:lnTo>
                    <a:pt x="386" y="354"/>
                  </a:lnTo>
                  <a:lnTo>
                    <a:pt x="388" y="354"/>
                  </a:lnTo>
                  <a:lnTo>
                    <a:pt x="388" y="356"/>
                  </a:lnTo>
                  <a:lnTo>
                    <a:pt x="390" y="356"/>
                  </a:lnTo>
                  <a:lnTo>
                    <a:pt x="390" y="354"/>
                  </a:lnTo>
                  <a:lnTo>
                    <a:pt x="390" y="352"/>
                  </a:lnTo>
                  <a:lnTo>
                    <a:pt x="388" y="352"/>
                  </a:lnTo>
                  <a:lnTo>
                    <a:pt x="388" y="352"/>
                  </a:lnTo>
                  <a:lnTo>
                    <a:pt x="388" y="352"/>
                  </a:lnTo>
                  <a:lnTo>
                    <a:pt x="388" y="352"/>
                  </a:lnTo>
                  <a:lnTo>
                    <a:pt x="388" y="351"/>
                  </a:lnTo>
                  <a:lnTo>
                    <a:pt x="388" y="351"/>
                  </a:lnTo>
                  <a:lnTo>
                    <a:pt x="388" y="349"/>
                  </a:lnTo>
                  <a:lnTo>
                    <a:pt x="390" y="349"/>
                  </a:lnTo>
                  <a:lnTo>
                    <a:pt x="397" y="349"/>
                  </a:lnTo>
                  <a:lnTo>
                    <a:pt x="399" y="349"/>
                  </a:lnTo>
                  <a:lnTo>
                    <a:pt x="401" y="349"/>
                  </a:lnTo>
                  <a:lnTo>
                    <a:pt x="403" y="351"/>
                  </a:lnTo>
                  <a:lnTo>
                    <a:pt x="404" y="352"/>
                  </a:lnTo>
                  <a:lnTo>
                    <a:pt x="404" y="351"/>
                  </a:lnTo>
                  <a:lnTo>
                    <a:pt x="406" y="351"/>
                  </a:lnTo>
                  <a:lnTo>
                    <a:pt x="406" y="349"/>
                  </a:lnTo>
                  <a:lnTo>
                    <a:pt x="408" y="347"/>
                  </a:lnTo>
                  <a:lnTo>
                    <a:pt x="412" y="345"/>
                  </a:lnTo>
                  <a:lnTo>
                    <a:pt x="415" y="345"/>
                  </a:lnTo>
                  <a:lnTo>
                    <a:pt x="424" y="347"/>
                  </a:lnTo>
                  <a:lnTo>
                    <a:pt x="430" y="347"/>
                  </a:lnTo>
                  <a:lnTo>
                    <a:pt x="430" y="343"/>
                  </a:lnTo>
                  <a:lnTo>
                    <a:pt x="430" y="343"/>
                  </a:lnTo>
                  <a:lnTo>
                    <a:pt x="430" y="342"/>
                  </a:lnTo>
                  <a:lnTo>
                    <a:pt x="428" y="340"/>
                  </a:lnTo>
                  <a:lnTo>
                    <a:pt x="426" y="340"/>
                  </a:lnTo>
                  <a:lnTo>
                    <a:pt x="426" y="338"/>
                  </a:lnTo>
                  <a:lnTo>
                    <a:pt x="426" y="338"/>
                  </a:lnTo>
                  <a:lnTo>
                    <a:pt x="426" y="336"/>
                  </a:lnTo>
                  <a:lnTo>
                    <a:pt x="426" y="334"/>
                  </a:lnTo>
                  <a:lnTo>
                    <a:pt x="428" y="334"/>
                  </a:lnTo>
                  <a:lnTo>
                    <a:pt x="426" y="334"/>
                  </a:lnTo>
                  <a:lnTo>
                    <a:pt x="424" y="334"/>
                  </a:lnTo>
                  <a:lnTo>
                    <a:pt x="424" y="333"/>
                  </a:lnTo>
                  <a:lnTo>
                    <a:pt x="422" y="333"/>
                  </a:lnTo>
                  <a:lnTo>
                    <a:pt x="422" y="333"/>
                  </a:lnTo>
                  <a:lnTo>
                    <a:pt x="421" y="329"/>
                  </a:lnTo>
                  <a:lnTo>
                    <a:pt x="421" y="329"/>
                  </a:lnTo>
                  <a:lnTo>
                    <a:pt x="422" y="329"/>
                  </a:lnTo>
                  <a:lnTo>
                    <a:pt x="422" y="327"/>
                  </a:lnTo>
                  <a:lnTo>
                    <a:pt x="422" y="325"/>
                  </a:lnTo>
                  <a:lnTo>
                    <a:pt x="422" y="325"/>
                  </a:lnTo>
                  <a:lnTo>
                    <a:pt x="422" y="324"/>
                  </a:lnTo>
                  <a:lnTo>
                    <a:pt x="422" y="324"/>
                  </a:lnTo>
                  <a:lnTo>
                    <a:pt x="421" y="322"/>
                  </a:lnTo>
                  <a:lnTo>
                    <a:pt x="421" y="320"/>
                  </a:lnTo>
                  <a:lnTo>
                    <a:pt x="422" y="318"/>
                  </a:lnTo>
                  <a:lnTo>
                    <a:pt x="421" y="316"/>
                  </a:lnTo>
                  <a:lnTo>
                    <a:pt x="421" y="314"/>
                  </a:lnTo>
                  <a:lnTo>
                    <a:pt x="419" y="314"/>
                  </a:lnTo>
                  <a:lnTo>
                    <a:pt x="419" y="313"/>
                  </a:lnTo>
                  <a:lnTo>
                    <a:pt x="421" y="313"/>
                  </a:lnTo>
                  <a:lnTo>
                    <a:pt x="421" y="313"/>
                  </a:lnTo>
                  <a:lnTo>
                    <a:pt x="421" y="311"/>
                  </a:lnTo>
                  <a:lnTo>
                    <a:pt x="421" y="311"/>
                  </a:lnTo>
                  <a:lnTo>
                    <a:pt x="421" y="311"/>
                  </a:lnTo>
                  <a:lnTo>
                    <a:pt x="422" y="311"/>
                  </a:lnTo>
                  <a:lnTo>
                    <a:pt x="422" y="311"/>
                  </a:lnTo>
                  <a:lnTo>
                    <a:pt x="424" y="311"/>
                  </a:lnTo>
                  <a:lnTo>
                    <a:pt x="422" y="309"/>
                  </a:lnTo>
                  <a:lnTo>
                    <a:pt x="421" y="307"/>
                  </a:lnTo>
                  <a:lnTo>
                    <a:pt x="421" y="307"/>
                  </a:lnTo>
                  <a:lnTo>
                    <a:pt x="419" y="304"/>
                  </a:lnTo>
                  <a:lnTo>
                    <a:pt x="417" y="300"/>
                  </a:lnTo>
                  <a:lnTo>
                    <a:pt x="415" y="298"/>
                  </a:lnTo>
                  <a:lnTo>
                    <a:pt x="415" y="298"/>
                  </a:lnTo>
                  <a:lnTo>
                    <a:pt x="419" y="296"/>
                  </a:lnTo>
                  <a:lnTo>
                    <a:pt x="421" y="295"/>
                  </a:lnTo>
                  <a:lnTo>
                    <a:pt x="421" y="293"/>
                  </a:lnTo>
                  <a:lnTo>
                    <a:pt x="421" y="291"/>
                  </a:lnTo>
                  <a:lnTo>
                    <a:pt x="419" y="289"/>
                  </a:lnTo>
                  <a:lnTo>
                    <a:pt x="419" y="289"/>
                  </a:lnTo>
                  <a:lnTo>
                    <a:pt x="419" y="289"/>
                  </a:lnTo>
                  <a:lnTo>
                    <a:pt x="417" y="287"/>
                  </a:lnTo>
                  <a:lnTo>
                    <a:pt x="417" y="286"/>
                  </a:lnTo>
                  <a:lnTo>
                    <a:pt x="417" y="286"/>
                  </a:lnTo>
                  <a:lnTo>
                    <a:pt x="415" y="286"/>
                  </a:lnTo>
                  <a:lnTo>
                    <a:pt x="415" y="284"/>
                  </a:lnTo>
                  <a:lnTo>
                    <a:pt x="413" y="284"/>
                  </a:lnTo>
                  <a:lnTo>
                    <a:pt x="412" y="282"/>
                  </a:lnTo>
                  <a:lnTo>
                    <a:pt x="410" y="280"/>
                  </a:lnTo>
                  <a:lnTo>
                    <a:pt x="410" y="277"/>
                  </a:lnTo>
                  <a:lnTo>
                    <a:pt x="408" y="275"/>
                  </a:lnTo>
                  <a:lnTo>
                    <a:pt x="404" y="271"/>
                  </a:lnTo>
                  <a:lnTo>
                    <a:pt x="406" y="271"/>
                  </a:lnTo>
                  <a:lnTo>
                    <a:pt x="408" y="266"/>
                  </a:lnTo>
                  <a:lnTo>
                    <a:pt x="408" y="266"/>
                  </a:lnTo>
                  <a:lnTo>
                    <a:pt x="410" y="266"/>
                  </a:lnTo>
                  <a:lnTo>
                    <a:pt x="410" y="266"/>
                  </a:lnTo>
                  <a:lnTo>
                    <a:pt x="410" y="264"/>
                  </a:lnTo>
                  <a:lnTo>
                    <a:pt x="410" y="264"/>
                  </a:lnTo>
                  <a:lnTo>
                    <a:pt x="410" y="262"/>
                  </a:lnTo>
                  <a:lnTo>
                    <a:pt x="410" y="262"/>
                  </a:lnTo>
                  <a:lnTo>
                    <a:pt x="410" y="262"/>
                  </a:lnTo>
                  <a:lnTo>
                    <a:pt x="412" y="258"/>
                  </a:lnTo>
                  <a:lnTo>
                    <a:pt x="413" y="257"/>
                  </a:lnTo>
                  <a:lnTo>
                    <a:pt x="415" y="257"/>
                  </a:lnTo>
                  <a:lnTo>
                    <a:pt x="417" y="257"/>
                  </a:lnTo>
                  <a:lnTo>
                    <a:pt x="419" y="257"/>
                  </a:lnTo>
                  <a:lnTo>
                    <a:pt x="421" y="255"/>
                  </a:lnTo>
                  <a:lnTo>
                    <a:pt x="422" y="255"/>
                  </a:lnTo>
                  <a:lnTo>
                    <a:pt x="422" y="255"/>
                  </a:lnTo>
                  <a:lnTo>
                    <a:pt x="426" y="257"/>
                  </a:lnTo>
                  <a:lnTo>
                    <a:pt x="426" y="257"/>
                  </a:lnTo>
                  <a:lnTo>
                    <a:pt x="430" y="257"/>
                  </a:lnTo>
                  <a:lnTo>
                    <a:pt x="430" y="257"/>
                  </a:lnTo>
                  <a:lnTo>
                    <a:pt x="431" y="258"/>
                  </a:lnTo>
                  <a:lnTo>
                    <a:pt x="431" y="262"/>
                  </a:lnTo>
                  <a:lnTo>
                    <a:pt x="431" y="264"/>
                  </a:lnTo>
                  <a:lnTo>
                    <a:pt x="433" y="264"/>
                  </a:lnTo>
                  <a:lnTo>
                    <a:pt x="435" y="264"/>
                  </a:lnTo>
                  <a:lnTo>
                    <a:pt x="435" y="264"/>
                  </a:lnTo>
                  <a:lnTo>
                    <a:pt x="437" y="266"/>
                  </a:lnTo>
                  <a:lnTo>
                    <a:pt x="439" y="266"/>
                  </a:lnTo>
                  <a:lnTo>
                    <a:pt x="441" y="266"/>
                  </a:lnTo>
                  <a:lnTo>
                    <a:pt x="441" y="264"/>
                  </a:lnTo>
                  <a:lnTo>
                    <a:pt x="442" y="264"/>
                  </a:lnTo>
                  <a:lnTo>
                    <a:pt x="446" y="266"/>
                  </a:lnTo>
                  <a:lnTo>
                    <a:pt x="448" y="266"/>
                  </a:lnTo>
                  <a:lnTo>
                    <a:pt x="448" y="266"/>
                  </a:lnTo>
                  <a:lnTo>
                    <a:pt x="450" y="264"/>
                  </a:lnTo>
                  <a:lnTo>
                    <a:pt x="451" y="264"/>
                  </a:lnTo>
                  <a:lnTo>
                    <a:pt x="451" y="264"/>
                  </a:lnTo>
                  <a:lnTo>
                    <a:pt x="451" y="264"/>
                  </a:lnTo>
                  <a:lnTo>
                    <a:pt x="453" y="264"/>
                  </a:lnTo>
                  <a:lnTo>
                    <a:pt x="453" y="264"/>
                  </a:lnTo>
                  <a:lnTo>
                    <a:pt x="453" y="264"/>
                  </a:lnTo>
                  <a:lnTo>
                    <a:pt x="453" y="264"/>
                  </a:lnTo>
                  <a:lnTo>
                    <a:pt x="453" y="264"/>
                  </a:lnTo>
                  <a:lnTo>
                    <a:pt x="453" y="262"/>
                  </a:lnTo>
                  <a:lnTo>
                    <a:pt x="453" y="262"/>
                  </a:lnTo>
                  <a:lnTo>
                    <a:pt x="455" y="262"/>
                  </a:lnTo>
                  <a:lnTo>
                    <a:pt x="457" y="260"/>
                  </a:lnTo>
                  <a:lnTo>
                    <a:pt x="459" y="258"/>
                  </a:lnTo>
                  <a:lnTo>
                    <a:pt x="460" y="258"/>
                  </a:lnTo>
                  <a:lnTo>
                    <a:pt x="462" y="257"/>
                  </a:lnTo>
                  <a:lnTo>
                    <a:pt x="462" y="257"/>
                  </a:lnTo>
                  <a:lnTo>
                    <a:pt x="464" y="255"/>
                  </a:lnTo>
                  <a:lnTo>
                    <a:pt x="466" y="253"/>
                  </a:lnTo>
                  <a:lnTo>
                    <a:pt x="466" y="251"/>
                  </a:lnTo>
                  <a:lnTo>
                    <a:pt x="466" y="249"/>
                  </a:lnTo>
                  <a:lnTo>
                    <a:pt x="466" y="249"/>
                  </a:lnTo>
                  <a:lnTo>
                    <a:pt x="464" y="249"/>
                  </a:lnTo>
                  <a:lnTo>
                    <a:pt x="464" y="248"/>
                  </a:lnTo>
                  <a:lnTo>
                    <a:pt x="466" y="248"/>
                  </a:lnTo>
                  <a:lnTo>
                    <a:pt x="468" y="248"/>
                  </a:lnTo>
                  <a:lnTo>
                    <a:pt x="469" y="248"/>
                  </a:lnTo>
                  <a:lnTo>
                    <a:pt x="471" y="248"/>
                  </a:lnTo>
                  <a:lnTo>
                    <a:pt x="471" y="248"/>
                  </a:lnTo>
                  <a:lnTo>
                    <a:pt x="471" y="248"/>
                  </a:lnTo>
                  <a:lnTo>
                    <a:pt x="471" y="246"/>
                  </a:lnTo>
                  <a:lnTo>
                    <a:pt x="471" y="246"/>
                  </a:lnTo>
                  <a:lnTo>
                    <a:pt x="475" y="246"/>
                  </a:lnTo>
                  <a:lnTo>
                    <a:pt x="475" y="246"/>
                  </a:lnTo>
                  <a:lnTo>
                    <a:pt x="477" y="246"/>
                  </a:lnTo>
                  <a:lnTo>
                    <a:pt x="477" y="246"/>
                  </a:lnTo>
                  <a:lnTo>
                    <a:pt x="478" y="244"/>
                  </a:lnTo>
                  <a:lnTo>
                    <a:pt x="477" y="242"/>
                  </a:lnTo>
                  <a:lnTo>
                    <a:pt x="478" y="237"/>
                  </a:lnTo>
                  <a:lnTo>
                    <a:pt x="478" y="237"/>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2" name="Google Shape;382;p16"/>
            <p:cNvSpPr/>
            <p:nvPr/>
          </p:nvSpPr>
          <p:spPr>
            <a:xfrm>
              <a:off x="10631523" y="5275617"/>
              <a:ext cx="529790" cy="368526"/>
            </a:xfrm>
            <a:custGeom>
              <a:avLst/>
              <a:gdLst/>
              <a:ahLst/>
              <a:cxnLst/>
              <a:rect l="l" t="t" r="r" b="b"/>
              <a:pathLst>
                <a:path w="292" h="229" extrusionOk="0">
                  <a:moveTo>
                    <a:pt x="63" y="186"/>
                  </a:moveTo>
                  <a:lnTo>
                    <a:pt x="61" y="184"/>
                  </a:lnTo>
                  <a:lnTo>
                    <a:pt x="59" y="182"/>
                  </a:lnTo>
                  <a:lnTo>
                    <a:pt x="59" y="180"/>
                  </a:lnTo>
                  <a:lnTo>
                    <a:pt x="59" y="178"/>
                  </a:lnTo>
                  <a:lnTo>
                    <a:pt x="59" y="177"/>
                  </a:lnTo>
                  <a:lnTo>
                    <a:pt x="59" y="175"/>
                  </a:lnTo>
                  <a:lnTo>
                    <a:pt x="61" y="175"/>
                  </a:lnTo>
                  <a:lnTo>
                    <a:pt x="61" y="175"/>
                  </a:lnTo>
                  <a:lnTo>
                    <a:pt x="61" y="173"/>
                  </a:lnTo>
                  <a:lnTo>
                    <a:pt x="59" y="173"/>
                  </a:lnTo>
                  <a:lnTo>
                    <a:pt x="59" y="171"/>
                  </a:lnTo>
                  <a:lnTo>
                    <a:pt x="56" y="171"/>
                  </a:lnTo>
                  <a:lnTo>
                    <a:pt x="56" y="169"/>
                  </a:lnTo>
                  <a:lnTo>
                    <a:pt x="54" y="169"/>
                  </a:lnTo>
                  <a:lnTo>
                    <a:pt x="54" y="168"/>
                  </a:lnTo>
                  <a:lnTo>
                    <a:pt x="52" y="168"/>
                  </a:lnTo>
                  <a:lnTo>
                    <a:pt x="48" y="168"/>
                  </a:lnTo>
                  <a:lnTo>
                    <a:pt x="48" y="166"/>
                  </a:lnTo>
                  <a:lnTo>
                    <a:pt x="48" y="166"/>
                  </a:lnTo>
                  <a:lnTo>
                    <a:pt x="48" y="164"/>
                  </a:lnTo>
                  <a:lnTo>
                    <a:pt x="50" y="162"/>
                  </a:lnTo>
                  <a:lnTo>
                    <a:pt x="50" y="160"/>
                  </a:lnTo>
                  <a:lnTo>
                    <a:pt x="50" y="159"/>
                  </a:lnTo>
                  <a:lnTo>
                    <a:pt x="50" y="159"/>
                  </a:lnTo>
                  <a:lnTo>
                    <a:pt x="50" y="157"/>
                  </a:lnTo>
                  <a:lnTo>
                    <a:pt x="50" y="155"/>
                  </a:lnTo>
                  <a:lnTo>
                    <a:pt x="50" y="155"/>
                  </a:lnTo>
                  <a:lnTo>
                    <a:pt x="48" y="153"/>
                  </a:lnTo>
                  <a:lnTo>
                    <a:pt x="48" y="153"/>
                  </a:lnTo>
                  <a:lnTo>
                    <a:pt x="47" y="153"/>
                  </a:lnTo>
                  <a:lnTo>
                    <a:pt x="47" y="153"/>
                  </a:lnTo>
                  <a:lnTo>
                    <a:pt x="39" y="155"/>
                  </a:lnTo>
                  <a:lnTo>
                    <a:pt x="39" y="155"/>
                  </a:lnTo>
                  <a:lnTo>
                    <a:pt x="36" y="157"/>
                  </a:lnTo>
                  <a:lnTo>
                    <a:pt x="34" y="159"/>
                  </a:lnTo>
                  <a:lnTo>
                    <a:pt x="34" y="159"/>
                  </a:lnTo>
                  <a:lnTo>
                    <a:pt x="34" y="159"/>
                  </a:lnTo>
                  <a:lnTo>
                    <a:pt x="32" y="159"/>
                  </a:lnTo>
                  <a:lnTo>
                    <a:pt x="32" y="159"/>
                  </a:lnTo>
                  <a:lnTo>
                    <a:pt x="32" y="159"/>
                  </a:lnTo>
                  <a:lnTo>
                    <a:pt x="30" y="157"/>
                  </a:lnTo>
                  <a:lnTo>
                    <a:pt x="30" y="155"/>
                  </a:lnTo>
                  <a:lnTo>
                    <a:pt x="27" y="155"/>
                  </a:lnTo>
                  <a:lnTo>
                    <a:pt x="27" y="155"/>
                  </a:lnTo>
                  <a:lnTo>
                    <a:pt x="27" y="155"/>
                  </a:lnTo>
                  <a:lnTo>
                    <a:pt x="25" y="153"/>
                  </a:lnTo>
                  <a:lnTo>
                    <a:pt x="25" y="151"/>
                  </a:lnTo>
                  <a:lnTo>
                    <a:pt x="23" y="151"/>
                  </a:lnTo>
                  <a:lnTo>
                    <a:pt x="23" y="151"/>
                  </a:lnTo>
                  <a:lnTo>
                    <a:pt x="21" y="153"/>
                  </a:lnTo>
                  <a:lnTo>
                    <a:pt x="19" y="153"/>
                  </a:lnTo>
                  <a:lnTo>
                    <a:pt x="18" y="153"/>
                  </a:lnTo>
                  <a:lnTo>
                    <a:pt x="18" y="151"/>
                  </a:lnTo>
                  <a:lnTo>
                    <a:pt x="19" y="150"/>
                  </a:lnTo>
                  <a:lnTo>
                    <a:pt x="19" y="148"/>
                  </a:lnTo>
                  <a:lnTo>
                    <a:pt x="18" y="146"/>
                  </a:lnTo>
                  <a:lnTo>
                    <a:pt x="18" y="146"/>
                  </a:lnTo>
                  <a:lnTo>
                    <a:pt x="14" y="140"/>
                  </a:lnTo>
                  <a:lnTo>
                    <a:pt x="14" y="140"/>
                  </a:lnTo>
                  <a:lnTo>
                    <a:pt x="12" y="140"/>
                  </a:lnTo>
                  <a:lnTo>
                    <a:pt x="10" y="140"/>
                  </a:lnTo>
                  <a:lnTo>
                    <a:pt x="9" y="142"/>
                  </a:lnTo>
                  <a:lnTo>
                    <a:pt x="9" y="142"/>
                  </a:lnTo>
                  <a:lnTo>
                    <a:pt x="7" y="142"/>
                  </a:lnTo>
                  <a:lnTo>
                    <a:pt x="5" y="144"/>
                  </a:lnTo>
                  <a:lnTo>
                    <a:pt x="3" y="142"/>
                  </a:lnTo>
                  <a:lnTo>
                    <a:pt x="1" y="144"/>
                  </a:lnTo>
                  <a:lnTo>
                    <a:pt x="0" y="144"/>
                  </a:lnTo>
                  <a:lnTo>
                    <a:pt x="0" y="146"/>
                  </a:lnTo>
                  <a:lnTo>
                    <a:pt x="1" y="148"/>
                  </a:lnTo>
                  <a:lnTo>
                    <a:pt x="1" y="148"/>
                  </a:lnTo>
                  <a:lnTo>
                    <a:pt x="1" y="148"/>
                  </a:lnTo>
                  <a:lnTo>
                    <a:pt x="1" y="150"/>
                  </a:lnTo>
                  <a:lnTo>
                    <a:pt x="1" y="150"/>
                  </a:lnTo>
                  <a:lnTo>
                    <a:pt x="3" y="150"/>
                  </a:lnTo>
                  <a:lnTo>
                    <a:pt x="5" y="150"/>
                  </a:lnTo>
                  <a:lnTo>
                    <a:pt x="5" y="150"/>
                  </a:lnTo>
                  <a:lnTo>
                    <a:pt x="3" y="150"/>
                  </a:lnTo>
                  <a:lnTo>
                    <a:pt x="5" y="151"/>
                  </a:lnTo>
                  <a:lnTo>
                    <a:pt x="5" y="151"/>
                  </a:lnTo>
                  <a:lnTo>
                    <a:pt x="7" y="159"/>
                  </a:lnTo>
                  <a:lnTo>
                    <a:pt x="9" y="159"/>
                  </a:lnTo>
                  <a:lnTo>
                    <a:pt x="9" y="160"/>
                  </a:lnTo>
                  <a:lnTo>
                    <a:pt x="9" y="160"/>
                  </a:lnTo>
                  <a:lnTo>
                    <a:pt x="9" y="162"/>
                  </a:lnTo>
                  <a:lnTo>
                    <a:pt x="10" y="162"/>
                  </a:lnTo>
                  <a:lnTo>
                    <a:pt x="10" y="162"/>
                  </a:lnTo>
                  <a:lnTo>
                    <a:pt x="10" y="162"/>
                  </a:lnTo>
                  <a:lnTo>
                    <a:pt x="10" y="162"/>
                  </a:lnTo>
                  <a:lnTo>
                    <a:pt x="12" y="162"/>
                  </a:lnTo>
                  <a:lnTo>
                    <a:pt x="12" y="164"/>
                  </a:lnTo>
                  <a:lnTo>
                    <a:pt x="12" y="164"/>
                  </a:lnTo>
                  <a:lnTo>
                    <a:pt x="14" y="164"/>
                  </a:lnTo>
                  <a:lnTo>
                    <a:pt x="14" y="166"/>
                  </a:lnTo>
                  <a:lnTo>
                    <a:pt x="14" y="166"/>
                  </a:lnTo>
                  <a:lnTo>
                    <a:pt x="14" y="166"/>
                  </a:lnTo>
                  <a:lnTo>
                    <a:pt x="14" y="168"/>
                  </a:lnTo>
                  <a:lnTo>
                    <a:pt x="16" y="168"/>
                  </a:lnTo>
                  <a:lnTo>
                    <a:pt x="16" y="168"/>
                  </a:lnTo>
                  <a:lnTo>
                    <a:pt x="16" y="169"/>
                  </a:lnTo>
                  <a:lnTo>
                    <a:pt x="18" y="171"/>
                  </a:lnTo>
                  <a:lnTo>
                    <a:pt x="18" y="171"/>
                  </a:lnTo>
                  <a:lnTo>
                    <a:pt x="18" y="171"/>
                  </a:lnTo>
                  <a:lnTo>
                    <a:pt x="18" y="175"/>
                  </a:lnTo>
                  <a:lnTo>
                    <a:pt x="18" y="177"/>
                  </a:lnTo>
                  <a:lnTo>
                    <a:pt x="19" y="175"/>
                  </a:lnTo>
                  <a:lnTo>
                    <a:pt x="25" y="177"/>
                  </a:lnTo>
                  <a:lnTo>
                    <a:pt x="25" y="177"/>
                  </a:lnTo>
                  <a:lnTo>
                    <a:pt x="25" y="177"/>
                  </a:lnTo>
                  <a:lnTo>
                    <a:pt x="27" y="177"/>
                  </a:lnTo>
                  <a:lnTo>
                    <a:pt x="27" y="177"/>
                  </a:lnTo>
                  <a:lnTo>
                    <a:pt x="27" y="177"/>
                  </a:lnTo>
                  <a:lnTo>
                    <a:pt x="27" y="178"/>
                  </a:lnTo>
                  <a:lnTo>
                    <a:pt x="27" y="178"/>
                  </a:lnTo>
                  <a:lnTo>
                    <a:pt x="27" y="178"/>
                  </a:lnTo>
                  <a:lnTo>
                    <a:pt x="28" y="178"/>
                  </a:lnTo>
                  <a:lnTo>
                    <a:pt x="28" y="178"/>
                  </a:lnTo>
                  <a:lnTo>
                    <a:pt x="28" y="180"/>
                  </a:lnTo>
                  <a:lnTo>
                    <a:pt x="28" y="180"/>
                  </a:lnTo>
                  <a:lnTo>
                    <a:pt x="28" y="182"/>
                  </a:lnTo>
                  <a:lnTo>
                    <a:pt x="28" y="182"/>
                  </a:lnTo>
                  <a:lnTo>
                    <a:pt x="28" y="182"/>
                  </a:lnTo>
                  <a:lnTo>
                    <a:pt x="30" y="182"/>
                  </a:lnTo>
                  <a:lnTo>
                    <a:pt x="30" y="182"/>
                  </a:lnTo>
                  <a:lnTo>
                    <a:pt x="30" y="184"/>
                  </a:lnTo>
                  <a:lnTo>
                    <a:pt x="30" y="186"/>
                  </a:lnTo>
                  <a:lnTo>
                    <a:pt x="30" y="186"/>
                  </a:lnTo>
                  <a:lnTo>
                    <a:pt x="32" y="186"/>
                  </a:lnTo>
                  <a:lnTo>
                    <a:pt x="32" y="186"/>
                  </a:lnTo>
                  <a:lnTo>
                    <a:pt x="32" y="187"/>
                  </a:lnTo>
                  <a:lnTo>
                    <a:pt x="32" y="187"/>
                  </a:lnTo>
                  <a:lnTo>
                    <a:pt x="32" y="187"/>
                  </a:lnTo>
                  <a:lnTo>
                    <a:pt x="32" y="189"/>
                  </a:lnTo>
                  <a:lnTo>
                    <a:pt x="32" y="189"/>
                  </a:lnTo>
                  <a:lnTo>
                    <a:pt x="34" y="189"/>
                  </a:lnTo>
                  <a:lnTo>
                    <a:pt x="36" y="191"/>
                  </a:lnTo>
                  <a:lnTo>
                    <a:pt x="36" y="191"/>
                  </a:lnTo>
                  <a:lnTo>
                    <a:pt x="36" y="191"/>
                  </a:lnTo>
                  <a:lnTo>
                    <a:pt x="38" y="191"/>
                  </a:lnTo>
                  <a:lnTo>
                    <a:pt x="38" y="191"/>
                  </a:lnTo>
                  <a:lnTo>
                    <a:pt x="38" y="191"/>
                  </a:lnTo>
                  <a:lnTo>
                    <a:pt x="39" y="191"/>
                  </a:lnTo>
                  <a:lnTo>
                    <a:pt x="43" y="193"/>
                  </a:lnTo>
                  <a:lnTo>
                    <a:pt x="47" y="193"/>
                  </a:lnTo>
                  <a:lnTo>
                    <a:pt x="50" y="193"/>
                  </a:lnTo>
                  <a:lnTo>
                    <a:pt x="50" y="195"/>
                  </a:lnTo>
                  <a:lnTo>
                    <a:pt x="61" y="196"/>
                  </a:lnTo>
                  <a:lnTo>
                    <a:pt x="65" y="198"/>
                  </a:lnTo>
                  <a:lnTo>
                    <a:pt x="66" y="198"/>
                  </a:lnTo>
                  <a:lnTo>
                    <a:pt x="68" y="198"/>
                  </a:lnTo>
                  <a:lnTo>
                    <a:pt x="65" y="193"/>
                  </a:lnTo>
                  <a:lnTo>
                    <a:pt x="63" y="186"/>
                  </a:lnTo>
                  <a:close/>
                  <a:moveTo>
                    <a:pt x="292" y="104"/>
                  </a:moveTo>
                  <a:lnTo>
                    <a:pt x="292" y="103"/>
                  </a:lnTo>
                  <a:lnTo>
                    <a:pt x="290" y="103"/>
                  </a:lnTo>
                  <a:lnTo>
                    <a:pt x="290" y="103"/>
                  </a:lnTo>
                  <a:lnTo>
                    <a:pt x="290" y="103"/>
                  </a:lnTo>
                  <a:lnTo>
                    <a:pt x="289" y="103"/>
                  </a:lnTo>
                  <a:lnTo>
                    <a:pt x="289" y="104"/>
                  </a:lnTo>
                  <a:lnTo>
                    <a:pt x="290" y="104"/>
                  </a:lnTo>
                  <a:lnTo>
                    <a:pt x="290" y="106"/>
                  </a:lnTo>
                  <a:lnTo>
                    <a:pt x="290" y="104"/>
                  </a:lnTo>
                  <a:lnTo>
                    <a:pt x="292" y="106"/>
                  </a:lnTo>
                  <a:lnTo>
                    <a:pt x="292" y="104"/>
                  </a:lnTo>
                  <a:lnTo>
                    <a:pt x="292" y="104"/>
                  </a:lnTo>
                  <a:close/>
                  <a:moveTo>
                    <a:pt x="279" y="97"/>
                  </a:moveTo>
                  <a:lnTo>
                    <a:pt x="279" y="95"/>
                  </a:lnTo>
                  <a:lnTo>
                    <a:pt x="279" y="95"/>
                  </a:lnTo>
                  <a:lnTo>
                    <a:pt x="279" y="94"/>
                  </a:lnTo>
                  <a:lnTo>
                    <a:pt x="279" y="94"/>
                  </a:lnTo>
                  <a:lnTo>
                    <a:pt x="278" y="94"/>
                  </a:lnTo>
                  <a:lnTo>
                    <a:pt x="278" y="94"/>
                  </a:lnTo>
                  <a:lnTo>
                    <a:pt x="278" y="95"/>
                  </a:lnTo>
                  <a:lnTo>
                    <a:pt x="279" y="97"/>
                  </a:lnTo>
                  <a:lnTo>
                    <a:pt x="279" y="99"/>
                  </a:lnTo>
                  <a:lnTo>
                    <a:pt x="279" y="99"/>
                  </a:lnTo>
                  <a:lnTo>
                    <a:pt x="281" y="99"/>
                  </a:lnTo>
                  <a:lnTo>
                    <a:pt x="281" y="99"/>
                  </a:lnTo>
                  <a:lnTo>
                    <a:pt x="281" y="97"/>
                  </a:lnTo>
                  <a:lnTo>
                    <a:pt x="279" y="97"/>
                  </a:lnTo>
                  <a:close/>
                  <a:moveTo>
                    <a:pt x="21" y="61"/>
                  </a:moveTo>
                  <a:lnTo>
                    <a:pt x="21" y="59"/>
                  </a:lnTo>
                  <a:lnTo>
                    <a:pt x="19" y="59"/>
                  </a:lnTo>
                  <a:lnTo>
                    <a:pt x="19" y="59"/>
                  </a:lnTo>
                  <a:lnTo>
                    <a:pt x="19" y="59"/>
                  </a:lnTo>
                  <a:lnTo>
                    <a:pt x="19" y="59"/>
                  </a:lnTo>
                  <a:lnTo>
                    <a:pt x="19" y="61"/>
                  </a:lnTo>
                  <a:lnTo>
                    <a:pt x="21" y="61"/>
                  </a:lnTo>
                  <a:lnTo>
                    <a:pt x="21" y="61"/>
                  </a:lnTo>
                  <a:close/>
                  <a:moveTo>
                    <a:pt x="10" y="57"/>
                  </a:moveTo>
                  <a:lnTo>
                    <a:pt x="12" y="57"/>
                  </a:lnTo>
                  <a:lnTo>
                    <a:pt x="12" y="56"/>
                  </a:lnTo>
                  <a:lnTo>
                    <a:pt x="12" y="54"/>
                  </a:lnTo>
                  <a:lnTo>
                    <a:pt x="10" y="54"/>
                  </a:lnTo>
                  <a:lnTo>
                    <a:pt x="9" y="54"/>
                  </a:lnTo>
                  <a:lnTo>
                    <a:pt x="9" y="56"/>
                  </a:lnTo>
                  <a:lnTo>
                    <a:pt x="9" y="56"/>
                  </a:lnTo>
                  <a:lnTo>
                    <a:pt x="10" y="57"/>
                  </a:lnTo>
                  <a:close/>
                  <a:moveTo>
                    <a:pt x="279" y="106"/>
                  </a:moveTo>
                  <a:lnTo>
                    <a:pt x="279" y="106"/>
                  </a:lnTo>
                  <a:lnTo>
                    <a:pt x="279" y="101"/>
                  </a:lnTo>
                  <a:lnTo>
                    <a:pt x="279" y="99"/>
                  </a:lnTo>
                  <a:lnTo>
                    <a:pt x="278" y="99"/>
                  </a:lnTo>
                  <a:lnTo>
                    <a:pt x="278" y="97"/>
                  </a:lnTo>
                  <a:lnTo>
                    <a:pt x="276" y="97"/>
                  </a:lnTo>
                  <a:lnTo>
                    <a:pt x="274" y="97"/>
                  </a:lnTo>
                  <a:lnTo>
                    <a:pt x="274" y="95"/>
                  </a:lnTo>
                  <a:lnTo>
                    <a:pt x="274" y="94"/>
                  </a:lnTo>
                  <a:lnTo>
                    <a:pt x="272" y="92"/>
                  </a:lnTo>
                  <a:lnTo>
                    <a:pt x="272" y="92"/>
                  </a:lnTo>
                  <a:lnTo>
                    <a:pt x="267" y="92"/>
                  </a:lnTo>
                  <a:lnTo>
                    <a:pt x="267" y="90"/>
                  </a:lnTo>
                  <a:lnTo>
                    <a:pt x="265" y="90"/>
                  </a:lnTo>
                  <a:lnTo>
                    <a:pt x="265" y="88"/>
                  </a:lnTo>
                  <a:lnTo>
                    <a:pt x="265" y="88"/>
                  </a:lnTo>
                  <a:lnTo>
                    <a:pt x="265" y="88"/>
                  </a:lnTo>
                  <a:lnTo>
                    <a:pt x="263" y="86"/>
                  </a:lnTo>
                  <a:lnTo>
                    <a:pt x="263" y="86"/>
                  </a:lnTo>
                  <a:lnTo>
                    <a:pt x="258" y="86"/>
                  </a:lnTo>
                  <a:lnTo>
                    <a:pt x="256" y="86"/>
                  </a:lnTo>
                  <a:lnTo>
                    <a:pt x="254" y="88"/>
                  </a:lnTo>
                  <a:lnTo>
                    <a:pt x="252" y="88"/>
                  </a:lnTo>
                  <a:lnTo>
                    <a:pt x="252" y="88"/>
                  </a:lnTo>
                  <a:lnTo>
                    <a:pt x="251" y="88"/>
                  </a:lnTo>
                  <a:lnTo>
                    <a:pt x="247" y="86"/>
                  </a:lnTo>
                  <a:lnTo>
                    <a:pt x="247" y="86"/>
                  </a:lnTo>
                  <a:lnTo>
                    <a:pt x="245" y="85"/>
                  </a:lnTo>
                  <a:lnTo>
                    <a:pt x="243" y="85"/>
                  </a:lnTo>
                  <a:lnTo>
                    <a:pt x="243" y="85"/>
                  </a:lnTo>
                  <a:lnTo>
                    <a:pt x="240" y="85"/>
                  </a:lnTo>
                  <a:lnTo>
                    <a:pt x="240" y="85"/>
                  </a:lnTo>
                  <a:lnTo>
                    <a:pt x="240" y="83"/>
                  </a:lnTo>
                  <a:lnTo>
                    <a:pt x="238" y="83"/>
                  </a:lnTo>
                  <a:lnTo>
                    <a:pt x="238" y="81"/>
                  </a:lnTo>
                  <a:lnTo>
                    <a:pt x="238" y="81"/>
                  </a:lnTo>
                  <a:lnTo>
                    <a:pt x="238" y="81"/>
                  </a:lnTo>
                  <a:lnTo>
                    <a:pt x="236" y="81"/>
                  </a:lnTo>
                  <a:lnTo>
                    <a:pt x="236" y="79"/>
                  </a:lnTo>
                  <a:lnTo>
                    <a:pt x="236" y="79"/>
                  </a:lnTo>
                  <a:lnTo>
                    <a:pt x="236" y="79"/>
                  </a:lnTo>
                  <a:lnTo>
                    <a:pt x="236" y="77"/>
                  </a:lnTo>
                  <a:lnTo>
                    <a:pt x="238" y="75"/>
                  </a:lnTo>
                  <a:lnTo>
                    <a:pt x="238" y="74"/>
                  </a:lnTo>
                  <a:lnTo>
                    <a:pt x="238" y="72"/>
                  </a:lnTo>
                  <a:lnTo>
                    <a:pt x="236" y="72"/>
                  </a:lnTo>
                  <a:lnTo>
                    <a:pt x="236" y="72"/>
                  </a:lnTo>
                  <a:lnTo>
                    <a:pt x="234" y="70"/>
                  </a:lnTo>
                  <a:lnTo>
                    <a:pt x="234" y="70"/>
                  </a:lnTo>
                  <a:lnTo>
                    <a:pt x="231" y="68"/>
                  </a:lnTo>
                  <a:lnTo>
                    <a:pt x="231" y="68"/>
                  </a:lnTo>
                  <a:lnTo>
                    <a:pt x="229" y="66"/>
                  </a:lnTo>
                  <a:lnTo>
                    <a:pt x="229" y="66"/>
                  </a:lnTo>
                  <a:lnTo>
                    <a:pt x="224" y="59"/>
                  </a:lnTo>
                  <a:lnTo>
                    <a:pt x="222" y="56"/>
                  </a:lnTo>
                  <a:lnTo>
                    <a:pt x="220" y="50"/>
                  </a:lnTo>
                  <a:lnTo>
                    <a:pt x="220" y="50"/>
                  </a:lnTo>
                  <a:lnTo>
                    <a:pt x="220" y="50"/>
                  </a:lnTo>
                  <a:lnTo>
                    <a:pt x="218" y="48"/>
                  </a:lnTo>
                  <a:lnTo>
                    <a:pt x="218" y="43"/>
                  </a:lnTo>
                  <a:lnTo>
                    <a:pt x="218" y="41"/>
                  </a:lnTo>
                  <a:lnTo>
                    <a:pt x="218" y="39"/>
                  </a:lnTo>
                  <a:lnTo>
                    <a:pt x="216" y="39"/>
                  </a:lnTo>
                  <a:lnTo>
                    <a:pt x="214" y="36"/>
                  </a:lnTo>
                  <a:lnTo>
                    <a:pt x="213" y="32"/>
                  </a:lnTo>
                  <a:lnTo>
                    <a:pt x="213" y="30"/>
                  </a:lnTo>
                  <a:lnTo>
                    <a:pt x="213" y="30"/>
                  </a:lnTo>
                  <a:lnTo>
                    <a:pt x="211" y="30"/>
                  </a:lnTo>
                  <a:lnTo>
                    <a:pt x="211" y="30"/>
                  </a:lnTo>
                  <a:lnTo>
                    <a:pt x="211" y="30"/>
                  </a:lnTo>
                  <a:lnTo>
                    <a:pt x="209" y="29"/>
                  </a:lnTo>
                  <a:lnTo>
                    <a:pt x="209" y="27"/>
                  </a:lnTo>
                  <a:lnTo>
                    <a:pt x="207" y="27"/>
                  </a:lnTo>
                  <a:lnTo>
                    <a:pt x="207" y="25"/>
                  </a:lnTo>
                  <a:lnTo>
                    <a:pt x="205" y="25"/>
                  </a:lnTo>
                  <a:lnTo>
                    <a:pt x="204" y="21"/>
                  </a:lnTo>
                  <a:lnTo>
                    <a:pt x="200" y="16"/>
                  </a:lnTo>
                  <a:lnTo>
                    <a:pt x="200" y="16"/>
                  </a:lnTo>
                  <a:lnTo>
                    <a:pt x="200" y="14"/>
                  </a:lnTo>
                  <a:lnTo>
                    <a:pt x="198" y="12"/>
                  </a:lnTo>
                  <a:lnTo>
                    <a:pt x="195" y="7"/>
                  </a:lnTo>
                  <a:lnTo>
                    <a:pt x="193" y="5"/>
                  </a:lnTo>
                  <a:lnTo>
                    <a:pt x="191" y="3"/>
                  </a:lnTo>
                  <a:lnTo>
                    <a:pt x="189" y="3"/>
                  </a:lnTo>
                  <a:lnTo>
                    <a:pt x="187" y="7"/>
                  </a:lnTo>
                  <a:lnTo>
                    <a:pt x="184" y="12"/>
                  </a:lnTo>
                  <a:lnTo>
                    <a:pt x="184" y="12"/>
                  </a:lnTo>
                  <a:lnTo>
                    <a:pt x="182" y="18"/>
                  </a:lnTo>
                  <a:lnTo>
                    <a:pt x="180" y="19"/>
                  </a:lnTo>
                  <a:lnTo>
                    <a:pt x="180" y="21"/>
                  </a:lnTo>
                  <a:lnTo>
                    <a:pt x="175" y="23"/>
                  </a:lnTo>
                  <a:lnTo>
                    <a:pt x="173" y="27"/>
                  </a:lnTo>
                  <a:lnTo>
                    <a:pt x="171" y="27"/>
                  </a:lnTo>
                  <a:lnTo>
                    <a:pt x="166" y="29"/>
                  </a:lnTo>
                  <a:lnTo>
                    <a:pt x="164" y="29"/>
                  </a:lnTo>
                  <a:lnTo>
                    <a:pt x="162" y="30"/>
                  </a:lnTo>
                  <a:lnTo>
                    <a:pt x="160" y="36"/>
                  </a:lnTo>
                  <a:lnTo>
                    <a:pt x="160" y="36"/>
                  </a:lnTo>
                  <a:lnTo>
                    <a:pt x="159" y="36"/>
                  </a:lnTo>
                  <a:lnTo>
                    <a:pt x="159" y="36"/>
                  </a:lnTo>
                  <a:lnTo>
                    <a:pt x="159" y="38"/>
                  </a:lnTo>
                  <a:lnTo>
                    <a:pt x="157" y="39"/>
                  </a:lnTo>
                  <a:lnTo>
                    <a:pt x="157" y="39"/>
                  </a:lnTo>
                  <a:lnTo>
                    <a:pt x="157" y="39"/>
                  </a:lnTo>
                  <a:lnTo>
                    <a:pt x="155" y="41"/>
                  </a:lnTo>
                  <a:lnTo>
                    <a:pt x="155" y="41"/>
                  </a:lnTo>
                  <a:lnTo>
                    <a:pt x="155" y="43"/>
                  </a:lnTo>
                  <a:lnTo>
                    <a:pt x="157" y="45"/>
                  </a:lnTo>
                  <a:lnTo>
                    <a:pt x="155" y="45"/>
                  </a:lnTo>
                  <a:lnTo>
                    <a:pt x="155" y="45"/>
                  </a:lnTo>
                  <a:lnTo>
                    <a:pt x="153" y="47"/>
                  </a:lnTo>
                  <a:lnTo>
                    <a:pt x="151" y="47"/>
                  </a:lnTo>
                  <a:lnTo>
                    <a:pt x="148" y="47"/>
                  </a:lnTo>
                  <a:lnTo>
                    <a:pt x="148" y="47"/>
                  </a:lnTo>
                  <a:lnTo>
                    <a:pt x="146" y="45"/>
                  </a:lnTo>
                  <a:lnTo>
                    <a:pt x="142" y="45"/>
                  </a:lnTo>
                  <a:lnTo>
                    <a:pt x="142" y="45"/>
                  </a:lnTo>
                  <a:lnTo>
                    <a:pt x="140" y="45"/>
                  </a:lnTo>
                  <a:lnTo>
                    <a:pt x="139" y="47"/>
                  </a:lnTo>
                  <a:lnTo>
                    <a:pt x="139" y="47"/>
                  </a:lnTo>
                  <a:lnTo>
                    <a:pt x="137" y="45"/>
                  </a:lnTo>
                  <a:lnTo>
                    <a:pt x="137" y="43"/>
                  </a:lnTo>
                  <a:lnTo>
                    <a:pt x="135" y="43"/>
                  </a:lnTo>
                  <a:lnTo>
                    <a:pt x="130" y="43"/>
                  </a:lnTo>
                  <a:lnTo>
                    <a:pt x="130" y="41"/>
                  </a:lnTo>
                  <a:lnTo>
                    <a:pt x="128" y="41"/>
                  </a:lnTo>
                  <a:lnTo>
                    <a:pt x="124" y="39"/>
                  </a:lnTo>
                  <a:lnTo>
                    <a:pt x="124" y="38"/>
                  </a:lnTo>
                  <a:lnTo>
                    <a:pt x="122" y="38"/>
                  </a:lnTo>
                  <a:lnTo>
                    <a:pt x="122" y="34"/>
                  </a:lnTo>
                  <a:lnTo>
                    <a:pt x="122" y="32"/>
                  </a:lnTo>
                  <a:lnTo>
                    <a:pt x="122" y="30"/>
                  </a:lnTo>
                  <a:lnTo>
                    <a:pt x="121" y="29"/>
                  </a:lnTo>
                  <a:lnTo>
                    <a:pt x="121" y="29"/>
                  </a:lnTo>
                  <a:lnTo>
                    <a:pt x="121" y="29"/>
                  </a:lnTo>
                  <a:lnTo>
                    <a:pt x="121" y="27"/>
                  </a:lnTo>
                  <a:lnTo>
                    <a:pt x="121" y="27"/>
                  </a:lnTo>
                  <a:lnTo>
                    <a:pt x="121" y="27"/>
                  </a:lnTo>
                  <a:lnTo>
                    <a:pt x="119" y="27"/>
                  </a:lnTo>
                  <a:lnTo>
                    <a:pt x="119" y="25"/>
                  </a:lnTo>
                  <a:lnTo>
                    <a:pt x="119" y="23"/>
                  </a:lnTo>
                  <a:lnTo>
                    <a:pt x="119" y="23"/>
                  </a:lnTo>
                  <a:lnTo>
                    <a:pt x="117" y="21"/>
                  </a:lnTo>
                  <a:lnTo>
                    <a:pt x="117" y="21"/>
                  </a:lnTo>
                  <a:lnTo>
                    <a:pt x="115" y="21"/>
                  </a:lnTo>
                  <a:lnTo>
                    <a:pt x="115" y="21"/>
                  </a:lnTo>
                  <a:lnTo>
                    <a:pt x="112" y="23"/>
                  </a:lnTo>
                  <a:lnTo>
                    <a:pt x="112" y="23"/>
                  </a:lnTo>
                  <a:lnTo>
                    <a:pt x="112" y="21"/>
                  </a:lnTo>
                  <a:lnTo>
                    <a:pt x="112" y="19"/>
                  </a:lnTo>
                  <a:lnTo>
                    <a:pt x="110" y="18"/>
                  </a:lnTo>
                  <a:lnTo>
                    <a:pt x="108" y="16"/>
                  </a:lnTo>
                  <a:lnTo>
                    <a:pt x="106" y="14"/>
                  </a:lnTo>
                  <a:lnTo>
                    <a:pt x="106" y="14"/>
                  </a:lnTo>
                  <a:lnTo>
                    <a:pt x="106" y="12"/>
                  </a:lnTo>
                  <a:lnTo>
                    <a:pt x="106" y="12"/>
                  </a:lnTo>
                  <a:lnTo>
                    <a:pt x="106" y="12"/>
                  </a:lnTo>
                  <a:lnTo>
                    <a:pt x="104" y="12"/>
                  </a:lnTo>
                  <a:lnTo>
                    <a:pt x="104" y="10"/>
                  </a:lnTo>
                  <a:lnTo>
                    <a:pt x="103" y="10"/>
                  </a:lnTo>
                  <a:lnTo>
                    <a:pt x="99" y="9"/>
                  </a:lnTo>
                  <a:lnTo>
                    <a:pt x="99" y="7"/>
                  </a:lnTo>
                  <a:lnTo>
                    <a:pt x="99" y="7"/>
                  </a:lnTo>
                  <a:lnTo>
                    <a:pt x="99" y="3"/>
                  </a:lnTo>
                  <a:lnTo>
                    <a:pt x="97" y="3"/>
                  </a:lnTo>
                  <a:lnTo>
                    <a:pt x="97" y="3"/>
                  </a:lnTo>
                  <a:lnTo>
                    <a:pt x="97" y="3"/>
                  </a:lnTo>
                  <a:lnTo>
                    <a:pt x="97" y="3"/>
                  </a:lnTo>
                  <a:lnTo>
                    <a:pt x="95" y="5"/>
                  </a:lnTo>
                  <a:lnTo>
                    <a:pt x="93" y="5"/>
                  </a:lnTo>
                  <a:lnTo>
                    <a:pt x="93" y="5"/>
                  </a:lnTo>
                  <a:lnTo>
                    <a:pt x="92" y="7"/>
                  </a:lnTo>
                  <a:lnTo>
                    <a:pt x="90" y="7"/>
                  </a:lnTo>
                  <a:lnTo>
                    <a:pt x="90" y="7"/>
                  </a:lnTo>
                  <a:lnTo>
                    <a:pt x="88" y="7"/>
                  </a:lnTo>
                  <a:lnTo>
                    <a:pt x="88" y="5"/>
                  </a:lnTo>
                  <a:lnTo>
                    <a:pt x="88" y="3"/>
                  </a:lnTo>
                  <a:lnTo>
                    <a:pt x="88" y="1"/>
                  </a:lnTo>
                  <a:lnTo>
                    <a:pt x="88" y="1"/>
                  </a:lnTo>
                  <a:lnTo>
                    <a:pt x="84" y="0"/>
                  </a:lnTo>
                  <a:lnTo>
                    <a:pt x="83" y="0"/>
                  </a:lnTo>
                  <a:lnTo>
                    <a:pt x="83" y="0"/>
                  </a:lnTo>
                  <a:lnTo>
                    <a:pt x="81" y="3"/>
                  </a:lnTo>
                  <a:lnTo>
                    <a:pt x="79" y="5"/>
                  </a:lnTo>
                  <a:lnTo>
                    <a:pt x="77" y="9"/>
                  </a:lnTo>
                  <a:lnTo>
                    <a:pt x="77" y="9"/>
                  </a:lnTo>
                  <a:lnTo>
                    <a:pt x="75" y="9"/>
                  </a:lnTo>
                  <a:lnTo>
                    <a:pt x="75" y="9"/>
                  </a:lnTo>
                  <a:lnTo>
                    <a:pt x="72" y="9"/>
                  </a:lnTo>
                  <a:lnTo>
                    <a:pt x="72" y="9"/>
                  </a:lnTo>
                  <a:lnTo>
                    <a:pt x="70" y="10"/>
                  </a:lnTo>
                  <a:lnTo>
                    <a:pt x="70" y="12"/>
                  </a:lnTo>
                  <a:lnTo>
                    <a:pt x="70" y="16"/>
                  </a:lnTo>
                  <a:lnTo>
                    <a:pt x="70" y="19"/>
                  </a:lnTo>
                  <a:lnTo>
                    <a:pt x="72" y="19"/>
                  </a:lnTo>
                  <a:lnTo>
                    <a:pt x="72" y="19"/>
                  </a:lnTo>
                  <a:lnTo>
                    <a:pt x="72" y="19"/>
                  </a:lnTo>
                  <a:lnTo>
                    <a:pt x="74" y="18"/>
                  </a:lnTo>
                  <a:lnTo>
                    <a:pt x="74" y="18"/>
                  </a:lnTo>
                  <a:lnTo>
                    <a:pt x="74" y="19"/>
                  </a:lnTo>
                  <a:lnTo>
                    <a:pt x="75" y="21"/>
                  </a:lnTo>
                  <a:lnTo>
                    <a:pt x="75" y="21"/>
                  </a:lnTo>
                  <a:lnTo>
                    <a:pt x="75" y="25"/>
                  </a:lnTo>
                  <a:lnTo>
                    <a:pt x="75" y="25"/>
                  </a:lnTo>
                  <a:lnTo>
                    <a:pt x="77" y="27"/>
                  </a:lnTo>
                  <a:lnTo>
                    <a:pt x="79" y="29"/>
                  </a:lnTo>
                  <a:lnTo>
                    <a:pt x="79" y="29"/>
                  </a:lnTo>
                  <a:lnTo>
                    <a:pt x="81" y="29"/>
                  </a:lnTo>
                  <a:lnTo>
                    <a:pt x="83" y="30"/>
                  </a:lnTo>
                  <a:lnTo>
                    <a:pt x="88" y="34"/>
                  </a:lnTo>
                  <a:lnTo>
                    <a:pt x="90" y="34"/>
                  </a:lnTo>
                  <a:lnTo>
                    <a:pt x="92" y="36"/>
                  </a:lnTo>
                  <a:lnTo>
                    <a:pt x="92" y="36"/>
                  </a:lnTo>
                  <a:lnTo>
                    <a:pt x="92" y="36"/>
                  </a:lnTo>
                  <a:lnTo>
                    <a:pt x="92" y="36"/>
                  </a:lnTo>
                  <a:lnTo>
                    <a:pt x="93" y="38"/>
                  </a:lnTo>
                  <a:lnTo>
                    <a:pt x="93" y="38"/>
                  </a:lnTo>
                  <a:lnTo>
                    <a:pt x="95" y="41"/>
                  </a:lnTo>
                  <a:lnTo>
                    <a:pt x="95" y="41"/>
                  </a:lnTo>
                  <a:lnTo>
                    <a:pt x="95" y="41"/>
                  </a:lnTo>
                  <a:lnTo>
                    <a:pt x="95" y="41"/>
                  </a:lnTo>
                  <a:lnTo>
                    <a:pt x="95" y="41"/>
                  </a:lnTo>
                  <a:lnTo>
                    <a:pt x="95" y="43"/>
                  </a:lnTo>
                  <a:lnTo>
                    <a:pt x="95" y="43"/>
                  </a:lnTo>
                  <a:lnTo>
                    <a:pt x="95" y="45"/>
                  </a:lnTo>
                  <a:lnTo>
                    <a:pt x="93" y="45"/>
                  </a:lnTo>
                  <a:lnTo>
                    <a:pt x="93" y="45"/>
                  </a:lnTo>
                  <a:lnTo>
                    <a:pt x="93" y="45"/>
                  </a:lnTo>
                  <a:lnTo>
                    <a:pt x="93" y="47"/>
                  </a:lnTo>
                  <a:lnTo>
                    <a:pt x="92" y="50"/>
                  </a:lnTo>
                  <a:lnTo>
                    <a:pt x="92" y="52"/>
                  </a:lnTo>
                  <a:lnTo>
                    <a:pt x="92" y="52"/>
                  </a:lnTo>
                  <a:lnTo>
                    <a:pt x="92" y="54"/>
                  </a:lnTo>
                  <a:lnTo>
                    <a:pt x="90" y="54"/>
                  </a:lnTo>
                  <a:lnTo>
                    <a:pt x="90" y="54"/>
                  </a:lnTo>
                  <a:lnTo>
                    <a:pt x="88" y="54"/>
                  </a:lnTo>
                  <a:lnTo>
                    <a:pt x="86" y="54"/>
                  </a:lnTo>
                  <a:lnTo>
                    <a:pt x="86" y="54"/>
                  </a:lnTo>
                  <a:lnTo>
                    <a:pt x="86" y="56"/>
                  </a:lnTo>
                  <a:lnTo>
                    <a:pt x="86" y="56"/>
                  </a:lnTo>
                  <a:lnTo>
                    <a:pt x="84" y="56"/>
                  </a:lnTo>
                  <a:lnTo>
                    <a:pt x="84" y="56"/>
                  </a:lnTo>
                  <a:lnTo>
                    <a:pt x="83" y="54"/>
                  </a:lnTo>
                  <a:lnTo>
                    <a:pt x="81" y="54"/>
                  </a:lnTo>
                  <a:lnTo>
                    <a:pt x="79" y="52"/>
                  </a:lnTo>
                  <a:lnTo>
                    <a:pt x="77" y="52"/>
                  </a:lnTo>
                  <a:lnTo>
                    <a:pt x="75" y="48"/>
                  </a:lnTo>
                  <a:lnTo>
                    <a:pt x="74" y="47"/>
                  </a:lnTo>
                  <a:lnTo>
                    <a:pt x="72" y="47"/>
                  </a:lnTo>
                  <a:lnTo>
                    <a:pt x="72" y="47"/>
                  </a:lnTo>
                  <a:lnTo>
                    <a:pt x="68" y="47"/>
                  </a:lnTo>
                  <a:lnTo>
                    <a:pt x="66" y="47"/>
                  </a:lnTo>
                  <a:lnTo>
                    <a:pt x="65" y="47"/>
                  </a:lnTo>
                  <a:lnTo>
                    <a:pt x="65" y="48"/>
                  </a:lnTo>
                  <a:lnTo>
                    <a:pt x="63" y="48"/>
                  </a:lnTo>
                  <a:lnTo>
                    <a:pt x="61" y="48"/>
                  </a:lnTo>
                  <a:lnTo>
                    <a:pt x="59" y="48"/>
                  </a:lnTo>
                  <a:lnTo>
                    <a:pt x="52" y="45"/>
                  </a:lnTo>
                  <a:lnTo>
                    <a:pt x="50" y="45"/>
                  </a:lnTo>
                  <a:lnTo>
                    <a:pt x="48" y="43"/>
                  </a:lnTo>
                  <a:lnTo>
                    <a:pt x="47" y="41"/>
                  </a:lnTo>
                  <a:lnTo>
                    <a:pt x="45" y="39"/>
                  </a:lnTo>
                  <a:lnTo>
                    <a:pt x="47" y="38"/>
                  </a:lnTo>
                  <a:lnTo>
                    <a:pt x="47" y="38"/>
                  </a:lnTo>
                  <a:lnTo>
                    <a:pt x="48" y="38"/>
                  </a:lnTo>
                  <a:lnTo>
                    <a:pt x="48" y="38"/>
                  </a:lnTo>
                  <a:lnTo>
                    <a:pt x="47" y="38"/>
                  </a:lnTo>
                  <a:lnTo>
                    <a:pt x="43" y="36"/>
                  </a:lnTo>
                  <a:lnTo>
                    <a:pt x="36" y="34"/>
                  </a:lnTo>
                  <a:lnTo>
                    <a:pt x="36" y="32"/>
                  </a:lnTo>
                  <a:lnTo>
                    <a:pt x="34" y="30"/>
                  </a:lnTo>
                  <a:lnTo>
                    <a:pt x="34" y="30"/>
                  </a:lnTo>
                  <a:lnTo>
                    <a:pt x="32" y="30"/>
                  </a:lnTo>
                  <a:lnTo>
                    <a:pt x="30" y="32"/>
                  </a:lnTo>
                  <a:lnTo>
                    <a:pt x="30" y="30"/>
                  </a:lnTo>
                  <a:lnTo>
                    <a:pt x="27" y="30"/>
                  </a:lnTo>
                  <a:lnTo>
                    <a:pt x="27" y="29"/>
                  </a:lnTo>
                  <a:lnTo>
                    <a:pt x="25" y="29"/>
                  </a:lnTo>
                  <a:lnTo>
                    <a:pt x="23" y="30"/>
                  </a:lnTo>
                  <a:lnTo>
                    <a:pt x="16" y="36"/>
                  </a:lnTo>
                  <a:lnTo>
                    <a:pt x="10" y="39"/>
                  </a:lnTo>
                  <a:lnTo>
                    <a:pt x="12" y="45"/>
                  </a:lnTo>
                  <a:lnTo>
                    <a:pt x="12" y="45"/>
                  </a:lnTo>
                  <a:lnTo>
                    <a:pt x="12" y="47"/>
                  </a:lnTo>
                  <a:lnTo>
                    <a:pt x="14" y="47"/>
                  </a:lnTo>
                  <a:lnTo>
                    <a:pt x="16" y="47"/>
                  </a:lnTo>
                  <a:lnTo>
                    <a:pt x="18" y="47"/>
                  </a:lnTo>
                  <a:lnTo>
                    <a:pt x="19" y="48"/>
                  </a:lnTo>
                  <a:lnTo>
                    <a:pt x="21" y="50"/>
                  </a:lnTo>
                  <a:lnTo>
                    <a:pt x="21" y="50"/>
                  </a:lnTo>
                  <a:lnTo>
                    <a:pt x="19" y="52"/>
                  </a:lnTo>
                  <a:lnTo>
                    <a:pt x="14" y="52"/>
                  </a:lnTo>
                  <a:lnTo>
                    <a:pt x="14" y="54"/>
                  </a:lnTo>
                  <a:lnTo>
                    <a:pt x="14" y="56"/>
                  </a:lnTo>
                  <a:lnTo>
                    <a:pt x="16" y="56"/>
                  </a:lnTo>
                  <a:lnTo>
                    <a:pt x="16" y="56"/>
                  </a:lnTo>
                  <a:lnTo>
                    <a:pt x="16" y="56"/>
                  </a:lnTo>
                  <a:lnTo>
                    <a:pt x="18" y="54"/>
                  </a:lnTo>
                  <a:lnTo>
                    <a:pt x="18" y="54"/>
                  </a:lnTo>
                  <a:lnTo>
                    <a:pt x="19" y="56"/>
                  </a:lnTo>
                  <a:lnTo>
                    <a:pt x="19" y="57"/>
                  </a:lnTo>
                  <a:lnTo>
                    <a:pt x="21" y="57"/>
                  </a:lnTo>
                  <a:lnTo>
                    <a:pt x="21" y="59"/>
                  </a:lnTo>
                  <a:lnTo>
                    <a:pt x="25" y="59"/>
                  </a:lnTo>
                  <a:lnTo>
                    <a:pt x="27" y="59"/>
                  </a:lnTo>
                  <a:lnTo>
                    <a:pt x="28" y="59"/>
                  </a:lnTo>
                  <a:lnTo>
                    <a:pt x="30" y="59"/>
                  </a:lnTo>
                  <a:lnTo>
                    <a:pt x="30" y="59"/>
                  </a:lnTo>
                  <a:lnTo>
                    <a:pt x="32" y="57"/>
                  </a:lnTo>
                  <a:lnTo>
                    <a:pt x="32" y="59"/>
                  </a:lnTo>
                  <a:lnTo>
                    <a:pt x="32" y="61"/>
                  </a:lnTo>
                  <a:lnTo>
                    <a:pt x="32" y="63"/>
                  </a:lnTo>
                  <a:lnTo>
                    <a:pt x="34" y="63"/>
                  </a:lnTo>
                  <a:lnTo>
                    <a:pt x="34" y="63"/>
                  </a:lnTo>
                  <a:lnTo>
                    <a:pt x="36" y="65"/>
                  </a:lnTo>
                  <a:lnTo>
                    <a:pt x="38" y="66"/>
                  </a:lnTo>
                  <a:lnTo>
                    <a:pt x="38" y="68"/>
                  </a:lnTo>
                  <a:lnTo>
                    <a:pt x="39" y="68"/>
                  </a:lnTo>
                  <a:lnTo>
                    <a:pt x="39" y="68"/>
                  </a:lnTo>
                  <a:lnTo>
                    <a:pt x="41" y="68"/>
                  </a:lnTo>
                  <a:lnTo>
                    <a:pt x="41" y="70"/>
                  </a:lnTo>
                  <a:lnTo>
                    <a:pt x="39" y="72"/>
                  </a:lnTo>
                  <a:lnTo>
                    <a:pt x="39" y="74"/>
                  </a:lnTo>
                  <a:lnTo>
                    <a:pt x="34" y="75"/>
                  </a:lnTo>
                  <a:lnTo>
                    <a:pt x="32" y="77"/>
                  </a:lnTo>
                  <a:lnTo>
                    <a:pt x="30" y="79"/>
                  </a:lnTo>
                  <a:lnTo>
                    <a:pt x="30" y="81"/>
                  </a:lnTo>
                  <a:lnTo>
                    <a:pt x="30" y="83"/>
                  </a:lnTo>
                  <a:lnTo>
                    <a:pt x="30" y="83"/>
                  </a:lnTo>
                  <a:lnTo>
                    <a:pt x="30" y="85"/>
                  </a:lnTo>
                  <a:lnTo>
                    <a:pt x="32" y="86"/>
                  </a:lnTo>
                  <a:lnTo>
                    <a:pt x="32" y="86"/>
                  </a:lnTo>
                  <a:lnTo>
                    <a:pt x="34" y="88"/>
                  </a:lnTo>
                  <a:lnTo>
                    <a:pt x="34" y="88"/>
                  </a:lnTo>
                  <a:lnTo>
                    <a:pt x="34" y="90"/>
                  </a:lnTo>
                  <a:lnTo>
                    <a:pt x="34" y="90"/>
                  </a:lnTo>
                  <a:lnTo>
                    <a:pt x="34" y="92"/>
                  </a:lnTo>
                  <a:lnTo>
                    <a:pt x="36" y="92"/>
                  </a:lnTo>
                  <a:lnTo>
                    <a:pt x="36" y="94"/>
                  </a:lnTo>
                  <a:lnTo>
                    <a:pt x="38" y="95"/>
                  </a:lnTo>
                  <a:lnTo>
                    <a:pt x="39" y="99"/>
                  </a:lnTo>
                  <a:lnTo>
                    <a:pt x="52" y="106"/>
                  </a:lnTo>
                  <a:lnTo>
                    <a:pt x="52" y="106"/>
                  </a:lnTo>
                  <a:lnTo>
                    <a:pt x="54" y="108"/>
                  </a:lnTo>
                  <a:lnTo>
                    <a:pt x="56" y="108"/>
                  </a:lnTo>
                  <a:lnTo>
                    <a:pt x="56" y="108"/>
                  </a:lnTo>
                  <a:lnTo>
                    <a:pt x="56" y="108"/>
                  </a:lnTo>
                  <a:lnTo>
                    <a:pt x="57" y="108"/>
                  </a:lnTo>
                  <a:lnTo>
                    <a:pt x="57" y="108"/>
                  </a:lnTo>
                  <a:lnTo>
                    <a:pt x="59" y="108"/>
                  </a:lnTo>
                  <a:lnTo>
                    <a:pt x="59" y="110"/>
                  </a:lnTo>
                  <a:lnTo>
                    <a:pt x="59" y="112"/>
                  </a:lnTo>
                  <a:lnTo>
                    <a:pt x="59" y="112"/>
                  </a:lnTo>
                  <a:lnTo>
                    <a:pt x="59" y="112"/>
                  </a:lnTo>
                  <a:lnTo>
                    <a:pt x="59" y="115"/>
                  </a:lnTo>
                  <a:lnTo>
                    <a:pt x="59" y="117"/>
                  </a:lnTo>
                  <a:lnTo>
                    <a:pt x="57" y="119"/>
                  </a:lnTo>
                  <a:lnTo>
                    <a:pt x="56" y="119"/>
                  </a:lnTo>
                  <a:lnTo>
                    <a:pt x="56" y="121"/>
                  </a:lnTo>
                  <a:lnTo>
                    <a:pt x="56" y="122"/>
                  </a:lnTo>
                  <a:lnTo>
                    <a:pt x="56" y="124"/>
                  </a:lnTo>
                  <a:lnTo>
                    <a:pt x="54" y="124"/>
                  </a:lnTo>
                  <a:lnTo>
                    <a:pt x="52" y="124"/>
                  </a:lnTo>
                  <a:lnTo>
                    <a:pt x="43" y="122"/>
                  </a:lnTo>
                  <a:lnTo>
                    <a:pt x="39" y="126"/>
                  </a:lnTo>
                  <a:lnTo>
                    <a:pt x="39" y="126"/>
                  </a:lnTo>
                  <a:lnTo>
                    <a:pt x="39" y="126"/>
                  </a:lnTo>
                  <a:lnTo>
                    <a:pt x="41" y="128"/>
                  </a:lnTo>
                  <a:lnTo>
                    <a:pt x="47" y="128"/>
                  </a:lnTo>
                  <a:lnTo>
                    <a:pt x="48" y="130"/>
                  </a:lnTo>
                  <a:lnTo>
                    <a:pt x="48" y="130"/>
                  </a:lnTo>
                  <a:lnTo>
                    <a:pt x="52" y="135"/>
                  </a:lnTo>
                  <a:lnTo>
                    <a:pt x="52" y="135"/>
                  </a:lnTo>
                  <a:lnTo>
                    <a:pt x="54" y="137"/>
                  </a:lnTo>
                  <a:lnTo>
                    <a:pt x="56" y="139"/>
                  </a:lnTo>
                  <a:lnTo>
                    <a:pt x="57" y="139"/>
                  </a:lnTo>
                  <a:lnTo>
                    <a:pt x="59" y="140"/>
                  </a:lnTo>
                  <a:lnTo>
                    <a:pt x="61" y="140"/>
                  </a:lnTo>
                  <a:lnTo>
                    <a:pt x="63" y="146"/>
                  </a:lnTo>
                  <a:lnTo>
                    <a:pt x="65" y="146"/>
                  </a:lnTo>
                  <a:lnTo>
                    <a:pt x="66" y="148"/>
                  </a:lnTo>
                  <a:lnTo>
                    <a:pt x="68" y="148"/>
                  </a:lnTo>
                  <a:lnTo>
                    <a:pt x="68" y="148"/>
                  </a:lnTo>
                  <a:lnTo>
                    <a:pt x="70" y="151"/>
                  </a:lnTo>
                  <a:lnTo>
                    <a:pt x="70" y="151"/>
                  </a:lnTo>
                  <a:lnTo>
                    <a:pt x="72" y="151"/>
                  </a:lnTo>
                  <a:lnTo>
                    <a:pt x="74" y="151"/>
                  </a:lnTo>
                  <a:lnTo>
                    <a:pt x="77" y="150"/>
                  </a:lnTo>
                  <a:lnTo>
                    <a:pt x="77" y="150"/>
                  </a:lnTo>
                  <a:lnTo>
                    <a:pt x="79" y="150"/>
                  </a:lnTo>
                  <a:lnTo>
                    <a:pt x="81" y="151"/>
                  </a:lnTo>
                  <a:lnTo>
                    <a:pt x="81" y="153"/>
                  </a:lnTo>
                  <a:lnTo>
                    <a:pt x="81" y="153"/>
                  </a:lnTo>
                  <a:lnTo>
                    <a:pt x="84" y="153"/>
                  </a:lnTo>
                  <a:lnTo>
                    <a:pt x="86" y="153"/>
                  </a:lnTo>
                  <a:lnTo>
                    <a:pt x="86" y="153"/>
                  </a:lnTo>
                  <a:lnTo>
                    <a:pt x="86" y="153"/>
                  </a:lnTo>
                  <a:lnTo>
                    <a:pt x="88" y="155"/>
                  </a:lnTo>
                  <a:lnTo>
                    <a:pt x="86" y="155"/>
                  </a:lnTo>
                  <a:lnTo>
                    <a:pt x="86" y="157"/>
                  </a:lnTo>
                  <a:lnTo>
                    <a:pt x="86" y="157"/>
                  </a:lnTo>
                  <a:lnTo>
                    <a:pt x="86" y="159"/>
                  </a:lnTo>
                  <a:lnTo>
                    <a:pt x="86" y="159"/>
                  </a:lnTo>
                  <a:lnTo>
                    <a:pt x="86" y="159"/>
                  </a:lnTo>
                  <a:lnTo>
                    <a:pt x="86" y="160"/>
                  </a:lnTo>
                  <a:lnTo>
                    <a:pt x="84" y="160"/>
                  </a:lnTo>
                  <a:lnTo>
                    <a:pt x="84" y="160"/>
                  </a:lnTo>
                  <a:lnTo>
                    <a:pt x="81" y="160"/>
                  </a:lnTo>
                  <a:lnTo>
                    <a:pt x="79" y="162"/>
                  </a:lnTo>
                  <a:lnTo>
                    <a:pt x="79" y="164"/>
                  </a:lnTo>
                  <a:lnTo>
                    <a:pt x="79" y="166"/>
                  </a:lnTo>
                  <a:lnTo>
                    <a:pt x="81" y="166"/>
                  </a:lnTo>
                  <a:lnTo>
                    <a:pt x="84" y="168"/>
                  </a:lnTo>
                  <a:lnTo>
                    <a:pt x="86" y="169"/>
                  </a:lnTo>
                  <a:lnTo>
                    <a:pt x="86" y="169"/>
                  </a:lnTo>
                  <a:lnTo>
                    <a:pt x="86" y="171"/>
                  </a:lnTo>
                  <a:lnTo>
                    <a:pt x="86" y="171"/>
                  </a:lnTo>
                  <a:lnTo>
                    <a:pt x="88" y="173"/>
                  </a:lnTo>
                  <a:lnTo>
                    <a:pt x="90" y="175"/>
                  </a:lnTo>
                  <a:lnTo>
                    <a:pt x="90" y="175"/>
                  </a:lnTo>
                  <a:lnTo>
                    <a:pt x="92" y="175"/>
                  </a:lnTo>
                  <a:lnTo>
                    <a:pt x="92" y="175"/>
                  </a:lnTo>
                  <a:lnTo>
                    <a:pt x="92" y="175"/>
                  </a:lnTo>
                  <a:lnTo>
                    <a:pt x="90" y="177"/>
                  </a:lnTo>
                  <a:lnTo>
                    <a:pt x="90" y="177"/>
                  </a:lnTo>
                  <a:lnTo>
                    <a:pt x="88" y="178"/>
                  </a:lnTo>
                  <a:lnTo>
                    <a:pt x="86" y="178"/>
                  </a:lnTo>
                  <a:lnTo>
                    <a:pt x="84" y="177"/>
                  </a:lnTo>
                  <a:lnTo>
                    <a:pt x="83" y="177"/>
                  </a:lnTo>
                  <a:lnTo>
                    <a:pt x="81" y="177"/>
                  </a:lnTo>
                  <a:lnTo>
                    <a:pt x="81" y="178"/>
                  </a:lnTo>
                  <a:lnTo>
                    <a:pt x="83" y="180"/>
                  </a:lnTo>
                  <a:lnTo>
                    <a:pt x="84" y="182"/>
                  </a:lnTo>
                  <a:lnTo>
                    <a:pt x="84" y="182"/>
                  </a:lnTo>
                  <a:lnTo>
                    <a:pt x="86" y="184"/>
                  </a:lnTo>
                  <a:lnTo>
                    <a:pt x="86" y="186"/>
                  </a:lnTo>
                  <a:lnTo>
                    <a:pt x="86" y="187"/>
                  </a:lnTo>
                  <a:lnTo>
                    <a:pt x="84" y="189"/>
                  </a:lnTo>
                  <a:lnTo>
                    <a:pt x="84" y="189"/>
                  </a:lnTo>
                  <a:lnTo>
                    <a:pt x="84" y="191"/>
                  </a:lnTo>
                  <a:lnTo>
                    <a:pt x="84" y="191"/>
                  </a:lnTo>
                  <a:lnTo>
                    <a:pt x="84" y="191"/>
                  </a:lnTo>
                  <a:lnTo>
                    <a:pt x="84" y="193"/>
                  </a:lnTo>
                  <a:lnTo>
                    <a:pt x="84" y="193"/>
                  </a:lnTo>
                  <a:lnTo>
                    <a:pt x="86" y="196"/>
                  </a:lnTo>
                  <a:lnTo>
                    <a:pt x="88" y="196"/>
                  </a:lnTo>
                  <a:lnTo>
                    <a:pt x="88" y="196"/>
                  </a:lnTo>
                  <a:lnTo>
                    <a:pt x="90" y="196"/>
                  </a:lnTo>
                  <a:lnTo>
                    <a:pt x="90" y="195"/>
                  </a:lnTo>
                  <a:lnTo>
                    <a:pt x="92" y="195"/>
                  </a:lnTo>
                  <a:lnTo>
                    <a:pt x="92" y="195"/>
                  </a:lnTo>
                  <a:lnTo>
                    <a:pt x="93" y="191"/>
                  </a:lnTo>
                  <a:lnTo>
                    <a:pt x="93" y="189"/>
                  </a:lnTo>
                  <a:lnTo>
                    <a:pt x="95" y="189"/>
                  </a:lnTo>
                  <a:lnTo>
                    <a:pt x="97" y="187"/>
                  </a:lnTo>
                  <a:lnTo>
                    <a:pt x="99" y="187"/>
                  </a:lnTo>
                  <a:lnTo>
                    <a:pt x="99" y="186"/>
                  </a:lnTo>
                  <a:lnTo>
                    <a:pt x="99" y="184"/>
                  </a:lnTo>
                  <a:lnTo>
                    <a:pt x="101" y="184"/>
                  </a:lnTo>
                  <a:lnTo>
                    <a:pt x="101" y="184"/>
                  </a:lnTo>
                  <a:lnTo>
                    <a:pt x="101" y="184"/>
                  </a:lnTo>
                  <a:lnTo>
                    <a:pt x="101" y="182"/>
                  </a:lnTo>
                  <a:lnTo>
                    <a:pt x="103" y="180"/>
                  </a:lnTo>
                  <a:lnTo>
                    <a:pt x="104" y="180"/>
                  </a:lnTo>
                  <a:lnTo>
                    <a:pt x="104" y="178"/>
                  </a:lnTo>
                  <a:lnTo>
                    <a:pt x="104" y="178"/>
                  </a:lnTo>
                  <a:lnTo>
                    <a:pt x="104" y="178"/>
                  </a:lnTo>
                  <a:lnTo>
                    <a:pt x="106" y="178"/>
                  </a:lnTo>
                  <a:lnTo>
                    <a:pt x="108" y="178"/>
                  </a:lnTo>
                  <a:lnTo>
                    <a:pt x="108" y="180"/>
                  </a:lnTo>
                  <a:lnTo>
                    <a:pt x="108" y="178"/>
                  </a:lnTo>
                  <a:lnTo>
                    <a:pt x="112" y="178"/>
                  </a:lnTo>
                  <a:lnTo>
                    <a:pt x="112" y="177"/>
                  </a:lnTo>
                  <a:lnTo>
                    <a:pt x="113" y="177"/>
                  </a:lnTo>
                  <a:lnTo>
                    <a:pt x="113" y="177"/>
                  </a:lnTo>
                  <a:lnTo>
                    <a:pt x="113" y="173"/>
                  </a:lnTo>
                  <a:lnTo>
                    <a:pt x="115" y="171"/>
                  </a:lnTo>
                  <a:lnTo>
                    <a:pt x="115" y="169"/>
                  </a:lnTo>
                  <a:lnTo>
                    <a:pt x="115" y="169"/>
                  </a:lnTo>
                  <a:lnTo>
                    <a:pt x="119" y="168"/>
                  </a:lnTo>
                  <a:lnTo>
                    <a:pt x="124" y="166"/>
                  </a:lnTo>
                  <a:lnTo>
                    <a:pt x="124" y="166"/>
                  </a:lnTo>
                  <a:lnTo>
                    <a:pt x="126" y="166"/>
                  </a:lnTo>
                  <a:lnTo>
                    <a:pt x="128" y="164"/>
                  </a:lnTo>
                  <a:lnTo>
                    <a:pt x="128" y="164"/>
                  </a:lnTo>
                  <a:lnTo>
                    <a:pt x="130" y="160"/>
                  </a:lnTo>
                  <a:lnTo>
                    <a:pt x="131" y="159"/>
                  </a:lnTo>
                  <a:lnTo>
                    <a:pt x="133" y="159"/>
                  </a:lnTo>
                  <a:lnTo>
                    <a:pt x="137" y="157"/>
                  </a:lnTo>
                  <a:lnTo>
                    <a:pt x="139" y="157"/>
                  </a:lnTo>
                  <a:lnTo>
                    <a:pt x="139" y="157"/>
                  </a:lnTo>
                  <a:lnTo>
                    <a:pt x="140" y="153"/>
                  </a:lnTo>
                  <a:lnTo>
                    <a:pt x="142" y="153"/>
                  </a:lnTo>
                  <a:lnTo>
                    <a:pt x="148" y="150"/>
                  </a:lnTo>
                  <a:lnTo>
                    <a:pt x="151" y="148"/>
                  </a:lnTo>
                  <a:lnTo>
                    <a:pt x="151" y="146"/>
                  </a:lnTo>
                  <a:lnTo>
                    <a:pt x="151" y="146"/>
                  </a:lnTo>
                  <a:lnTo>
                    <a:pt x="153" y="146"/>
                  </a:lnTo>
                  <a:lnTo>
                    <a:pt x="157" y="146"/>
                  </a:lnTo>
                  <a:lnTo>
                    <a:pt x="159" y="146"/>
                  </a:lnTo>
                  <a:lnTo>
                    <a:pt x="159" y="144"/>
                  </a:lnTo>
                  <a:lnTo>
                    <a:pt x="159" y="144"/>
                  </a:lnTo>
                  <a:lnTo>
                    <a:pt x="159" y="144"/>
                  </a:lnTo>
                  <a:lnTo>
                    <a:pt x="160" y="144"/>
                  </a:lnTo>
                  <a:lnTo>
                    <a:pt x="160" y="144"/>
                  </a:lnTo>
                  <a:lnTo>
                    <a:pt x="164" y="148"/>
                  </a:lnTo>
                  <a:lnTo>
                    <a:pt x="171" y="159"/>
                  </a:lnTo>
                  <a:lnTo>
                    <a:pt x="175" y="160"/>
                  </a:lnTo>
                  <a:lnTo>
                    <a:pt x="177" y="162"/>
                  </a:lnTo>
                  <a:lnTo>
                    <a:pt x="178" y="166"/>
                  </a:lnTo>
                  <a:lnTo>
                    <a:pt x="177" y="166"/>
                  </a:lnTo>
                  <a:lnTo>
                    <a:pt x="177" y="166"/>
                  </a:lnTo>
                  <a:lnTo>
                    <a:pt x="173" y="168"/>
                  </a:lnTo>
                  <a:lnTo>
                    <a:pt x="171" y="168"/>
                  </a:lnTo>
                  <a:lnTo>
                    <a:pt x="169" y="169"/>
                  </a:lnTo>
                  <a:lnTo>
                    <a:pt x="168" y="171"/>
                  </a:lnTo>
                  <a:lnTo>
                    <a:pt x="166" y="173"/>
                  </a:lnTo>
                  <a:lnTo>
                    <a:pt x="166" y="175"/>
                  </a:lnTo>
                  <a:lnTo>
                    <a:pt x="168" y="177"/>
                  </a:lnTo>
                  <a:lnTo>
                    <a:pt x="168" y="178"/>
                  </a:lnTo>
                  <a:lnTo>
                    <a:pt x="171" y="180"/>
                  </a:lnTo>
                  <a:lnTo>
                    <a:pt x="173" y="182"/>
                  </a:lnTo>
                  <a:lnTo>
                    <a:pt x="175" y="182"/>
                  </a:lnTo>
                  <a:lnTo>
                    <a:pt x="177" y="186"/>
                  </a:lnTo>
                  <a:lnTo>
                    <a:pt x="177" y="187"/>
                  </a:lnTo>
                  <a:lnTo>
                    <a:pt x="177" y="187"/>
                  </a:lnTo>
                  <a:lnTo>
                    <a:pt x="177" y="189"/>
                  </a:lnTo>
                  <a:lnTo>
                    <a:pt x="177" y="189"/>
                  </a:lnTo>
                  <a:lnTo>
                    <a:pt x="177" y="189"/>
                  </a:lnTo>
                  <a:lnTo>
                    <a:pt x="175" y="189"/>
                  </a:lnTo>
                  <a:lnTo>
                    <a:pt x="175" y="189"/>
                  </a:lnTo>
                  <a:lnTo>
                    <a:pt x="175" y="189"/>
                  </a:lnTo>
                  <a:lnTo>
                    <a:pt x="175" y="189"/>
                  </a:lnTo>
                  <a:lnTo>
                    <a:pt x="175" y="189"/>
                  </a:lnTo>
                  <a:lnTo>
                    <a:pt x="173" y="191"/>
                  </a:lnTo>
                  <a:lnTo>
                    <a:pt x="164" y="193"/>
                  </a:lnTo>
                  <a:lnTo>
                    <a:pt x="164" y="193"/>
                  </a:lnTo>
                  <a:lnTo>
                    <a:pt x="164" y="193"/>
                  </a:lnTo>
                  <a:lnTo>
                    <a:pt x="164" y="195"/>
                  </a:lnTo>
                  <a:lnTo>
                    <a:pt x="160" y="196"/>
                  </a:lnTo>
                  <a:lnTo>
                    <a:pt x="160" y="196"/>
                  </a:lnTo>
                  <a:lnTo>
                    <a:pt x="160" y="198"/>
                  </a:lnTo>
                  <a:lnTo>
                    <a:pt x="162" y="200"/>
                  </a:lnTo>
                  <a:lnTo>
                    <a:pt x="166" y="204"/>
                  </a:lnTo>
                  <a:lnTo>
                    <a:pt x="171" y="207"/>
                  </a:lnTo>
                  <a:lnTo>
                    <a:pt x="173" y="207"/>
                  </a:lnTo>
                  <a:lnTo>
                    <a:pt x="173" y="207"/>
                  </a:lnTo>
                  <a:lnTo>
                    <a:pt x="173" y="209"/>
                  </a:lnTo>
                  <a:lnTo>
                    <a:pt x="173" y="211"/>
                  </a:lnTo>
                  <a:lnTo>
                    <a:pt x="173" y="211"/>
                  </a:lnTo>
                  <a:lnTo>
                    <a:pt x="175" y="213"/>
                  </a:lnTo>
                  <a:lnTo>
                    <a:pt x="175" y="215"/>
                  </a:lnTo>
                  <a:lnTo>
                    <a:pt x="177" y="215"/>
                  </a:lnTo>
                  <a:lnTo>
                    <a:pt x="178" y="215"/>
                  </a:lnTo>
                  <a:lnTo>
                    <a:pt x="180" y="215"/>
                  </a:lnTo>
                  <a:lnTo>
                    <a:pt x="182" y="215"/>
                  </a:lnTo>
                  <a:lnTo>
                    <a:pt x="182" y="215"/>
                  </a:lnTo>
                  <a:lnTo>
                    <a:pt x="182" y="216"/>
                  </a:lnTo>
                  <a:lnTo>
                    <a:pt x="184" y="218"/>
                  </a:lnTo>
                  <a:lnTo>
                    <a:pt x="184" y="218"/>
                  </a:lnTo>
                  <a:lnTo>
                    <a:pt x="186" y="220"/>
                  </a:lnTo>
                  <a:lnTo>
                    <a:pt x="186" y="222"/>
                  </a:lnTo>
                  <a:lnTo>
                    <a:pt x="187" y="222"/>
                  </a:lnTo>
                  <a:lnTo>
                    <a:pt x="187" y="224"/>
                  </a:lnTo>
                  <a:lnTo>
                    <a:pt x="189" y="224"/>
                  </a:lnTo>
                  <a:lnTo>
                    <a:pt x="189" y="227"/>
                  </a:lnTo>
                  <a:lnTo>
                    <a:pt x="191" y="229"/>
                  </a:lnTo>
                  <a:lnTo>
                    <a:pt x="191" y="229"/>
                  </a:lnTo>
                  <a:lnTo>
                    <a:pt x="195" y="229"/>
                  </a:lnTo>
                  <a:lnTo>
                    <a:pt x="195" y="227"/>
                  </a:lnTo>
                  <a:lnTo>
                    <a:pt x="196" y="227"/>
                  </a:lnTo>
                  <a:lnTo>
                    <a:pt x="198" y="227"/>
                  </a:lnTo>
                  <a:lnTo>
                    <a:pt x="198" y="225"/>
                  </a:lnTo>
                  <a:lnTo>
                    <a:pt x="200" y="225"/>
                  </a:lnTo>
                  <a:lnTo>
                    <a:pt x="202" y="225"/>
                  </a:lnTo>
                  <a:lnTo>
                    <a:pt x="205" y="225"/>
                  </a:lnTo>
                  <a:lnTo>
                    <a:pt x="205" y="225"/>
                  </a:lnTo>
                  <a:lnTo>
                    <a:pt x="204" y="215"/>
                  </a:lnTo>
                  <a:lnTo>
                    <a:pt x="204" y="206"/>
                  </a:lnTo>
                  <a:lnTo>
                    <a:pt x="204" y="202"/>
                  </a:lnTo>
                  <a:lnTo>
                    <a:pt x="204" y="202"/>
                  </a:lnTo>
                  <a:lnTo>
                    <a:pt x="202" y="200"/>
                  </a:lnTo>
                  <a:lnTo>
                    <a:pt x="202" y="198"/>
                  </a:lnTo>
                  <a:lnTo>
                    <a:pt x="204" y="198"/>
                  </a:lnTo>
                  <a:lnTo>
                    <a:pt x="205" y="196"/>
                  </a:lnTo>
                  <a:lnTo>
                    <a:pt x="205" y="196"/>
                  </a:lnTo>
                  <a:lnTo>
                    <a:pt x="207" y="195"/>
                  </a:lnTo>
                  <a:lnTo>
                    <a:pt x="207" y="193"/>
                  </a:lnTo>
                  <a:lnTo>
                    <a:pt x="209" y="189"/>
                  </a:lnTo>
                  <a:lnTo>
                    <a:pt x="209" y="187"/>
                  </a:lnTo>
                  <a:lnTo>
                    <a:pt x="207" y="186"/>
                  </a:lnTo>
                  <a:lnTo>
                    <a:pt x="207" y="184"/>
                  </a:lnTo>
                  <a:lnTo>
                    <a:pt x="207" y="182"/>
                  </a:lnTo>
                  <a:lnTo>
                    <a:pt x="207" y="182"/>
                  </a:lnTo>
                  <a:lnTo>
                    <a:pt x="207" y="182"/>
                  </a:lnTo>
                  <a:lnTo>
                    <a:pt x="209" y="182"/>
                  </a:lnTo>
                  <a:lnTo>
                    <a:pt x="209" y="180"/>
                  </a:lnTo>
                  <a:lnTo>
                    <a:pt x="209" y="180"/>
                  </a:lnTo>
                  <a:lnTo>
                    <a:pt x="209" y="180"/>
                  </a:lnTo>
                  <a:lnTo>
                    <a:pt x="209" y="178"/>
                  </a:lnTo>
                  <a:lnTo>
                    <a:pt x="209" y="178"/>
                  </a:lnTo>
                  <a:lnTo>
                    <a:pt x="209" y="178"/>
                  </a:lnTo>
                  <a:lnTo>
                    <a:pt x="211" y="178"/>
                  </a:lnTo>
                  <a:lnTo>
                    <a:pt x="213" y="177"/>
                  </a:lnTo>
                  <a:lnTo>
                    <a:pt x="213" y="178"/>
                  </a:lnTo>
                  <a:lnTo>
                    <a:pt x="214" y="178"/>
                  </a:lnTo>
                  <a:lnTo>
                    <a:pt x="214" y="178"/>
                  </a:lnTo>
                  <a:lnTo>
                    <a:pt x="214" y="182"/>
                  </a:lnTo>
                  <a:lnTo>
                    <a:pt x="214" y="182"/>
                  </a:lnTo>
                  <a:lnTo>
                    <a:pt x="216" y="182"/>
                  </a:lnTo>
                  <a:lnTo>
                    <a:pt x="218" y="184"/>
                  </a:lnTo>
                  <a:lnTo>
                    <a:pt x="218" y="184"/>
                  </a:lnTo>
                  <a:lnTo>
                    <a:pt x="218" y="186"/>
                  </a:lnTo>
                  <a:lnTo>
                    <a:pt x="218" y="187"/>
                  </a:lnTo>
                  <a:lnTo>
                    <a:pt x="218" y="187"/>
                  </a:lnTo>
                  <a:lnTo>
                    <a:pt x="216" y="187"/>
                  </a:lnTo>
                  <a:lnTo>
                    <a:pt x="214" y="189"/>
                  </a:lnTo>
                  <a:lnTo>
                    <a:pt x="214" y="189"/>
                  </a:lnTo>
                  <a:lnTo>
                    <a:pt x="214" y="189"/>
                  </a:lnTo>
                  <a:lnTo>
                    <a:pt x="214" y="189"/>
                  </a:lnTo>
                  <a:lnTo>
                    <a:pt x="214" y="191"/>
                  </a:lnTo>
                  <a:lnTo>
                    <a:pt x="214" y="191"/>
                  </a:lnTo>
                  <a:lnTo>
                    <a:pt x="216" y="191"/>
                  </a:lnTo>
                  <a:lnTo>
                    <a:pt x="220" y="189"/>
                  </a:lnTo>
                  <a:lnTo>
                    <a:pt x="222" y="187"/>
                  </a:lnTo>
                  <a:lnTo>
                    <a:pt x="222" y="186"/>
                  </a:lnTo>
                  <a:lnTo>
                    <a:pt x="222" y="184"/>
                  </a:lnTo>
                  <a:lnTo>
                    <a:pt x="222" y="182"/>
                  </a:lnTo>
                  <a:lnTo>
                    <a:pt x="222" y="180"/>
                  </a:lnTo>
                  <a:lnTo>
                    <a:pt x="224" y="180"/>
                  </a:lnTo>
                  <a:lnTo>
                    <a:pt x="224" y="178"/>
                  </a:lnTo>
                  <a:lnTo>
                    <a:pt x="224" y="171"/>
                  </a:lnTo>
                  <a:lnTo>
                    <a:pt x="224" y="169"/>
                  </a:lnTo>
                  <a:lnTo>
                    <a:pt x="225" y="168"/>
                  </a:lnTo>
                  <a:lnTo>
                    <a:pt x="227" y="168"/>
                  </a:lnTo>
                  <a:lnTo>
                    <a:pt x="229" y="169"/>
                  </a:lnTo>
                  <a:lnTo>
                    <a:pt x="229" y="169"/>
                  </a:lnTo>
                  <a:lnTo>
                    <a:pt x="231" y="171"/>
                  </a:lnTo>
                  <a:lnTo>
                    <a:pt x="231" y="171"/>
                  </a:lnTo>
                  <a:lnTo>
                    <a:pt x="231" y="171"/>
                  </a:lnTo>
                  <a:lnTo>
                    <a:pt x="231" y="169"/>
                  </a:lnTo>
                  <a:lnTo>
                    <a:pt x="231" y="169"/>
                  </a:lnTo>
                  <a:lnTo>
                    <a:pt x="229" y="168"/>
                  </a:lnTo>
                  <a:lnTo>
                    <a:pt x="229" y="168"/>
                  </a:lnTo>
                  <a:lnTo>
                    <a:pt x="229" y="168"/>
                  </a:lnTo>
                  <a:lnTo>
                    <a:pt x="231" y="168"/>
                  </a:lnTo>
                  <a:lnTo>
                    <a:pt x="231" y="168"/>
                  </a:lnTo>
                  <a:lnTo>
                    <a:pt x="231" y="168"/>
                  </a:lnTo>
                  <a:lnTo>
                    <a:pt x="231" y="169"/>
                  </a:lnTo>
                  <a:lnTo>
                    <a:pt x="231" y="168"/>
                  </a:lnTo>
                  <a:lnTo>
                    <a:pt x="231" y="168"/>
                  </a:lnTo>
                  <a:lnTo>
                    <a:pt x="231" y="166"/>
                  </a:lnTo>
                  <a:lnTo>
                    <a:pt x="231" y="166"/>
                  </a:lnTo>
                  <a:lnTo>
                    <a:pt x="231" y="164"/>
                  </a:lnTo>
                  <a:lnTo>
                    <a:pt x="231" y="164"/>
                  </a:lnTo>
                  <a:lnTo>
                    <a:pt x="231" y="164"/>
                  </a:lnTo>
                  <a:lnTo>
                    <a:pt x="225" y="159"/>
                  </a:lnTo>
                  <a:lnTo>
                    <a:pt x="225" y="159"/>
                  </a:lnTo>
                  <a:lnTo>
                    <a:pt x="225" y="157"/>
                  </a:lnTo>
                  <a:lnTo>
                    <a:pt x="225" y="155"/>
                  </a:lnTo>
                  <a:lnTo>
                    <a:pt x="225" y="153"/>
                  </a:lnTo>
                  <a:lnTo>
                    <a:pt x="227" y="151"/>
                  </a:lnTo>
                  <a:lnTo>
                    <a:pt x="227" y="151"/>
                  </a:lnTo>
                  <a:lnTo>
                    <a:pt x="227" y="150"/>
                  </a:lnTo>
                  <a:lnTo>
                    <a:pt x="227" y="148"/>
                  </a:lnTo>
                  <a:lnTo>
                    <a:pt x="229" y="146"/>
                  </a:lnTo>
                  <a:lnTo>
                    <a:pt x="231" y="146"/>
                  </a:lnTo>
                  <a:lnTo>
                    <a:pt x="231" y="144"/>
                  </a:lnTo>
                  <a:lnTo>
                    <a:pt x="233" y="144"/>
                  </a:lnTo>
                  <a:lnTo>
                    <a:pt x="233" y="144"/>
                  </a:lnTo>
                  <a:lnTo>
                    <a:pt x="231" y="142"/>
                  </a:lnTo>
                  <a:lnTo>
                    <a:pt x="231" y="140"/>
                  </a:lnTo>
                  <a:lnTo>
                    <a:pt x="231" y="140"/>
                  </a:lnTo>
                  <a:lnTo>
                    <a:pt x="231" y="139"/>
                  </a:lnTo>
                  <a:lnTo>
                    <a:pt x="231" y="139"/>
                  </a:lnTo>
                  <a:lnTo>
                    <a:pt x="231" y="139"/>
                  </a:lnTo>
                  <a:lnTo>
                    <a:pt x="233" y="137"/>
                  </a:lnTo>
                  <a:lnTo>
                    <a:pt x="233" y="137"/>
                  </a:lnTo>
                  <a:lnTo>
                    <a:pt x="233" y="137"/>
                  </a:lnTo>
                  <a:lnTo>
                    <a:pt x="233" y="137"/>
                  </a:lnTo>
                  <a:lnTo>
                    <a:pt x="233" y="137"/>
                  </a:lnTo>
                  <a:lnTo>
                    <a:pt x="233" y="135"/>
                  </a:lnTo>
                  <a:lnTo>
                    <a:pt x="233" y="135"/>
                  </a:lnTo>
                  <a:lnTo>
                    <a:pt x="233" y="135"/>
                  </a:lnTo>
                  <a:lnTo>
                    <a:pt x="233" y="135"/>
                  </a:lnTo>
                  <a:lnTo>
                    <a:pt x="233" y="133"/>
                  </a:lnTo>
                  <a:lnTo>
                    <a:pt x="233" y="133"/>
                  </a:lnTo>
                  <a:lnTo>
                    <a:pt x="233" y="133"/>
                  </a:lnTo>
                  <a:lnTo>
                    <a:pt x="233" y="131"/>
                  </a:lnTo>
                  <a:lnTo>
                    <a:pt x="233" y="130"/>
                  </a:lnTo>
                  <a:lnTo>
                    <a:pt x="233" y="130"/>
                  </a:lnTo>
                  <a:lnTo>
                    <a:pt x="233" y="128"/>
                  </a:lnTo>
                  <a:lnTo>
                    <a:pt x="233" y="128"/>
                  </a:lnTo>
                  <a:lnTo>
                    <a:pt x="233" y="128"/>
                  </a:lnTo>
                  <a:lnTo>
                    <a:pt x="234" y="128"/>
                  </a:lnTo>
                  <a:lnTo>
                    <a:pt x="234" y="126"/>
                  </a:lnTo>
                  <a:lnTo>
                    <a:pt x="234" y="126"/>
                  </a:lnTo>
                  <a:lnTo>
                    <a:pt x="236" y="126"/>
                  </a:lnTo>
                  <a:lnTo>
                    <a:pt x="234" y="124"/>
                  </a:lnTo>
                  <a:lnTo>
                    <a:pt x="234" y="124"/>
                  </a:lnTo>
                  <a:lnTo>
                    <a:pt x="234" y="124"/>
                  </a:lnTo>
                  <a:lnTo>
                    <a:pt x="234" y="124"/>
                  </a:lnTo>
                  <a:lnTo>
                    <a:pt x="233" y="122"/>
                  </a:lnTo>
                  <a:lnTo>
                    <a:pt x="233" y="121"/>
                  </a:lnTo>
                  <a:lnTo>
                    <a:pt x="233" y="121"/>
                  </a:lnTo>
                  <a:lnTo>
                    <a:pt x="236" y="119"/>
                  </a:lnTo>
                  <a:lnTo>
                    <a:pt x="236" y="119"/>
                  </a:lnTo>
                  <a:lnTo>
                    <a:pt x="236" y="117"/>
                  </a:lnTo>
                  <a:lnTo>
                    <a:pt x="236" y="115"/>
                  </a:lnTo>
                  <a:lnTo>
                    <a:pt x="236" y="113"/>
                  </a:lnTo>
                  <a:lnTo>
                    <a:pt x="238" y="113"/>
                  </a:lnTo>
                  <a:lnTo>
                    <a:pt x="240" y="112"/>
                  </a:lnTo>
                  <a:lnTo>
                    <a:pt x="240" y="112"/>
                  </a:lnTo>
                  <a:lnTo>
                    <a:pt x="243" y="110"/>
                  </a:lnTo>
                  <a:lnTo>
                    <a:pt x="247" y="108"/>
                  </a:lnTo>
                  <a:lnTo>
                    <a:pt x="251" y="106"/>
                  </a:lnTo>
                  <a:lnTo>
                    <a:pt x="252" y="106"/>
                  </a:lnTo>
                  <a:lnTo>
                    <a:pt x="254" y="104"/>
                  </a:lnTo>
                  <a:lnTo>
                    <a:pt x="252" y="103"/>
                  </a:lnTo>
                  <a:lnTo>
                    <a:pt x="254" y="101"/>
                  </a:lnTo>
                  <a:lnTo>
                    <a:pt x="256" y="101"/>
                  </a:lnTo>
                  <a:lnTo>
                    <a:pt x="258" y="101"/>
                  </a:lnTo>
                  <a:lnTo>
                    <a:pt x="258" y="103"/>
                  </a:lnTo>
                  <a:lnTo>
                    <a:pt x="260" y="103"/>
                  </a:lnTo>
                  <a:lnTo>
                    <a:pt x="260" y="103"/>
                  </a:lnTo>
                  <a:lnTo>
                    <a:pt x="260" y="103"/>
                  </a:lnTo>
                  <a:lnTo>
                    <a:pt x="260" y="104"/>
                  </a:lnTo>
                  <a:lnTo>
                    <a:pt x="261" y="104"/>
                  </a:lnTo>
                  <a:lnTo>
                    <a:pt x="263" y="103"/>
                  </a:lnTo>
                  <a:lnTo>
                    <a:pt x="263" y="103"/>
                  </a:lnTo>
                  <a:lnTo>
                    <a:pt x="265" y="103"/>
                  </a:lnTo>
                  <a:lnTo>
                    <a:pt x="267" y="103"/>
                  </a:lnTo>
                  <a:lnTo>
                    <a:pt x="267" y="101"/>
                  </a:lnTo>
                  <a:lnTo>
                    <a:pt x="267" y="101"/>
                  </a:lnTo>
                  <a:lnTo>
                    <a:pt x="269" y="101"/>
                  </a:lnTo>
                  <a:lnTo>
                    <a:pt x="270" y="103"/>
                  </a:lnTo>
                  <a:lnTo>
                    <a:pt x="272" y="103"/>
                  </a:lnTo>
                  <a:lnTo>
                    <a:pt x="274" y="103"/>
                  </a:lnTo>
                  <a:lnTo>
                    <a:pt x="274" y="104"/>
                  </a:lnTo>
                  <a:lnTo>
                    <a:pt x="278" y="106"/>
                  </a:lnTo>
                  <a:lnTo>
                    <a:pt x="278" y="106"/>
                  </a:lnTo>
                  <a:lnTo>
                    <a:pt x="279" y="108"/>
                  </a:lnTo>
                  <a:lnTo>
                    <a:pt x="281" y="110"/>
                  </a:lnTo>
                  <a:lnTo>
                    <a:pt x="281" y="110"/>
                  </a:lnTo>
                  <a:lnTo>
                    <a:pt x="281" y="108"/>
                  </a:lnTo>
                  <a:lnTo>
                    <a:pt x="279" y="106"/>
                  </a:lnTo>
                  <a:close/>
                  <a:moveTo>
                    <a:pt x="38" y="85"/>
                  </a:moveTo>
                  <a:lnTo>
                    <a:pt x="36" y="86"/>
                  </a:lnTo>
                  <a:lnTo>
                    <a:pt x="36" y="85"/>
                  </a:lnTo>
                  <a:lnTo>
                    <a:pt x="34" y="85"/>
                  </a:lnTo>
                  <a:lnTo>
                    <a:pt x="34" y="85"/>
                  </a:lnTo>
                  <a:lnTo>
                    <a:pt x="34" y="83"/>
                  </a:lnTo>
                  <a:lnTo>
                    <a:pt x="36" y="83"/>
                  </a:lnTo>
                  <a:lnTo>
                    <a:pt x="36" y="83"/>
                  </a:lnTo>
                  <a:lnTo>
                    <a:pt x="36" y="81"/>
                  </a:lnTo>
                  <a:lnTo>
                    <a:pt x="38" y="81"/>
                  </a:lnTo>
                  <a:lnTo>
                    <a:pt x="38" y="83"/>
                  </a:lnTo>
                  <a:lnTo>
                    <a:pt x="39" y="83"/>
                  </a:lnTo>
                  <a:lnTo>
                    <a:pt x="38" y="85"/>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3" name="Google Shape;383;p16"/>
            <p:cNvSpPr/>
            <p:nvPr/>
          </p:nvSpPr>
          <p:spPr>
            <a:xfrm>
              <a:off x="7429197" y="4458101"/>
              <a:ext cx="691268" cy="313811"/>
            </a:xfrm>
            <a:custGeom>
              <a:avLst/>
              <a:gdLst/>
              <a:ahLst/>
              <a:cxnLst/>
              <a:rect l="l" t="t" r="r" b="b"/>
              <a:pathLst>
                <a:path w="381" h="195" extrusionOk="0">
                  <a:moveTo>
                    <a:pt x="381" y="76"/>
                  </a:moveTo>
                  <a:lnTo>
                    <a:pt x="381" y="76"/>
                  </a:lnTo>
                  <a:lnTo>
                    <a:pt x="380" y="74"/>
                  </a:lnTo>
                  <a:lnTo>
                    <a:pt x="378" y="74"/>
                  </a:lnTo>
                  <a:lnTo>
                    <a:pt x="378" y="72"/>
                  </a:lnTo>
                  <a:lnTo>
                    <a:pt x="378" y="72"/>
                  </a:lnTo>
                  <a:lnTo>
                    <a:pt x="378" y="72"/>
                  </a:lnTo>
                  <a:lnTo>
                    <a:pt x="378" y="70"/>
                  </a:lnTo>
                  <a:lnTo>
                    <a:pt x="378" y="70"/>
                  </a:lnTo>
                  <a:lnTo>
                    <a:pt x="378" y="69"/>
                  </a:lnTo>
                  <a:lnTo>
                    <a:pt x="378" y="69"/>
                  </a:lnTo>
                  <a:lnTo>
                    <a:pt x="378" y="69"/>
                  </a:lnTo>
                  <a:lnTo>
                    <a:pt x="376" y="67"/>
                  </a:lnTo>
                  <a:lnTo>
                    <a:pt x="376" y="67"/>
                  </a:lnTo>
                  <a:lnTo>
                    <a:pt x="376" y="67"/>
                  </a:lnTo>
                  <a:lnTo>
                    <a:pt x="374" y="67"/>
                  </a:lnTo>
                  <a:lnTo>
                    <a:pt x="374" y="65"/>
                  </a:lnTo>
                  <a:lnTo>
                    <a:pt x="372" y="63"/>
                  </a:lnTo>
                  <a:lnTo>
                    <a:pt x="372" y="61"/>
                  </a:lnTo>
                  <a:lnTo>
                    <a:pt x="372" y="61"/>
                  </a:lnTo>
                  <a:lnTo>
                    <a:pt x="372" y="58"/>
                  </a:lnTo>
                  <a:lnTo>
                    <a:pt x="372" y="58"/>
                  </a:lnTo>
                  <a:lnTo>
                    <a:pt x="372" y="56"/>
                  </a:lnTo>
                  <a:lnTo>
                    <a:pt x="372" y="56"/>
                  </a:lnTo>
                  <a:lnTo>
                    <a:pt x="372" y="56"/>
                  </a:lnTo>
                  <a:lnTo>
                    <a:pt x="372" y="56"/>
                  </a:lnTo>
                  <a:lnTo>
                    <a:pt x="370" y="56"/>
                  </a:lnTo>
                  <a:lnTo>
                    <a:pt x="370" y="56"/>
                  </a:lnTo>
                  <a:lnTo>
                    <a:pt x="370" y="54"/>
                  </a:lnTo>
                  <a:lnTo>
                    <a:pt x="370" y="54"/>
                  </a:lnTo>
                  <a:lnTo>
                    <a:pt x="370" y="54"/>
                  </a:lnTo>
                  <a:lnTo>
                    <a:pt x="370" y="54"/>
                  </a:lnTo>
                  <a:lnTo>
                    <a:pt x="369" y="54"/>
                  </a:lnTo>
                  <a:lnTo>
                    <a:pt x="369" y="52"/>
                  </a:lnTo>
                  <a:lnTo>
                    <a:pt x="369" y="52"/>
                  </a:lnTo>
                  <a:lnTo>
                    <a:pt x="369" y="52"/>
                  </a:lnTo>
                  <a:lnTo>
                    <a:pt x="369" y="52"/>
                  </a:lnTo>
                  <a:lnTo>
                    <a:pt x="370" y="52"/>
                  </a:lnTo>
                  <a:lnTo>
                    <a:pt x="369" y="51"/>
                  </a:lnTo>
                  <a:lnTo>
                    <a:pt x="369" y="51"/>
                  </a:lnTo>
                  <a:lnTo>
                    <a:pt x="369" y="51"/>
                  </a:lnTo>
                  <a:lnTo>
                    <a:pt x="369" y="51"/>
                  </a:lnTo>
                  <a:lnTo>
                    <a:pt x="367" y="51"/>
                  </a:lnTo>
                  <a:lnTo>
                    <a:pt x="367" y="51"/>
                  </a:lnTo>
                  <a:lnTo>
                    <a:pt x="367" y="49"/>
                  </a:lnTo>
                  <a:lnTo>
                    <a:pt x="367" y="49"/>
                  </a:lnTo>
                  <a:lnTo>
                    <a:pt x="367" y="49"/>
                  </a:lnTo>
                  <a:lnTo>
                    <a:pt x="367" y="49"/>
                  </a:lnTo>
                  <a:lnTo>
                    <a:pt x="367" y="47"/>
                  </a:lnTo>
                  <a:lnTo>
                    <a:pt x="367" y="43"/>
                  </a:lnTo>
                  <a:lnTo>
                    <a:pt x="367" y="42"/>
                  </a:lnTo>
                  <a:lnTo>
                    <a:pt x="369" y="42"/>
                  </a:lnTo>
                  <a:lnTo>
                    <a:pt x="369" y="40"/>
                  </a:lnTo>
                  <a:lnTo>
                    <a:pt x="370" y="38"/>
                  </a:lnTo>
                  <a:lnTo>
                    <a:pt x="370" y="38"/>
                  </a:lnTo>
                  <a:lnTo>
                    <a:pt x="370" y="38"/>
                  </a:lnTo>
                  <a:lnTo>
                    <a:pt x="372" y="36"/>
                  </a:lnTo>
                  <a:lnTo>
                    <a:pt x="372" y="36"/>
                  </a:lnTo>
                  <a:lnTo>
                    <a:pt x="372" y="34"/>
                  </a:lnTo>
                  <a:lnTo>
                    <a:pt x="372" y="31"/>
                  </a:lnTo>
                  <a:lnTo>
                    <a:pt x="370" y="29"/>
                  </a:lnTo>
                  <a:lnTo>
                    <a:pt x="369" y="24"/>
                  </a:lnTo>
                  <a:lnTo>
                    <a:pt x="369" y="24"/>
                  </a:lnTo>
                  <a:lnTo>
                    <a:pt x="367" y="24"/>
                  </a:lnTo>
                  <a:lnTo>
                    <a:pt x="365" y="24"/>
                  </a:lnTo>
                  <a:lnTo>
                    <a:pt x="365" y="24"/>
                  </a:lnTo>
                  <a:lnTo>
                    <a:pt x="363" y="24"/>
                  </a:lnTo>
                  <a:lnTo>
                    <a:pt x="361" y="22"/>
                  </a:lnTo>
                  <a:lnTo>
                    <a:pt x="361" y="22"/>
                  </a:lnTo>
                  <a:lnTo>
                    <a:pt x="360" y="22"/>
                  </a:lnTo>
                  <a:lnTo>
                    <a:pt x="358" y="22"/>
                  </a:lnTo>
                  <a:lnTo>
                    <a:pt x="358" y="22"/>
                  </a:lnTo>
                  <a:lnTo>
                    <a:pt x="358" y="20"/>
                  </a:lnTo>
                  <a:lnTo>
                    <a:pt x="356" y="20"/>
                  </a:lnTo>
                  <a:lnTo>
                    <a:pt x="356" y="18"/>
                  </a:lnTo>
                  <a:lnTo>
                    <a:pt x="356" y="18"/>
                  </a:lnTo>
                  <a:lnTo>
                    <a:pt x="354" y="18"/>
                  </a:lnTo>
                  <a:lnTo>
                    <a:pt x="352" y="16"/>
                  </a:lnTo>
                  <a:lnTo>
                    <a:pt x="351" y="16"/>
                  </a:lnTo>
                  <a:lnTo>
                    <a:pt x="351" y="16"/>
                  </a:lnTo>
                  <a:lnTo>
                    <a:pt x="351" y="16"/>
                  </a:lnTo>
                  <a:lnTo>
                    <a:pt x="349" y="16"/>
                  </a:lnTo>
                  <a:lnTo>
                    <a:pt x="349" y="16"/>
                  </a:lnTo>
                  <a:lnTo>
                    <a:pt x="347" y="16"/>
                  </a:lnTo>
                  <a:lnTo>
                    <a:pt x="345" y="16"/>
                  </a:lnTo>
                  <a:lnTo>
                    <a:pt x="343" y="22"/>
                  </a:lnTo>
                  <a:lnTo>
                    <a:pt x="343" y="22"/>
                  </a:lnTo>
                  <a:lnTo>
                    <a:pt x="342" y="22"/>
                  </a:lnTo>
                  <a:lnTo>
                    <a:pt x="342" y="22"/>
                  </a:lnTo>
                  <a:lnTo>
                    <a:pt x="342" y="22"/>
                  </a:lnTo>
                  <a:lnTo>
                    <a:pt x="340" y="22"/>
                  </a:lnTo>
                  <a:lnTo>
                    <a:pt x="340" y="22"/>
                  </a:lnTo>
                  <a:lnTo>
                    <a:pt x="333" y="20"/>
                  </a:lnTo>
                  <a:lnTo>
                    <a:pt x="329" y="22"/>
                  </a:lnTo>
                  <a:lnTo>
                    <a:pt x="325" y="20"/>
                  </a:lnTo>
                  <a:lnTo>
                    <a:pt x="320" y="16"/>
                  </a:lnTo>
                  <a:lnTo>
                    <a:pt x="320" y="16"/>
                  </a:lnTo>
                  <a:lnTo>
                    <a:pt x="320" y="14"/>
                  </a:lnTo>
                  <a:lnTo>
                    <a:pt x="320" y="14"/>
                  </a:lnTo>
                  <a:lnTo>
                    <a:pt x="320" y="14"/>
                  </a:lnTo>
                  <a:lnTo>
                    <a:pt x="320" y="14"/>
                  </a:lnTo>
                  <a:lnTo>
                    <a:pt x="320" y="14"/>
                  </a:lnTo>
                  <a:lnTo>
                    <a:pt x="318" y="14"/>
                  </a:lnTo>
                  <a:lnTo>
                    <a:pt x="318" y="14"/>
                  </a:lnTo>
                  <a:lnTo>
                    <a:pt x="318" y="13"/>
                  </a:lnTo>
                  <a:lnTo>
                    <a:pt x="318" y="13"/>
                  </a:lnTo>
                  <a:lnTo>
                    <a:pt x="318" y="13"/>
                  </a:lnTo>
                  <a:lnTo>
                    <a:pt x="316" y="13"/>
                  </a:lnTo>
                  <a:lnTo>
                    <a:pt x="316" y="13"/>
                  </a:lnTo>
                  <a:lnTo>
                    <a:pt x="316" y="13"/>
                  </a:lnTo>
                  <a:lnTo>
                    <a:pt x="316" y="13"/>
                  </a:lnTo>
                  <a:lnTo>
                    <a:pt x="316" y="11"/>
                  </a:lnTo>
                  <a:lnTo>
                    <a:pt x="314" y="11"/>
                  </a:lnTo>
                  <a:lnTo>
                    <a:pt x="314" y="11"/>
                  </a:lnTo>
                  <a:lnTo>
                    <a:pt x="313" y="11"/>
                  </a:lnTo>
                  <a:lnTo>
                    <a:pt x="311" y="13"/>
                  </a:lnTo>
                  <a:lnTo>
                    <a:pt x="311" y="13"/>
                  </a:lnTo>
                  <a:lnTo>
                    <a:pt x="309" y="13"/>
                  </a:lnTo>
                  <a:lnTo>
                    <a:pt x="309" y="13"/>
                  </a:lnTo>
                  <a:lnTo>
                    <a:pt x="304" y="9"/>
                  </a:lnTo>
                  <a:lnTo>
                    <a:pt x="302" y="9"/>
                  </a:lnTo>
                  <a:lnTo>
                    <a:pt x="300" y="9"/>
                  </a:lnTo>
                  <a:lnTo>
                    <a:pt x="298" y="5"/>
                  </a:lnTo>
                  <a:lnTo>
                    <a:pt x="296" y="5"/>
                  </a:lnTo>
                  <a:lnTo>
                    <a:pt x="295" y="5"/>
                  </a:lnTo>
                  <a:lnTo>
                    <a:pt x="293" y="4"/>
                  </a:lnTo>
                  <a:lnTo>
                    <a:pt x="291" y="4"/>
                  </a:lnTo>
                  <a:lnTo>
                    <a:pt x="289" y="4"/>
                  </a:lnTo>
                  <a:lnTo>
                    <a:pt x="289" y="4"/>
                  </a:lnTo>
                  <a:lnTo>
                    <a:pt x="287" y="2"/>
                  </a:lnTo>
                  <a:lnTo>
                    <a:pt x="287" y="2"/>
                  </a:lnTo>
                  <a:lnTo>
                    <a:pt x="287" y="2"/>
                  </a:lnTo>
                  <a:lnTo>
                    <a:pt x="287" y="2"/>
                  </a:lnTo>
                  <a:lnTo>
                    <a:pt x="287" y="4"/>
                  </a:lnTo>
                  <a:lnTo>
                    <a:pt x="287" y="4"/>
                  </a:lnTo>
                  <a:lnTo>
                    <a:pt x="286" y="5"/>
                  </a:lnTo>
                  <a:lnTo>
                    <a:pt x="286" y="5"/>
                  </a:lnTo>
                  <a:lnTo>
                    <a:pt x="282" y="5"/>
                  </a:lnTo>
                  <a:lnTo>
                    <a:pt x="282" y="5"/>
                  </a:lnTo>
                  <a:lnTo>
                    <a:pt x="282" y="5"/>
                  </a:lnTo>
                  <a:lnTo>
                    <a:pt x="282" y="4"/>
                  </a:lnTo>
                  <a:lnTo>
                    <a:pt x="282" y="4"/>
                  </a:lnTo>
                  <a:lnTo>
                    <a:pt x="280" y="2"/>
                  </a:lnTo>
                  <a:lnTo>
                    <a:pt x="277" y="2"/>
                  </a:lnTo>
                  <a:lnTo>
                    <a:pt x="275" y="0"/>
                  </a:lnTo>
                  <a:lnTo>
                    <a:pt x="273" y="0"/>
                  </a:lnTo>
                  <a:lnTo>
                    <a:pt x="273" y="0"/>
                  </a:lnTo>
                  <a:lnTo>
                    <a:pt x="273" y="2"/>
                  </a:lnTo>
                  <a:lnTo>
                    <a:pt x="273" y="2"/>
                  </a:lnTo>
                  <a:lnTo>
                    <a:pt x="273" y="2"/>
                  </a:lnTo>
                  <a:lnTo>
                    <a:pt x="273" y="4"/>
                  </a:lnTo>
                  <a:lnTo>
                    <a:pt x="273" y="5"/>
                  </a:lnTo>
                  <a:lnTo>
                    <a:pt x="273" y="7"/>
                  </a:lnTo>
                  <a:lnTo>
                    <a:pt x="273" y="11"/>
                  </a:lnTo>
                  <a:lnTo>
                    <a:pt x="271" y="14"/>
                  </a:lnTo>
                  <a:lnTo>
                    <a:pt x="271" y="16"/>
                  </a:lnTo>
                  <a:lnTo>
                    <a:pt x="271" y="16"/>
                  </a:lnTo>
                  <a:lnTo>
                    <a:pt x="271" y="16"/>
                  </a:lnTo>
                  <a:lnTo>
                    <a:pt x="271" y="18"/>
                  </a:lnTo>
                  <a:lnTo>
                    <a:pt x="271" y="18"/>
                  </a:lnTo>
                  <a:lnTo>
                    <a:pt x="271" y="18"/>
                  </a:lnTo>
                  <a:lnTo>
                    <a:pt x="271" y="20"/>
                  </a:lnTo>
                  <a:lnTo>
                    <a:pt x="269" y="20"/>
                  </a:lnTo>
                  <a:lnTo>
                    <a:pt x="268" y="18"/>
                  </a:lnTo>
                  <a:lnTo>
                    <a:pt x="266" y="18"/>
                  </a:lnTo>
                  <a:lnTo>
                    <a:pt x="264" y="18"/>
                  </a:lnTo>
                  <a:lnTo>
                    <a:pt x="264" y="20"/>
                  </a:lnTo>
                  <a:lnTo>
                    <a:pt x="264" y="20"/>
                  </a:lnTo>
                  <a:lnTo>
                    <a:pt x="264" y="22"/>
                  </a:lnTo>
                  <a:lnTo>
                    <a:pt x="262" y="22"/>
                  </a:lnTo>
                  <a:lnTo>
                    <a:pt x="260" y="25"/>
                  </a:lnTo>
                  <a:lnTo>
                    <a:pt x="259" y="25"/>
                  </a:lnTo>
                  <a:lnTo>
                    <a:pt x="259" y="29"/>
                  </a:lnTo>
                  <a:lnTo>
                    <a:pt x="259" y="31"/>
                  </a:lnTo>
                  <a:lnTo>
                    <a:pt x="259" y="33"/>
                  </a:lnTo>
                  <a:lnTo>
                    <a:pt x="259" y="33"/>
                  </a:lnTo>
                  <a:lnTo>
                    <a:pt x="259" y="34"/>
                  </a:lnTo>
                  <a:lnTo>
                    <a:pt x="257" y="34"/>
                  </a:lnTo>
                  <a:lnTo>
                    <a:pt x="257" y="33"/>
                  </a:lnTo>
                  <a:lnTo>
                    <a:pt x="257" y="33"/>
                  </a:lnTo>
                  <a:lnTo>
                    <a:pt x="257" y="31"/>
                  </a:lnTo>
                  <a:lnTo>
                    <a:pt x="255" y="31"/>
                  </a:lnTo>
                  <a:lnTo>
                    <a:pt x="255" y="33"/>
                  </a:lnTo>
                  <a:lnTo>
                    <a:pt x="255" y="33"/>
                  </a:lnTo>
                  <a:lnTo>
                    <a:pt x="255" y="31"/>
                  </a:lnTo>
                  <a:lnTo>
                    <a:pt x="255" y="31"/>
                  </a:lnTo>
                  <a:lnTo>
                    <a:pt x="255" y="31"/>
                  </a:lnTo>
                  <a:lnTo>
                    <a:pt x="253" y="31"/>
                  </a:lnTo>
                  <a:lnTo>
                    <a:pt x="253" y="31"/>
                  </a:lnTo>
                  <a:lnTo>
                    <a:pt x="251" y="31"/>
                  </a:lnTo>
                  <a:lnTo>
                    <a:pt x="251" y="31"/>
                  </a:lnTo>
                  <a:lnTo>
                    <a:pt x="249" y="31"/>
                  </a:lnTo>
                  <a:lnTo>
                    <a:pt x="248" y="31"/>
                  </a:lnTo>
                  <a:lnTo>
                    <a:pt x="248" y="29"/>
                  </a:lnTo>
                  <a:lnTo>
                    <a:pt x="246" y="29"/>
                  </a:lnTo>
                  <a:lnTo>
                    <a:pt x="246" y="33"/>
                  </a:lnTo>
                  <a:lnTo>
                    <a:pt x="244" y="33"/>
                  </a:lnTo>
                  <a:lnTo>
                    <a:pt x="242" y="34"/>
                  </a:lnTo>
                  <a:lnTo>
                    <a:pt x="240" y="34"/>
                  </a:lnTo>
                  <a:lnTo>
                    <a:pt x="240" y="34"/>
                  </a:lnTo>
                  <a:lnTo>
                    <a:pt x="240" y="34"/>
                  </a:lnTo>
                  <a:lnTo>
                    <a:pt x="235" y="33"/>
                  </a:lnTo>
                  <a:lnTo>
                    <a:pt x="228" y="33"/>
                  </a:lnTo>
                  <a:lnTo>
                    <a:pt x="226" y="31"/>
                  </a:lnTo>
                  <a:lnTo>
                    <a:pt x="226" y="31"/>
                  </a:lnTo>
                  <a:lnTo>
                    <a:pt x="224" y="31"/>
                  </a:lnTo>
                  <a:lnTo>
                    <a:pt x="224" y="29"/>
                  </a:lnTo>
                  <a:lnTo>
                    <a:pt x="224" y="29"/>
                  </a:lnTo>
                  <a:lnTo>
                    <a:pt x="224" y="29"/>
                  </a:lnTo>
                  <a:lnTo>
                    <a:pt x="224" y="29"/>
                  </a:lnTo>
                  <a:lnTo>
                    <a:pt x="226" y="27"/>
                  </a:lnTo>
                  <a:lnTo>
                    <a:pt x="226" y="27"/>
                  </a:lnTo>
                  <a:lnTo>
                    <a:pt x="226" y="27"/>
                  </a:lnTo>
                  <a:lnTo>
                    <a:pt x="226" y="27"/>
                  </a:lnTo>
                  <a:lnTo>
                    <a:pt x="226" y="27"/>
                  </a:lnTo>
                  <a:lnTo>
                    <a:pt x="226" y="27"/>
                  </a:lnTo>
                  <a:lnTo>
                    <a:pt x="226" y="27"/>
                  </a:lnTo>
                  <a:lnTo>
                    <a:pt x="224" y="27"/>
                  </a:lnTo>
                  <a:lnTo>
                    <a:pt x="224" y="25"/>
                  </a:lnTo>
                  <a:lnTo>
                    <a:pt x="224" y="25"/>
                  </a:lnTo>
                  <a:lnTo>
                    <a:pt x="224" y="24"/>
                  </a:lnTo>
                  <a:lnTo>
                    <a:pt x="222" y="24"/>
                  </a:lnTo>
                  <a:lnTo>
                    <a:pt x="221" y="22"/>
                  </a:lnTo>
                  <a:lnTo>
                    <a:pt x="219" y="22"/>
                  </a:lnTo>
                  <a:lnTo>
                    <a:pt x="217" y="20"/>
                  </a:lnTo>
                  <a:lnTo>
                    <a:pt x="217" y="20"/>
                  </a:lnTo>
                  <a:lnTo>
                    <a:pt x="215" y="20"/>
                  </a:lnTo>
                  <a:lnTo>
                    <a:pt x="213" y="22"/>
                  </a:lnTo>
                  <a:lnTo>
                    <a:pt x="213" y="24"/>
                  </a:lnTo>
                  <a:lnTo>
                    <a:pt x="213" y="24"/>
                  </a:lnTo>
                  <a:lnTo>
                    <a:pt x="213" y="24"/>
                  </a:lnTo>
                  <a:lnTo>
                    <a:pt x="215" y="24"/>
                  </a:lnTo>
                  <a:lnTo>
                    <a:pt x="215" y="25"/>
                  </a:lnTo>
                  <a:lnTo>
                    <a:pt x="215" y="25"/>
                  </a:lnTo>
                  <a:lnTo>
                    <a:pt x="213" y="25"/>
                  </a:lnTo>
                  <a:lnTo>
                    <a:pt x="215" y="29"/>
                  </a:lnTo>
                  <a:lnTo>
                    <a:pt x="215" y="29"/>
                  </a:lnTo>
                  <a:lnTo>
                    <a:pt x="213" y="31"/>
                  </a:lnTo>
                  <a:lnTo>
                    <a:pt x="213" y="33"/>
                  </a:lnTo>
                  <a:lnTo>
                    <a:pt x="213" y="34"/>
                  </a:lnTo>
                  <a:lnTo>
                    <a:pt x="213" y="34"/>
                  </a:lnTo>
                  <a:lnTo>
                    <a:pt x="212" y="34"/>
                  </a:lnTo>
                  <a:lnTo>
                    <a:pt x="212" y="34"/>
                  </a:lnTo>
                  <a:lnTo>
                    <a:pt x="212" y="34"/>
                  </a:lnTo>
                  <a:lnTo>
                    <a:pt x="212" y="34"/>
                  </a:lnTo>
                  <a:lnTo>
                    <a:pt x="210" y="36"/>
                  </a:lnTo>
                  <a:lnTo>
                    <a:pt x="210" y="38"/>
                  </a:lnTo>
                  <a:lnTo>
                    <a:pt x="210" y="38"/>
                  </a:lnTo>
                  <a:lnTo>
                    <a:pt x="208" y="36"/>
                  </a:lnTo>
                  <a:lnTo>
                    <a:pt x="206" y="36"/>
                  </a:lnTo>
                  <a:lnTo>
                    <a:pt x="206" y="34"/>
                  </a:lnTo>
                  <a:lnTo>
                    <a:pt x="206" y="34"/>
                  </a:lnTo>
                  <a:lnTo>
                    <a:pt x="201" y="33"/>
                  </a:lnTo>
                  <a:lnTo>
                    <a:pt x="199" y="33"/>
                  </a:lnTo>
                  <a:lnTo>
                    <a:pt x="197" y="34"/>
                  </a:lnTo>
                  <a:lnTo>
                    <a:pt x="197" y="34"/>
                  </a:lnTo>
                  <a:lnTo>
                    <a:pt x="195" y="34"/>
                  </a:lnTo>
                  <a:lnTo>
                    <a:pt x="195" y="34"/>
                  </a:lnTo>
                  <a:lnTo>
                    <a:pt x="197" y="36"/>
                  </a:lnTo>
                  <a:lnTo>
                    <a:pt x="197" y="36"/>
                  </a:lnTo>
                  <a:lnTo>
                    <a:pt x="197" y="38"/>
                  </a:lnTo>
                  <a:lnTo>
                    <a:pt x="197" y="38"/>
                  </a:lnTo>
                  <a:lnTo>
                    <a:pt x="197" y="38"/>
                  </a:lnTo>
                  <a:lnTo>
                    <a:pt x="197" y="40"/>
                  </a:lnTo>
                  <a:lnTo>
                    <a:pt x="195" y="42"/>
                  </a:lnTo>
                  <a:lnTo>
                    <a:pt x="195" y="42"/>
                  </a:lnTo>
                  <a:lnTo>
                    <a:pt x="195" y="43"/>
                  </a:lnTo>
                  <a:lnTo>
                    <a:pt x="195" y="45"/>
                  </a:lnTo>
                  <a:lnTo>
                    <a:pt x="195" y="45"/>
                  </a:lnTo>
                  <a:lnTo>
                    <a:pt x="195" y="45"/>
                  </a:lnTo>
                  <a:lnTo>
                    <a:pt x="195" y="45"/>
                  </a:lnTo>
                  <a:lnTo>
                    <a:pt x="195" y="47"/>
                  </a:lnTo>
                  <a:lnTo>
                    <a:pt x="194" y="49"/>
                  </a:lnTo>
                  <a:lnTo>
                    <a:pt x="190" y="52"/>
                  </a:lnTo>
                  <a:lnTo>
                    <a:pt x="188" y="54"/>
                  </a:lnTo>
                  <a:lnTo>
                    <a:pt x="181" y="54"/>
                  </a:lnTo>
                  <a:lnTo>
                    <a:pt x="175" y="58"/>
                  </a:lnTo>
                  <a:lnTo>
                    <a:pt x="175" y="58"/>
                  </a:lnTo>
                  <a:lnTo>
                    <a:pt x="174" y="60"/>
                  </a:lnTo>
                  <a:lnTo>
                    <a:pt x="172" y="60"/>
                  </a:lnTo>
                  <a:lnTo>
                    <a:pt x="170" y="61"/>
                  </a:lnTo>
                  <a:lnTo>
                    <a:pt x="170" y="61"/>
                  </a:lnTo>
                  <a:lnTo>
                    <a:pt x="168" y="61"/>
                  </a:lnTo>
                  <a:lnTo>
                    <a:pt x="166" y="61"/>
                  </a:lnTo>
                  <a:lnTo>
                    <a:pt x="166" y="63"/>
                  </a:lnTo>
                  <a:lnTo>
                    <a:pt x="166" y="63"/>
                  </a:lnTo>
                  <a:lnTo>
                    <a:pt x="165" y="65"/>
                  </a:lnTo>
                  <a:lnTo>
                    <a:pt x="163" y="67"/>
                  </a:lnTo>
                  <a:lnTo>
                    <a:pt x="163" y="67"/>
                  </a:lnTo>
                  <a:lnTo>
                    <a:pt x="163" y="67"/>
                  </a:lnTo>
                  <a:lnTo>
                    <a:pt x="163" y="67"/>
                  </a:lnTo>
                  <a:lnTo>
                    <a:pt x="161" y="67"/>
                  </a:lnTo>
                  <a:lnTo>
                    <a:pt x="161" y="67"/>
                  </a:lnTo>
                  <a:lnTo>
                    <a:pt x="161" y="69"/>
                  </a:lnTo>
                  <a:lnTo>
                    <a:pt x="161" y="69"/>
                  </a:lnTo>
                  <a:lnTo>
                    <a:pt x="161" y="70"/>
                  </a:lnTo>
                  <a:lnTo>
                    <a:pt x="161" y="70"/>
                  </a:lnTo>
                  <a:lnTo>
                    <a:pt x="163" y="72"/>
                  </a:lnTo>
                  <a:lnTo>
                    <a:pt x="166" y="76"/>
                  </a:lnTo>
                  <a:lnTo>
                    <a:pt x="166" y="78"/>
                  </a:lnTo>
                  <a:lnTo>
                    <a:pt x="166" y="78"/>
                  </a:lnTo>
                  <a:lnTo>
                    <a:pt x="166" y="78"/>
                  </a:lnTo>
                  <a:lnTo>
                    <a:pt x="166" y="80"/>
                  </a:lnTo>
                  <a:lnTo>
                    <a:pt x="166" y="80"/>
                  </a:lnTo>
                  <a:lnTo>
                    <a:pt x="168" y="80"/>
                  </a:lnTo>
                  <a:lnTo>
                    <a:pt x="170" y="81"/>
                  </a:lnTo>
                  <a:lnTo>
                    <a:pt x="170" y="81"/>
                  </a:lnTo>
                  <a:lnTo>
                    <a:pt x="170" y="83"/>
                  </a:lnTo>
                  <a:lnTo>
                    <a:pt x="172" y="87"/>
                  </a:lnTo>
                  <a:lnTo>
                    <a:pt x="174" y="89"/>
                  </a:lnTo>
                  <a:lnTo>
                    <a:pt x="174" y="89"/>
                  </a:lnTo>
                  <a:lnTo>
                    <a:pt x="170" y="94"/>
                  </a:lnTo>
                  <a:lnTo>
                    <a:pt x="170" y="94"/>
                  </a:lnTo>
                  <a:lnTo>
                    <a:pt x="170" y="94"/>
                  </a:lnTo>
                  <a:lnTo>
                    <a:pt x="170" y="94"/>
                  </a:lnTo>
                  <a:lnTo>
                    <a:pt x="170" y="96"/>
                  </a:lnTo>
                  <a:lnTo>
                    <a:pt x="170" y="96"/>
                  </a:lnTo>
                  <a:lnTo>
                    <a:pt x="170" y="96"/>
                  </a:lnTo>
                  <a:lnTo>
                    <a:pt x="170" y="96"/>
                  </a:lnTo>
                  <a:lnTo>
                    <a:pt x="168" y="98"/>
                  </a:lnTo>
                  <a:lnTo>
                    <a:pt x="170" y="98"/>
                  </a:lnTo>
                  <a:lnTo>
                    <a:pt x="172" y="99"/>
                  </a:lnTo>
                  <a:lnTo>
                    <a:pt x="174" y="99"/>
                  </a:lnTo>
                  <a:lnTo>
                    <a:pt x="174" y="98"/>
                  </a:lnTo>
                  <a:lnTo>
                    <a:pt x="175" y="98"/>
                  </a:lnTo>
                  <a:lnTo>
                    <a:pt x="175" y="99"/>
                  </a:lnTo>
                  <a:lnTo>
                    <a:pt x="175" y="99"/>
                  </a:lnTo>
                  <a:lnTo>
                    <a:pt x="177" y="101"/>
                  </a:lnTo>
                  <a:lnTo>
                    <a:pt x="177" y="101"/>
                  </a:lnTo>
                  <a:lnTo>
                    <a:pt x="177" y="103"/>
                  </a:lnTo>
                  <a:lnTo>
                    <a:pt x="177" y="105"/>
                  </a:lnTo>
                  <a:lnTo>
                    <a:pt x="177" y="105"/>
                  </a:lnTo>
                  <a:lnTo>
                    <a:pt x="177" y="105"/>
                  </a:lnTo>
                  <a:lnTo>
                    <a:pt x="177" y="107"/>
                  </a:lnTo>
                  <a:lnTo>
                    <a:pt x="177" y="107"/>
                  </a:lnTo>
                  <a:lnTo>
                    <a:pt x="175" y="108"/>
                  </a:lnTo>
                  <a:lnTo>
                    <a:pt x="175" y="108"/>
                  </a:lnTo>
                  <a:lnTo>
                    <a:pt x="175" y="110"/>
                  </a:lnTo>
                  <a:lnTo>
                    <a:pt x="175" y="108"/>
                  </a:lnTo>
                  <a:lnTo>
                    <a:pt x="175" y="110"/>
                  </a:lnTo>
                  <a:lnTo>
                    <a:pt x="175" y="110"/>
                  </a:lnTo>
                  <a:lnTo>
                    <a:pt x="175" y="110"/>
                  </a:lnTo>
                  <a:lnTo>
                    <a:pt x="175" y="112"/>
                  </a:lnTo>
                  <a:lnTo>
                    <a:pt x="175" y="112"/>
                  </a:lnTo>
                  <a:lnTo>
                    <a:pt x="175" y="114"/>
                  </a:lnTo>
                  <a:lnTo>
                    <a:pt x="175" y="114"/>
                  </a:lnTo>
                  <a:lnTo>
                    <a:pt x="175" y="114"/>
                  </a:lnTo>
                  <a:lnTo>
                    <a:pt x="175" y="114"/>
                  </a:lnTo>
                  <a:lnTo>
                    <a:pt x="174" y="116"/>
                  </a:lnTo>
                  <a:lnTo>
                    <a:pt x="174" y="116"/>
                  </a:lnTo>
                  <a:lnTo>
                    <a:pt x="174" y="116"/>
                  </a:lnTo>
                  <a:lnTo>
                    <a:pt x="174" y="116"/>
                  </a:lnTo>
                  <a:lnTo>
                    <a:pt x="174" y="116"/>
                  </a:lnTo>
                  <a:lnTo>
                    <a:pt x="172" y="116"/>
                  </a:lnTo>
                  <a:lnTo>
                    <a:pt x="172" y="116"/>
                  </a:lnTo>
                  <a:lnTo>
                    <a:pt x="172" y="116"/>
                  </a:lnTo>
                  <a:lnTo>
                    <a:pt x="172" y="116"/>
                  </a:lnTo>
                  <a:lnTo>
                    <a:pt x="170" y="116"/>
                  </a:lnTo>
                  <a:lnTo>
                    <a:pt x="168" y="114"/>
                  </a:lnTo>
                  <a:lnTo>
                    <a:pt x="166" y="112"/>
                  </a:lnTo>
                  <a:lnTo>
                    <a:pt x="165" y="110"/>
                  </a:lnTo>
                  <a:lnTo>
                    <a:pt x="165" y="110"/>
                  </a:lnTo>
                  <a:lnTo>
                    <a:pt x="165" y="110"/>
                  </a:lnTo>
                  <a:lnTo>
                    <a:pt x="163" y="110"/>
                  </a:lnTo>
                  <a:lnTo>
                    <a:pt x="163" y="108"/>
                  </a:lnTo>
                  <a:lnTo>
                    <a:pt x="163" y="107"/>
                  </a:lnTo>
                  <a:lnTo>
                    <a:pt x="165" y="105"/>
                  </a:lnTo>
                  <a:lnTo>
                    <a:pt x="165" y="105"/>
                  </a:lnTo>
                  <a:lnTo>
                    <a:pt x="163" y="103"/>
                  </a:lnTo>
                  <a:lnTo>
                    <a:pt x="161" y="103"/>
                  </a:lnTo>
                  <a:lnTo>
                    <a:pt x="163" y="101"/>
                  </a:lnTo>
                  <a:lnTo>
                    <a:pt x="161" y="101"/>
                  </a:lnTo>
                  <a:lnTo>
                    <a:pt x="159" y="101"/>
                  </a:lnTo>
                  <a:lnTo>
                    <a:pt x="157" y="101"/>
                  </a:lnTo>
                  <a:lnTo>
                    <a:pt x="156" y="101"/>
                  </a:lnTo>
                  <a:lnTo>
                    <a:pt x="154" y="101"/>
                  </a:lnTo>
                  <a:lnTo>
                    <a:pt x="152" y="103"/>
                  </a:lnTo>
                  <a:lnTo>
                    <a:pt x="152" y="103"/>
                  </a:lnTo>
                  <a:lnTo>
                    <a:pt x="150" y="105"/>
                  </a:lnTo>
                  <a:lnTo>
                    <a:pt x="150" y="105"/>
                  </a:lnTo>
                  <a:lnTo>
                    <a:pt x="148" y="105"/>
                  </a:lnTo>
                  <a:lnTo>
                    <a:pt x="148" y="105"/>
                  </a:lnTo>
                  <a:lnTo>
                    <a:pt x="147" y="103"/>
                  </a:lnTo>
                  <a:lnTo>
                    <a:pt x="147" y="103"/>
                  </a:lnTo>
                  <a:lnTo>
                    <a:pt x="147" y="101"/>
                  </a:lnTo>
                  <a:lnTo>
                    <a:pt x="145" y="99"/>
                  </a:lnTo>
                  <a:lnTo>
                    <a:pt x="145" y="99"/>
                  </a:lnTo>
                  <a:lnTo>
                    <a:pt x="145" y="99"/>
                  </a:lnTo>
                  <a:lnTo>
                    <a:pt x="143" y="99"/>
                  </a:lnTo>
                  <a:lnTo>
                    <a:pt x="141" y="101"/>
                  </a:lnTo>
                  <a:lnTo>
                    <a:pt x="139" y="99"/>
                  </a:lnTo>
                  <a:lnTo>
                    <a:pt x="138" y="99"/>
                  </a:lnTo>
                  <a:lnTo>
                    <a:pt x="136" y="101"/>
                  </a:lnTo>
                  <a:lnTo>
                    <a:pt x="136" y="101"/>
                  </a:lnTo>
                  <a:lnTo>
                    <a:pt x="136" y="99"/>
                  </a:lnTo>
                  <a:lnTo>
                    <a:pt x="136" y="99"/>
                  </a:lnTo>
                  <a:lnTo>
                    <a:pt x="136" y="99"/>
                  </a:lnTo>
                  <a:lnTo>
                    <a:pt x="136" y="98"/>
                  </a:lnTo>
                  <a:lnTo>
                    <a:pt x="136" y="98"/>
                  </a:lnTo>
                  <a:lnTo>
                    <a:pt x="136" y="98"/>
                  </a:lnTo>
                  <a:lnTo>
                    <a:pt x="136" y="98"/>
                  </a:lnTo>
                  <a:lnTo>
                    <a:pt x="136" y="98"/>
                  </a:lnTo>
                  <a:lnTo>
                    <a:pt x="136" y="98"/>
                  </a:lnTo>
                  <a:lnTo>
                    <a:pt x="136" y="98"/>
                  </a:lnTo>
                  <a:lnTo>
                    <a:pt x="134" y="98"/>
                  </a:lnTo>
                  <a:lnTo>
                    <a:pt x="132" y="99"/>
                  </a:lnTo>
                  <a:lnTo>
                    <a:pt x="132" y="99"/>
                  </a:lnTo>
                  <a:lnTo>
                    <a:pt x="134" y="99"/>
                  </a:lnTo>
                  <a:lnTo>
                    <a:pt x="134" y="99"/>
                  </a:lnTo>
                  <a:lnTo>
                    <a:pt x="134" y="101"/>
                  </a:lnTo>
                  <a:lnTo>
                    <a:pt x="134" y="101"/>
                  </a:lnTo>
                  <a:lnTo>
                    <a:pt x="134" y="101"/>
                  </a:lnTo>
                  <a:lnTo>
                    <a:pt x="134" y="103"/>
                  </a:lnTo>
                  <a:lnTo>
                    <a:pt x="134" y="103"/>
                  </a:lnTo>
                  <a:lnTo>
                    <a:pt x="134" y="105"/>
                  </a:lnTo>
                  <a:lnTo>
                    <a:pt x="132" y="107"/>
                  </a:lnTo>
                  <a:lnTo>
                    <a:pt x="132" y="107"/>
                  </a:lnTo>
                  <a:lnTo>
                    <a:pt x="121" y="105"/>
                  </a:lnTo>
                  <a:lnTo>
                    <a:pt x="116" y="107"/>
                  </a:lnTo>
                  <a:lnTo>
                    <a:pt x="116" y="107"/>
                  </a:lnTo>
                  <a:lnTo>
                    <a:pt x="116" y="108"/>
                  </a:lnTo>
                  <a:lnTo>
                    <a:pt x="116" y="108"/>
                  </a:lnTo>
                  <a:lnTo>
                    <a:pt x="112" y="108"/>
                  </a:lnTo>
                  <a:lnTo>
                    <a:pt x="109" y="108"/>
                  </a:lnTo>
                  <a:lnTo>
                    <a:pt x="107" y="107"/>
                  </a:lnTo>
                  <a:lnTo>
                    <a:pt x="105" y="107"/>
                  </a:lnTo>
                  <a:lnTo>
                    <a:pt x="105" y="107"/>
                  </a:lnTo>
                  <a:lnTo>
                    <a:pt x="103" y="108"/>
                  </a:lnTo>
                  <a:lnTo>
                    <a:pt x="103" y="110"/>
                  </a:lnTo>
                  <a:lnTo>
                    <a:pt x="103" y="112"/>
                  </a:lnTo>
                  <a:lnTo>
                    <a:pt x="103" y="112"/>
                  </a:lnTo>
                  <a:lnTo>
                    <a:pt x="101" y="112"/>
                  </a:lnTo>
                  <a:lnTo>
                    <a:pt x="100" y="114"/>
                  </a:lnTo>
                  <a:lnTo>
                    <a:pt x="98" y="114"/>
                  </a:lnTo>
                  <a:lnTo>
                    <a:pt x="98" y="114"/>
                  </a:lnTo>
                  <a:lnTo>
                    <a:pt x="96" y="114"/>
                  </a:lnTo>
                  <a:lnTo>
                    <a:pt x="94" y="114"/>
                  </a:lnTo>
                  <a:lnTo>
                    <a:pt x="92" y="116"/>
                  </a:lnTo>
                  <a:lnTo>
                    <a:pt x="92" y="116"/>
                  </a:lnTo>
                  <a:lnTo>
                    <a:pt x="94" y="117"/>
                  </a:lnTo>
                  <a:lnTo>
                    <a:pt x="94" y="117"/>
                  </a:lnTo>
                  <a:lnTo>
                    <a:pt x="92" y="117"/>
                  </a:lnTo>
                  <a:lnTo>
                    <a:pt x="92" y="117"/>
                  </a:lnTo>
                  <a:lnTo>
                    <a:pt x="91" y="117"/>
                  </a:lnTo>
                  <a:lnTo>
                    <a:pt x="89" y="119"/>
                  </a:lnTo>
                  <a:lnTo>
                    <a:pt x="89" y="119"/>
                  </a:lnTo>
                  <a:lnTo>
                    <a:pt x="87" y="121"/>
                  </a:lnTo>
                  <a:lnTo>
                    <a:pt x="87" y="121"/>
                  </a:lnTo>
                  <a:lnTo>
                    <a:pt x="85" y="121"/>
                  </a:lnTo>
                  <a:lnTo>
                    <a:pt x="85" y="121"/>
                  </a:lnTo>
                  <a:lnTo>
                    <a:pt x="85" y="119"/>
                  </a:lnTo>
                  <a:lnTo>
                    <a:pt x="83" y="119"/>
                  </a:lnTo>
                  <a:lnTo>
                    <a:pt x="82" y="119"/>
                  </a:lnTo>
                  <a:lnTo>
                    <a:pt x="80" y="121"/>
                  </a:lnTo>
                  <a:lnTo>
                    <a:pt x="78" y="123"/>
                  </a:lnTo>
                  <a:lnTo>
                    <a:pt x="73" y="121"/>
                  </a:lnTo>
                  <a:lnTo>
                    <a:pt x="73" y="121"/>
                  </a:lnTo>
                  <a:lnTo>
                    <a:pt x="73" y="121"/>
                  </a:lnTo>
                  <a:lnTo>
                    <a:pt x="73" y="121"/>
                  </a:lnTo>
                  <a:lnTo>
                    <a:pt x="73" y="121"/>
                  </a:lnTo>
                  <a:lnTo>
                    <a:pt x="73" y="119"/>
                  </a:lnTo>
                  <a:lnTo>
                    <a:pt x="73" y="119"/>
                  </a:lnTo>
                  <a:lnTo>
                    <a:pt x="73" y="119"/>
                  </a:lnTo>
                  <a:lnTo>
                    <a:pt x="69" y="116"/>
                  </a:lnTo>
                  <a:lnTo>
                    <a:pt x="67" y="116"/>
                  </a:lnTo>
                  <a:lnTo>
                    <a:pt x="67" y="114"/>
                  </a:lnTo>
                  <a:lnTo>
                    <a:pt x="69" y="114"/>
                  </a:lnTo>
                  <a:lnTo>
                    <a:pt x="69" y="112"/>
                  </a:lnTo>
                  <a:lnTo>
                    <a:pt x="67" y="112"/>
                  </a:lnTo>
                  <a:lnTo>
                    <a:pt x="67" y="112"/>
                  </a:lnTo>
                  <a:lnTo>
                    <a:pt x="65" y="112"/>
                  </a:lnTo>
                  <a:lnTo>
                    <a:pt x="65" y="112"/>
                  </a:lnTo>
                  <a:lnTo>
                    <a:pt x="63" y="112"/>
                  </a:lnTo>
                  <a:lnTo>
                    <a:pt x="62" y="112"/>
                  </a:lnTo>
                  <a:lnTo>
                    <a:pt x="62" y="112"/>
                  </a:lnTo>
                  <a:lnTo>
                    <a:pt x="62" y="112"/>
                  </a:lnTo>
                  <a:lnTo>
                    <a:pt x="62" y="112"/>
                  </a:lnTo>
                  <a:lnTo>
                    <a:pt x="62" y="112"/>
                  </a:lnTo>
                  <a:lnTo>
                    <a:pt x="54" y="108"/>
                  </a:lnTo>
                  <a:lnTo>
                    <a:pt x="53" y="108"/>
                  </a:lnTo>
                  <a:lnTo>
                    <a:pt x="53" y="110"/>
                  </a:lnTo>
                  <a:lnTo>
                    <a:pt x="51" y="112"/>
                  </a:lnTo>
                  <a:lnTo>
                    <a:pt x="51" y="112"/>
                  </a:lnTo>
                  <a:lnTo>
                    <a:pt x="51" y="112"/>
                  </a:lnTo>
                  <a:lnTo>
                    <a:pt x="47" y="112"/>
                  </a:lnTo>
                  <a:lnTo>
                    <a:pt x="47" y="110"/>
                  </a:lnTo>
                  <a:lnTo>
                    <a:pt x="47" y="110"/>
                  </a:lnTo>
                  <a:lnTo>
                    <a:pt x="47" y="110"/>
                  </a:lnTo>
                  <a:lnTo>
                    <a:pt x="47" y="110"/>
                  </a:lnTo>
                  <a:lnTo>
                    <a:pt x="47" y="110"/>
                  </a:lnTo>
                  <a:lnTo>
                    <a:pt x="47" y="108"/>
                  </a:lnTo>
                  <a:lnTo>
                    <a:pt x="47" y="108"/>
                  </a:lnTo>
                  <a:lnTo>
                    <a:pt x="47" y="108"/>
                  </a:lnTo>
                  <a:lnTo>
                    <a:pt x="47" y="108"/>
                  </a:lnTo>
                  <a:lnTo>
                    <a:pt x="45" y="108"/>
                  </a:lnTo>
                  <a:lnTo>
                    <a:pt x="45" y="108"/>
                  </a:lnTo>
                  <a:lnTo>
                    <a:pt x="45" y="108"/>
                  </a:lnTo>
                  <a:lnTo>
                    <a:pt x="45" y="108"/>
                  </a:lnTo>
                  <a:lnTo>
                    <a:pt x="45" y="110"/>
                  </a:lnTo>
                  <a:lnTo>
                    <a:pt x="45" y="110"/>
                  </a:lnTo>
                  <a:lnTo>
                    <a:pt x="45" y="112"/>
                  </a:lnTo>
                  <a:lnTo>
                    <a:pt x="45" y="114"/>
                  </a:lnTo>
                  <a:lnTo>
                    <a:pt x="45" y="116"/>
                  </a:lnTo>
                  <a:lnTo>
                    <a:pt x="45" y="116"/>
                  </a:lnTo>
                  <a:lnTo>
                    <a:pt x="45" y="116"/>
                  </a:lnTo>
                  <a:lnTo>
                    <a:pt x="47" y="117"/>
                  </a:lnTo>
                  <a:lnTo>
                    <a:pt x="47" y="119"/>
                  </a:lnTo>
                  <a:lnTo>
                    <a:pt x="45" y="119"/>
                  </a:lnTo>
                  <a:lnTo>
                    <a:pt x="45" y="121"/>
                  </a:lnTo>
                  <a:lnTo>
                    <a:pt x="44" y="123"/>
                  </a:lnTo>
                  <a:lnTo>
                    <a:pt x="44" y="123"/>
                  </a:lnTo>
                  <a:lnTo>
                    <a:pt x="44" y="123"/>
                  </a:lnTo>
                  <a:lnTo>
                    <a:pt x="42" y="123"/>
                  </a:lnTo>
                  <a:lnTo>
                    <a:pt x="42" y="125"/>
                  </a:lnTo>
                  <a:lnTo>
                    <a:pt x="42" y="126"/>
                  </a:lnTo>
                  <a:lnTo>
                    <a:pt x="40" y="128"/>
                  </a:lnTo>
                  <a:lnTo>
                    <a:pt x="40" y="128"/>
                  </a:lnTo>
                  <a:lnTo>
                    <a:pt x="36" y="130"/>
                  </a:lnTo>
                  <a:lnTo>
                    <a:pt x="36" y="130"/>
                  </a:lnTo>
                  <a:lnTo>
                    <a:pt x="33" y="130"/>
                  </a:lnTo>
                  <a:lnTo>
                    <a:pt x="33" y="130"/>
                  </a:lnTo>
                  <a:lnTo>
                    <a:pt x="31" y="130"/>
                  </a:lnTo>
                  <a:lnTo>
                    <a:pt x="31" y="130"/>
                  </a:lnTo>
                  <a:lnTo>
                    <a:pt x="33" y="130"/>
                  </a:lnTo>
                  <a:lnTo>
                    <a:pt x="33" y="128"/>
                  </a:lnTo>
                  <a:lnTo>
                    <a:pt x="33" y="128"/>
                  </a:lnTo>
                  <a:lnTo>
                    <a:pt x="33" y="128"/>
                  </a:lnTo>
                  <a:lnTo>
                    <a:pt x="33" y="128"/>
                  </a:lnTo>
                  <a:lnTo>
                    <a:pt x="33" y="128"/>
                  </a:lnTo>
                  <a:lnTo>
                    <a:pt x="33" y="126"/>
                  </a:lnTo>
                  <a:lnTo>
                    <a:pt x="35" y="125"/>
                  </a:lnTo>
                  <a:lnTo>
                    <a:pt x="35" y="123"/>
                  </a:lnTo>
                  <a:lnTo>
                    <a:pt x="33" y="123"/>
                  </a:lnTo>
                  <a:lnTo>
                    <a:pt x="31" y="123"/>
                  </a:lnTo>
                  <a:lnTo>
                    <a:pt x="31" y="125"/>
                  </a:lnTo>
                  <a:lnTo>
                    <a:pt x="31" y="125"/>
                  </a:lnTo>
                  <a:lnTo>
                    <a:pt x="31" y="125"/>
                  </a:lnTo>
                  <a:lnTo>
                    <a:pt x="29" y="123"/>
                  </a:lnTo>
                  <a:lnTo>
                    <a:pt x="29" y="123"/>
                  </a:lnTo>
                  <a:lnTo>
                    <a:pt x="29" y="125"/>
                  </a:lnTo>
                  <a:lnTo>
                    <a:pt x="29" y="125"/>
                  </a:lnTo>
                  <a:lnTo>
                    <a:pt x="27" y="125"/>
                  </a:lnTo>
                  <a:lnTo>
                    <a:pt x="27" y="125"/>
                  </a:lnTo>
                  <a:lnTo>
                    <a:pt x="27" y="123"/>
                  </a:lnTo>
                  <a:lnTo>
                    <a:pt x="27" y="123"/>
                  </a:lnTo>
                  <a:lnTo>
                    <a:pt x="27" y="121"/>
                  </a:lnTo>
                  <a:lnTo>
                    <a:pt x="27" y="121"/>
                  </a:lnTo>
                  <a:lnTo>
                    <a:pt x="27" y="119"/>
                  </a:lnTo>
                  <a:lnTo>
                    <a:pt x="27" y="119"/>
                  </a:lnTo>
                  <a:lnTo>
                    <a:pt x="27" y="119"/>
                  </a:lnTo>
                  <a:lnTo>
                    <a:pt x="26" y="116"/>
                  </a:lnTo>
                  <a:lnTo>
                    <a:pt x="24" y="116"/>
                  </a:lnTo>
                  <a:lnTo>
                    <a:pt x="24" y="116"/>
                  </a:lnTo>
                  <a:lnTo>
                    <a:pt x="24" y="116"/>
                  </a:lnTo>
                  <a:lnTo>
                    <a:pt x="24" y="116"/>
                  </a:lnTo>
                  <a:lnTo>
                    <a:pt x="24" y="116"/>
                  </a:lnTo>
                  <a:lnTo>
                    <a:pt x="24" y="114"/>
                  </a:lnTo>
                  <a:lnTo>
                    <a:pt x="24" y="114"/>
                  </a:lnTo>
                  <a:lnTo>
                    <a:pt x="22" y="114"/>
                  </a:lnTo>
                  <a:lnTo>
                    <a:pt x="22" y="112"/>
                  </a:lnTo>
                  <a:lnTo>
                    <a:pt x="22" y="112"/>
                  </a:lnTo>
                  <a:lnTo>
                    <a:pt x="22" y="110"/>
                  </a:lnTo>
                  <a:lnTo>
                    <a:pt x="20" y="112"/>
                  </a:lnTo>
                  <a:lnTo>
                    <a:pt x="20" y="112"/>
                  </a:lnTo>
                  <a:lnTo>
                    <a:pt x="18" y="112"/>
                  </a:lnTo>
                  <a:lnTo>
                    <a:pt x="17" y="110"/>
                  </a:lnTo>
                  <a:lnTo>
                    <a:pt x="17" y="110"/>
                  </a:lnTo>
                  <a:lnTo>
                    <a:pt x="17" y="112"/>
                  </a:lnTo>
                  <a:lnTo>
                    <a:pt x="15" y="112"/>
                  </a:lnTo>
                  <a:lnTo>
                    <a:pt x="15" y="110"/>
                  </a:lnTo>
                  <a:lnTo>
                    <a:pt x="15" y="110"/>
                  </a:lnTo>
                  <a:lnTo>
                    <a:pt x="15" y="108"/>
                  </a:lnTo>
                  <a:lnTo>
                    <a:pt x="15" y="108"/>
                  </a:lnTo>
                  <a:lnTo>
                    <a:pt x="13" y="108"/>
                  </a:lnTo>
                  <a:lnTo>
                    <a:pt x="13" y="107"/>
                  </a:lnTo>
                  <a:lnTo>
                    <a:pt x="13" y="107"/>
                  </a:lnTo>
                  <a:lnTo>
                    <a:pt x="11" y="108"/>
                  </a:lnTo>
                  <a:lnTo>
                    <a:pt x="11" y="108"/>
                  </a:lnTo>
                  <a:lnTo>
                    <a:pt x="9" y="110"/>
                  </a:lnTo>
                  <a:lnTo>
                    <a:pt x="9" y="112"/>
                  </a:lnTo>
                  <a:lnTo>
                    <a:pt x="8" y="112"/>
                  </a:lnTo>
                  <a:lnTo>
                    <a:pt x="4" y="112"/>
                  </a:lnTo>
                  <a:lnTo>
                    <a:pt x="2" y="112"/>
                  </a:lnTo>
                  <a:lnTo>
                    <a:pt x="2" y="112"/>
                  </a:lnTo>
                  <a:lnTo>
                    <a:pt x="2" y="112"/>
                  </a:lnTo>
                  <a:lnTo>
                    <a:pt x="2" y="112"/>
                  </a:lnTo>
                  <a:lnTo>
                    <a:pt x="2" y="114"/>
                  </a:lnTo>
                  <a:lnTo>
                    <a:pt x="4" y="116"/>
                  </a:lnTo>
                  <a:lnTo>
                    <a:pt x="6" y="116"/>
                  </a:lnTo>
                  <a:lnTo>
                    <a:pt x="6" y="117"/>
                  </a:lnTo>
                  <a:lnTo>
                    <a:pt x="6" y="121"/>
                  </a:lnTo>
                  <a:lnTo>
                    <a:pt x="6" y="121"/>
                  </a:lnTo>
                  <a:lnTo>
                    <a:pt x="4" y="125"/>
                  </a:lnTo>
                  <a:lnTo>
                    <a:pt x="4" y="125"/>
                  </a:lnTo>
                  <a:lnTo>
                    <a:pt x="4" y="126"/>
                  </a:lnTo>
                  <a:lnTo>
                    <a:pt x="4" y="126"/>
                  </a:lnTo>
                  <a:lnTo>
                    <a:pt x="2" y="128"/>
                  </a:lnTo>
                  <a:lnTo>
                    <a:pt x="0" y="132"/>
                  </a:lnTo>
                  <a:lnTo>
                    <a:pt x="0" y="132"/>
                  </a:lnTo>
                  <a:lnTo>
                    <a:pt x="2" y="134"/>
                  </a:lnTo>
                  <a:lnTo>
                    <a:pt x="0" y="134"/>
                  </a:lnTo>
                  <a:lnTo>
                    <a:pt x="0" y="134"/>
                  </a:lnTo>
                  <a:lnTo>
                    <a:pt x="2" y="136"/>
                  </a:lnTo>
                  <a:lnTo>
                    <a:pt x="2" y="136"/>
                  </a:lnTo>
                  <a:lnTo>
                    <a:pt x="2" y="137"/>
                  </a:lnTo>
                  <a:lnTo>
                    <a:pt x="2" y="137"/>
                  </a:lnTo>
                  <a:lnTo>
                    <a:pt x="2" y="139"/>
                  </a:lnTo>
                  <a:lnTo>
                    <a:pt x="2" y="139"/>
                  </a:lnTo>
                  <a:lnTo>
                    <a:pt x="4" y="141"/>
                  </a:lnTo>
                  <a:lnTo>
                    <a:pt x="4" y="143"/>
                  </a:lnTo>
                  <a:lnTo>
                    <a:pt x="4" y="145"/>
                  </a:lnTo>
                  <a:lnTo>
                    <a:pt x="2" y="146"/>
                  </a:lnTo>
                  <a:lnTo>
                    <a:pt x="4" y="146"/>
                  </a:lnTo>
                  <a:lnTo>
                    <a:pt x="6" y="146"/>
                  </a:lnTo>
                  <a:lnTo>
                    <a:pt x="8" y="146"/>
                  </a:lnTo>
                  <a:lnTo>
                    <a:pt x="17" y="150"/>
                  </a:lnTo>
                  <a:lnTo>
                    <a:pt x="17" y="150"/>
                  </a:lnTo>
                  <a:lnTo>
                    <a:pt x="17" y="150"/>
                  </a:lnTo>
                  <a:lnTo>
                    <a:pt x="17" y="150"/>
                  </a:lnTo>
                  <a:lnTo>
                    <a:pt x="17" y="150"/>
                  </a:lnTo>
                  <a:lnTo>
                    <a:pt x="17" y="152"/>
                  </a:lnTo>
                  <a:lnTo>
                    <a:pt x="17" y="152"/>
                  </a:lnTo>
                  <a:lnTo>
                    <a:pt x="17" y="154"/>
                  </a:lnTo>
                  <a:lnTo>
                    <a:pt x="17" y="154"/>
                  </a:lnTo>
                  <a:lnTo>
                    <a:pt x="17" y="155"/>
                  </a:lnTo>
                  <a:lnTo>
                    <a:pt x="18" y="155"/>
                  </a:lnTo>
                  <a:lnTo>
                    <a:pt x="18" y="157"/>
                  </a:lnTo>
                  <a:lnTo>
                    <a:pt x="24" y="159"/>
                  </a:lnTo>
                  <a:lnTo>
                    <a:pt x="26" y="161"/>
                  </a:lnTo>
                  <a:lnTo>
                    <a:pt x="27" y="161"/>
                  </a:lnTo>
                  <a:lnTo>
                    <a:pt x="29" y="163"/>
                  </a:lnTo>
                  <a:lnTo>
                    <a:pt x="31" y="163"/>
                  </a:lnTo>
                  <a:lnTo>
                    <a:pt x="31" y="163"/>
                  </a:lnTo>
                  <a:lnTo>
                    <a:pt x="31" y="161"/>
                  </a:lnTo>
                  <a:lnTo>
                    <a:pt x="35" y="161"/>
                  </a:lnTo>
                  <a:lnTo>
                    <a:pt x="35" y="159"/>
                  </a:lnTo>
                  <a:lnTo>
                    <a:pt x="35" y="159"/>
                  </a:lnTo>
                  <a:lnTo>
                    <a:pt x="35" y="159"/>
                  </a:lnTo>
                  <a:lnTo>
                    <a:pt x="35" y="157"/>
                  </a:lnTo>
                  <a:lnTo>
                    <a:pt x="36" y="155"/>
                  </a:lnTo>
                  <a:lnTo>
                    <a:pt x="36" y="155"/>
                  </a:lnTo>
                  <a:lnTo>
                    <a:pt x="38" y="157"/>
                  </a:lnTo>
                  <a:lnTo>
                    <a:pt x="38" y="157"/>
                  </a:lnTo>
                  <a:lnTo>
                    <a:pt x="38" y="155"/>
                  </a:lnTo>
                  <a:lnTo>
                    <a:pt x="40" y="154"/>
                  </a:lnTo>
                  <a:lnTo>
                    <a:pt x="40" y="152"/>
                  </a:lnTo>
                  <a:lnTo>
                    <a:pt x="42" y="152"/>
                  </a:lnTo>
                  <a:lnTo>
                    <a:pt x="42" y="152"/>
                  </a:lnTo>
                  <a:lnTo>
                    <a:pt x="44" y="152"/>
                  </a:lnTo>
                  <a:lnTo>
                    <a:pt x="44" y="152"/>
                  </a:lnTo>
                  <a:lnTo>
                    <a:pt x="44" y="152"/>
                  </a:lnTo>
                  <a:lnTo>
                    <a:pt x="44" y="152"/>
                  </a:lnTo>
                  <a:lnTo>
                    <a:pt x="44" y="152"/>
                  </a:lnTo>
                  <a:lnTo>
                    <a:pt x="45" y="154"/>
                  </a:lnTo>
                  <a:lnTo>
                    <a:pt x="47" y="155"/>
                  </a:lnTo>
                  <a:lnTo>
                    <a:pt x="47" y="155"/>
                  </a:lnTo>
                  <a:lnTo>
                    <a:pt x="47" y="157"/>
                  </a:lnTo>
                  <a:lnTo>
                    <a:pt x="47" y="159"/>
                  </a:lnTo>
                  <a:lnTo>
                    <a:pt x="47" y="161"/>
                  </a:lnTo>
                  <a:lnTo>
                    <a:pt x="49" y="163"/>
                  </a:lnTo>
                  <a:lnTo>
                    <a:pt x="51" y="163"/>
                  </a:lnTo>
                  <a:lnTo>
                    <a:pt x="56" y="161"/>
                  </a:lnTo>
                  <a:lnTo>
                    <a:pt x="56" y="161"/>
                  </a:lnTo>
                  <a:lnTo>
                    <a:pt x="56" y="161"/>
                  </a:lnTo>
                  <a:lnTo>
                    <a:pt x="62" y="163"/>
                  </a:lnTo>
                  <a:lnTo>
                    <a:pt x="62" y="164"/>
                  </a:lnTo>
                  <a:lnTo>
                    <a:pt x="62" y="164"/>
                  </a:lnTo>
                  <a:lnTo>
                    <a:pt x="60" y="164"/>
                  </a:lnTo>
                  <a:lnTo>
                    <a:pt x="60" y="166"/>
                  </a:lnTo>
                  <a:lnTo>
                    <a:pt x="60" y="166"/>
                  </a:lnTo>
                  <a:lnTo>
                    <a:pt x="60" y="166"/>
                  </a:lnTo>
                  <a:lnTo>
                    <a:pt x="62" y="166"/>
                  </a:lnTo>
                  <a:lnTo>
                    <a:pt x="62" y="166"/>
                  </a:lnTo>
                  <a:lnTo>
                    <a:pt x="63" y="166"/>
                  </a:lnTo>
                  <a:lnTo>
                    <a:pt x="63" y="166"/>
                  </a:lnTo>
                  <a:lnTo>
                    <a:pt x="65" y="166"/>
                  </a:lnTo>
                  <a:lnTo>
                    <a:pt x="65" y="166"/>
                  </a:lnTo>
                  <a:lnTo>
                    <a:pt x="65" y="166"/>
                  </a:lnTo>
                  <a:lnTo>
                    <a:pt x="67" y="168"/>
                  </a:lnTo>
                  <a:lnTo>
                    <a:pt x="67" y="168"/>
                  </a:lnTo>
                  <a:lnTo>
                    <a:pt x="67" y="168"/>
                  </a:lnTo>
                  <a:lnTo>
                    <a:pt x="69" y="168"/>
                  </a:lnTo>
                  <a:lnTo>
                    <a:pt x="71" y="168"/>
                  </a:lnTo>
                  <a:lnTo>
                    <a:pt x="73" y="168"/>
                  </a:lnTo>
                  <a:lnTo>
                    <a:pt x="73" y="168"/>
                  </a:lnTo>
                  <a:lnTo>
                    <a:pt x="74" y="168"/>
                  </a:lnTo>
                  <a:lnTo>
                    <a:pt x="74" y="166"/>
                  </a:lnTo>
                  <a:lnTo>
                    <a:pt x="76" y="164"/>
                  </a:lnTo>
                  <a:lnTo>
                    <a:pt x="76" y="164"/>
                  </a:lnTo>
                  <a:lnTo>
                    <a:pt x="76" y="164"/>
                  </a:lnTo>
                  <a:lnTo>
                    <a:pt x="76" y="164"/>
                  </a:lnTo>
                  <a:lnTo>
                    <a:pt x="76" y="164"/>
                  </a:lnTo>
                  <a:lnTo>
                    <a:pt x="76" y="163"/>
                  </a:lnTo>
                  <a:lnTo>
                    <a:pt x="76" y="163"/>
                  </a:lnTo>
                  <a:lnTo>
                    <a:pt x="78" y="161"/>
                  </a:lnTo>
                  <a:lnTo>
                    <a:pt x="78" y="157"/>
                  </a:lnTo>
                  <a:lnTo>
                    <a:pt x="78" y="157"/>
                  </a:lnTo>
                  <a:lnTo>
                    <a:pt x="82" y="154"/>
                  </a:lnTo>
                  <a:lnTo>
                    <a:pt x="83" y="154"/>
                  </a:lnTo>
                  <a:lnTo>
                    <a:pt x="87" y="152"/>
                  </a:lnTo>
                  <a:lnTo>
                    <a:pt x="89" y="152"/>
                  </a:lnTo>
                  <a:lnTo>
                    <a:pt x="91" y="152"/>
                  </a:lnTo>
                  <a:lnTo>
                    <a:pt x="92" y="154"/>
                  </a:lnTo>
                  <a:lnTo>
                    <a:pt x="94" y="154"/>
                  </a:lnTo>
                  <a:lnTo>
                    <a:pt x="96" y="152"/>
                  </a:lnTo>
                  <a:lnTo>
                    <a:pt x="96" y="152"/>
                  </a:lnTo>
                  <a:lnTo>
                    <a:pt x="96" y="150"/>
                  </a:lnTo>
                  <a:lnTo>
                    <a:pt x="98" y="150"/>
                  </a:lnTo>
                  <a:lnTo>
                    <a:pt x="98" y="150"/>
                  </a:lnTo>
                  <a:lnTo>
                    <a:pt x="98" y="150"/>
                  </a:lnTo>
                  <a:lnTo>
                    <a:pt x="100" y="150"/>
                  </a:lnTo>
                  <a:lnTo>
                    <a:pt x="100" y="150"/>
                  </a:lnTo>
                  <a:lnTo>
                    <a:pt x="100" y="152"/>
                  </a:lnTo>
                  <a:lnTo>
                    <a:pt x="100" y="152"/>
                  </a:lnTo>
                  <a:lnTo>
                    <a:pt x="100" y="152"/>
                  </a:lnTo>
                  <a:lnTo>
                    <a:pt x="101" y="152"/>
                  </a:lnTo>
                  <a:lnTo>
                    <a:pt x="101" y="152"/>
                  </a:lnTo>
                  <a:lnTo>
                    <a:pt x="101" y="152"/>
                  </a:lnTo>
                  <a:lnTo>
                    <a:pt x="101" y="152"/>
                  </a:lnTo>
                  <a:lnTo>
                    <a:pt x="101" y="152"/>
                  </a:lnTo>
                  <a:lnTo>
                    <a:pt x="103" y="150"/>
                  </a:lnTo>
                  <a:lnTo>
                    <a:pt x="103" y="150"/>
                  </a:lnTo>
                  <a:lnTo>
                    <a:pt x="107" y="152"/>
                  </a:lnTo>
                  <a:lnTo>
                    <a:pt x="107" y="152"/>
                  </a:lnTo>
                  <a:lnTo>
                    <a:pt x="107" y="152"/>
                  </a:lnTo>
                  <a:lnTo>
                    <a:pt x="107" y="152"/>
                  </a:lnTo>
                  <a:lnTo>
                    <a:pt x="107" y="152"/>
                  </a:lnTo>
                  <a:lnTo>
                    <a:pt x="109" y="152"/>
                  </a:lnTo>
                  <a:lnTo>
                    <a:pt x="110" y="152"/>
                  </a:lnTo>
                  <a:lnTo>
                    <a:pt x="110" y="154"/>
                  </a:lnTo>
                  <a:lnTo>
                    <a:pt x="110" y="152"/>
                  </a:lnTo>
                  <a:lnTo>
                    <a:pt x="112" y="152"/>
                  </a:lnTo>
                  <a:lnTo>
                    <a:pt x="112" y="152"/>
                  </a:lnTo>
                  <a:lnTo>
                    <a:pt x="116" y="152"/>
                  </a:lnTo>
                  <a:lnTo>
                    <a:pt x="118" y="150"/>
                  </a:lnTo>
                  <a:lnTo>
                    <a:pt x="119" y="148"/>
                  </a:lnTo>
                  <a:lnTo>
                    <a:pt x="121" y="148"/>
                  </a:lnTo>
                  <a:lnTo>
                    <a:pt x="125" y="148"/>
                  </a:lnTo>
                  <a:lnTo>
                    <a:pt x="130" y="145"/>
                  </a:lnTo>
                  <a:lnTo>
                    <a:pt x="130" y="145"/>
                  </a:lnTo>
                  <a:lnTo>
                    <a:pt x="134" y="145"/>
                  </a:lnTo>
                  <a:lnTo>
                    <a:pt x="134" y="145"/>
                  </a:lnTo>
                  <a:lnTo>
                    <a:pt x="134" y="146"/>
                  </a:lnTo>
                  <a:lnTo>
                    <a:pt x="134" y="146"/>
                  </a:lnTo>
                  <a:lnTo>
                    <a:pt x="134" y="148"/>
                  </a:lnTo>
                  <a:lnTo>
                    <a:pt x="130" y="150"/>
                  </a:lnTo>
                  <a:lnTo>
                    <a:pt x="130" y="152"/>
                  </a:lnTo>
                  <a:lnTo>
                    <a:pt x="130" y="152"/>
                  </a:lnTo>
                  <a:lnTo>
                    <a:pt x="130" y="154"/>
                  </a:lnTo>
                  <a:lnTo>
                    <a:pt x="130" y="154"/>
                  </a:lnTo>
                  <a:lnTo>
                    <a:pt x="130" y="155"/>
                  </a:lnTo>
                  <a:lnTo>
                    <a:pt x="130" y="155"/>
                  </a:lnTo>
                  <a:lnTo>
                    <a:pt x="130" y="157"/>
                  </a:lnTo>
                  <a:lnTo>
                    <a:pt x="130" y="157"/>
                  </a:lnTo>
                  <a:lnTo>
                    <a:pt x="130" y="157"/>
                  </a:lnTo>
                  <a:lnTo>
                    <a:pt x="132" y="157"/>
                  </a:lnTo>
                  <a:lnTo>
                    <a:pt x="132" y="157"/>
                  </a:lnTo>
                  <a:lnTo>
                    <a:pt x="134" y="159"/>
                  </a:lnTo>
                  <a:lnTo>
                    <a:pt x="134" y="159"/>
                  </a:lnTo>
                  <a:lnTo>
                    <a:pt x="134" y="159"/>
                  </a:lnTo>
                  <a:lnTo>
                    <a:pt x="134" y="159"/>
                  </a:lnTo>
                  <a:lnTo>
                    <a:pt x="136" y="159"/>
                  </a:lnTo>
                  <a:lnTo>
                    <a:pt x="138" y="161"/>
                  </a:lnTo>
                  <a:lnTo>
                    <a:pt x="138" y="163"/>
                  </a:lnTo>
                  <a:lnTo>
                    <a:pt x="138" y="163"/>
                  </a:lnTo>
                  <a:lnTo>
                    <a:pt x="138" y="163"/>
                  </a:lnTo>
                  <a:lnTo>
                    <a:pt x="138" y="164"/>
                  </a:lnTo>
                  <a:lnTo>
                    <a:pt x="138" y="164"/>
                  </a:lnTo>
                  <a:lnTo>
                    <a:pt x="138" y="166"/>
                  </a:lnTo>
                  <a:lnTo>
                    <a:pt x="138" y="166"/>
                  </a:lnTo>
                  <a:lnTo>
                    <a:pt x="138" y="166"/>
                  </a:lnTo>
                  <a:lnTo>
                    <a:pt x="138" y="166"/>
                  </a:lnTo>
                  <a:lnTo>
                    <a:pt x="139" y="166"/>
                  </a:lnTo>
                  <a:lnTo>
                    <a:pt x="141" y="168"/>
                  </a:lnTo>
                  <a:lnTo>
                    <a:pt x="141" y="168"/>
                  </a:lnTo>
                  <a:lnTo>
                    <a:pt x="141" y="170"/>
                  </a:lnTo>
                  <a:lnTo>
                    <a:pt x="143" y="172"/>
                  </a:lnTo>
                  <a:lnTo>
                    <a:pt x="145" y="173"/>
                  </a:lnTo>
                  <a:lnTo>
                    <a:pt x="147" y="173"/>
                  </a:lnTo>
                  <a:lnTo>
                    <a:pt x="148" y="173"/>
                  </a:lnTo>
                  <a:lnTo>
                    <a:pt x="148" y="175"/>
                  </a:lnTo>
                  <a:lnTo>
                    <a:pt x="150" y="175"/>
                  </a:lnTo>
                  <a:lnTo>
                    <a:pt x="152" y="175"/>
                  </a:lnTo>
                  <a:lnTo>
                    <a:pt x="152" y="175"/>
                  </a:lnTo>
                  <a:lnTo>
                    <a:pt x="156" y="175"/>
                  </a:lnTo>
                  <a:lnTo>
                    <a:pt x="157" y="175"/>
                  </a:lnTo>
                  <a:lnTo>
                    <a:pt x="157" y="175"/>
                  </a:lnTo>
                  <a:lnTo>
                    <a:pt x="157" y="177"/>
                  </a:lnTo>
                  <a:lnTo>
                    <a:pt x="159" y="177"/>
                  </a:lnTo>
                  <a:lnTo>
                    <a:pt x="159" y="177"/>
                  </a:lnTo>
                  <a:lnTo>
                    <a:pt x="159" y="177"/>
                  </a:lnTo>
                  <a:lnTo>
                    <a:pt x="161" y="177"/>
                  </a:lnTo>
                  <a:lnTo>
                    <a:pt x="161" y="177"/>
                  </a:lnTo>
                  <a:lnTo>
                    <a:pt x="161" y="177"/>
                  </a:lnTo>
                  <a:lnTo>
                    <a:pt x="163" y="177"/>
                  </a:lnTo>
                  <a:lnTo>
                    <a:pt x="166" y="179"/>
                  </a:lnTo>
                  <a:lnTo>
                    <a:pt x="177" y="181"/>
                  </a:lnTo>
                  <a:lnTo>
                    <a:pt x="181" y="181"/>
                  </a:lnTo>
                  <a:lnTo>
                    <a:pt x="184" y="182"/>
                  </a:lnTo>
                  <a:lnTo>
                    <a:pt x="186" y="182"/>
                  </a:lnTo>
                  <a:lnTo>
                    <a:pt x="188" y="182"/>
                  </a:lnTo>
                  <a:lnTo>
                    <a:pt x="194" y="182"/>
                  </a:lnTo>
                  <a:lnTo>
                    <a:pt x="195" y="182"/>
                  </a:lnTo>
                  <a:lnTo>
                    <a:pt x="197" y="182"/>
                  </a:lnTo>
                  <a:lnTo>
                    <a:pt x="199" y="182"/>
                  </a:lnTo>
                  <a:lnTo>
                    <a:pt x="199" y="184"/>
                  </a:lnTo>
                  <a:lnTo>
                    <a:pt x="199" y="184"/>
                  </a:lnTo>
                  <a:lnTo>
                    <a:pt x="201" y="184"/>
                  </a:lnTo>
                  <a:lnTo>
                    <a:pt x="208" y="186"/>
                  </a:lnTo>
                  <a:lnTo>
                    <a:pt x="208" y="186"/>
                  </a:lnTo>
                  <a:lnTo>
                    <a:pt x="210" y="186"/>
                  </a:lnTo>
                  <a:lnTo>
                    <a:pt x="210" y="186"/>
                  </a:lnTo>
                  <a:lnTo>
                    <a:pt x="213" y="186"/>
                  </a:lnTo>
                  <a:lnTo>
                    <a:pt x="213" y="186"/>
                  </a:lnTo>
                  <a:lnTo>
                    <a:pt x="217" y="186"/>
                  </a:lnTo>
                  <a:lnTo>
                    <a:pt x="219" y="186"/>
                  </a:lnTo>
                  <a:lnTo>
                    <a:pt x="222" y="188"/>
                  </a:lnTo>
                  <a:lnTo>
                    <a:pt x="224" y="188"/>
                  </a:lnTo>
                  <a:lnTo>
                    <a:pt x="224" y="188"/>
                  </a:lnTo>
                  <a:lnTo>
                    <a:pt x="226" y="188"/>
                  </a:lnTo>
                  <a:lnTo>
                    <a:pt x="226" y="188"/>
                  </a:lnTo>
                  <a:lnTo>
                    <a:pt x="228" y="188"/>
                  </a:lnTo>
                  <a:lnTo>
                    <a:pt x="228" y="190"/>
                  </a:lnTo>
                  <a:lnTo>
                    <a:pt x="231" y="192"/>
                  </a:lnTo>
                  <a:lnTo>
                    <a:pt x="231" y="192"/>
                  </a:lnTo>
                  <a:lnTo>
                    <a:pt x="231" y="192"/>
                  </a:lnTo>
                  <a:lnTo>
                    <a:pt x="237" y="192"/>
                  </a:lnTo>
                  <a:lnTo>
                    <a:pt x="242" y="192"/>
                  </a:lnTo>
                  <a:lnTo>
                    <a:pt x="244" y="192"/>
                  </a:lnTo>
                  <a:lnTo>
                    <a:pt x="244" y="192"/>
                  </a:lnTo>
                  <a:lnTo>
                    <a:pt x="244" y="192"/>
                  </a:lnTo>
                  <a:lnTo>
                    <a:pt x="244" y="192"/>
                  </a:lnTo>
                  <a:lnTo>
                    <a:pt x="246" y="193"/>
                  </a:lnTo>
                  <a:lnTo>
                    <a:pt x="246" y="193"/>
                  </a:lnTo>
                  <a:lnTo>
                    <a:pt x="246" y="193"/>
                  </a:lnTo>
                  <a:lnTo>
                    <a:pt x="248" y="193"/>
                  </a:lnTo>
                  <a:lnTo>
                    <a:pt x="249" y="193"/>
                  </a:lnTo>
                  <a:lnTo>
                    <a:pt x="249" y="193"/>
                  </a:lnTo>
                  <a:lnTo>
                    <a:pt x="251" y="195"/>
                  </a:lnTo>
                  <a:lnTo>
                    <a:pt x="251" y="195"/>
                  </a:lnTo>
                  <a:lnTo>
                    <a:pt x="251" y="195"/>
                  </a:lnTo>
                  <a:lnTo>
                    <a:pt x="253" y="195"/>
                  </a:lnTo>
                  <a:lnTo>
                    <a:pt x="253" y="195"/>
                  </a:lnTo>
                  <a:lnTo>
                    <a:pt x="253" y="193"/>
                  </a:lnTo>
                  <a:lnTo>
                    <a:pt x="253" y="192"/>
                  </a:lnTo>
                  <a:lnTo>
                    <a:pt x="255" y="192"/>
                  </a:lnTo>
                  <a:lnTo>
                    <a:pt x="255" y="192"/>
                  </a:lnTo>
                  <a:lnTo>
                    <a:pt x="255" y="192"/>
                  </a:lnTo>
                  <a:lnTo>
                    <a:pt x="257" y="192"/>
                  </a:lnTo>
                  <a:lnTo>
                    <a:pt x="257" y="190"/>
                  </a:lnTo>
                  <a:lnTo>
                    <a:pt x="257" y="190"/>
                  </a:lnTo>
                  <a:lnTo>
                    <a:pt x="259" y="190"/>
                  </a:lnTo>
                  <a:lnTo>
                    <a:pt x="259" y="190"/>
                  </a:lnTo>
                  <a:lnTo>
                    <a:pt x="259" y="190"/>
                  </a:lnTo>
                  <a:lnTo>
                    <a:pt x="259" y="188"/>
                  </a:lnTo>
                  <a:lnTo>
                    <a:pt x="259" y="188"/>
                  </a:lnTo>
                  <a:lnTo>
                    <a:pt x="260" y="188"/>
                  </a:lnTo>
                  <a:lnTo>
                    <a:pt x="260" y="188"/>
                  </a:lnTo>
                  <a:lnTo>
                    <a:pt x="260" y="188"/>
                  </a:lnTo>
                  <a:lnTo>
                    <a:pt x="262" y="188"/>
                  </a:lnTo>
                  <a:lnTo>
                    <a:pt x="264" y="186"/>
                  </a:lnTo>
                  <a:lnTo>
                    <a:pt x="264" y="186"/>
                  </a:lnTo>
                  <a:lnTo>
                    <a:pt x="264" y="186"/>
                  </a:lnTo>
                  <a:lnTo>
                    <a:pt x="264" y="184"/>
                  </a:lnTo>
                  <a:lnTo>
                    <a:pt x="266" y="182"/>
                  </a:lnTo>
                  <a:lnTo>
                    <a:pt x="266" y="182"/>
                  </a:lnTo>
                  <a:lnTo>
                    <a:pt x="266" y="181"/>
                  </a:lnTo>
                  <a:lnTo>
                    <a:pt x="268" y="179"/>
                  </a:lnTo>
                  <a:lnTo>
                    <a:pt x="268" y="179"/>
                  </a:lnTo>
                  <a:lnTo>
                    <a:pt x="268" y="179"/>
                  </a:lnTo>
                  <a:lnTo>
                    <a:pt x="269" y="179"/>
                  </a:lnTo>
                  <a:lnTo>
                    <a:pt x="269" y="179"/>
                  </a:lnTo>
                  <a:lnTo>
                    <a:pt x="269" y="179"/>
                  </a:lnTo>
                  <a:lnTo>
                    <a:pt x="271" y="179"/>
                  </a:lnTo>
                  <a:lnTo>
                    <a:pt x="271" y="179"/>
                  </a:lnTo>
                  <a:lnTo>
                    <a:pt x="273" y="181"/>
                  </a:lnTo>
                  <a:lnTo>
                    <a:pt x="275" y="177"/>
                  </a:lnTo>
                  <a:lnTo>
                    <a:pt x="277" y="177"/>
                  </a:lnTo>
                  <a:lnTo>
                    <a:pt x="278" y="177"/>
                  </a:lnTo>
                  <a:lnTo>
                    <a:pt x="280" y="177"/>
                  </a:lnTo>
                  <a:lnTo>
                    <a:pt x="282" y="177"/>
                  </a:lnTo>
                  <a:lnTo>
                    <a:pt x="284" y="177"/>
                  </a:lnTo>
                  <a:lnTo>
                    <a:pt x="291" y="177"/>
                  </a:lnTo>
                  <a:lnTo>
                    <a:pt x="293" y="177"/>
                  </a:lnTo>
                  <a:lnTo>
                    <a:pt x="295" y="177"/>
                  </a:lnTo>
                  <a:lnTo>
                    <a:pt x="296" y="177"/>
                  </a:lnTo>
                  <a:lnTo>
                    <a:pt x="296" y="179"/>
                  </a:lnTo>
                  <a:lnTo>
                    <a:pt x="296" y="179"/>
                  </a:lnTo>
                  <a:lnTo>
                    <a:pt x="298" y="179"/>
                  </a:lnTo>
                  <a:lnTo>
                    <a:pt x="300" y="177"/>
                  </a:lnTo>
                  <a:lnTo>
                    <a:pt x="300" y="177"/>
                  </a:lnTo>
                  <a:lnTo>
                    <a:pt x="300" y="177"/>
                  </a:lnTo>
                  <a:lnTo>
                    <a:pt x="300" y="177"/>
                  </a:lnTo>
                  <a:lnTo>
                    <a:pt x="300" y="177"/>
                  </a:lnTo>
                  <a:lnTo>
                    <a:pt x="300" y="175"/>
                  </a:lnTo>
                  <a:lnTo>
                    <a:pt x="302" y="175"/>
                  </a:lnTo>
                  <a:lnTo>
                    <a:pt x="302" y="173"/>
                  </a:lnTo>
                  <a:lnTo>
                    <a:pt x="304" y="173"/>
                  </a:lnTo>
                  <a:lnTo>
                    <a:pt x="304" y="175"/>
                  </a:lnTo>
                  <a:lnTo>
                    <a:pt x="305" y="173"/>
                  </a:lnTo>
                  <a:lnTo>
                    <a:pt x="305" y="173"/>
                  </a:lnTo>
                  <a:lnTo>
                    <a:pt x="305" y="173"/>
                  </a:lnTo>
                  <a:lnTo>
                    <a:pt x="305" y="173"/>
                  </a:lnTo>
                  <a:lnTo>
                    <a:pt x="305" y="172"/>
                  </a:lnTo>
                  <a:lnTo>
                    <a:pt x="305" y="172"/>
                  </a:lnTo>
                  <a:lnTo>
                    <a:pt x="307" y="172"/>
                  </a:lnTo>
                  <a:lnTo>
                    <a:pt x="311" y="172"/>
                  </a:lnTo>
                  <a:lnTo>
                    <a:pt x="313" y="172"/>
                  </a:lnTo>
                  <a:lnTo>
                    <a:pt x="313" y="172"/>
                  </a:lnTo>
                  <a:lnTo>
                    <a:pt x="314" y="172"/>
                  </a:lnTo>
                  <a:lnTo>
                    <a:pt x="316" y="172"/>
                  </a:lnTo>
                  <a:lnTo>
                    <a:pt x="318" y="172"/>
                  </a:lnTo>
                  <a:lnTo>
                    <a:pt x="322" y="173"/>
                  </a:lnTo>
                  <a:lnTo>
                    <a:pt x="324" y="173"/>
                  </a:lnTo>
                  <a:lnTo>
                    <a:pt x="324" y="173"/>
                  </a:lnTo>
                  <a:lnTo>
                    <a:pt x="325" y="175"/>
                  </a:lnTo>
                  <a:lnTo>
                    <a:pt x="325" y="175"/>
                  </a:lnTo>
                  <a:lnTo>
                    <a:pt x="325" y="175"/>
                  </a:lnTo>
                  <a:lnTo>
                    <a:pt x="325" y="173"/>
                  </a:lnTo>
                  <a:lnTo>
                    <a:pt x="324" y="172"/>
                  </a:lnTo>
                  <a:lnTo>
                    <a:pt x="324" y="172"/>
                  </a:lnTo>
                  <a:lnTo>
                    <a:pt x="324" y="170"/>
                  </a:lnTo>
                  <a:lnTo>
                    <a:pt x="324" y="168"/>
                  </a:lnTo>
                  <a:lnTo>
                    <a:pt x="324" y="166"/>
                  </a:lnTo>
                  <a:lnTo>
                    <a:pt x="324" y="166"/>
                  </a:lnTo>
                  <a:lnTo>
                    <a:pt x="324" y="164"/>
                  </a:lnTo>
                  <a:lnTo>
                    <a:pt x="324" y="164"/>
                  </a:lnTo>
                  <a:lnTo>
                    <a:pt x="324" y="164"/>
                  </a:lnTo>
                  <a:lnTo>
                    <a:pt x="324" y="164"/>
                  </a:lnTo>
                  <a:lnTo>
                    <a:pt x="324" y="163"/>
                  </a:lnTo>
                  <a:lnTo>
                    <a:pt x="324" y="163"/>
                  </a:lnTo>
                  <a:lnTo>
                    <a:pt x="325" y="163"/>
                  </a:lnTo>
                  <a:lnTo>
                    <a:pt x="325" y="163"/>
                  </a:lnTo>
                  <a:lnTo>
                    <a:pt x="327" y="163"/>
                  </a:lnTo>
                  <a:lnTo>
                    <a:pt x="329" y="161"/>
                  </a:lnTo>
                  <a:lnTo>
                    <a:pt x="329" y="161"/>
                  </a:lnTo>
                  <a:lnTo>
                    <a:pt x="331" y="159"/>
                  </a:lnTo>
                  <a:lnTo>
                    <a:pt x="333" y="157"/>
                  </a:lnTo>
                  <a:lnTo>
                    <a:pt x="333" y="157"/>
                  </a:lnTo>
                  <a:lnTo>
                    <a:pt x="334" y="155"/>
                  </a:lnTo>
                  <a:lnTo>
                    <a:pt x="334" y="155"/>
                  </a:lnTo>
                  <a:lnTo>
                    <a:pt x="336" y="155"/>
                  </a:lnTo>
                  <a:lnTo>
                    <a:pt x="336" y="154"/>
                  </a:lnTo>
                  <a:lnTo>
                    <a:pt x="336" y="154"/>
                  </a:lnTo>
                  <a:lnTo>
                    <a:pt x="336" y="154"/>
                  </a:lnTo>
                  <a:lnTo>
                    <a:pt x="336" y="154"/>
                  </a:lnTo>
                  <a:lnTo>
                    <a:pt x="336" y="154"/>
                  </a:lnTo>
                  <a:lnTo>
                    <a:pt x="336" y="152"/>
                  </a:lnTo>
                  <a:lnTo>
                    <a:pt x="338" y="152"/>
                  </a:lnTo>
                  <a:lnTo>
                    <a:pt x="338" y="152"/>
                  </a:lnTo>
                  <a:lnTo>
                    <a:pt x="338" y="150"/>
                  </a:lnTo>
                  <a:lnTo>
                    <a:pt x="338" y="150"/>
                  </a:lnTo>
                  <a:lnTo>
                    <a:pt x="340" y="150"/>
                  </a:lnTo>
                  <a:lnTo>
                    <a:pt x="343" y="150"/>
                  </a:lnTo>
                  <a:lnTo>
                    <a:pt x="343" y="150"/>
                  </a:lnTo>
                  <a:lnTo>
                    <a:pt x="345" y="152"/>
                  </a:lnTo>
                  <a:lnTo>
                    <a:pt x="345" y="152"/>
                  </a:lnTo>
                  <a:lnTo>
                    <a:pt x="345" y="152"/>
                  </a:lnTo>
                  <a:lnTo>
                    <a:pt x="345" y="152"/>
                  </a:lnTo>
                  <a:lnTo>
                    <a:pt x="345" y="152"/>
                  </a:lnTo>
                  <a:lnTo>
                    <a:pt x="345" y="152"/>
                  </a:lnTo>
                  <a:lnTo>
                    <a:pt x="347" y="152"/>
                  </a:lnTo>
                  <a:lnTo>
                    <a:pt x="347" y="152"/>
                  </a:lnTo>
                  <a:lnTo>
                    <a:pt x="349" y="150"/>
                  </a:lnTo>
                  <a:lnTo>
                    <a:pt x="349" y="150"/>
                  </a:lnTo>
                  <a:lnTo>
                    <a:pt x="347" y="150"/>
                  </a:lnTo>
                  <a:lnTo>
                    <a:pt x="347" y="148"/>
                  </a:lnTo>
                  <a:lnTo>
                    <a:pt x="345" y="148"/>
                  </a:lnTo>
                  <a:lnTo>
                    <a:pt x="347" y="148"/>
                  </a:lnTo>
                  <a:lnTo>
                    <a:pt x="349" y="148"/>
                  </a:lnTo>
                  <a:lnTo>
                    <a:pt x="349" y="146"/>
                  </a:lnTo>
                  <a:lnTo>
                    <a:pt x="349" y="146"/>
                  </a:lnTo>
                  <a:lnTo>
                    <a:pt x="349" y="146"/>
                  </a:lnTo>
                  <a:lnTo>
                    <a:pt x="349" y="146"/>
                  </a:lnTo>
                  <a:lnTo>
                    <a:pt x="347" y="146"/>
                  </a:lnTo>
                  <a:lnTo>
                    <a:pt x="347" y="145"/>
                  </a:lnTo>
                  <a:lnTo>
                    <a:pt x="347" y="143"/>
                  </a:lnTo>
                  <a:lnTo>
                    <a:pt x="349" y="143"/>
                  </a:lnTo>
                  <a:lnTo>
                    <a:pt x="349" y="141"/>
                  </a:lnTo>
                  <a:lnTo>
                    <a:pt x="351" y="141"/>
                  </a:lnTo>
                  <a:lnTo>
                    <a:pt x="349" y="139"/>
                  </a:lnTo>
                  <a:lnTo>
                    <a:pt x="349" y="139"/>
                  </a:lnTo>
                  <a:lnTo>
                    <a:pt x="347" y="141"/>
                  </a:lnTo>
                  <a:lnTo>
                    <a:pt x="345" y="139"/>
                  </a:lnTo>
                  <a:lnTo>
                    <a:pt x="345" y="139"/>
                  </a:lnTo>
                  <a:lnTo>
                    <a:pt x="347" y="139"/>
                  </a:lnTo>
                  <a:lnTo>
                    <a:pt x="347" y="137"/>
                  </a:lnTo>
                  <a:lnTo>
                    <a:pt x="345" y="137"/>
                  </a:lnTo>
                  <a:lnTo>
                    <a:pt x="345" y="137"/>
                  </a:lnTo>
                  <a:lnTo>
                    <a:pt x="345" y="137"/>
                  </a:lnTo>
                  <a:lnTo>
                    <a:pt x="345" y="137"/>
                  </a:lnTo>
                  <a:lnTo>
                    <a:pt x="345" y="136"/>
                  </a:lnTo>
                  <a:lnTo>
                    <a:pt x="345" y="134"/>
                  </a:lnTo>
                  <a:lnTo>
                    <a:pt x="345" y="134"/>
                  </a:lnTo>
                  <a:lnTo>
                    <a:pt x="345" y="132"/>
                  </a:lnTo>
                  <a:lnTo>
                    <a:pt x="347" y="132"/>
                  </a:lnTo>
                  <a:lnTo>
                    <a:pt x="347" y="132"/>
                  </a:lnTo>
                  <a:lnTo>
                    <a:pt x="349" y="130"/>
                  </a:lnTo>
                  <a:lnTo>
                    <a:pt x="347" y="128"/>
                  </a:lnTo>
                  <a:lnTo>
                    <a:pt x="347" y="126"/>
                  </a:lnTo>
                  <a:lnTo>
                    <a:pt x="345" y="126"/>
                  </a:lnTo>
                  <a:lnTo>
                    <a:pt x="345" y="126"/>
                  </a:lnTo>
                  <a:lnTo>
                    <a:pt x="345" y="125"/>
                  </a:lnTo>
                  <a:lnTo>
                    <a:pt x="345" y="125"/>
                  </a:lnTo>
                  <a:lnTo>
                    <a:pt x="345" y="125"/>
                  </a:lnTo>
                  <a:lnTo>
                    <a:pt x="345" y="125"/>
                  </a:lnTo>
                  <a:lnTo>
                    <a:pt x="345" y="125"/>
                  </a:lnTo>
                  <a:lnTo>
                    <a:pt x="345" y="125"/>
                  </a:lnTo>
                  <a:lnTo>
                    <a:pt x="345" y="121"/>
                  </a:lnTo>
                  <a:lnTo>
                    <a:pt x="347" y="121"/>
                  </a:lnTo>
                  <a:lnTo>
                    <a:pt x="347" y="121"/>
                  </a:lnTo>
                  <a:lnTo>
                    <a:pt x="347" y="121"/>
                  </a:lnTo>
                  <a:lnTo>
                    <a:pt x="349" y="121"/>
                  </a:lnTo>
                  <a:lnTo>
                    <a:pt x="354" y="119"/>
                  </a:lnTo>
                  <a:lnTo>
                    <a:pt x="356" y="117"/>
                  </a:lnTo>
                  <a:lnTo>
                    <a:pt x="356" y="117"/>
                  </a:lnTo>
                  <a:lnTo>
                    <a:pt x="356" y="114"/>
                  </a:lnTo>
                  <a:lnTo>
                    <a:pt x="356" y="114"/>
                  </a:lnTo>
                  <a:lnTo>
                    <a:pt x="358" y="114"/>
                  </a:lnTo>
                  <a:lnTo>
                    <a:pt x="358" y="112"/>
                  </a:lnTo>
                  <a:lnTo>
                    <a:pt x="358" y="110"/>
                  </a:lnTo>
                  <a:lnTo>
                    <a:pt x="358" y="110"/>
                  </a:lnTo>
                  <a:lnTo>
                    <a:pt x="358" y="110"/>
                  </a:lnTo>
                  <a:lnTo>
                    <a:pt x="356" y="108"/>
                  </a:lnTo>
                  <a:lnTo>
                    <a:pt x="358" y="108"/>
                  </a:lnTo>
                  <a:lnTo>
                    <a:pt x="356" y="107"/>
                  </a:lnTo>
                  <a:lnTo>
                    <a:pt x="356" y="105"/>
                  </a:lnTo>
                  <a:lnTo>
                    <a:pt x="354" y="105"/>
                  </a:lnTo>
                  <a:lnTo>
                    <a:pt x="352" y="105"/>
                  </a:lnTo>
                  <a:lnTo>
                    <a:pt x="351" y="103"/>
                  </a:lnTo>
                  <a:lnTo>
                    <a:pt x="349" y="103"/>
                  </a:lnTo>
                  <a:lnTo>
                    <a:pt x="345" y="103"/>
                  </a:lnTo>
                  <a:lnTo>
                    <a:pt x="345" y="101"/>
                  </a:lnTo>
                  <a:lnTo>
                    <a:pt x="345" y="101"/>
                  </a:lnTo>
                  <a:lnTo>
                    <a:pt x="345" y="99"/>
                  </a:lnTo>
                  <a:lnTo>
                    <a:pt x="347" y="99"/>
                  </a:lnTo>
                  <a:lnTo>
                    <a:pt x="347" y="99"/>
                  </a:lnTo>
                  <a:lnTo>
                    <a:pt x="347" y="101"/>
                  </a:lnTo>
                  <a:lnTo>
                    <a:pt x="347" y="101"/>
                  </a:lnTo>
                  <a:lnTo>
                    <a:pt x="347" y="99"/>
                  </a:lnTo>
                  <a:lnTo>
                    <a:pt x="347" y="99"/>
                  </a:lnTo>
                  <a:lnTo>
                    <a:pt x="351" y="99"/>
                  </a:lnTo>
                  <a:lnTo>
                    <a:pt x="351" y="98"/>
                  </a:lnTo>
                  <a:lnTo>
                    <a:pt x="351" y="98"/>
                  </a:lnTo>
                  <a:lnTo>
                    <a:pt x="351" y="96"/>
                  </a:lnTo>
                  <a:lnTo>
                    <a:pt x="351" y="96"/>
                  </a:lnTo>
                  <a:lnTo>
                    <a:pt x="352" y="96"/>
                  </a:lnTo>
                  <a:lnTo>
                    <a:pt x="354" y="96"/>
                  </a:lnTo>
                  <a:lnTo>
                    <a:pt x="360" y="98"/>
                  </a:lnTo>
                  <a:lnTo>
                    <a:pt x="360" y="98"/>
                  </a:lnTo>
                  <a:lnTo>
                    <a:pt x="360" y="98"/>
                  </a:lnTo>
                  <a:lnTo>
                    <a:pt x="360" y="99"/>
                  </a:lnTo>
                  <a:lnTo>
                    <a:pt x="360" y="99"/>
                  </a:lnTo>
                  <a:lnTo>
                    <a:pt x="361" y="99"/>
                  </a:lnTo>
                  <a:lnTo>
                    <a:pt x="361" y="101"/>
                  </a:lnTo>
                  <a:lnTo>
                    <a:pt x="363" y="101"/>
                  </a:lnTo>
                  <a:lnTo>
                    <a:pt x="365" y="101"/>
                  </a:lnTo>
                  <a:lnTo>
                    <a:pt x="365" y="99"/>
                  </a:lnTo>
                  <a:lnTo>
                    <a:pt x="367" y="99"/>
                  </a:lnTo>
                  <a:lnTo>
                    <a:pt x="367" y="98"/>
                  </a:lnTo>
                  <a:lnTo>
                    <a:pt x="367" y="99"/>
                  </a:lnTo>
                  <a:lnTo>
                    <a:pt x="369" y="101"/>
                  </a:lnTo>
                  <a:lnTo>
                    <a:pt x="374" y="99"/>
                  </a:lnTo>
                  <a:lnTo>
                    <a:pt x="378" y="99"/>
                  </a:lnTo>
                  <a:lnTo>
                    <a:pt x="378" y="98"/>
                  </a:lnTo>
                  <a:lnTo>
                    <a:pt x="378" y="98"/>
                  </a:lnTo>
                  <a:lnTo>
                    <a:pt x="378" y="98"/>
                  </a:lnTo>
                  <a:lnTo>
                    <a:pt x="378" y="98"/>
                  </a:lnTo>
                  <a:lnTo>
                    <a:pt x="376" y="94"/>
                  </a:lnTo>
                  <a:lnTo>
                    <a:pt x="376" y="92"/>
                  </a:lnTo>
                  <a:lnTo>
                    <a:pt x="376" y="92"/>
                  </a:lnTo>
                  <a:lnTo>
                    <a:pt x="378" y="90"/>
                  </a:lnTo>
                  <a:lnTo>
                    <a:pt x="376" y="90"/>
                  </a:lnTo>
                  <a:lnTo>
                    <a:pt x="376" y="89"/>
                  </a:lnTo>
                  <a:lnTo>
                    <a:pt x="376" y="89"/>
                  </a:lnTo>
                  <a:lnTo>
                    <a:pt x="374" y="89"/>
                  </a:lnTo>
                  <a:lnTo>
                    <a:pt x="374" y="89"/>
                  </a:lnTo>
                  <a:lnTo>
                    <a:pt x="374" y="87"/>
                  </a:lnTo>
                  <a:lnTo>
                    <a:pt x="376" y="87"/>
                  </a:lnTo>
                  <a:lnTo>
                    <a:pt x="378" y="87"/>
                  </a:lnTo>
                  <a:lnTo>
                    <a:pt x="378" y="85"/>
                  </a:lnTo>
                  <a:lnTo>
                    <a:pt x="378" y="85"/>
                  </a:lnTo>
                  <a:lnTo>
                    <a:pt x="378" y="83"/>
                  </a:lnTo>
                  <a:lnTo>
                    <a:pt x="380" y="83"/>
                  </a:lnTo>
                  <a:lnTo>
                    <a:pt x="378" y="83"/>
                  </a:lnTo>
                  <a:lnTo>
                    <a:pt x="378" y="83"/>
                  </a:lnTo>
                  <a:lnTo>
                    <a:pt x="378" y="81"/>
                  </a:lnTo>
                  <a:lnTo>
                    <a:pt x="378" y="81"/>
                  </a:lnTo>
                  <a:lnTo>
                    <a:pt x="378" y="81"/>
                  </a:lnTo>
                  <a:lnTo>
                    <a:pt x="378" y="81"/>
                  </a:lnTo>
                  <a:lnTo>
                    <a:pt x="380" y="81"/>
                  </a:lnTo>
                  <a:lnTo>
                    <a:pt x="380" y="81"/>
                  </a:lnTo>
                  <a:lnTo>
                    <a:pt x="380" y="80"/>
                  </a:lnTo>
                  <a:lnTo>
                    <a:pt x="380" y="80"/>
                  </a:lnTo>
                  <a:lnTo>
                    <a:pt x="378" y="80"/>
                  </a:lnTo>
                  <a:lnTo>
                    <a:pt x="381" y="76"/>
                  </a:lnTo>
                  <a:close/>
                </a:path>
              </a:pathLst>
            </a:custGeom>
            <a:solidFill>
              <a:srgbClr val="3C3EE1"/>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4" name="Google Shape;384;p16"/>
            <p:cNvSpPr/>
            <p:nvPr/>
          </p:nvSpPr>
          <p:spPr>
            <a:xfrm>
              <a:off x="10509961" y="5338380"/>
              <a:ext cx="288482" cy="255876"/>
            </a:xfrm>
            <a:custGeom>
              <a:avLst/>
              <a:gdLst/>
              <a:ahLst/>
              <a:cxnLst/>
              <a:rect l="l" t="t" r="r" b="b"/>
              <a:pathLst>
                <a:path w="159" h="159" extrusionOk="0">
                  <a:moveTo>
                    <a:pt x="105" y="42"/>
                  </a:moveTo>
                  <a:lnTo>
                    <a:pt x="103" y="42"/>
                  </a:lnTo>
                  <a:lnTo>
                    <a:pt x="103" y="44"/>
                  </a:lnTo>
                  <a:lnTo>
                    <a:pt x="103" y="44"/>
                  </a:lnTo>
                  <a:lnTo>
                    <a:pt x="101" y="44"/>
                  </a:lnTo>
                  <a:lnTo>
                    <a:pt x="101" y="46"/>
                  </a:lnTo>
                  <a:lnTo>
                    <a:pt x="101" y="46"/>
                  </a:lnTo>
                  <a:lnTo>
                    <a:pt x="103" y="46"/>
                  </a:lnTo>
                  <a:lnTo>
                    <a:pt x="103" y="47"/>
                  </a:lnTo>
                  <a:lnTo>
                    <a:pt x="105" y="46"/>
                  </a:lnTo>
                  <a:lnTo>
                    <a:pt x="106" y="44"/>
                  </a:lnTo>
                  <a:lnTo>
                    <a:pt x="105" y="44"/>
                  </a:lnTo>
                  <a:lnTo>
                    <a:pt x="105" y="42"/>
                  </a:lnTo>
                  <a:close/>
                  <a:moveTo>
                    <a:pt x="159" y="136"/>
                  </a:moveTo>
                  <a:lnTo>
                    <a:pt x="159" y="136"/>
                  </a:lnTo>
                  <a:lnTo>
                    <a:pt x="157" y="136"/>
                  </a:lnTo>
                  <a:lnTo>
                    <a:pt x="157" y="136"/>
                  </a:lnTo>
                  <a:lnTo>
                    <a:pt x="155" y="134"/>
                  </a:lnTo>
                  <a:lnTo>
                    <a:pt x="153" y="132"/>
                  </a:lnTo>
                  <a:lnTo>
                    <a:pt x="153" y="132"/>
                  </a:lnTo>
                  <a:lnTo>
                    <a:pt x="153" y="130"/>
                  </a:lnTo>
                  <a:lnTo>
                    <a:pt x="153" y="130"/>
                  </a:lnTo>
                  <a:lnTo>
                    <a:pt x="151" y="129"/>
                  </a:lnTo>
                  <a:lnTo>
                    <a:pt x="148" y="127"/>
                  </a:lnTo>
                  <a:lnTo>
                    <a:pt x="146" y="127"/>
                  </a:lnTo>
                  <a:lnTo>
                    <a:pt x="146" y="125"/>
                  </a:lnTo>
                  <a:lnTo>
                    <a:pt x="146" y="123"/>
                  </a:lnTo>
                  <a:lnTo>
                    <a:pt x="148" y="121"/>
                  </a:lnTo>
                  <a:lnTo>
                    <a:pt x="151" y="121"/>
                  </a:lnTo>
                  <a:lnTo>
                    <a:pt x="151" y="121"/>
                  </a:lnTo>
                  <a:lnTo>
                    <a:pt x="153" y="121"/>
                  </a:lnTo>
                  <a:lnTo>
                    <a:pt x="153" y="120"/>
                  </a:lnTo>
                  <a:lnTo>
                    <a:pt x="153" y="120"/>
                  </a:lnTo>
                  <a:lnTo>
                    <a:pt x="153" y="120"/>
                  </a:lnTo>
                  <a:lnTo>
                    <a:pt x="153" y="118"/>
                  </a:lnTo>
                  <a:lnTo>
                    <a:pt x="153" y="118"/>
                  </a:lnTo>
                  <a:lnTo>
                    <a:pt x="153" y="116"/>
                  </a:lnTo>
                  <a:lnTo>
                    <a:pt x="155" y="116"/>
                  </a:lnTo>
                  <a:lnTo>
                    <a:pt x="153" y="114"/>
                  </a:lnTo>
                  <a:lnTo>
                    <a:pt x="153" y="114"/>
                  </a:lnTo>
                  <a:lnTo>
                    <a:pt x="153" y="114"/>
                  </a:lnTo>
                  <a:lnTo>
                    <a:pt x="151" y="114"/>
                  </a:lnTo>
                  <a:lnTo>
                    <a:pt x="148" y="114"/>
                  </a:lnTo>
                  <a:lnTo>
                    <a:pt x="148" y="114"/>
                  </a:lnTo>
                  <a:lnTo>
                    <a:pt x="148" y="112"/>
                  </a:lnTo>
                  <a:lnTo>
                    <a:pt x="146" y="111"/>
                  </a:lnTo>
                  <a:lnTo>
                    <a:pt x="144" y="111"/>
                  </a:lnTo>
                  <a:lnTo>
                    <a:pt x="144" y="111"/>
                  </a:lnTo>
                  <a:lnTo>
                    <a:pt x="141" y="112"/>
                  </a:lnTo>
                  <a:lnTo>
                    <a:pt x="139" y="112"/>
                  </a:lnTo>
                  <a:lnTo>
                    <a:pt x="137" y="112"/>
                  </a:lnTo>
                  <a:lnTo>
                    <a:pt x="137" y="112"/>
                  </a:lnTo>
                  <a:lnTo>
                    <a:pt x="135" y="109"/>
                  </a:lnTo>
                  <a:lnTo>
                    <a:pt x="135" y="109"/>
                  </a:lnTo>
                  <a:lnTo>
                    <a:pt x="133" y="109"/>
                  </a:lnTo>
                  <a:lnTo>
                    <a:pt x="132" y="107"/>
                  </a:lnTo>
                  <a:lnTo>
                    <a:pt x="130" y="107"/>
                  </a:lnTo>
                  <a:lnTo>
                    <a:pt x="128" y="101"/>
                  </a:lnTo>
                  <a:lnTo>
                    <a:pt x="126" y="101"/>
                  </a:lnTo>
                  <a:lnTo>
                    <a:pt x="124" y="100"/>
                  </a:lnTo>
                  <a:lnTo>
                    <a:pt x="123" y="100"/>
                  </a:lnTo>
                  <a:lnTo>
                    <a:pt x="121" y="98"/>
                  </a:lnTo>
                  <a:lnTo>
                    <a:pt x="119" y="96"/>
                  </a:lnTo>
                  <a:lnTo>
                    <a:pt x="119" y="96"/>
                  </a:lnTo>
                  <a:lnTo>
                    <a:pt x="115" y="91"/>
                  </a:lnTo>
                  <a:lnTo>
                    <a:pt x="115" y="91"/>
                  </a:lnTo>
                  <a:lnTo>
                    <a:pt x="114" y="89"/>
                  </a:lnTo>
                  <a:lnTo>
                    <a:pt x="108" y="89"/>
                  </a:lnTo>
                  <a:lnTo>
                    <a:pt x="106" y="87"/>
                  </a:lnTo>
                  <a:lnTo>
                    <a:pt x="106" y="87"/>
                  </a:lnTo>
                  <a:lnTo>
                    <a:pt x="106" y="87"/>
                  </a:lnTo>
                  <a:lnTo>
                    <a:pt x="110" y="83"/>
                  </a:lnTo>
                  <a:lnTo>
                    <a:pt x="119" y="85"/>
                  </a:lnTo>
                  <a:lnTo>
                    <a:pt x="121" y="85"/>
                  </a:lnTo>
                  <a:lnTo>
                    <a:pt x="123" y="85"/>
                  </a:lnTo>
                  <a:lnTo>
                    <a:pt x="123" y="83"/>
                  </a:lnTo>
                  <a:lnTo>
                    <a:pt x="123" y="82"/>
                  </a:lnTo>
                  <a:lnTo>
                    <a:pt x="123" y="80"/>
                  </a:lnTo>
                  <a:lnTo>
                    <a:pt x="124" y="80"/>
                  </a:lnTo>
                  <a:lnTo>
                    <a:pt x="126" y="78"/>
                  </a:lnTo>
                  <a:lnTo>
                    <a:pt x="126" y="76"/>
                  </a:lnTo>
                  <a:lnTo>
                    <a:pt x="126" y="73"/>
                  </a:lnTo>
                  <a:lnTo>
                    <a:pt x="126" y="73"/>
                  </a:lnTo>
                  <a:lnTo>
                    <a:pt x="126" y="73"/>
                  </a:lnTo>
                  <a:lnTo>
                    <a:pt x="126" y="71"/>
                  </a:lnTo>
                  <a:lnTo>
                    <a:pt x="126" y="69"/>
                  </a:lnTo>
                  <a:lnTo>
                    <a:pt x="124" y="69"/>
                  </a:lnTo>
                  <a:lnTo>
                    <a:pt x="124" y="69"/>
                  </a:lnTo>
                  <a:lnTo>
                    <a:pt x="123" y="69"/>
                  </a:lnTo>
                  <a:lnTo>
                    <a:pt x="123" y="69"/>
                  </a:lnTo>
                  <a:lnTo>
                    <a:pt x="123" y="69"/>
                  </a:lnTo>
                  <a:lnTo>
                    <a:pt x="121" y="69"/>
                  </a:lnTo>
                  <a:lnTo>
                    <a:pt x="119" y="67"/>
                  </a:lnTo>
                  <a:lnTo>
                    <a:pt x="119" y="67"/>
                  </a:lnTo>
                  <a:lnTo>
                    <a:pt x="106" y="60"/>
                  </a:lnTo>
                  <a:lnTo>
                    <a:pt x="105" y="56"/>
                  </a:lnTo>
                  <a:lnTo>
                    <a:pt x="103" y="55"/>
                  </a:lnTo>
                  <a:lnTo>
                    <a:pt x="103" y="53"/>
                  </a:lnTo>
                  <a:lnTo>
                    <a:pt x="101" y="53"/>
                  </a:lnTo>
                  <a:lnTo>
                    <a:pt x="101" y="51"/>
                  </a:lnTo>
                  <a:lnTo>
                    <a:pt x="101" y="51"/>
                  </a:lnTo>
                  <a:lnTo>
                    <a:pt x="101" y="49"/>
                  </a:lnTo>
                  <a:lnTo>
                    <a:pt x="101" y="49"/>
                  </a:lnTo>
                  <a:lnTo>
                    <a:pt x="99" y="47"/>
                  </a:lnTo>
                  <a:lnTo>
                    <a:pt x="99" y="47"/>
                  </a:lnTo>
                  <a:lnTo>
                    <a:pt x="97" y="46"/>
                  </a:lnTo>
                  <a:lnTo>
                    <a:pt x="97" y="44"/>
                  </a:lnTo>
                  <a:lnTo>
                    <a:pt x="97" y="44"/>
                  </a:lnTo>
                  <a:lnTo>
                    <a:pt x="97" y="42"/>
                  </a:lnTo>
                  <a:lnTo>
                    <a:pt x="97" y="40"/>
                  </a:lnTo>
                  <a:lnTo>
                    <a:pt x="99" y="38"/>
                  </a:lnTo>
                  <a:lnTo>
                    <a:pt x="101" y="36"/>
                  </a:lnTo>
                  <a:lnTo>
                    <a:pt x="106" y="35"/>
                  </a:lnTo>
                  <a:lnTo>
                    <a:pt x="106" y="33"/>
                  </a:lnTo>
                  <a:lnTo>
                    <a:pt x="108" y="31"/>
                  </a:lnTo>
                  <a:lnTo>
                    <a:pt x="108" y="29"/>
                  </a:lnTo>
                  <a:lnTo>
                    <a:pt x="106" y="29"/>
                  </a:lnTo>
                  <a:lnTo>
                    <a:pt x="106" y="29"/>
                  </a:lnTo>
                  <a:lnTo>
                    <a:pt x="105" y="29"/>
                  </a:lnTo>
                  <a:lnTo>
                    <a:pt x="105" y="27"/>
                  </a:lnTo>
                  <a:lnTo>
                    <a:pt x="103" y="26"/>
                  </a:lnTo>
                  <a:lnTo>
                    <a:pt x="101" y="24"/>
                  </a:lnTo>
                  <a:lnTo>
                    <a:pt x="101" y="24"/>
                  </a:lnTo>
                  <a:lnTo>
                    <a:pt x="99" y="24"/>
                  </a:lnTo>
                  <a:lnTo>
                    <a:pt x="99" y="22"/>
                  </a:lnTo>
                  <a:lnTo>
                    <a:pt x="99" y="20"/>
                  </a:lnTo>
                  <a:lnTo>
                    <a:pt x="99" y="18"/>
                  </a:lnTo>
                  <a:lnTo>
                    <a:pt x="97" y="20"/>
                  </a:lnTo>
                  <a:lnTo>
                    <a:pt x="97" y="20"/>
                  </a:lnTo>
                  <a:lnTo>
                    <a:pt x="95" y="20"/>
                  </a:lnTo>
                  <a:lnTo>
                    <a:pt x="94" y="20"/>
                  </a:lnTo>
                  <a:lnTo>
                    <a:pt x="92" y="20"/>
                  </a:lnTo>
                  <a:lnTo>
                    <a:pt x="88" y="20"/>
                  </a:lnTo>
                  <a:lnTo>
                    <a:pt x="88" y="18"/>
                  </a:lnTo>
                  <a:lnTo>
                    <a:pt x="86" y="18"/>
                  </a:lnTo>
                  <a:lnTo>
                    <a:pt x="86" y="17"/>
                  </a:lnTo>
                  <a:lnTo>
                    <a:pt x="85" y="15"/>
                  </a:lnTo>
                  <a:lnTo>
                    <a:pt x="85" y="15"/>
                  </a:lnTo>
                  <a:lnTo>
                    <a:pt x="83" y="17"/>
                  </a:lnTo>
                  <a:lnTo>
                    <a:pt x="83" y="17"/>
                  </a:lnTo>
                  <a:lnTo>
                    <a:pt x="83" y="17"/>
                  </a:lnTo>
                  <a:lnTo>
                    <a:pt x="81" y="17"/>
                  </a:lnTo>
                  <a:lnTo>
                    <a:pt x="81" y="15"/>
                  </a:lnTo>
                  <a:lnTo>
                    <a:pt x="81" y="13"/>
                  </a:lnTo>
                  <a:lnTo>
                    <a:pt x="86" y="13"/>
                  </a:lnTo>
                  <a:lnTo>
                    <a:pt x="88" y="11"/>
                  </a:lnTo>
                  <a:lnTo>
                    <a:pt x="88" y="11"/>
                  </a:lnTo>
                  <a:lnTo>
                    <a:pt x="86" y="9"/>
                  </a:lnTo>
                  <a:lnTo>
                    <a:pt x="85" y="8"/>
                  </a:lnTo>
                  <a:lnTo>
                    <a:pt x="83" y="8"/>
                  </a:lnTo>
                  <a:lnTo>
                    <a:pt x="81" y="8"/>
                  </a:lnTo>
                  <a:lnTo>
                    <a:pt x="79" y="8"/>
                  </a:lnTo>
                  <a:lnTo>
                    <a:pt x="79" y="6"/>
                  </a:lnTo>
                  <a:lnTo>
                    <a:pt x="79" y="6"/>
                  </a:lnTo>
                  <a:lnTo>
                    <a:pt x="77" y="0"/>
                  </a:lnTo>
                  <a:lnTo>
                    <a:pt x="77" y="2"/>
                  </a:lnTo>
                  <a:lnTo>
                    <a:pt x="76" y="2"/>
                  </a:lnTo>
                  <a:lnTo>
                    <a:pt x="76" y="2"/>
                  </a:lnTo>
                  <a:lnTo>
                    <a:pt x="74" y="2"/>
                  </a:lnTo>
                  <a:lnTo>
                    <a:pt x="68" y="2"/>
                  </a:lnTo>
                  <a:lnTo>
                    <a:pt x="68" y="4"/>
                  </a:lnTo>
                  <a:lnTo>
                    <a:pt x="68" y="4"/>
                  </a:lnTo>
                  <a:lnTo>
                    <a:pt x="70" y="6"/>
                  </a:lnTo>
                  <a:lnTo>
                    <a:pt x="70" y="6"/>
                  </a:lnTo>
                  <a:lnTo>
                    <a:pt x="70" y="6"/>
                  </a:lnTo>
                  <a:lnTo>
                    <a:pt x="70" y="6"/>
                  </a:lnTo>
                  <a:lnTo>
                    <a:pt x="68" y="8"/>
                  </a:lnTo>
                  <a:lnTo>
                    <a:pt x="61" y="6"/>
                  </a:lnTo>
                  <a:lnTo>
                    <a:pt x="59" y="6"/>
                  </a:lnTo>
                  <a:lnTo>
                    <a:pt x="58" y="6"/>
                  </a:lnTo>
                  <a:lnTo>
                    <a:pt x="58" y="6"/>
                  </a:lnTo>
                  <a:lnTo>
                    <a:pt x="58" y="8"/>
                  </a:lnTo>
                  <a:lnTo>
                    <a:pt x="56" y="8"/>
                  </a:lnTo>
                  <a:lnTo>
                    <a:pt x="56" y="9"/>
                  </a:lnTo>
                  <a:lnTo>
                    <a:pt x="54" y="8"/>
                  </a:lnTo>
                  <a:lnTo>
                    <a:pt x="54" y="8"/>
                  </a:lnTo>
                  <a:lnTo>
                    <a:pt x="54" y="8"/>
                  </a:lnTo>
                  <a:lnTo>
                    <a:pt x="54" y="6"/>
                  </a:lnTo>
                  <a:lnTo>
                    <a:pt x="54" y="8"/>
                  </a:lnTo>
                  <a:lnTo>
                    <a:pt x="52" y="8"/>
                  </a:lnTo>
                  <a:lnTo>
                    <a:pt x="52" y="8"/>
                  </a:lnTo>
                  <a:lnTo>
                    <a:pt x="50" y="8"/>
                  </a:lnTo>
                  <a:lnTo>
                    <a:pt x="49" y="8"/>
                  </a:lnTo>
                  <a:lnTo>
                    <a:pt x="49" y="8"/>
                  </a:lnTo>
                  <a:lnTo>
                    <a:pt x="45" y="6"/>
                  </a:lnTo>
                  <a:lnTo>
                    <a:pt x="45" y="6"/>
                  </a:lnTo>
                  <a:lnTo>
                    <a:pt x="45" y="6"/>
                  </a:lnTo>
                  <a:lnTo>
                    <a:pt x="45" y="8"/>
                  </a:lnTo>
                  <a:lnTo>
                    <a:pt x="43" y="8"/>
                  </a:lnTo>
                  <a:lnTo>
                    <a:pt x="43" y="8"/>
                  </a:lnTo>
                  <a:lnTo>
                    <a:pt x="41" y="8"/>
                  </a:lnTo>
                  <a:lnTo>
                    <a:pt x="41" y="8"/>
                  </a:lnTo>
                  <a:lnTo>
                    <a:pt x="40" y="6"/>
                  </a:lnTo>
                  <a:lnTo>
                    <a:pt x="38" y="6"/>
                  </a:lnTo>
                  <a:lnTo>
                    <a:pt x="38" y="6"/>
                  </a:lnTo>
                  <a:lnTo>
                    <a:pt x="36" y="6"/>
                  </a:lnTo>
                  <a:lnTo>
                    <a:pt x="36" y="6"/>
                  </a:lnTo>
                  <a:lnTo>
                    <a:pt x="36" y="6"/>
                  </a:lnTo>
                  <a:lnTo>
                    <a:pt x="36" y="8"/>
                  </a:lnTo>
                  <a:lnTo>
                    <a:pt x="36" y="8"/>
                  </a:lnTo>
                  <a:lnTo>
                    <a:pt x="34" y="9"/>
                  </a:lnTo>
                  <a:lnTo>
                    <a:pt x="32" y="9"/>
                  </a:lnTo>
                  <a:lnTo>
                    <a:pt x="30" y="8"/>
                  </a:lnTo>
                  <a:lnTo>
                    <a:pt x="30" y="8"/>
                  </a:lnTo>
                  <a:lnTo>
                    <a:pt x="29" y="9"/>
                  </a:lnTo>
                  <a:lnTo>
                    <a:pt x="27" y="9"/>
                  </a:lnTo>
                  <a:lnTo>
                    <a:pt x="27" y="9"/>
                  </a:lnTo>
                  <a:lnTo>
                    <a:pt x="25" y="9"/>
                  </a:lnTo>
                  <a:lnTo>
                    <a:pt x="21" y="9"/>
                  </a:lnTo>
                  <a:lnTo>
                    <a:pt x="20" y="11"/>
                  </a:lnTo>
                  <a:lnTo>
                    <a:pt x="16" y="13"/>
                  </a:lnTo>
                  <a:lnTo>
                    <a:pt x="16" y="13"/>
                  </a:lnTo>
                  <a:lnTo>
                    <a:pt x="14" y="13"/>
                  </a:lnTo>
                  <a:lnTo>
                    <a:pt x="5" y="13"/>
                  </a:lnTo>
                  <a:lnTo>
                    <a:pt x="3" y="13"/>
                  </a:lnTo>
                  <a:lnTo>
                    <a:pt x="2" y="13"/>
                  </a:lnTo>
                  <a:lnTo>
                    <a:pt x="2" y="13"/>
                  </a:lnTo>
                  <a:lnTo>
                    <a:pt x="0" y="13"/>
                  </a:lnTo>
                  <a:lnTo>
                    <a:pt x="0" y="13"/>
                  </a:lnTo>
                  <a:lnTo>
                    <a:pt x="0" y="15"/>
                  </a:lnTo>
                  <a:lnTo>
                    <a:pt x="0" y="17"/>
                  </a:lnTo>
                  <a:lnTo>
                    <a:pt x="2" y="18"/>
                  </a:lnTo>
                  <a:lnTo>
                    <a:pt x="2" y="20"/>
                  </a:lnTo>
                  <a:lnTo>
                    <a:pt x="3" y="20"/>
                  </a:lnTo>
                  <a:lnTo>
                    <a:pt x="5" y="22"/>
                  </a:lnTo>
                  <a:lnTo>
                    <a:pt x="9" y="22"/>
                  </a:lnTo>
                  <a:lnTo>
                    <a:pt x="9" y="26"/>
                  </a:lnTo>
                  <a:lnTo>
                    <a:pt x="11" y="26"/>
                  </a:lnTo>
                  <a:lnTo>
                    <a:pt x="11" y="27"/>
                  </a:lnTo>
                  <a:lnTo>
                    <a:pt x="11" y="29"/>
                  </a:lnTo>
                  <a:lnTo>
                    <a:pt x="11" y="29"/>
                  </a:lnTo>
                  <a:lnTo>
                    <a:pt x="11" y="31"/>
                  </a:lnTo>
                  <a:lnTo>
                    <a:pt x="14" y="35"/>
                  </a:lnTo>
                  <a:lnTo>
                    <a:pt x="14" y="36"/>
                  </a:lnTo>
                  <a:lnTo>
                    <a:pt x="14" y="36"/>
                  </a:lnTo>
                  <a:lnTo>
                    <a:pt x="14" y="42"/>
                  </a:lnTo>
                  <a:lnTo>
                    <a:pt x="14" y="42"/>
                  </a:lnTo>
                  <a:lnTo>
                    <a:pt x="12" y="44"/>
                  </a:lnTo>
                  <a:lnTo>
                    <a:pt x="12" y="44"/>
                  </a:lnTo>
                  <a:lnTo>
                    <a:pt x="12" y="46"/>
                  </a:lnTo>
                  <a:lnTo>
                    <a:pt x="11" y="49"/>
                  </a:lnTo>
                  <a:lnTo>
                    <a:pt x="11" y="49"/>
                  </a:lnTo>
                  <a:lnTo>
                    <a:pt x="11" y="51"/>
                  </a:lnTo>
                  <a:lnTo>
                    <a:pt x="11" y="51"/>
                  </a:lnTo>
                  <a:lnTo>
                    <a:pt x="11" y="51"/>
                  </a:lnTo>
                  <a:lnTo>
                    <a:pt x="9" y="51"/>
                  </a:lnTo>
                  <a:lnTo>
                    <a:pt x="9" y="51"/>
                  </a:lnTo>
                  <a:lnTo>
                    <a:pt x="9" y="51"/>
                  </a:lnTo>
                  <a:lnTo>
                    <a:pt x="9" y="51"/>
                  </a:lnTo>
                  <a:lnTo>
                    <a:pt x="11" y="51"/>
                  </a:lnTo>
                  <a:lnTo>
                    <a:pt x="9" y="53"/>
                  </a:lnTo>
                  <a:lnTo>
                    <a:pt x="7" y="53"/>
                  </a:lnTo>
                  <a:lnTo>
                    <a:pt x="5" y="55"/>
                  </a:lnTo>
                  <a:lnTo>
                    <a:pt x="5" y="56"/>
                  </a:lnTo>
                  <a:lnTo>
                    <a:pt x="7" y="56"/>
                  </a:lnTo>
                  <a:lnTo>
                    <a:pt x="9" y="58"/>
                  </a:lnTo>
                  <a:lnTo>
                    <a:pt x="9" y="58"/>
                  </a:lnTo>
                  <a:lnTo>
                    <a:pt x="9" y="60"/>
                  </a:lnTo>
                  <a:lnTo>
                    <a:pt x="9" y="62"/>
                  </a:lnTo>
                  <a:lnTo>
                    <a:pt x="7" y="62"/>
                  </a:lnTo>
                  <a:lnTo>
                    <a:pt x="7" y="64"/>
                  </a:lnTo>
                  <a:lnTo>
                    <a:pt x="9" y="64"/>
                  </a:lnTo>
                  <a:lnTo>
                    <a:pt x="9" y="65"/>
                  </a:lnTo>
                  <a:lnTo>
                    <a:pt x="12" y="69"/>
                  </a:lnTo>
                  <a:lnTo>
                    <a:pt x="12" y="71"/>
                  </a:lnTo>
                  <a:lnTo>
                    <a:pt x="12" y="71"/>
                  </a:lnTo>
                  <a:lnTo>
                    <a:pt x="11" y="71"/>
                  </a:lnTo>
                  <a:lnTo>
                    <a:pt x="12" y="73"/>
                  </a:lnTo>
                  <a:lnTo>
                    <a:pt x="14" y="74"/>
                  </a:lnTo>
                  <a:lnTo>
                    <a:pt x="14" y="74"/>
                  </a:lnTo>
                  <a:lnTo>
                    <a:pt x="14" y="76"/>
                  </a:lnTo>
                  <a:lnTo>
                    <a:pt x="11" y="76"/>
                  </a:lnTo>
                  <a:lnTo>
                    <a:pt x="11" y="76"/>
                  </a:lnTo>
                  <a:lnTo>
                    <a:pt x="11" y="78"/>
                  </a:lnTo>
                  <a:lnTo>
                    <a:pt x="14" y="80"/>
                  </a:lnTo>
                  <a:lnTo>
                    <a:pt x="18" y="82"/>
                  </a:lnTo>
                  <a:lnTo>
                    <a:pt x="23" y="85"/>
                  </a:lnTo>
                  <a:lnTo>
                    <a:pt x="29" y="85"/>
                  </a:lnTo>
                  <a:lnTo>
                    <a:pt x="30" y="85"/>
                  </a:lnTo>
                  <a:lnTo>
                    <a:pt x="32" y="83"/>
                  </a:lnTo>
                  <a:lnTo>
                    <a:pt x="32" y="83"/>
                  </a:lnTo>
                  <a:lnTo>
                    <a:pt x="34" y="83"/>
                  </a:lnTo>
                  <a:lnTo>
                    <a:pt x="34" y="85"/>
                  </a:lnTo>
                  <a:lnTo>
                    <a:pt x="34" y="85"/>
                  </a:lnTo>
                  <a:lnTo>
                    <a:pt x="36" y="85"/>
                  </a:lnTo>
                  <a:lnTo>
                    <a:pt x="36" y="83"/>
                  </a:lnTo>
                  <a:lnTo>
                    <a:pt x="38" y="83"/>
                  </a:lnTo>
                  <a:lnTo>
                    <a:pt x="41" y="83"/>
                  </a:lnTo>
                  <a:lnTo>
                    <a:pt x="43" y="83"/>
                  </a:lnTo>
                  <a:lnTo>
                    <a:pt x="45" y="83"/>
                  </a:lnTo>
                  <a:lnTo>
                    <a:pt x="47" y="85"/>
                  </a:lnTo>
                  <a:lnTo>
                    <a:pt x="50" y="87"/>
                  </a:lnTo>
                  <a:lnTo>
                    <a:pt x="54" y="91"/>
                  </a:lnTo>
                  <a:lnTo>
                    <a:pt x="56" y="92"/>
                  </a:lnTo>
                  <a:lnTo>
                    <a:pt x="56" y="92"/>
                  </a:lnTo>
                  <a:lnTo>
                    <a:pt x="56" y="94"/>
                  </a:lnTo>
                  <a:lnTo>
                    <a:pt x="56" y="94"/>
                  </a:lnTo>
                  <a:lnTo>
                    <a:pt x="56" y="94"/>
                  </a:lnTo>
                  <a:lnTo>
                    <a:pt x="58" y="96"/>
                  </a:lnTo>
                  <a:lnTo>
                    <a:pt x="58" y="96"/>
                  </a:lnTo>
                  <a:lnTo>
                    <a:pt x="58" y="96"/>
                  </a:lnTo>
                  <a:lnTo>
                    <a:pt x="58" y="96"/>
                  </a:lnTo>
                  <a:lnTo>
                    <a:pt x="58" y="96"/>
                  </a:lnTo>
                  <a:lnTo>
                    <a:pt x="59" y="98"/>
                  </a:lnTo>
                  <a:lnTo>
                    <a:pt x="61" y="100"/>
                  </a:lnTo>
                  <a:lnTo>
                    <a:pt x="61" y="100"/>
                  </a:lnTo>
                  <a:lnTo>
                    <a:pt x="61" y="100"/>
                  </a:lnTo>
                  <a:lnTo>
                    <a:pt x="63" y="100"/>
                  </a:lnTo>
                  <a:lnTo>
                    <a:pt x="63" y="100"/>
                  </a:lnTo>
                  <a:lnTo>
                    <a:pt x="63" y="100"/>
                  </a:lnTo>
                  <a:lnTo>
                    <a:pt x="67" y="103"/>
                  </a:lnTo>
                  <a:lnTo>
                    <a:pt x="67" y="105"/>
                  </a:lnTo>
                  <a:lnTo>
                    <a:pt x="68" y="105"/>
                  </a:lnTo>
                  <a:lnTo>
                    <a:pt x="70" y="103"/>
                  </a:lnTo>
                  <a:lnTo>
                    <a:pt x="72" y="105"/>
                  </a:lnTo>
                  <a:lnTo>
                    <a:pt x="74" y="103"/>
                  </a:lnTo>
                  <a:lnTo>
                    <a:pt x="76" y="103"/>
                  </a:lnTo>
                  <a:lnTo>
                    <a:pt x="76" y="103"/>
                  </a:lnTo>
                  <a:lnTo>
                    <a:pt x="77" y="101"/>
                  </a:lnTo>
                  <a:lnTo>
                    <a:pt x="79" y="101"/>
                  </a:lnTo>
                  <a:lnTo>
                    <a:pt x="81" y="101"/>
                  </a:lnTo>
                  <a:lnTo>
                    <a:pt x="81" y="101"/>
                  </a:lnTo>
                  <a:lnTo>
                    <a:pt x="85" y="107"/>
                  </a:lnTo>
                  <a:lnTo>
                    <a:pt x="85" y="107"/>
                  </a:lnTo>
                  <a:lnTo>
                    <a:pt x="86" y="109"/>
                  </a:lnTo>
                  <a:lnTo>
                    <a:pt x="86" y="111"/>
                  </a:lnTo>
                  <a:lnTo>
                    <a:pt x="85" y="112"/>
                  </a:lnTo>
                  <a:lnTo>
                    <a:pt x="85" y="114"/>
                  </a:lnTo>
                  <a:lnTo>
                    <a:pt x="86" y="114"/>
                  </a:lnTo>
                  <a:lnTo>
                    <a:pt x="88" y="114"/>
                  </a:lnTo>
                  <a:lnTo>
                    <a:pt x="90" y="112"/>
                  </a:lnTo>
                  <a:lnTo>
                    <a:pt x="90" y="112"/>
                  </a:lnTo>
                  <a:lnTo>
                    <a:pt x="92" y="112"/>
                  </a:lnTo>
                  <a:lnTo>
                    <a:pt x="92" y="114"/>
                  </a:lnTo>
                  <a:lnTo>
                    <a:pt x="94" y="116"/>
                  </a:lnTo>
                  <a:lnTo>
                    <a:pt x="94" y="116"/>
                  </a:lnTo>
                  <a:lnTo>
                    <a:pt x="94" y="116"/>
                  </a:lnTo>
                  <a:lnTo>
                    <a:pt x="97" y="116"/>
                  </a:lnTo>
                  <a:lnTo>
                    <a:pt x="97" y="118"/>
                  </a:lnTo>
                  <a:lnTo>
                    <a:pt x="99" y="120"/>
                  </a:lnTo>
                  <a:lnTo>
                    <a:pt x="99" y="120"/>
                  </a:lnTo>
                  <a:lnTo>
                    <a:pt x="99" y="120"/>
                  </a:lnTo>
                  <a:lnTo>
                    <a:pt x="101" y="120"/>
                  </a:lnTo>
                  <a:lnTo>
                    <a:pt x="101" y="120"/>
                  </a:lnTo>
                  <a:lnTo>
                    <a:pt x="101" y="120"/>
                  </a:lnTo>
                  <a:lnTo>
                    <a:pt x="103" y="118"/>
                  </a:lnTo>
                  <a:lnTo>
                    <a:pt x="106" y="116"/>
                  </a:lnTo>
                  <a:lnTo>
                    <a:pt x="106" y="116"/>
                  </a:lnTo>
                  <a:lnTo>
                    <a:pt x="114" y="114"/>
                  </a:lnTo>
                  <a:lnTo>
                    <a:pt x="114" y="114"/>
                  </a:lnTo>
                  <a:lnTo>
                    <a:pt x="115" y="114"/>
                  </a:lnTo>
                  <a:lnTo>
                    <a:pt x="115" y="114"/>
                  </a:lnTo>
                  <a:lnTo>
                    <a:pt x="117" y="116"/>
                  </a:lnTo>
                  <a:lnTo>
                    <a:pt x="117" y="116"/>
                  </a:lnTo>
                  <a:lnTo>
                    <a:pt x="117" y="118"/>
                  </a:lnTo>
                  <a:lnTo>
                    <a:pt x="117" y="120"/>
                  </a:lnTo>
                  <a:lnTo>
                    <a:pt x="117" y="120"/>
                  </a:lnTo>
                  <a:lnTo>
                    <a:pt x="117" y="121"/>
                  </a:lnTo>
                  <a:lnTo>
                    <a:pt x="117" y="123"/>
                  </a:lnTo>
                  <a:lnTo>
                    <a:pt x="115" y="125"/>
                  </a:lnTo>
                  <a:lnTo>
                    <a:pt x="115" y="127"/>
                  </a:lnTo>
                  <a:lnTo>
                    <a:pt x="115" y="127"/>
                  </a:lnTo>
                  <a:lnTo>
                    <a:pt x="115" y="129"/>
                  </a:lnTo>
                  <a:lnTo>
                    <a:pt x="119" y="129"/>
                  </a:lnTo>
                  <a:lnTo>
                    <a:pt x="121" y="129"/>
                  </a:lnTo>
                  <a:lnTo>
                    <a:pt x="121" y="130"/>
                  </a:lnTo>
                  <a:lnTo>
                    <a:pt x="123" y="130"/>
                  </a:lnTo>
                  <a:lnTo>
                    <a:pt x="123" y="132"/>
                  </a:lnTo>
                  <a:lnTo>
                    <a:pt x="126" y="132"/>
                  </a:lnTo>
                  <a:lnTo>
                    <a:pt x="126" y="134"/>
                  </a:lnTo>
                  <a:lnTo>
                    <a:pt x="128" y="134"/>
                  </a:lnTo>
                  <a:lnTo>
                    <a:pt x="128" y="136"/>
                  </a:lnTo>
                  <a:lnTo>
                    <a:pt x="128" y="136"/>
                  </a:lnTo>
                  <a:lnTo>
                    <a:pt x="126" y="136"/>
                  </a:lnTo>
                  <a:lnTo>
                    <a:pt x="126" y="138"/>
                  </a:lnTo>
                  <a:lnTo>
                    <a:pt x="126" y="139"/>
                  </a:lnTo>
                  <a:lnTo>
                    <a:pt x="126" y="141"/>
                  </a:lnTo>
                  <a:lnTo>
                    <a:pt x="126" y="143"/>
                  </a:lnTo>
                  <a:lnTo>
                    <a:pt x="128" y="145"/>
                  </a:lnTo>
                  <a:lnTo>
                    <a:pt x="130" y="147"/>
                  </a:lnTo>
                  <a:lnTo>
                    <a:pt x="132" y="154"/>
                  </a:lnTo>
                  <a:lnTo>
                    <a:pt x="135" y="159"/>
                  </a:lnTo>
                  <a:lnTo>
                    <a:pt x="139" y="159"/>
                  </a:lnTo>
                  <a:lnTo>
                    <a:pt x="139" y="159"/>
                  </a:lnTo>
                  <a:lnTo>
                    <a:pt x="141" y="156"/>
                  </a:lnTo>
                  <a:lnTo>
                    <a:pt x="142" y="156"/>
                  </a:lnTo>
                  <a:lnTo>
                    <a:pt x="142" y="156"/>
                  </a:lnTo>
                  <a:lnTo>
                    <a:pt x="144" y="156"/>
                  </a:lnTo>
                  <a:lnTo>
                    <a:pt x="146" y="156"/>
                  </a:lnTo>
                  <a:lnTo>
                    <a:pt x="146" y="156"/>
                  </a:lnTo>
                  <a:lnTo>
                    <a:pt x="148" y="156"/>
                  </a:lnTo>
                  <a:lnTo>
                    <a:pt x="153" y="157"/>
                  </a:lnTo>
                  <a:lnTo>
                    <a:pt x="153" y="157"/>
                  </a:lnTo>
                  <a:lnTo>
                    <a:pt x="151" y="154"/>
                  </a:lnTo>
                  <a:lnTo>
                    <a:pt x="151" y="154"/>
                  </a:lnTo>
                  <a:lnTo>
                    <a:pt x="151" y="152"/>
                  </a:lnTo>
                  <a:lnTo>
                    <a:pt x="151" y="152"/>
                  </a:lnTo>
                  <a:lnTo>
                    <a:pt x="151" y="152"/>
                  </a:lnTo>
                  <a:lnTo>
                    <a:pt x="151" y="150"/>
                  </a:lnTo>
                  <a:lnTo>
                    <a:pt x="151" y="150"/>
                  </a:lnTo>
                  <a:lnTo>
                    <a:pt x="153" y="148"/>
                  </a:lnTo>
                  <a:lnTo>
                    <a:pt x="153" y="147"/>
                  </a:lnTo>
                  <a:lnTo>
                    <a:pt x="153" y="145"/>
                  </a:lnTo>
                  <a:lnTo>
                    <a:pt x="151" y="143"/>
                  </a:lnTo>
                  <a:lnTo>
                    <a:pt x="151" y="143"/>
                  </a:lnTo>
                  <a:lnTo>
                    <a:pt x="150" y="141"/>
                  </a:lnTo>
                  <a:lnTo>
                    <a:pt x="148" y="139"/>
                  </a:lnTo>
                  <a:lnTo>
                    <a:pt x="148" y="138"/>
                  </a:lnTo>
                  <a:lnTo>
                    <a:pt x="150" y="138"/>
                  </a:lnTo>
                  <a:lnTo>
                    <a:pt x="151" y="138"/>
                  </a:lnTo>
                  <a:lnTo>
                    <a:pt x="153" y="139"/>
                  </a:lnTo>
                  <a:lnTo>
                    <a:pt x="155" y="139"/>
                  </a:lnTo>
                  <a:lnTo>
                    <a:pt x="157" y="138"/>
                  </a:lnTo>
                  <a:lnTo>
                    <a:pt x="157" y="138"/>
                  </a:lnTo>
                  <a:lnTo>
                    <a:pt x="159" y="136"/>
                  </a:lnTo>
                  <a:lnTo>
                    <a:pt x="159" y="136"/>
                  </a:lnTo>
                  <a:close/>
                  <a:moveTo>
                    <a:pt x="79" y="18"/>
                  </a:moveTo>
                  <a:lnTo>
                    <a:pt x="77" y="18"/>
                  </a:lnTo>
                  <a:lnTo>
                    <a:pt x="76" y="17"/>
                  </a:lnTo>
                  <a:lnTo>
                    <a:pt x="76" y="17"/>
                  </a:lnTo>
                  <a:lnTo>
                    <a:pt x="76" y="15"/>
                  </a:lnTo>
                  <a:lnTo>
                    <a:pt x="77" y="15"/>
                  </a:lnTo>
                  <a:lnTo>
                    <a:pt x="79" y="15"/>
                  </a:lnTo>
                  <a:lnTo>
                    <a:pt x="79" y="17"/>
                  </a:lnTo>
                  <a:lnTo>
                    <a:pt x="79" y="18"/>
                  </a:lnTo>
                  <a:close/>
                  <a:moveTo>
                    <a:pt x="88" y="22"/>
                  </a:moveTo>
                  <a:lnTo>
                    <a:pt x="86" y="22"/>
                  </a:lnTo>
                  <a:lnTo>
                    <a:pt x="86" y="20"/>
                  </a:lnTo>
                  <a:lnTo>
                    <a:pt x="86" y="20"/>
                  </a:lnTo>
                  <a:lnTo>
                    <a:pt x="86" y="20"/>
                  </a:lnTo>
                  <a:lnTo>
                    <a:pt x="86" y="20"/>
                  </a:lnTo>
                  <a:lnTo>
                    <a:pt x="88" y="20"/>
                  </a:lnTo>
                  <a:lnTo>
                    <a:pt x="88" y="22"/>
                  </a:lnTo>
                  <a:lnTo>
                    <a:pt x="88" y="22"/>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5" name="Google Shape;385;p16"/>
            <p:cNvSpPr/>
            <p:nvPr/>
          </p:nvSpPr>
          <p:spPr>
            <a:xfrm>
              <a:off x="6692572" y="5193544"/>
              <a:ext cx="32658" cy="22530"/>
            </a:xfrm>
            <a:custGeom>
              <a:avLst/>
              <a:gdLst/>
              <a:ahLst/>
              <a:cxnLst/>
              <a:rect l="l" t="t" r="r" b="b"/>
              <a:pathLst>
                <a:path w="18" h="14" extrusionOk="0">
                  <a:moveTo>
                    <a:pt x="18" y="5"/>
                  </a:moveTo>
                  <a:lnTo>
                    <a:pt x="16" y="5"/>
                  </a:lnTo>
                  <a:lnTo>
                    <a:pt x="16" y="4"/>
                  </a:lnTo>
                  <a:lnTo>
                    <a:pt x="14" y="4"/>
                  </a:lnTo>
                  <a:lnTo>
                    <a:pt x="16" y="2"/>
                  </a:lnTo>
                  <a:lnTo>
                    <a:pt x="9" y="2"/>
                  </a:lnTo>
                  <a:lnTo>
                    <a:pt x="9" y="2"/>
                  </a:lnTo>
                  <a:lnTo>
                    <a:pt x="7" y="0"/>
                  </a:lnTo>
                  <a:lnTo>
                    <a:pt x="5" y="0"/>
                  </a:lnTo>
                  <a:lnTo>
                    <a:pt x="4" y="0"/>
                  </a:lnTo>
                  <a:lnTo>
                    <a:pt x="4" y="0"/>
                  </a:lnTo>
                  <a:lnTo>
                    <a:pt x="2" y="4"/>
                  </a:lnTo>
                  <a:lnTo>
                    <a:pt x="2" y="4"/>
                  </a:lnTo>
                  <a:lnTo>
                    <a:pt x="0" y="4"/>
                  </a:lnTo>
                  <a:lnTo>
                    <a:pt x="0" y="5"/>
                  </a:lnTo>
                  <a:lnTo>
                    <a:pt x="0" y="5"/>
                  </a:lnTo>
                  <a:lnTo>
                    <a:pt x="0" y="5"/>
                  </a:lnTo>
                  <a:lnTo>
                    <a:pt x="0" y="5"/>
                  </a:lnTo>
                  <a:lnTo>
                    <a:pt x="0" y="7"/>
                  </a:lnTo>
                  <a:lnTo>
                    <a:pt x="0" y="7"/>
                  </a:lnTo>
                  <a:lnTo>
                    <a:pt x="0" y="7"/>
                  </a:lnTo>
                  <a:lnTo>
                    <a:pt x="2" y="9"/>
                  </a:lnTo>
                  <a:lnTo>
                    <a:pt x="2" y="9"/>
                  </a:lnTo>
                  <a:lnTo>
                    <a:pt x="2" y="11"/>
                  </a:lnTo>
                  <a:lnTo>
                    <a:pt x="0" y="11"/>
                  </a:lnTo>
                  <a:lnTo>
                    <a:pt x="0" y="11"/>
                  </a:lnTo>
                  <a:lnTo>
                    <a:pt x="2" y="13"/>
                  </a:lnTo>
                  <a:lnTo>
                    <a:pt x="2" y="14"/>
                  </a:lnTo>
                  <a:lnTo>
                    <a:pt x="2" y="14"/>
                  </a:lnTo>
                  <a:lnTo>
                    <a:pt x="5" y="14"/>
                  </a:lnTo>
                  <a:lnTo>
                    <a:pt x="5" y="14"/>
                  </a:lnTo>
                  <a:lnTo>
                    <a:pt x="5" y="14"/>
                  </a:lnTo>
                  <a:lnTo>
                    <a:pt x="5" y="14"/>
                  </a:lnTo>
                  <a:lnTo>
                    <a:pt x="7" y="14"/>
                  </a:lnTo>
                  <a:lnTo>
                    <a:pt x="7" y="13"/>
                  </a:lnTo>
                  <a:lnTo>
                    <a:pt x="9" y="13"/>
                  </a:lnTo>
                  <a:lnTo>
                    <a:pt x="11" y="13"/>
                  </a:lnTo>
                  <a:lnTo>
                    <a:pt x="13" y="11"/>
                  </a:lnTo>
                  <a:lnTo>
                    <a:pt x="13" y="11"/>
                  </a:lnTo>
                  <a:lnTo>
                    <a:pt x="13" y="11"/>
                  </a:lnTo>
                  <a:lnTo>
                    <a:pt x="13" y="11"/>
                  </a:lnTo>
                  <a:lnTo>
                    <a:pt x="13" y="11"/>
                  </a:lnTo>
                  <a:lnTo>
                    <a:pt x="13" y="11"/>
                  </a:lnTo>
                  <a:lnTo>
                    <a:pt x="14" y="11"/>
                  </a:lnTo>
                  <a:lnTo>
                    <a:pt x="14" y="11"/>
                  </a:lnTo>
                  <a:lnTo>
                    <a:pt x="14" y="9"/>
                  </a:lnTo>
                  <a:lnTo>
                    <a:pt x="14" y="9"/>
                  </a:lnTo>
                  <a:lnTo>
                    <a:pt x="16" y="7"/>
                  </a:lnTo>
                  <a:lnTo>
                    <a:pt x="16" y="5"/>
                  </a:lnTo>
                  <a:lnTo>
                    <a:pt x="18" y="5"/>
                  </a:lnTo>
                  <a:lnTo>
                    <a:pt x="18" y="5"/>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6" name="Google Shape;386;p16"/>
            <p:cNvSpPr/>
            <p:nvPr/>
          </p:nvSpPr>
          <p:spPr>
            <a:xfrm>
              <a:off x="8314599" y="5193544"/>
              <a:ext cx="159662" cy="320248"/>
            </a:xfrm>
            <a:custGeom>
              <a:avLst/>
              <a:gdLst/>
              <a:ahLst/>
              <a:cxnLst/>
              <a:rect l="l" t="t" r="r" b="b"/>
              <a:pathLst>
                <a:path w="88" h="199" extrusionOk="0">
                  <a:moveTo>
                    <a:pt x="88" y="134"/>
                  </a:moveTo>
                  <a:lnTo>
                    <a:pt x="88" y="132"/>
                  </a:lnTo>
                  <a:lnTo>
                    <a:pt x="87" y="130"/>
                  </a:lnTo>
                  <a:lnTo>
                    <a:pt x="87" y="128"/>
                  </a:lnTo>
                  <a:lnTo>
                    <a:pt x="85" y="128"/>
                  </a:lnTo>
                  <a:lnTo>
                    <a:pt x="85" y="126"/>
                  </a:lnTo>
                  <a:lnTo>
                    <a:pt x="85" y="126"/>
                  </a:lnTo>
                  <a:lnTo>
                    <a:pt x="85" y="126"/>
                  </a:lnTo>
                  <a:lnTo>
                    <a:pt x="83" y="126"/>
                  </a:lnTo>
                  <a:lnTo>
                    <a:pt x="85" y="125"/>
                  </a:lnTo>
                  <a:lnTo>
                    <a:pt x="85" y="123"/>
                  </a:lnTo>
                  <a:lnTo>
                    <a:pt x="85" y="121"/>
                  </a:lnTo>
                  <a:lnTo>
                    <a:pt x="85" y="119"/>
                  </a:lnTo>
                  <a:lnTo>
                    <a:pt x="85" y="117"/>
                  </a:lnTo>
                  <a:lnTo>
                    <a:pt x="83" y="116"/>
                  </a:lnTo>
                  <a:lnTo>
                    <a:pt x="81" y="116"/>
                  </a:lnTo>
                  <a:lnTo>
                    <a:pt x="78" y="116"/>
                  </a:lnTo>
                  <a:lnTo>
                    <a:pt x="78" y="116"/>
                  </a:lnTo>
                  <a:lnTo>
                    <a:pt x="78" y="116"/>
                  </a:lnTo>
                  <a:lnTo>
                    <a:pt x="76" y="117"/>
                  </a:lnTo>
                  <a:lnTo>
                    <a:pt x="74" y="117"/>
                  </a:lnTo>
                  <a:lnTo>
                    <a:pt x="74" y="117"/>
                  </a:lnTo>
                  <a:lnTo>
                    <a:pt x="74" y="117"/>
                  </a:lnTo>
                  <a:lnTo>
                    <a:pt x="72" y="116"/>
                  </a:lnTo>
                  <a:lnTo>
                    <a:pt x="72" y="114"/>
                  </a:lnTo>
                  <a:lnTo>
                    <a:pt x="70" y="110"/>
                  </a:lnTo>
                  <a:lnTo>
                    <a:pt x="70" y="107"/>
                  </a:lnTo>
                  <a:lnTo>
                    <a:pt x="68" y="105"/>
                  </a:lnTo>
                  <a:lnTo>
                    <a:pt x="68" y="105"/>
                  </a:lnTo>
                  <a:lnTo>
                    <a:pt x="68" y="105"/>
                  </a:lnTo>
                  <a:lnTo>
                    <a:pt x="68" y="105"/>
                  </a:lnTo>
                  <a:lnTo>
                    <a:pt x="67" y="105"/>
                  </a:lnTo>
                  <a:lnTo>
                    <a:pt x="67" y="105"/>
                  </a:lnTo>
                  <a:lnTo>
                    <a:pt x="67" y="105"/>
                  </a:lnTo>
                  <a:lnTo>
                    <a:pt x="65" y="105"/>
                  </a:lnTo>
                  <a:lnTo>
                    <a:pt x="65" y="103"/>
                  </a:lnTo>
                  <a:lnTo>
                    <a:pt x="65" y="103"/>
                  </a:lnTo>
                  <a:lnTo>
                    <a:pt x="65" y="101"/>
                  </a:lnTo>
                  <a:lnTo>
                    <a:pt x="63" y="99"/>
                  </a:lnTo>
                  <a:lnTo>
                    <a:pt x="61" y="96"/>
                  </a:lnTo>
                  <a:lnTo>
                    <a:pt x="61" y="94"/>
                  </a:lnTo>
                  <a:lnTo>
                    <a:pt x="61" y="90"/>
                  </a:lnTo>
                  <a:lnTo>
                    <a:pt x="61" y="89"/>
                  </a:lnTo>
                  <a:lnTo>
                    <a:pt x="61" y="89"/>
                  </a:lnTo>
                  <a:lnTo>
                    <a:pt x="61" y="89"/>
                  </a:lnTo>
                  <a:lnTo>
                    <a:pt x="61" y="89"/>
                  </a:lnTo>
                  <a:lnTo>
                    <a:pt x="61" y="87"/>
                  </a:lnTo>
                  <a:lnTo>
                    <a:pt x="63" y="87"/>
                  </a:lnTo>
                  <a:lnTo>
                    <a:pt x="63" y="85"/>
                  </a:lnTo>
                  <a:lnTo>
                    <a:pt x="63" y="85"/>
                  </a:lnTo>
                  <a:lnTo>
                    <a:pt x="63" y="83"/>
                  </a:lnTo>
                  <a:lnTo>
                    <a:pt x="63" y="83"/>
                  </a:lnTo>
                  <a:lnTo>
                    <a:pt x="63" y="83"/>
                  </a:lnTo>
                  <a:lnTo>
                    <a:pt x="63" y="81"/>
                  </a:lnTo>
                  <a:lnTo>
                    <a:pt x="63" y="81"/>
                  </a:lnTo>
                  <a:lnTo>
                    <a:pt x="61" y="81"/>
                  </a:lnTo>
                  <a:lnTo>
                    <a:pt x="61" y="81"/>
                  </a:lnTo>
                  <a:lnTo>
                    <a:pt x="61" y="81"/>
                  </a:lnTo>
                  <a:lnTo>
                    <a:pt x="61" y="80"/>
                  </a:lnTo>
                  <a:lnTo>
                    <a:pt x="61" y="80"/>
                  </a:lnTo>
                  <a:lnTo>
                    <a:pt x="61" y="80"/>
                  </a:lnTo>
                  <a:lnTo>
                    <a:pt x="59" y="78"/>
                  </a:lnTo>
                  <a:lnTo>
                    <a:pt x="59" y="78"/>
                  </a:lnTo>
                  <a:lnTo>
                    <a:pt x="59" y="78"/>
                  </a:lnTo>
                  <a:lnTo>
                    <a:pt x="59" y="76"/>
                  </a:lnTo>
                  <a:lnTo>
                    <a:pt x="59" y="74"/>
                  </a:lnTo>
                  <a:lnTo>
                    <a:pt x="59" y="74"/>
                  </a:lnTo>
                  <a:lnTo>
                    <a:pt x="61" y="74"/>
                  </a:lnTo>
                  <a:lnTo>
                    <a:pt x="61" y="72"/>
                  </a:lnTo>
                  <a:lnTo>
                    <a:pt x="63" y="72"/>
                  </a:lnTo>
                  <a:lnTo>
                    <a:pt x="63" y="72"/>
                  </a:lnTo>
                  <a:lnTo>
                    <a:pt x="63" y="72"/>
                  </a:lnTo>
                  <a:lnTo>
                    <a:pt x="63" y="70"/>
                  </a:lnTo>
                  <a:lnTo>
                    <a:pt x="63" y="70"/>
                  </a:lnTo>
                  <a:lnTo>
                    <a:pt x="61" y="69"/>
                  </a:lnTo>
                  <a:lnTo>
                    <a:pt x="61" y="67"/>
                  </a:lnTo>
                  <a:lnTo>
                    <a:pt x="61" y="61"/>
                  </a:lnTo>
                  <a:lnTo>
                    <a:pt x="61" y="61"/>
                  </a:lnTo>
                  <a:lnTo>
                    <a:pt x="61" y="60"/>
                  </a:lnTo>
                  <a:lnTo>
                    <a:pt x="63" y="60"/>
                  </a:lnTo>
                  <a:lnTo>
                    <a:pt x="63" y="58"/>
                  </a:lnTo>
                  <a:lnTo>
                    <a:pt x="65" y="58"/>
                  </a:lnTo>
                  <a:lnTo>
                    <a:pt x="65" y="58"/>
                  </a:lnTo>
                  <a:lnTo>
                    <a:pt x="63" y="56"/>
                  </a:lnTo>
                  <a:lnTo>
                    <a:pt x="63" y="54"/>
                  </a:lnTo>
                  <a:lnTo>
                    <a:pt x="63" y="54"/>
                  </a:lnTo>
                  <a:lnTo>
                    <a:pt x="63" y="52"/>
                  </a:lnTo>
                  <a:lnTo>
                    <a:pt x="65" y="52"/>
                  </a:lnTo>
                  <a:lnTo>
                    <a:pt x="65" y="52"/>
                  </a:lnTo>
                  <a:lnTo>
                    <a:pt x="65" y="51"/>
                  </a:lnTo>
                  <a:lnTo>
                    <a:pt x="65" y="51"/>
                  </a:lnTo>
                  <a:lnTo>
                    <a:pt x="65" y="49"/>
                  </a:lnTo>
                  <a:lnTo>
                    <a:pt x="65" y="49"/>
                  </a:lnTo>
                  <a:lnTo>
                    <a:pt x="65" y="49"/>
                  </a:lnTo>
                  <a:lnTo>
                    <a:pt x="67" y="49"/>
                  </a:lnTo>
                  <a:lnTo>
                    <a:pt x="67" y="47"/>
                  </a:lnTo>
                  <a:lnTo>
                    <a:pt x="67" y="47"/>
                  </a:lnTo>
                  <a:lnTo>
                    <a:pt x="67" y="45"/>
                  </a:lnTo>
                  <a:lnTo>
                    <a:pt x="67" y="43"/>
                  </a:lnTo>
                  <a:lnTo>
                    <a:pt x="65" y="40"/>
                  </a:lnTo>
                  <a:lnTo>
                    <a:pt x="65" y="38"/>
                  </a:lnTo>
                  <a:lnTo>
                    <a:pt x="65" y="36"/>
                  </a:lnTo>
                  <a:lnTo>
                    <a:pt x="63" y="36"/>
                  </a:lnTo>
                  <a:lnTo>
                    <a:pt x="63" y="34"/>
                  </a:lnTo>
                  <a:lnTo>
                    <a:pt x="61" y="29"/>
                  </a:lnTo>
                  <a:lnTo>
                    <a:pt x="61" y="29"/>
                  </a:lnTo>
                  <a:lnTo>
                    <a:pt x="59" y="27"/>
                  </a:lnTo>
                  <a:lnTo>
                    <a:pt x="59" y="27"/>
                  </a:lnTo>
                  <a:lnTo>
                    <a:pt x="54" y="22"/>
                  </a:lnTo>
                  <a:lnTo>
                    <a:pt x="52" y="22"/>
                  </a:lnTo>
                  <a:lnTo>
                    <a:pt x="49" y="22"/>
                  </a:lnTo>
                  <a:lnTo>
                    <a:pt x="49" y="22"/>
                  </a:lnTo>
                  <a:lnTo>
                    <a:pt x="49" y="22"/>
                  </a:lnTo>
                  <a:lnTo>
                    <a:pt x="47" y="20"/>
                  </a:lnTo>
                  <a:lnTo>
                    <a:pt x="47" y="20"/>
                  </a:lnTo>
                  <a:lnTo>
                    <a:pt x="47" y="20"/>
                  </a:lnTo>
                  <a:lnTo>
                    <a:pt x="47" y="18"/>
                  </a:lnTo>
                  <a:lnTo>
                    <a:pt x="47" y="18"/>
                  </a:lnTo>
                  <a:lnTo>
                    <a:pt x="47" y="18"/>
                  </a:lnTo>
                  <a:lnTo>
                    <a:pt x="47" y="18"/>
                  </a:lnTo>
                  <a:lnTo>
                    <a:pt x="47" y="16"/>
                  </a:lnTo>
                  <a:lnTo>
                    <a:pt x="47" y="16"/>
                  </a:lnTo>
                  <a:lnTo>
                    <a:pt x="47" y="16"/>
                  </a:lnTo>
                  <a:lnTo>
                    <a:pt x="47" y="14"/>
                  </a:lnTo>
                  <a:lnTo>
                    <a:pt x="45" y="14"/>
                  </a:lnTo>
                  <a:lnTo>
                    <a:pt x="45" y="14"/>
                  </a:lnTo>
                  <a:lnTo>
                    <a:pt x="43" y="11"/>
                  </a:lnTo>
                  <a:lnTo>
                    <a:pt x="43" y="11"/>
                  </a:lnTo>
                  <a:lnTo>
                    <a:pt x="43" y="11"/>
                  </a:lnTo>
                  <a:lnTo>
                    <a:pt x="43" y="11"/>
                  </a:lnTo>
                  <a:lnTo>
                    <a:pt x="43" y="11"/>
                  </a:lnTo>
                  <a:lnTo>
                    <a:pt x="43" y="9"/>
                  </a:lnTo>
                  <a:lnTo>
                    <a:pt x="41" y="7"/>
                  </a:lnTo>
                  <a:lnTo>
                    <a:pt x="40" y="7"/>
                  </a:lnTo>
                  <a:lnTo>
                    <a:pt x="38" y="5"/>
                  </a:lnTo>
                  <a:lnTo>
                    <a:pt x="38" y="7"/>
                  </a:lnTo>
                  <a:lnTo>
                    <a:pt x="36" y="9"/>
                  </a:lnTo>
                  <a:lnTo>
                    <a:pt x="34" y="9"/>
                  </a:lnTo>
                  <a:lnTo>
                    <a:pt x="32" y="9"/>
                  </a:lnTo>
                  <a:lnTo>
                    <a:pt x="31" y="11"/>
                  </a:lnTo>
                  <a:lnTo>
                    <a:pt x="31" y="11"/>
                  </a:lnTo>
                  <a:lnTo>
                    <a:pt x="31" y="11"/>
                  </a:lnTo>
                  <a:lnTo>
                    <a:pt x="31" y="11"/>
                  </a:lnTo>
                  <a:lnTo>
                    <a:pt x="29" y="13"/>
                  </a:lnTo>
                  <a:lnTo>
                    <a:pt x="29" y="13"/>
                  </a:lnTo>
                  <a:lnTo>
                    <a:pt x="27" y="13"/>
                  </a:lnTo>
                  <a:lnTo>
                    <a:pt x="27" y="13"/>
                  </a:lnTo>
                  <a:lnTo>
                    <a:pt x="25" y="13"/>
                  </a:lnTo>
                  <a:lnTo>
                    <a:pt x="23" y="11"/>
                  </a:lnTo>
                  <a:lnTo>
                    <a:pt x="23" y="9"/>
                  </a:lnTo>
                  <a:lnTo>
                    <a:pt x="23" y="7"/>
                  </a:lnTo>
                  <a:lnTo>
                    <a:pt x="23" y="7"/>
                  </a:lnTo>
                  <a:lnTo>
                    <a:pt x="23" y="5"/>
                  </a:lnTo>
                  <a:lnTo>
                    <a:pt x="23" y="5"/>
                  </a:lnTo>
                  <a:lnTo>
                    <a:pt x="23" y="5"/>
                  </a:lnTo>
                  <a:lnTo>
                    <a:pt x="23" y="5"/>
                  </a:lnTo>
                  <a:lnTo>
                    <a:pt x="23" y="5"/>
                  </a:lnTo>
                  <a:lnTo>
                    <a:pt x="23" y="4"/>
                  </a:lnTo>
                  <a:lnTo>
                    <a:pt x="23" y="4"/>
                  </a:lnTo>
                  <a:lnTo>
                    <a:pt x="23" y="2"/>
                  </a:lnTo>
                  <a:lnTo>
                    <a:pt x="23" y="0"/>
                  </a:lnTo>
                  <a:lnTo>
                    <a:pt x="22" y="0"/>
                  </a:lnTo>
                  <a:lnTo>
                    <a:pt x="20" y="0"/>
                  </a:lnTo>
                  <a:lnTo>
                    <a:pt x="20" y="2"/>
                  </a:lnTo>
                  <a:lnTo>
                    <a:pt x="20" y="2"/>
                  </a:lnTo>
                  <a:lnTo>
                    <a:pt x="18" y="4"/>
                  </a:lnTo>
                  <a:lnTo>
                    <a:pt x="16" y="4"/>
                  </a:lnTo>
                  <a:lnTo>
                    <a:pt x="16" y="5"/>
                  </a:lnTo>
                  <a:lnTo>
                    <a:pt x="16" y="7"/>
                  </a:lnTo>
                  <a:lnTo>
                    <a:pt x="16" y="7"/>
                  </a:lnTo>
                  <a:lnTo>
                    <a:pt x="14" y="9"/>
                  </a:lnTo>
                  <a:lnTo>
                    <a:pt x="14" y="9"/>
                  </a:lnTo>
                  <a:lnTo>
                    <a:pt x="14" y="9"/>
                  </a:lnTo>
                  <a:lnTo>
                    <a:pt x="14" y="11"/>
                  </a:lnTo>
                  <a:lnTo>
                    <a:pt x="14" y="11"/>
                  </a:lnTo>
                  <a:lnTo>
                    <a:pt x="12" y="11"/>
                  </a:lnTo>
                  <a:lnTo>
                    <a:pt x="12" y="13"/>
                  </a:lnTo>
                  <a:lnTo>
                    <a:pt x="11" y="14"/>
                  </a:lnTo>
                  <a:lnTo>
                    <a:pt x="11" y="14"/>
                  </a:lnTo>
                  <a:lnTo>
                    <a:pt x="11" y="16"/>
                  </a:lnTo>
                  <a:lnTo>
                    <a:pt x="7" y="18"/>
                  </a:lnTo>
                  <a:lnTo>
                    <a:pt x="7" y="18"/>
                  </a:lnTo>
                  <a:lnTo>
                    <a:pt x="7" y="20"/>
                  </a:lnTo>
                  <a:lnTo>
                    <a:pt x="7" y="20"/>
                  </a:lnTo>
                  <a:lnTo>
                    <a:pt x="7" y="22"/>
                  </a:lnTo>
                  <a:lnTo>
                    <a:pt x="7" y="22"/>
                  </a:lnTo>
                  <a:lnTo>
                    <a:pt x="2" y="29"/>
                  </a:lnTo>
                  <a:lnTo>
                    <a:pt x="0" y="31"/>
                  </a:lnTo>
                  <a:lnTo>
                    <a:pt x="0" y="31"/>
                  </a:lnTo>
                  <a:lnTo>
                    <a:pt x="0" y="33"/>
                  </a:lnTo>
                  <a:lnTo>
                    <a:pt x="0" y="33"/>
                  </a:lnTo>
                  <a:lnTo>
                    <a:pt x="2" y="34"/>
                  </a:lnTo>
                  <a:lnTo>
                    <a:pt x="3" y="36"/>
                  </a:lnTo>
                  <a:lnTo>
                    <a:pt x="5" y="36"/>
                  </a:lnTo>
                  <a:lnTo>
                    <a:pt x="5" y="36"/>
                  </a:lnTo>
                  <a:lnTo>
                    <a:pt x="5" y="38"/>
                  </a:lnTo>
                  <a:lnTo>
                    <a:pt x="3" y="40"/>
                  </a:lnTo>
                  <a:lnTo>
                    <a:pt x="3" y="40"/>
                  </a:lnTo>
                  <a:lnTo>
                    <a:pt x="3" y="42"/>
                  </a:lnTo>
                  <a:lnTo>
                    <a:pt x="3" y="43"/>
                  </a:lnTo>
                  <a:lnTo>
                    <a:pt x="5" y="43"/>
                  </a:lnTo>
                  <a:lnTo>
                    <a:pt x="5" y="43"/>
                  </a:lnTo>
                  <a:lnTo>
                    <a:pt x="5" y="45"/>
                  </a:lnTo>
                  <a:lnTo>
                    <a:pt x="5" y="45"/>
                  </a:lnTo>
                  <a:lnTo>
                    <a:pt x="5" y="45"/>
                  </a:lnTo>
                  <a:lnTo>
                    <a:pt x="3" y="45"/>
                  </a:lnTo>
                  <a:lnTo>
                    <a:pt x="3" y="47"/>
                  </a:lnTo>
                  <a:lnTo>
                    <a:pt x="3" y="47"/>
                  </a:lnTo>
                  <a:lnTo>
                    <a:pt x="3" y="49"/>
                  </a:lnTo>
                  <a:lnTo>
                    <a:pt x="3" y="49"/>
                  </a:lnTo>
                  <a:lnTo>
                    <a:pt x="3" y="49"/>
                  </a:lnTo>
                  <a:lnTo>
                    <a:pt x="3" y="49"/>
                  </a:lnTo>
                  <a:lnTo>
                    <a:pt x="3" y="51"/>
                  </a:lnTo>
                  <a:lnTo>
                    <a:pt x="3" y="51"/>
                  </a:lnTo>
                  <a:lnTo>
                    <a:pt x="3" y="51"/>
                  </a:lnTo>
                  <a:lnTo>
                    <a:pt x="5" y="51"/>
                  </a:lnTo>
                  <a:lnTo>
                    <a:pt x="5" y="52"/>
                  </a:lnTo>
                  <a:lnTo>
                    <a:pt x="5" y="54"/>
                  </a:lnTo>
                  <a:lnTo>
                    <a:pt x="9" y="52"/>
                  </a:lnTo>
                  <a:lnTo>
                    <a:pt x="9" y="52"/>
                  </a:lnTo>
                  <a:lnTo>
                    <a:pt x="9" y="54"/>
                  </a:lnTo>
                  <a:lnTo>
                    <a:pt x="16" y="56"/>
                  </a:lnTo>
                  <a:lnTo>
                    <a:pt x="16" y="56"/>
                  </a:lnTo>
                  <a:lnTo>
                    <a:pt x="16" y="58"/>
                  </a:lnTo>
                  <a:lnTo>
                    <a:pt x="16" y="58"/>
                  </a:lnTo>
                  <a:lnTo>
                    <a:pt x="16" y="60"/>
                  </a:lnTo>
                  <a:lnTo>
                    <a:pt x="14" y="60"/>
                  </a:lnTo>
                  <a:lnTo>
                    <a:pt x="14" y="60"/>
                  </a:lnTo>
                  <a:lnTo>
                    <a:pt x="16" y="63"/>
                  </a:lnTo>
                  <a:lnTo>
                    <a:pt x="16" y="65"/>
                  </a:lnTo>
                  <a:lnTo>
                    <a:pt x="14" y="67"/>
                  </a:lnTo>
                  <a:lnTo>
                    <a:pt x="16" y="69"/>
                  </a:lnTo>
                  <a:lnTo>
                    <a:pt x="16" y="69"/>
                  </a:lnTo>
                  <a:lnTo>
                    <a:pt x="16" y="69"/>
                  </a:lnTo>
                  <a:lnTo>
                    <a:pt x="16" y="69"/>
                  </a:lnTo>
                  <a:lnTo>
                    <a:pt x="18" y="70"/>
                  </a:lnTo>
                  <a:lnTo>
                    <a:pt x="16" y="70"/>
                  </a:lnTo>
                  <a:lnTo>
                    <a:pt x="16" y="70"/>
                  </a:lnTo>
                  <a:lnTo>
                    <a:pt x="16" y="70"/>
                  </a:lnTo>
                  <a:lnTo>
                    <a:pt x="16" y="69"/>
                  </a:lnTo>
                  <a:lnTo>
                    <a:pt x="16" y="69"/>
                  </a:lnTo>
                  <a:lnTo>
                    <a:pt x="14" y="72"/>
                  </a:lnTo>
                  <a:lnTo>
                    <a:pt x="14" y="72"/>
                  </a:lnTo>
                  <a:lnTo>
                    <a:pt x="12" y="72"/>
                  </a:lnTo>
                  <a:lnTo>
                    <a:pt x="9" y="72"/>
                  </a:lnTo>
                  <a:lnTo>
                    <a:pt x="9" y="72"/>
                  </a:lnTo>
                  <a:lnTo>
                    <a:pt x="11" y="74"/>
                  </a:lnTo>
                  <a:lnTo>
                    <a:pt x="11" y="74"/>
                  </a:lnTo>
                  <a:lnTo>
                    <a:pt x="11" y="74"/>
                  </a:lnTo>
                  <a:lnTo>
                    <a:pt x="12" y="74"/>
                  </a:lnTo>
                  <a:lnTo>
                    <a:pt x="12" y="76"/>
                  </a:lnTo>
                  <a:lnTo>
                    <a:pt x="12" y="76"/>
                  </a:lnTo>
                  <a:lnTo>
                    <a:pt x="12" y="78"/>
                  </a:lnTo>
                  <a:lnTo>
                    <a:pt x="11" y="80"/>
                  </a:lnTo>
                  <a:lnTo>
                    <a:pt x="9" y="81"/>
                  </a:lnTo>
                  <a:lnTo>
                    <a:pt x="9" y="81"/>
                  </a:lnTo>
                  <a:lnTo>
                    <a:pt x="9" y="83"/>
                  </a:lnTo>
                  <a:lnTo>
                    <a:pt x="7" y="83"/>
                  </a:lnTo>
                  <a:lnTo>
                    <a:pt x="7" y="83"/>
                  </a:lnTo>
                  <a:lnTo>
                    <a:pt x="5" y="83"/>
                  </a:lnTo>
                  <a:lnTo>
                    <a:pt x="7" y="83"/>
                  </a:lnTo>
                  <a:lnTo>
                    <a:pt x="7" y="85"/>
                  </a:lnTo>
                  <a:lnTo>
                    <a:pt x="7" y="85"/>
                  </a:lnTo>
                  <a:lnTo>
                    <a:pt x="7" y="89"/>
                  </a:lnTo>
                  <a:lnTo>
                    <a:pt x="7" y="89"/>
                  </a:lnTo>
                  <a:lnTo>
                    <a:pt x="9" y="90"/>
                  </a:lnTo>
                  <a:lnTo>
                    <a:pt x="9" y="90"/>
                  </a:lnTo>
                  <a:lnTo>
                    <a:pt x="11" y="90"/>
                  </a:lnTo>
                  <a:lnTo>
                    <a:pt x="11" y="90"/>
                  </a:lnTo>
                  <a:lnTo>
                    <a:pt x="11" y="90"/>
                  </a:lnTo>
                  <a:lnTo>
                    <a:pt x="12" y="92"/>
                  </a:lnTo>
                  <a:lnTo>
                    <a:pt x="12" y="94"/>
                  </a:lnTo>
                  <a:lnTo>
                    <a:pt x="12" y="94"/>
                  </a:lnTo>
                  <a:lnTo>
                    <a:pt x="11" y="98"/>
                  </a:lnTo>
                  <a:lnTo>
                    <a:pt x="9" y="99"/>
                  </a:lnTo>
                  <a:lnTo>
                    <a:pt x="9" y="99"/>
                  </a:lnTo>
                  <a:lnTo>
                    <a:pt x="9" y="101"/>
                  </a:lnTo>
                  <a:lnTo>
                    <a:pt x="9" y="101"/>
                  </a:lnTo>
                  <a:lnTo>
                    <a:pt x="9" y="101"/>
                  </a:lnTo>
                  <a:lnTo>
                    <a:pt x="9" y="101"/>
                  </a:lnTo>
                  <a:lnTo>
                    <a:pt x="9" y="103"/>
                  </a:lnTo>
                  <a:lnTo>
                    <a:pt x="9" y="103"/>
                  </a:lnTo>
                  <a:lnTo>
                    <a:pt x="9" y="108"/>
                  </a:lnTo>
                  <a:lnTo>
                    <a:pt x="9" y="108"/>
                  </a:lnTo>
                  <a:lnTo>
                    <a:pt x="9" y="108"/>
                  </a:lnTo>
                  <a:lnTo>
                    <a:pt x="9" y="110"/>
                  </a:lnTo>
                  <a:lnTo>
                    <a:pt x="9" y="110"/>
                  </a:lnTo>
                  <a:lnTo>
                    <a:pt x="11" y="110"/>
                  </a:lnTo>
                  <a:lnTo>
                    <a:pt x="11" y="110"/>
                  </a:lnTo>
                  <a:lnTo>
                    <a:pt x="11" y="112"/>
                  </a:lnTo>
                  <a:lnTo>
                    <a:pt x="11" y="114"/>
                  </a:lnTo>
                  <a:lnTo>
                    <a:pt x="9" y="114"/>
                  </a:lnTo>
                  <a:lnTo>
                    <a:pt x="9" y="114"/>
                  </a:lnTo>
                  <a:lnTo>
                    <a:pt x="9" y="116"/>
                  </a:lnTo>
                  <a:lnTo>
                    <a:pt x="9" y="116"/>
                  </a:lnTo>
                  <a:lnTo>
                    <a:pt x="11" y="114"/>
                  </a:lnTo>
                  <a:lnTo>
                    <a:pt x="11" y="112"/>
                  </a:lnTo>
                  <a:lnTo>
                    <a:pt x="11" y="110"/>
                  </a:lnTo>
                  <a:lnTo>
                    <a:pt x="11" y="112"/>
                  </a:lnTo>
                  <a:lnTo>
                    <a:pt x="12" y="112"/>
                  </a:lnTo>
                  <a:lnTo>
                    <a:pt x="12" y="114"/>
                  </a:lnTo>
                  <a:lnTo>
                    <a:pt x="12" y="116"/>
                  </a:lnTo>
                  <a:lnTo>
                    <a:pt x="12" y="117"/>
                  </a:lnTo>
                  <a:lnTo>
                    <a:pt x="9" y="117"/>
                  </a:lnTo>
                  <a:lnTo>
                    <a:pt x="9" y="119"/>
                  </a:lnTo>
                  <a:lnTo>
                    <a:pt x="9" y="117"/>
                  </a:lnTo>
                  <a:lnTo>
                    <a:pt x="9" y="117"/>
                  </a:lnTo>
                  <a:lnTo>
                    <a:pt x="9" y="117"/>
                  </a:lnTo>
                  <a:lnTo>
                    <a:pt x="9" y="119"/>
                  </a:lnTo>
                  <a:lnTo>
                    <a:pt x="7" y="119"/>
                  </a:lnTo>
                  <a:lnTo>
                    <a:pt x="7" y="117"/>
                  </a:lnTo>
                  <a:lnTo>
                    <a:pt x="9" y="116"/>
                  </a:lnTo>
                  <a:lnTo>
                    <a:pt x="7" y="114"/>
                  </a:lnTo>
                  <a:lnTo>
                    <a:pt x="9" y="114"/>
                  </a:lnTo>
                  <a:lnTo>
                    <a:pt x="7" y="114"/>
                  </a:lnTo>
                  <a:lnTo>
                    <a:pt x="7" y="116"/>
                  </a:lnTo>
                  <a:lnTo>
                    <a:pt x="5" y="116"/>
                  </a:lnTo>
                  <a:lnTo>
                    <a:pt x="5" y="116"/>
                  </a:lnTo>
                  <a:lnTo>
                    <a:pt x="5" y="117"/>
                  </a:lnTo>
                  <a:lnTo>
                    <a:pt x="7" y="117"/>
                  </a:lnTo>
                  <a:lnTo>
                    <a:pt x="7" y="119"/>
                  </a:lnTo>
                  <a:lnTo>
                    <a:pt x="7" y="119"/>
                  </a:lnTo>
                  <a:lnTo>
                    <a:pt x="7" y="119"/>
                  </a:lnTo>
                  <a:lnTo>
                    <a:pt x="7" y="119"/>
                  </a:lnTo>
                  <a:lnTo>
                    <a:pt x="5" y="121"/>
                  </a:lnTo>
                  <a:lnTo>
                    <a:pt x="7" y="121"/>
                  </a:lnTo>
                  <a:lnTo>
                    <a:pt x="7" y="121"/>
                  </a:lnTo>
                  <a:lnTo>
                    <a:pt x="7" y="123"/>
                  </a:lnTo>
                  <a:lnTo>
                    <a:pt x="7" y="123"/>
                  </a:lnTo>
                  <a:lnTo>
                    <a:pt x="5" y="123"/>
                  </a:lnTo>
                  <a:lnTo>
                    <a:pt x="5" y="123"/>
                  </a:lnTo>
                  <a:lnTo>
                    <a:pt x="5" y="125"/>
                  </a:lnTo>
                  <a:lnTo>
                    <a:pt x="5" y="128"/>
                  </a:lnTo>
                  <a:lnTo>
                    <a:pt x="5" y="130"/>
                  </a:lnTo>
                  <a:lnTo>
                    <a:pt x="3" y="130"/>
                  </a:lnTo>
                  <a:lnTo>
                    <a:pt x="3" y="132"/>
                  </a:lnTo>
                  <a:lnTo>
                    <a:pt x="2" y="132"/>
                  </a:lnTo>
                  <a:lnTo>
                    <a:pt x="2" y="132"/>
                  </a:lnTo>
                  <a:lnTo>
                    <a:pt x="2" y="134"/>
                  </a:lnTo>
                  <a:lnTo>
                    <a:pt x="2" y="134"/>
                  </a:lnTo>
                  <a:lnTo>
                    <a:pt x="5" y="139"/>
                  </a:lnTo>
                  <a:lnTo>
                    <a:pt x="5" y="139"/>
                  </a:lnTo>
                  <a:lnTo>
                    <a:pt x="5" y="137"/>
                  </a:lnTo>
                  <a:lnTo>
                    <a:pt x="7" y="137"/>
                  </a:lnTo>
                  <a:lnTo>
                    <a:pt x="9" y="139"/>
                  </a:lnTo>
                  <a:lnTo>
                    <a:pt x="9" y="139"/>
                  </a:lnTo>
                  <a:lnTo>
                    <a:pt x="9" y="141"/>
                  </a:lnTo>
                  <a:lnTo>
                    <a:pt x="9" y="143"/>
                  </a:lnTo>
                  <a:lnTo>
                    <a:pt x="9" y="143"/>
                  </a:lnTo>
                  <a:lnTo>
                    <a:pt x="7" y="141"/>
                  </a:lnTo>
                  <a:lnTo>
                    <a:pt x="7" y="141"/>
                  </a:lnTo>
                  <a:lnTo>
                    <a:pt x="7" y="143"/>
                  </a:lnTo>
                  <a:lnTo>
                    <a:pt x="7" y="141"/>
                  </a:lnTo>
                  <a:lnTo>
                    <a:pt x="5" y="141"/>
                  </a:lnTo>
                  <a:lnTo>
                    <a:pt x="5" y="141"/>
                  </a:lnTo>
                  <a:lnTo>
                    <a:pt x="5" y="143"/>
                  </a:lnTo>
                  <a:lnTo>
                    <a:pt x="7" y="145"/>
                  </a:lnTo>
                  <a:lnTo>
                    <a:pt x="9" y="146"/>
                  </a:lnTo>
                  <a:lnTo>
                    <a:pt x="11" y="146"/>
                  </a:lnTo>
                  <a:lnTo>
                    <a:pt x="11" y="148"/>
                  </a:lnTo>
                  <a:lnTo>
                    <a:pt x="11" y="154"/>
                  </a:lnTo>
                  <a:lnTo>
                    <a:pt x="9" y="154"/>
                  </a:lnTo>
                  <a:lnTo>
                    <a:pt x="9" y="154"/>
                  </a:lnTo>
                  <a:lnTo>
                    <a:pt x="7" y="154"/>
                  </a:lnTo>
                  <a:lnTo>
                    <a:pt x="7" y="154"/>
                  </a:lnTo>
                  <a:lnTo>
                    <a:pt x="7" y="154"/>
                  </a:lnTo>
                  <a:lnTo>
                    <a:pt x="7" y="152"/>
                  </a:lnTo>
                  <a:lnTo>
                    <a:pt x="5" y="150"/>
                  </a:lnTo>
                  <a:lnTo>
                    <a:pt x="5" y="150"/>
                  </a:lnTo>
                  <a:lnTo>
                    <a:pt x="3" y="148"/>
                  </a:lnTo>
                  <a:lnTo>
                    <a:pt x="3" y="148"/>
                  </a:lnTo>
                  <a:lnTo>
                    <a:pt x="2" y="148"/>
                  </a:lnTo>
                  <a:lnTo>
                    <a:pt x="2" y="148"/>
                  </a:lnTo>
                  <a:lnTo>
                    <a:pt x="2" y="148"/>
                  </a:lnTo>
                  <a:lnTo>
                    <a:pt x="2" y="148"/>
                  </a:lnTo>
                  <a:lnTo>
                    <a:pt x="2" y="148"/>
                  </a:lnTo>
                  <a:lnTo>
                    <a:pt x="2" y="148"/>
                  </a:lnTo>
                  <a:lnTo>
                    <a:pt x="2" y="150"/>
                  </a:lnTo>
                  <a:lnTo>
                    <a:pt x="3" y="152"/>
                  </a:lnTo>
                  <a:lnTo>
                    <a:pt x="3" y="152"/>
                  </a:lnTo>
                  <a:lnTo>
                    <a:pt x="5" y="155"/>
                  </a:lnTo>
                  <a:lnTo>
                    <a:pt x="5" y="155"/>
                  </a:lnTo>
                  <a:lnTo>
                    <a:pt x="5" y="157"/>
                  </a:lnTo>
                  <a:lnTo>
                    <a:pt x="11" y="163"/>
                  </a:lnTo>
                  <a:lnTo>
                    <a:pt x="12" y="163"/>
                  </a:lnTo>
                  <a:lnTo>
                    <a:pt x="14" y="164"/>
                  </a:lnTo>
                  <a:lnTo>
                    <a:pt x="16" y="166"/>
                  </a:lnTo>
                  <a:lnTo>
                    <a:pt x="20" y="168"/>
                  </a:lnTo>
                  <a:lnTo>
                    <a:pt x="22" y="168"/>
                  </a:lnTo>
                  <a:lnTo>
                    <a:pt x="23" y="168"/>
                  </a:lnTo>
                  <a:lnTo>
                    <a:pt x="23" y="168"/>
                  </a:lnTo>
                  <a:lnTo>
                    <a:pt x="23" y="170"/>
                  </a:lnTo>
                  <a:lnTo>
                    <a:pt x="23" y="170"/>
                  </a:lnTo>
                  <a:lnTo>
                    <a:pt x="23" y="170"/>
                  </a:lnTo>
                  <a:lnTo>
                    <a:pt x="25" y="172"/>
                  </a:lnTo>
                  <a:lnTo>
                    <a:pt x="25" y="172"/>
                  </a:lnTo>
                  <a:lnTo>
                    <a:pt x="25" y="172"/>
                  </a:lnTo>
                  <a:lnTo>
                    <a:pt x="25" y="172"/>
                  </a:lnTo>
                  <a:lnTo>
                    <a:pt x="25" y="172"/>
                  </a:lnTo>
                  <a:lnTo>
                    <a:pt x="25" y="172"/>
                  </a:lnTo>
                  <a:lnTo>
                    <a:pt x="25" y="172"/>
                  </a:lnTo>
                  <a:lnTo>
                    <a:pt x="27" y="172"/>
                  </a:lnTo>
                  <a:lnTo>
                    <a:pt x="27" y="172"/>
                  </a:lnTo>
                  <a:lnTo>
                    <a:pt x="27" y="172"/>
                  </a:lnTo>
                  <a:lnTo>
                    <a:pt x="27" y="173"/>
                  </a:lnTo>
                  <a:lnTo>
                    <a:pt x="29" y="173"/>
                  </a:lnTo>
                  <a:lnTo>
                    <a:pt x="29" y="173"/>
                  </a:lnTo>
                  <a:lnTo>
                    <a:pt x="31" y="173"/>
                  </a:lnTo>
                  <a:lnTo>
                    <a:pt x="31" y="175"/>
                  </a:lnTo>
                  <a:lnTo>
                    <a:pt x="32" y="179"/>
                  </a:lnTo>
                  <a:lnTo>
                    <a:pt x="34" y="181"/>
                  </a:lnTo>
                  <a:lnTo>
                    <a:pt x="32" y="181"/>
                  </a:lnTo>
                  <a:lnTo>
                    <a:pt x="32" y="181"/>
                  </a:lnTo>
                  <a:lnTo>
                    <a:pt x="32" y="182"/>
                  </a:lnTo>
                  <a:lnTo>
                    <a:pt x="32" y="182"/>
                  </a:lnTo>
                  <a:lnTo>
                    <a:pt x="32" y="182"/>
                  </a:lnTo>
                  <a:lnTo>
                    <a:pt x="32" y="182"/>
                  </a:lnTo>
                  <a:lnTo>
                    <a:pt x="34" y="182"/>
                  </a:lnTo>
                  <a:lnTo>
                    <a:pt x="34" y="182"/>
                  </a:lnTo>
                  <a:lnTo>
                    <a:pt x="34" y="182"/>
                  </a:lnTo>
                  <a:lnTo>
                    <a:pt x="34" y="184"/>
                  </a:lnTo>
                  <a:lnTo>
                    <a:pt x="34" y="184"/>
                  </a:lnTo>
                  <a:lnTo>
                    <a:pt x="34" y="184"/>
                  </a:lnTo>
                  <a:lnTo>
                    <a:pt x="36" y="184"/>
                  </a:lnTo>
                  <a:lnTo>
                    <a:pt x="36" y="184"/>
                  </a:lnTo>
                  <a:lnTo>
                    <a:pt x="38" y="184"/>
                  </a:lnTo>
                  <a:lnTo>
                    <a:pt x="38" y="186"/>
                  </a:lnTo>
                  <a:lnTo>
                    <a:pt x="38" y="186"/>
                  </a:lnTo>
                  <a:lnTo>
                    <a:pt x="36" y="190"/>
                  </a:lnTo>
                  <a:lnTo>
                    <a:pt x="36" y="191"/>
                  </a:lnTo>
                  <a:lnTo>
                    <a:pt x="36" y="191"/>
                  </a:lnTo>
                  <a:lnTo>
                    <a:pt x="36" y="191"/>
                  </a:lnTo>
                  <a:lnTo>
                    <a:pt x="36" y="195"/>
                  </a:lnTo>
                  <a:lnTo>
                    <a:pt x="36" y="195"/>
                  </a:lnTo>
                  <a:lnTo>
                    <a:pt x="36" y="197"/>
                  </a:lnTo>
                  <a:lnTo>
                    <a:pt x="36" y="197"/>
                  </a:lnTo>
                  <a:lnTo>
                    <a:pt x="36" y="195"/>
                  </a:lnTo>
                  <a:lnTo>
                    <a:pt x="36" y="195"/>
                  </a:lnTo>
                  <a:lnTo>
                    <a:pt x="36" y="195"/>
                  </a:lnTo>
                  <a:lnTo>
                    <a:pt x="38" y="195"/>
                  </a:lnTo>
                  <a:lnTo>
                    <a:pt x="40" y="195"/>
                  </a:lnTo>
                  <a:lnTo>
                    <a:pt x="41" y="197"/>
                  </a:lnTo>
                  <a:lnTo>
                    <a:pt x="43" y="197"/>
                  </a:lnTo>
                  <a:lnTo>
                    <a:pt x="45" y="199"/>
                  </a:lnTo>
                  <a:lnTo>
                    <a:pt x="45" y="199"/>
                  </a:lnTo>
                  <a:lnTo>
                    <a:pt x="47" y="199"/>
                  </a:lnTo>
                  <a:lnTo>
                    <a:pt x="47" y="199"/>
                  </a:lnTo>
                  <a:lnTo>
                    <a:pt x="47" y="199"/>
                  </a:lnTo>
                  <a:lnTo>
                    <a:pt x="47" y="199"/>
                  </a:lnTo>
                  <a:lnTo>
                    <a:pt x="47" y="197"/>
                  </a:lnTo>
                  <a:lnTo>
                    <a:pt x="47" y="197"/>
                  </a:lnTo>
                  <a:lnTo>
                    <a:pt x="49" y="197"/>
                  </a:lnTo>
                  <a:lnTo>
                    <a:pt x="49" y="197"/>
                  </a:lnTo>
                  <a:lnTo>
                    <a:pt x="49" y="199"/>
                  </a:lnTo>
                  <a:lnTo>
                    <a:pt x="49" y="197"/>
                  </a:lnTo>
                  <a:lnTo>
                    <a:pt x="50" y="195"/>
                  </a:lnTo>
                  <a:lnTo>
                    <a:pt x="50" y="195"/>
                  </a:lnTo>
                  <a:lnTo>
                    <a:pt x="50" y="195"/>
                  </a:lnTo>
                  <a:lnTo>
                    <a:pt x="52" y="193"/>
                  </a:lnTo>
                  <a:lnTo>
                    <a:pt x="50" y="193"/>
                  </a:lnTo>
                  <a:lnTo>
                    <a:pt x="50" y="193"/>
                  </a:lnTo>
                  <a:lnTo>
                    <a:pt x="50" y="191"/>
                  </a:lnTo>
                  <a:lnTo>
                    <a:pt x="50" y="191"/>
                  </a:lnTo>
                  <a:lnTo>
                    <a:pt x="50" y="191"/>
                  </a:lnTo>
                  <a:lnTo>
                    <a:pt x="50" y="191"/>
                  </a:lnTo>
                  <a:lnTo>
                    <a:pt x="50" y="191"/>
                  </a:lnTo>
                  <a:lnTo>
                    <a:pt x="50" y="190"/>
                  </a:lnTo>
                  <a:lnTo>
                    <a:pt x="50" y="190"/>
                  </a:lnTo>
                  <a:lnTo>
                    <a:pt x="50" y="190"/>
                  </a:lnTo>
                  <a:lnTo>
                    <a:pt x="50" y="190"/>
                  </a:lnTo>
                  <a:lnTo>
                    <a:pt x="50" y="190"/>
                  </a:lnTo>
                  <a:lnTo>
                    <a:pt x="50" y="188"/>
                  </a:lnTo>
                  <a:lnTo>
                    <a:pt x="50" y="188"/>
                  </a:lnTo>
                  <a:lnTo>
                    <a:pt x="52" y="188"/>
                  </a:lnTo>
                  <a:lnTo>
                    <a:pt x="52" y="188"/>
                  </a:lnTo>
                  <a:lnTo>
                    <a:pt x="54" y="190"/>
                  </a:lnTo>
                  <a:lnTo>
                    <a:pt x="54" y="190"/>
                  </a:lnTo>
                  <a:lnTo>
                    <a:pt x="56" y="190"/>
                  </a:lnTo>
                  <a:lnTo>
                    <a:pt x="56" y="190"/>
                  </a:lnTo>
                  <a:lnTo>
                    <a:pt x="56" y="188"/>
                  </a:lnTo>
                  <a:lnTo>
                    <a:pt x="56" y="186"/>
                  </a:lnTo>
                  <a:lnTo>
                    <a:pt x="54" y="182"/>
                  </a:lnTo>
                  <a:lnTo>
                    <a:pt x="52" y="182"/>
                  </a:lnTo>
                  <a:lnTo>
                    <a:pt x="52" y="181"/>
                  </a:lnTo>
                  <a:lnTo>
                    <a:pt x="52" y="177"/>
                  </a:lnTo>
                  <a:lnTo>
                    <a:pt x="52" y="177"/>
                  </a:lnTo>
                  <a:lnTo>
                    <a:pt x="52" y="177"/>
                  </a:lnTo>
                  <a:lnTo>
                    <a:pt x="54" y="177"/>
                  </a:lnTo>
                  <a:lnTo>
                    <a:pt x="56" y="177"/>
                  </a:lnTo>
                  <a:lnTo>
                    <a:pt x="56" y="175"/>
                  </a:lnTo>
                  <a:lnTo>
                    <a:pt x="56" y="173"/>
                  </a:lnTo>
                  <a:lnTo>
                    <a:pt x="56" y="173"/>
                  </a:lnTo>
                  <a:lnTo>
                    <a:pt x="58" y="172"/>
                  </a:lnTo>
                  <a:lnTo>
                    <a:pt x="58" y="172"/>
                  </a:lnTo>
                  <a:lnTo>
                    <a:pt x="59" y="172"/>
                  </a:lnTo>
                  <a:lnTo>
                    <a:pt x="61" y="172"/>
                  </a:lnTo>
                  <a:lnTo>
                    <a:pt x="61" y="172"/>
                  </a:lnTo>
                  <a:lnTo>
                    <a:pt x="65" y="172"/>
                  </a:lnTo>
                  <a:lnTo>
                    <a:pt x="65" y="172"/>
                  </a:lnTo>
                  <a:lnTo>
                    <a:pt x="67" y="170"/>
                  </a:lnTo>
                  <a:lnTo>
                    <a:pt x="68" y="170"/>
                  </a:lnTo>
                  <a:lnTo>
                    <a:pt x="68" y="170"/>
                  </a:lnTo>
                  <a:lnTo>
                    <a:pt x="68" y="170"/>
                  </a:lnTo>
                  <a:lnTo>
                    <a:pt x="70" y="168"/>
                  </a:lnTo>
                  <a:lnTo>
                    <a:pt x="70" y="166"/>
                  </a:lnTo>
                  <a:lnTo>
                    <a:pt x="70" y="166"/>
                  </a:lnTo>
                  <a:lnTo>
                    <a:pt x="70" y="166"/>
                  </a:lnTo>
                  <a:lnTo>
                    <a:pt x="70" y="164"/>
                  </a:lnTo>
                  <a:lnTo>
                    <a:pt x="70" y="164"/>
                  </a:lnTo>
                  <a:lnTo>
                    <a:pt x="70" y="164"/>
                  </a:lnTo>
                  <a:lnTo>
                    <a:pt x="70" y="164"/>
                  </a:lnTo>
                  <a:lnTo>
                    <a:pt x="70" y="163"/>
                  </a:lnTo>
                  <a:lnTo>
                    <a:pt x="72" y="163"/>
                  </a:lnTo>
                  <a:lnTo>
                    <a:pt x="72" y="161"/>
                  </a:lnTo>
                  <a:lnTo>
                    <a:pt x="72" y="159"/>
                  </a:lnTo>
                  <a:lnTo>
                    <a:pt x="72" y="157"/>
                  </a:lnTo>
                  <a:lnTo>
                    <a:pt x="72" y="157"/>
                  </a:lnTo>
                  <a:lnTo>
                    <a:pt x="72" y="157"/>
                  </a:lnTo>
                  <a:lnTo>
                    <a:pt x="72" y="157"/>
                  </a:lnTo>
                  <a:lnTo>
                    <a:pt x="74" y="155"/>
                  </a:lnTo>
                  <a:lnTo>
                    <a:pt x="74" y="155"/>
                  </a:lnTo>
                  <a:lnTo>
                    <a:pt x="74" y="154"/>
                  </a:lnTo>
                  <a:lnTo>
                    <a:pt x="74" y="154"/>
                  </a:lnTo>
                  <a:lnTo>
                    <a:pt x="76" y="152"/>
                  </a:lnTo>
                  <a:lnTo>
                    <a:pt x="76" y="152"/>
                  </a:lnTo>
                  <a:lnTo>
                    <a:pt x="76" y="150"/>
                  </a:lnTo>
                  <a:lnTo>
                    <a:pt x="76" y="148"/>
                  </a:lnTo>
                  <a:lnTo>
                    <a:pt x="76" y="148"/>
                  </a:lnTo>
                  <a:lnTo>
                    <a:pt x="76" y="148"/>
                  </a:lnTo>
                  <a:lnTo>
                    <a:pt x="76" y="148"/>
                  </a:lnTo>
                  <a:lnTo>
                    <a:pt x="78" y="148"/>
                  </a:lnTo>
                  <a:lnTo>
                    <a:pt x="78" y="146"/>
                  </a:lnTo>
                  <a:lnTo>
                    <a:pt x="78" y="146"/>
                  </a:lnTo>
                  <a:lnTo>
                    <a:pt x="78" y="146"/>
                  </a:lnTo>
                  <a:lnTo>
                    <a:pt x="79" y="145"/>
                  </a:lnTo>
                  <a:lnTo>
                    <a:pt x="79" y="145"/>
                  </a:lnTo>
                  <a:lnTo>
                    <a:pt x="81" y="146"/>
                  </a:lnTo>
                  <a:lnTo>
                    <a:pt x="83" y="146"/>
                  </a:lnTo>
                  <a:lnTo>
                    <a:pt x="83" y="145"/>
                  </a:lnTo>
                  <a:lnTo>
                    <a:pt x="83" y="145"/>
                  </a:lnTo>
                  <a:lnTo>
                    <a:pt x="85" y="145"/>
                  </a:lnTo>
                  <a:lnTo>
                    <a:pt x="85" y="145"/>
                  </a:lnTo>
                  <a:lnTo>
                    <a:pt x="85" y="143"/>
                  </a:lnTo>
                  <a:lnTo>
                    <a:pt x="85" y="143"/>
                  </a:lnTo>
                  <a:lnTo>
                    <a:pt x="85" y="143"/>
                  </a:lnTo>
                  <a:lnTo>
                    <a:pt x="85" y="141"/>
                  </a:lnTo>
                  <a:lnTo>
                    <a:pt x="87" y="141"/>
                  </a:lnTo>
                  <a:lnTo>
                    <a:pt x="87" y="141"/>
                  </a:lnTo>
                  <a:lnTo>
                    <a:pt x="87" y="141"/>
                  </a:lnTo>
                  <a:lnTo>
                    <a:pt x="87" y="141"/>
                  </a:lnTo>
                  <a:lnTo>
                    <a:pt x="88" y="139"/>
                  </a:lnTo>
                  <a:lnTo>
                    <a:pt x="88" y="139"/>
                  </a:lnTo>
                  <a:lnTo>
                    <a:pt x="88" y="139"/>
                  </a:lnTo>
                  <a:lnTo>
                    <a:pt x="88" y="137"/>
                  </a:lnTo>
                  <a:lnTo>
                    <a:pt x="88" y="136"/>
                  </a:lnTo>
                  <a:lnTo>
                    <a:pt x="88" y="134"/>
                  </a:lnTo>
                  <a:lnTo>
                    <a:pt x="88" y="134"/>
                  </a:lnTo>
                  <a:close/>
                </a:path>
              </a:pathLst>
            </a:custGeom>
            <a:solidFill>
              <a:srgbClr val="BFBFBF"/>
            </a:solidFill>
            <a:ln w="9525" cap="flat" cmpd="sng">
              <a:solidFill>
                <a:srgbClr val="061320">
                  <a:alpha val="4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387" name="Google Shape;387;p16"/>
          <p:cNvSpPr txBox="1">
            <a:spLocks noGrp="1"/>
          </p:cNvSpPr>
          <p:nvPr>
            <p:ph type="body" idx="1"/>
          </p:nvPr>
        </p:nvSpPr>
        <p:spPr>
          <a:xfrm>
            <a:off x="482647" y="1342030"/>
            <a:ext cx="4738800" cy="46641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88" name="Google Shape;388;p16"/>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9" name="Google Shape;389;p16"/>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0" name="Google Shape;390;p16"/>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
        <p:nvSpPr>
          <p:cNvPr id="391" name="Google Shape;391;p16"/>
          <p:cNvSpPr/>
          <p:nvPr/>
        </p:nvSpPr>
        <p:spPr>
          <a:xfrm>
            <a:off x="5444606" y="4633129"/>
            <a:ext cx="1842000" cy="160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2" name="Google Shape;392;p16"/>
          <p:cNvSpPr/>
          <p:nvPr/>
        </p:nvSpPr>
        <p:spPr>
          <a:xfrm>
            <a:off x="7417671" y="33660"/>
            <a:ext cx="488100" cy="345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3" name="Google Shape;393;p16"/>
          <p:cNvSpPr txBox="1">
            <a:spLocks noGrp="1"/>
          </p:cNvSpPr>
          <p:nvPr>
            <p:ph type="title"/>
          </p:nvPr>
        </p:nvSpPr>
        <p:spPr>
          <a:xfrm>
            <a:off x="479425" y="249990"/>
            <a:ext cx="75396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394"/>
        <p:cNvGrpSpPr/>
        <p:nvPr/>
      </p:nvGrpSpPr>
      <p:grpSpPr>
        <a:xfrm>
          <a:off x="0" y="0"/>
          <a:ext cx="0" cy="0"/>
          <a:chOff x="0" y="0"/>
          <a:chExt cx="0" cy="0"/>
        </a:xfrm>
      </p:grpSpPr>
      <p:grpSp>
        <p:nvGrpSpPr>
          <p:cNvPr id="395" name="Google Shape;395;p17"/>
          <p:cNvGrpSpPr/>
          <p:nvPr/>
        </p:nvGrpSpPr>
        <p:grpSpPr>
          <a:xfrm>
            <a:off x="0" y="6457889"/>
            <a:ext cx="12192000" cy="400201"/>
            <a:chOff x="0" y="6457889"/>
            <a:chExt cx="12192000" cy="400201"/>
          </a:xfrm>
        </p:grpSpPr>
        <p:sp>
          <p:nvSpPr>
            <p:cNvPr id="396" name="Google Shape;396;p17"/>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97" name="Google Shape;397;p17"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sp>
        <p:nvSpPr>
          <p:cNvPr id="398" name="Google Shape;398;p17"/>
          <p:cNvSpPr>
            <a:spLocks noGrp="1"/>
          </p:cNvSpPr>
          <p:nvPr>
            <p:ph type="pic" idx="2"/>
          </p:nvPr>
        </p:nvSpPr>
        <p:spPr>
          <a:xfrm>
            <a:off x="6589486" y="-11112"/>
            <a:ext cx="5602500" cy="6468900"/>
          </a:xfrm>
          <a:prstGeom prst="rect">
            <a:avLst/>
          </a:prstGeom>
          <a:solidFill>
            <a:srgbClr val="F2F2F2"/>
          </a:solidFill>
          <a:ln>
            <a:noFill/>
          </a:ln>
        </p:spPr>
      </p:sp>
      <p:sp>
        <p:nvSpPr>
          <p:cNvPr id="399" name="Google Shape;399;p17"/>
          <p:cNvSpPr txBox="1">
            <a:spLocks noGrp="1"/>
          </p:cNvSpPr>
          <p:nvPr>
            <p:ph type="body" idx="1"/>
          </p:nvPr>
        </p:nvSpPr>
        <p:spPr>
          <a:xfrm>
            <a:off x="1532142" y="2074942"/>
            <a:ext cx="4687800" cy="9942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200"/>
              <a:buNone/>
              <a:defRPr sz="1200"/>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0" name="Google Shape;400;p17"/>
          <p:cNvSpPr txBox="1">
            <a:spLocks noGrp="1"/>
          </p:cNvSpPr>
          <p:nvPr>
            <p:ph type="body" idx="3"/>
          </p:nvPr>
        </p:nvSpPr>
        <p:spPr>
          <a:xfrm>
            <a:off x="479425" y="2074942"/>
            <a:ext cx="975000" cy="994200"/>
          </a:xfrm>
          <a:prstGeom prst="rect">
            <a:avLst/>
          </a:prstGeom>
          <a:noFill/>
          <a:ln>
            <a:noFill/>
          </a:ln>
        </p:spPr>
        <p:txBody>
          <a:bodyPr spcFirstLastPara="1" wrap="square" lIns="91425" tIns="45700" rIns="91425" bIns="45700" anchor="ctr" anchorCtr="0">
            <a:noAutofit/>
          </a:bodyPr>
          <a:lstStyle>
            <a:lvl1pPr marL="457200" lvl="0" indent="-228600" algn="l" rtl="0">
              <a:lnSpc>
                <a:spcPct val="120000"/>
              </a:lnSpc>
              <a:spcBef>
                <a:spcPts val="1000"/>
              </a:spcBef>
              <a:spcAft>
                <a:spcPts val="0"/>
              </a:spcAft>
              <a:buClr>
                <a:srgbClr val="3C3EE1"/>
              </a:buClr>
              <a:buSzPts val="4400"/>
              <a:buNone/>
              <a:defRPr sz="4400">
                <a:solidFill>
                  <a:srgbClr val="3C3EE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1" name="Google Shape;401;p17"/>
          <p:cNvSpPr txBox="1">
            <a:spLocks noGrp="1"/>
          </p:cNvSpPr>
          <p:nvPr>
            <p:ph type="body" idx="4"/>
          </p:nvPr>
        </p:nvSpPr>
        <p:spPr>
          <a:xfrm>
            <a:off x="1532142" y="3288014"/>
            <a:ext cx="4687800" cy="10131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200"/>
              <a:buNone/>
              <a:defRPr sz="1200"/>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2" name="Google Shape;402;p17"/>
          <p:cNvSpPr txBox="1">
            <a:spLocks noGrp="1"/>
          </p:cNvSpPr>
          <p:nvPr>
            <p:ph type="body" idx="5"/>
          </p:nvPr>
        </p:nvSpPr>
        <p:spPr>
          <a:xfrm>
            <a:off x="479425" y="3292012"/>
            <a:ext cx="975000" cy="994200"/>
          </a:xfrm>
          <a:prstGeom prst="rect">
            <a:avLst/>
          </a:prstGeom>
          <a:noFill/>
          <a:ln>
            <a:noFill/>
          </a:ln>
        </p:spPr>
        <p:txBody>
          <a:bodyPr spcFirstLastPara="1" wrap="square" lIns="91425" tIns="45700" rIns="91425" bIns="45700" anchor="ctr" anchorCtr="0">
            <a:noAutofit/>
          </a:bodyPr>
          <a:lstStyle>
            <a:lvl1pPr marL="457200" lvl="0" indent="-228600" algn="l" rtl="0">
              <a:lnSpc>
                <a:spcPct val="120000"/>
              </a:lnSpc>
              <a:spcBef>
                <a:spcPts val="1000"/>
              </a:spcBef>
              <a:spcAft>
                <a:spcPts val="0"/>
              </a:spcAft>
              <a:buClr>
                <a:srgbClr val="3C3EE1"/>
              </a:buClr>
              <a:buSzPts val="4400"/>
              <a:buNone/>
              <a:defRPr sz="4400">
                <a:solidFill>
                  <a:srgbClr val="3C3EE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3" name="Google Shape;403;p17"/>
          <p:cNvSpPr txBox="1">
            <a:spLocks noGrp="1"/>
          </p:cNvSpPr>
          <p:nvPr>
            <p:ph type="body" idx="6"/>
          </p:nvPr>
        </p:nvSpPr>
        <p:spPr>
          <a:xfrm>
            <a:off x="1532142" y="4520048"/>
            <a:ext cx="4687800" cy="10131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dk1"/>
              </a:buClr>
              <a:buSzPts val="1200"/>
              <a:buNone/>
              <a:defRPr sz="1200"/>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4" name="Google Shape;404;p17"/>
          <p:cNvSpPr txBox="1">
            <a:spLocks noGrp="1"/>
          </p:cNvSpPr>
          <p:nvPr>
            <p:ph type="body" idx="7"/>
          </p:nvPr>
        </p:nvSpPr>
        <p:spPr>
          <a:xfrm>
            <a:off x="479425" y="4524046"/>
            <a:ext cx="975000" cy="994200"/>
          </a:xfrm>
          <a:prstGeom prst="rect">
            <a:avLst/>
          </a:prstGeom>
          <a:noFill/>
          <a:ln>
            <a:noFill/>
          </a:ln>
        </p:spPr>
        <p:txBody>
          <a:bodyPr spcFirstLastPara="1" wrap="square" lIns="91425" tIns="45700" rIns="91425" bIns="45700" anchor="ctr" anchorCtr="0">
            <a:noAutofit/>
          </a:bodyPr>
          <a:lstStyle>
            <a:lvl1pPr marL="457200" lvl="0" indent="-228600" algn="l" rtl="0">
              <a:lnSpc>
                <a:spcPct val="120000"/>
              </a:lnSpc>
              <a:spcBef>
                <a:spcPts val="1000"/>
              </a:spcBef>
              <a:spcAft>
                <a:spcPts val="0"/>
              </a:spcAft>
              <a:buClr>
                <a:srgbClr val="3C3EE1"/>
              </a:buClr>
              <a:buSzPts val="4400"/>
              <a:buNone/>
              <a:defRPr sz="4400">
                <a:solidFill>
                  <a:srgbClr val="3C3EE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5" name="Google Shape;405;p17"/>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6" name="Google Shape;406;p17"/>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7" name="Google Shape;407;p17"/>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
        <p:nvSpPr>
          <p:cNvPr id="408" name="Google Shape;408;p17"/>
          <p:cNvSpPr txBox="1">
            <a:spLocks noGrp="1"/>
          </p:cNvSpPr>
          <p:nvPr>
            <p:ph type="title"/>
          </p:nvPr>
        </p:nvSpPr>
        <p:spPr>
          <a:xfrm>
            <a:off x="479425" y="259515"/>
            <a:ext cx="75396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fic ">
  <p:cSld name="Grafic ">
    <p:spTree>
      <p:nvGrpSpPr>
        <p:cNvPr id="1" name="Shape 409"/>
        <p:cNvGrpSpPr/>
        <p:nvPr/>
      </p:nvGrpSpPr>
      <p:grpSpPr>
        <a:xfrm>
          <a:off x="0" y="0"/>
          <a:ext cx="0" cy="0"/>
          <a:chOff x="0" y="0"/>
          <a:chExt cx="0" cy="0"/>
        </a:xfrm>
      </p:grpSpPr>
      <p:sp>
        <p:nvSpPr>
          <p:cNvPr id="410" name="Google Shape;410;p18"/>
          <p:cNvSpPr>
            <a:spLocks noGrp="1"/>
          </p:cNvSpPr>
          <p:nvPr>
            <p:ph type="dgm" idx="2"/>
          </p:nvPr>
        </p:nvSpPr>
        <p:spPr>
          <a:xfrm>
            <a:off x="288925" y="192088"/>
            <a:ext cx="11560200" cy="64500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odes Layout">
  <p:cSld name="Nodes Layout">
    <p:bg>
      <p:bgPr>
        <a:blipFill>
          <a:blip r:embed="rId2">
            <a:alphaModFix amt="70000"/>
          </a:blip>
          <a:stretch>
            <a:fillRect/>
          </a:stretch>
        </a:blipFill>
        <a:effectLst/>
      </p:bgPr>
    </p:bg>
    <p:spTree>
      <p:nvGrpSpPr>
        <p:cNvPr id="1" name="Shape 411"/>
        <p:cNvGrpSpPr/>
        <p:nvPr/>
      </p:nvGrpSpPr>
      <p:grpSpPr>
        <a:xfrm>
          <a:off x="0" y="0"/>
          <a:ext cx="0" cy="0"/>
          <a:chOff x="0" y="0"/>
          <a:chExt cx="0" cy="0"/>
        </a:xfrm>
      </p:grpSpPr>
      <p:sp>
        <p:nvSpPr>
          <p:cNvPr id="412" name="Google Shape;412;p19"/>
          <p:cNvSpPr/>
          <p:nvPr/>
        </p:nvSpPr>
        <p:spPr>
          <a:xfrm>
            <a:off x="7224692" y="1785257"/>
            <a:ext cx="4064100" cy="197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3" name="Google Shape;413;p19"/>
          <p:cNvSpPr/>
          <p:nvPr/>
        </p:nvSpPr>
        <p:spPr>
          <a:xfrm>
            <a:off x="7224692" y="4121573"/>
            <a:ext cx="4064100" cy="197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19"/>
          <p:cNvSpPr/>
          <p:nvPr/>
        </p:nvSpPr>
        <p:spPr>
          <a:xfrm>
            <a:off x="1143021" y="4121573"/>
            <a:ext cx="4064100" cy="197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15" name="Google Shape;415;p19"/>
          <p:cNvGrpSpPr/>
          <p:nvPr/>
        </p:nvGrpSpPr>
        <p:grpSpPr>
          <a:xfrm>
            <a:off x="0" y="6457889"/>
            <a:ext cx="12192000" cy="400201"/>
            <a:chOff x="0" y="6457889"/>
            <a:chExt cx="12192000" cy="400201"/>
          </a:xfrm>
        </p:grpSpPr>
        <p:sp>
          <p:nvSpPr>
            <p:cNvPr id="416" name="Google Shape;416;p19"/>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417" name="Google Shape;417;p19" descr="Uma imagem com símbolo, logótipo, design&#10;&#10;Descrição gerada automaticamente"/>
            <p:cNvPicPr preferRelativeResize="0"/>
            <p:nvPr/>
          </p:nvPicPr>
          <p:blipFill rotWithShape="1">
            <a:blip r:embed="rId3">
              <a:alphaModFix/>
            </a:blip>
            <a:srcRect/>
            <a:stretch/>
          </p:blipFill>
          <p:spPr>
            <a:xfrm>
              <a:off x="436359" y="6457889"/>
              <a:ext cx="400110" cy="400110"/>
            </a:xfrm>
            <a:prstGeom prst="rect">
              <a:avLst/>
            </a:prstGeom>
            <a:noFill/>
            <a:ln>
              <a:noFill/>
            </a:ln>
          </p:spPr>
        </p:pic>
      </p:grpSp>
      <p:sp>
        <p:nvSpPr>
          <p:cNvPr id="418" name="Google Shape;418;p19"/>
          <p:cNvSpPr/>
          <p:nvPr/>
        </p:nvSpPr>
        <p:spPr>
          <a:xfrm>
            <a:off x="1143021" y="1785257"/>
            <a:ext cx="4064100" cy="197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9" name="Google Shape;419;p19"/>
          <p:cNvSpPr txBox="1">
            <a:spLocks noGrp="1"/>
          </p:cNvSpPr>
          <p:nvPr>
            <p:ph type="body" idx="1"/>
          </p:nvPr>
        </p:nvSpPr>
        <p:spPr>
          <a:xfrm>
            <a:off x="1312315" y="2399341"/>
            <a:ext cx="2323800" cy="12870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lt1"/>
              </a:buClr>
              <a:buSzPts val="1200"/>
              <a:buNone/>
              <a:defRPr sz="1200">
                <a:solidFill>
                  <a:schemeClr val="lt1"/>
                </a:solidFil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0" name="Google Shape;420;p19"/>
          <p:cNvSpPr txBox="1">
            <a:spLocks noGrp="1"/>
          </p:cNvSpPr>
          <p:nvPr>
            <p:ph type="body" idx="2"/>
          </p:nvPr>
        </p:nvSpPr>
        <p:spPr>
          <a:xfrm>
            <a:off x="1312312" y="1947833"/>
            <a:ext cx="27783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lt1"/>
              </a:buClr>
              <a:buSzPts val="1500"/>
              <a:buNone/>
              <a:defRPr sz="15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1" name="Google Shape;421;p19"/>
          <p:cNvSpPr>
            <a:spLocks noGrp="1"/>
          </p:cNvSpPr>
          <p:nvPr>
            <p:ph type="pic" idx="3"/>
          </p:nvPr>
        </p:nvSpPr>
        <p:spPr>
          <a:xfrm>
            <a:off x="3714270" y="2348441"/>
            <a:ext cx="1416000" cy="1315500"/>
          </a:xfrm>
          <a:prstGeom prst="rect">
            <a:avLst/>
          </a:prstGeom>
          <a:noFill/>
          <a:ln>
            <a:noFill/>
          </a:ln>
        </p:spPr>
      </p:sp>
      <p:sp>
        <p:nvSpPr>
          <p:cNvPr id="422" name="Google Shape;422;p19"/>
          <p:cNvSpPr txBox="1">
            <a:spLocks noGrp="1"/>
          </p:cNvSpPr>
          <p:nvPr>
            <p:ph type="body" idx="4"/>
          </p:nvPr>
        </p:nvSpPr>
        <p:spPr>
          <a:xfrm>
            <a:off x="1312315" y="4727212"/>
            <a:ext cx="2323800" cy="12870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lt1"/>
              </a:buClr>
              <a:buSzPts val="1200"/>
              <a:buNone/>
              <a:defRPr sz="1200">
                <a:solidFill>
                  <a:schemeClr val="lt1"/>
                </a:solidFil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3" name="Google Shape;423;p19"/>
          <p:cNvSpPr txBox="1">
            <a:spLocks noGrp="1"/>
          </p:cNvSpPr>
          <p:nvPr>
            <p:ph type="body" idx="5"/>
          </p:nvPr>
        </p:nvSpPr>
        <p:spPr>
          <a:xfrm>
            <a:off x="1312312" y="4275704"/>
            <a:ext cx="27783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lt1"/>
              </a:buClr>
              <a:buSzPts val="1500"/>
              <a:buNone/>
              <a:defRPr sz="15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4" name="Google Shape;424;p19"/>
          <p:cNvSpPr>
            <a:spLocks noGrp="1"/>
          </p:cNvSpPr>
          <p:nvPr>
            <p:ph type="pic" idx="6"/>
          </p:nvPr>
        </p:nvSpPr>
        <p:spPr>
          <a:xfrm>
            <a:off x="3714270" y="4676312"/>
            <a:ext cx="1416000" cy="1315500"/>
          </a:xfrm>
          <a:prstGeom prst="rect">
            <a:avLst/>
          </a:prstGeom>
          <a:noFill/>
          <a:ln>
            <a:noFill/>
          </a:ln>
        </p:spPr>
      </p:sp>
      <p:sp>
        <p:nvSpPr>
          <p:cNvPr id="425" name="Google Shape;425;p19"/>
          <p:cNvSpPr txBox="1">
            <a:spLocks noGrp="1"/>
          </p:cNvSpPr>
          <p:nvPr>
            <p:ph type="body" idx="7"/>
          </p:nvPr>
        </p:nvSpPr>
        <p:spPr>
          <a:xfrm>
            <a:off x="7384252" y="2399341"/>
            <a:ext cx="2323800" cy="12870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lt1"/>
              </a:buClr>
              <a:buSzPts val="1200"/>
              <a:buNone/>
              <a:defRPr sz="1200">
                <a:solidFill>
                  <a:schemeClr val="lt1"/>
                </a:solidFil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6" name="Google Shape;426;p19"/>
          <p:cNvSpPr txBox="1">
            <a:spLocks noGrp="1"/>
          </p:cNvSpPr>
          <p:nvPr>
            <p:ph type="body" idx="8"/>
          </p:nvPr>
        </p:nvSpPr>
        <p:spPr>
          <a:xfrm>
            <a:off x="7384249" y="1947833"/>
            <a:ext cx="27783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lt1"/>
              </a:buClr>
              <a:buSzPts val="1500"/>
              <a:buNone/>
              <a:defRPr sz="15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7" name="Google Shape;427;p19"/>
          <p:cNvSpPr>
            <a:spLocks noGrp="1"/>
          </p:cNvSpPr>
          <p:nvPr>
            <p:ph type="pic" idx="9"/>
          </p:nvPr>
        </p:nvSpPr>
        <p:spPr>
          <a:xfrm>
            <a:off x="9786207" y="2348441"/>
            <a:ext cx="1416000" cy="1315500"/>
          </a:xfrm>
          <a:prstGeom prst="rect">
            <a:avLst/>
          </a:prstGeom>
          <a:noFill/>
          <a:ln>
            <a:noFill/>
          </a:ln>
        </p:spPr>
      </p:sp>
      <p:sp>
        <p:nvSpPr>
          <p:cNvPr id="428" name="Google Shape;428;p19"/>
          <p:cNvSpPr txBox="1">
            <a:spLocks noGrp="1"/>
          </p:cNvSpPr>
          <p:nvPr>
            <p:ph type="body" idx="13"/>
          </p:nvPr>
        </p:nvSpPr>
        <p:spPr>
          <a:xfrm>
            <a:off x="7384249" y="4704885"/>
            <a:ext cx="2323800" cy="12870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lt1"/>
              </a:buClr>
              <a:buSzPts val="1200"/>
              <a:buNone/>
              <a:defRPr sz="1200">
                <a:solidFill>
                  <a:schemeClr val="lt1"/>
                </a:solidFil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9" name="Google Shape;429;p19"/>
          <p:cNvSpPr txBox="1">
            <a:spLocks noGrp="1"/>
          </p:cNvSpPr>
          <p:nvPr>
            <p:ph type="body" idx="14"/>
          </p:nvPr>
        </p:nvSpPr>
        <p:spPr>
          <a:xfrm>
            <a:off x="7384246" y="4253377"/>
            <a:ext cx="2778300" cy="3309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1000"/>
              </a:spcBef>
              <a:spcAft>
                <a:spcPts val="0"/>
              </a:spcAft>
              <a:buClr>
                <a:schemeClr val="lt1"/>
              </a:buClr>
              <a:buSzPts val="1500"/>
              <a:buNone/>
              <a:defRPr sz="1500">
                <a:solidFill>
                  <a:schemeClr val="lt1"/>
                </a:solidFill>
                <a:latin typeface="Arial"/>
                <a:ea typeface="Arial"/>
                <a:cs typeface="Arial"/>
                <a:sym typeface="Arial"/>
              </a:defRPr>
            </a:lvl1pPr>
            <a:lvl2pPr marL="914400" lvl="1" indent="-304800" algn="l" rtl="0">
              <a:lnSpc>
                <a:spcPct val="90000"/>
              </a:lnSpc>
              <a:spcBef>
                <a:spcPts val="500"/>
              </a:spcBef>
              <a:spcAft>
                <a:spcPts val="0"/>
              </a:spcAft>
              <a:buClr>
                <a:schemeClr val="dk1"/>
              </a:buClr>
              <a:buSzPts val="1200"/>
              <a:buChar char="•"/>
              <a:defRPr sz="1200"/>
            </a:lvl2pPr>
            <a:lvl3pPr marL="1371600" lvl="2" indent="-304800" algn="l" rtl="0">
              <a:lnSpc>
                <a:spcPct val="90000"/>
              </a:lnSpc>
              <a:spcBef>
                <a:spcPts val="500"/>
              </a:spcBef>
              <a:spcAft>
                <a:spcPts val="0"/>
              </a:spcAft>
              <a:buClr>
                <a:schemeClr val="dk1"/>
              </a:buClr>
              <a:buSzPts val="1200"/>
              <a:buChar char="•"/>
              <a:defRPr sz="1200"/>
            </a:lvl3pPr>
            <a:lvl4pPr marL="1828800" lvl="3" indent="-228600" algn="l" rtl="0">
              <a:lnSpc>
                <a:spcPct val="90000"/>
              </a:lnSpc>
              <a:spcBef>
                <a:spcPts val="500"/>
              </a:spcBef>
              <a:spcAft>
                <a:spcPts val="0"/>
              </a:spcAft>
              <a:buClr>
                <a:schemeClr val="dk1"/>
              </a:buClr>
              <a:buSzPts val="1200"/>
              <a:buNone/>
              <a:defRPr sz="1200"/>
            </a:lvl4pPr>
            <a:lvl5pPr marL="2286000" lvl="4" indent="-304800" algn="l" rtl="0">
              <a:lnSpc>
                <a:spcPct val="90000"/>
              </a:lnSpc>
              <a:spcBef>
                <a:spcPts val="500"/>
              </a:spcBef>
              <a:spcAft>
                <a:spcPts val="0"/>
              </a:spcAft>
              <a:buClr>
                <a:schemeClr val="dk1"/>
              </a:buClr>
              <a:buSzPts val="1200"/>
              <a:buChar char="•"/>
              <a:defRPr sz="12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0" name="Google Shape;430;p19"/>
          <p:cNvSpPr>
            <a:spLocks noGrp="1"/>
          </p:cNvSpPr>
          <p:nvPr>
            <p:ph type="pic" idx="15"/>
          </p:nvPr>
        </p:nvSpPr>
        <p:spPr>
          <a:xfrm>
            <a:off x="9786204" y="4653985"/>
            <a:ext cx="1416000" cy="1315500"/>
          </a:xfrm>
          <a:prstGeom prst="rect">
            <a:avLst/>
          </a:prstGeom>
          <a:noFill/>
          <a:ln>
            <a:noFill/>
          </a:ln>
        </p:spPr>
      </p:sp>
      <p:sp>
        <p:nvSpPr>
          <p:cNvPr id="431" name="Google Shape;431;p19"/>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2" name="Google Shape;432;p19"/>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3" name="Google Shape;433;p19"/>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
        <p:nvSpPr>
          <p:cNvPr id="434" name="Google Shape;434;p19"/>
          <p:cNvSpPr txBox="1">
            <a:spLocks noGrp="1"/>
          </p:cNvSpPr>
          <p:nvPr>
            <p:ph type="title"/>
          </p:nvPr>
        </p:nvSpPr>
        <p:spPr>
          <a:xfrm>
            <a:off x="479425" y="259515"/>
            <a:ext cx="75396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 Cover">
  <p:cSld name="Back Cover">
    <p:spTree>
      <p:nvGrpSpPr>
        <p:cNvPr id="1" name="Shape 435"/>
        <p:cNvGrpSpPr/>
        <p:nvPr/>
      </p:nvGrpSpPr>
      <p:grpSpPr>
        <a:xfrm>
          <a:off x="0" y="0"/>
          <a:ext cx="0" cy="0"/>
          <a:chOff x="0" y="0"/>
          <a:chExt cx="0" cy="0"/>
        </a:xfrm>
      </p:grpSpPr>
      <p:sp>
        <p:nvSpPr>
          <p:cNvPr id="436" name="Google Shape;436;p20"/>
          <p:cNvSpPr/>
          <p:nvPr/>
        </p:nvSpPr>
        <p:spPr>
          <a:xfrm>
            <a:off x="0" y="5361659"/>
            <a:ext cx="12192000" cy="14964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437" name="Google Shape;437;p20" descr="Uma imagem com Gráficos, Tipo de letra, logótipo, símbolo&#10;&#10;Descrição gerada automaticamente"/>
          <p:cNvPicPr preferRelativeResize="0"/>
          <p:nvPr/>
        </p:nvPicPr>
        <p:blipFill rotWithShape="1">
          <a:blip r:embed="rId2">
            <a:alphaModFix/>
          </a:blip>
          <a:srcRect/>
          <a:stretch/>
        </p:blipFill>
        <p:spPr>
          <a:xfrm>
            <a:off x="0" y="450946"/>
            <a:ext cx="6241145" cy="2184400"/>
          </a:xfrm>
          <a:prstGeom prst="rect">
            <a:avLst/>
          </a:prstGeom>
          <a:noFill/>
          <a:ln>
            <a:noFill/>
          </a:ln>
        </p:spPr>
      </p:pic>
      <p:sp>
        <p:nvSpPr>
          <p:cNvPr id="438" name="Google Shape;438;p20"/>
          <p:cNvSpPr txBox="1">
            <a:spLocks noGrp="1"/>
          </p:cNvSpPr>
          <p:nvPr>
            <p:ph type="title"/>
          </p:nvPr>
        </p:nvSpPr>
        <p:spPr>
          <a:xfrm>
            <a:off x="6237323" y="1181100"/>
            <a:ext cx="5568300" cy="1181100"/>
          </a:xfrm>
          <a:prstGeom prst="rect">
            <a:avLst/>
          </a:prstGeom>
          <a:noFill/>
          <a:ln>
            <a:noFill/>
          </a:ln>
        </p:spPr>
        <p:txBody>
          <a:bodyPr spcFirstLastPara="1" wrap="square" lIns="91425" tIns="45700" rIns="91425" bIns="45700" anchor="ctr" anchorCtr="0">
            <a:normAutofit/>
          </a:bodyPr>
          <a:lstStyle>
            <a:lvl1pPr lvl="0" algn="l" rtl="0">
              <a:lnSpc>
                <a:spcPct val="120000"/>
              </a:lnSpc>
              <a:spcBef>
                <a:spcPts val="0"/>
              </a:spcBef>
              <a:spcAft>
                <a:spcPts val="0"/>
              </a:spcAft>
              <a:buClr>
                <a:srgbClr val="3C3EE1"/>
              </a:buClr>
              <a:buSzPts val="3200"/>
              <a:buFont typeface="Arial"/>
              <a:buNone/>
              <a:defRPr sz="32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439" name="Google Shape;439;p20" descr="A black and white logo&#10;&#10;Description automatically generated"/>
          <p:cNvPicPr preferRelativeResize="0"/>
          <p:nvPr/>
        </p:nvPicPr>
        <p:blipFill rotWithShape="1">
          <a:blip r:embed="rId3">
            <a:alphaModFix/>
          </a:blip>
          <a:srcRect/>
          <a:stretch/>
        </p:blipFill>
        <p:spPr>
          <a:xfrm>
            <a:off x="6228280" y="4490389"/>
            <a:ext cx="1828177" cy="586075"/>
          </a:xfrm>
          <a:prstGeom prst="rect">
            <a:avLst/>
          </a:prstGeom>
          <a:noFill/>
          <a:ln>
            <a:noFill/>
          </a:ln>
        </p:spPr>
      </p:pic>
      <p:pic>
        <p:nvPicPr>
          <p:cNvPr id="440" name="Google Shape;440;p20" descr="A logo with a diamond&#10;&#10;Description automatically generated"/>
          <p:cNvPicPr preferRelativeResize="0"/>
          <p:nvPr/>
        </p:nvPicPr>
        <p:blipFill rotWithShape="1">
          <a:blip r:embed="rId4">
            <a:alphaModFix/>
          </a:blip>
          <a:srcRect/>
          <a:stretch/>
        </p:blipFill>
        <p:spPr>
          <a:xfrm>
            <a:off x="10265708" y="2749046"/>
            <a:ext cx="746762" cy="742317"/>
          </a:xfrm>
          <a:prstGeom prst="rect">
            <a:avLst/>
          </a:prstGeom>
          <a:noFill/>
          <a:ln>
            <a:noFill/>
          </a:ln>
        </p:spPr>
      </p:pic>
      <p:pic>
        <p:nvPicPr>
          <p:cNvPr id="441" name="Google Shape;441;p20" descr="A blue green and black striped logo&#10;&#10;Description automatically generated"/>
          <p:cNvPicPr preferRelativeResize="0"/>
          <p:nvPr/>
        </p:nvPicPr>
        <p:blipFill rotWithShape="1">
          <a:blip r:embed="rId5">
            <a:alphaModFix/>
          </a:blip>
          <a:srcRect/>
          <a:stretch/>
        </p:blipFill>
        <p:spPr>
          <a:xfrm>
            <a:off x="8812933" y="2940061"/>
            <a:ext cx="941645" cy="512690"/>
          </a:xfrm>
          <a:prstGeom prst="rect">
            <a:avLst/>
          </a:prstGeom>
          <a:noFill/>
          <a:ln>
            <a:noFill/>
          </a:ln>
        </p:spPr>
      </p:pic>
      <p:pic>
        <p:nvPicPr>
          <p:cNvPr id="442" name="Google Shape;442;p20" descr="A red and black logo&#10;&#10;Description automatically generated"/>
          <p:cNvPicPr preferRelativeResize="0"/>
          <p:nvPr/>
        </p:nvPicPr>
        <p:blipFill rotWithShape="1">
          <a:blip r:embed="rId6">
            <a:alphaModFix/>
          </a:blip>
          <a:srcRect/>
          <a:stretch/>
        </p:blipFill>
        <p:spPr>
          <a:xfrm>
            <a:off x="5128681" y="3653067"/>
            <a:ext cx="466240" cy="680123"/>
          </a:xfrm>
          <a:prstGeom prst="rect">
            <a:avLst/>
          </a:prstGeom>
          <a:noFill/>
          <a:ln>
            <a:noFill/>
          </a:ln>
        </p:spPr>
      </p:pic>
      <p:pic>
        <p:nvPicPr>
          <p:cNvPr id="443" name="Google Shape;443;p20" descr="A blue and pink logo&#10;&#10;Description automatically generated"/>
          <p:cNvPicPr preferRelativeResize="0"/>
          <p:nvPr/>
        </p:nvPicPr>
        <p:blipFill rotWithShape="1">
          <a:blip r:embed="rId7">
            <a:alphaModFix/>
          </a:blip>
          <a:srcRect/>
          <a:stretch/>
        </p:blipFill>
        <p:spPr>
          <a:xfrm>
            <a:off x="4843987" y="2997049"/>
            <a:ext cx="837172" cy="303462"/>
          </a:xfrm>
          <a:prstGeom prst="rect">
            <a:avLst/>
          </a:prstGeom>
          <a:noFill/>
          <a:ln>
            <a:noFill/>
          </a:ln>
        </p:spPr>
      </p:pic>
      <p:pic>
        <p:nvPicPr>
          <p:cNvPr id="444" name="Google Shape;444;p20" descr="A black background with a black square&#10;&#10;Description automatically generated with medium confidence"/>
          <p:cNvPicPr preferRelativeResize="0"/>
          <p:nvPr/>
        </p:nvPicPr>
        <p:blipFill rotWithShape="1">
          <a:blip r:embed="rId8">
            <a:alphaModFix/>
          </a:blip>
          <a:srcRect/>
          <a:stretch/>
        </p:blipFill>
        <p:spPr>
          <a:xfrm>
            <a:off x="2802834" y="4628291"/>
            <a:ext cx="1329356" cy="310272"/>
          </a:xfrm>
          <a:prstGeom prst="rect">
            <a:avLst/>
          </a:prstGeom>
          <a:noFill/>
          <a:ln>
            <a:noFill/>
          </a:ln>
        </p:spPr>
      </p:pic>
      <p:pic>
        <p:nvPicPr>
          <p:cNvPr id="445" name="Google Shape;445;p20" descr="A black background with a black square&#10;&#10;Description automatically generated with medium confidence"/>
          <p:cNvPicPr preferRelativeResize="0"/>
          <p:nvPr/>
        </p:nvPicPr>
        <p:blipFill rotWithShape="1">
          <a:blip r:embed="rId9">
            <a:alphaModFix/>
          </a:blip>
          <a:srcRect/>
          <a:stretch/>
        </p:blipFill>
        <p:spPr>
          <a:xfrm>
            <a:off x="954509" y="4605813"/>
            <a:ext cx="1343024" cy="355227"/>
          </a:xfrm>
          <a:prstGeom prst="rect">
            <a:avLst/>
          </a:prstGeom>
          <a:noFill/>
          <a:ln>
            <a:noFill/>
          </a:ln>
        </p:spPr>
      </p:pic>
      <p:pic>
        <p:nvPicPr>
          <p:cNvPr id="446" name="Google Shape;446;p20" descr="A blue text on a black background&#10;&#10;Description automatically generated"/>
          <p:cNvPicPr preferRelativeResize="0"/>
          <p:nvPr/>
        </p:nvPicPr>
        <p:blipFill rotWithShape="1">
          <a:blip r:embed="rId10">
            <a:alphaModFix/>
          </a:blip>
          <a:srcRect/>
          <a:stretch/>
        </p:blipFill>
        <p:spPr>
          <a:xfrm>
            <a:off x="2807060" y="2899739"/>
            <a:ext cx="1835077" cy="498083"/>
          </a:xfrm>
          <a:prstGeom prst="rect">
            <a:avLst/>
          </a:prstGeom>
          <a:noFill/>
          <a:ln>
            <a:noFill/>
          </a:ln>
        </p:spPr>
      </p:pic>
      <p:pic>
        <p:nvPicPr>
          <p:cNvPr id="447" name="Google Shape;447;p20" descr="A black and orange text&#10;&#10;Description automatically generated"/>
          <p:cNvPicPr preferRelativeResize="0"/>
          <p:nvPr/>
        </p:nvPicPr>
        <p:blipFill rotWithShape="1">
          <a:blip r:embed="rId11">
            <a:alphaModFix/>
          </a:blip>
          <a:srcRect/>
          <a:stretch/>
        </p:blipFill>
        <p:spPr>
          <a:xfrm>
            <a:off x="4309883" y="4563127"/>
            <a:ext cx="1679640" cy="440599"/>
          </a:xfrm>
          <a:prstGeom prst="rect">
            <a:avLst/>
          </a:prstGeom>
          <a:noFill/>
          <a:ln>
            <a:noFill/>
          </a:ln>
        </p:spPr>
      </p:pic>
      <p:pic>
        <p:nvPicPr>
          <p:cNvPr id="448" name="Google Shape;448;p20" descr="A green circle with white text&#10;&#10;Description automatically generated"/>
          <p:cNvPicPr preferRelativeResize="0"/>
          <p:nvPr/>
        </p:nvPicPr>
        <p:blipFill rotWithShape="1">
          <a:blip r:embed="rId12">
            <a:alphaModFix/>
          </a:blip>
          <a:srcRect l="7156" t="28424" r="6924" b="27417"/>
          <a:stretch/>
        </p:blipFill>
        <p:spPr>
          <a:xfrm>
            <a:off x="6040066" y="2949625"/>
            <a:ext cx="1096051" cy="398308"/>
          </a:xfrm>
          <a:prstGeom prst="rect">
            <a:avLst/>
          </a:prstGeom>
          <a:noFill/>
          <a:ln>
            <a:noFill/>
          </a:ln>
        </p:spPr>
      </p:pic>
      <p:pic>
        <p:nvPicPr>
          <p:cNvPr id="449" name="Google Shape;449;p20" descr="A logo with text on it&#10;&#10;Description automatically generated"/>
          <p:cNvPicPr preferRelativeResize="0"/>
          <p:nvPr/>
        </p:nvPicPr>
        <p:blipFill rotWithShape="1">
          <a:blip r:embed="rId13">
            <a:alphaModFix/>
          </a:blip>
          <a:srcRect/>
          <a:stretch/>
        </p:blipFill>
        <p:spPr>
          <a:xfrm>
            <a:off x="954509" y="3784703"/>
            <a:ext cx="986388" cy="416847"/>
          </a:xfrm>
          <a:prstGeom prst="rect">
            <a:avLst/>
          </a:prstGeom>
          <a:noFill/>
          <a:ln>
            <a:noFill/>
          </a:ln>
        </p:spPr>
      </p:pic>
      <p:pic>
        <p:nvPicPr>
          <p:cNvPr id="450" name="Google Shape;450;p20" descr="A blue letter on a black background&#10;&#10;Description automatically generated"/>
          <p:cNvPicPr preferRelativeResize="0"/>
          <p:nvPr/>
        </p:nvPicPr>
        <p:blipFill rotWithShape="1">
          <a:blip r:embed="rId14">
            <a:alphaModFix/>
          </a:blip>
          <a:srcRect/>
          <a:stretch/>
        </p:blipFill>
        <p:spPr>
          <a:xfrm>
            <a:off x="7559715" y="2972319"/>
            <a:ext cx="901789" cy="352921"/>
          </a:xfrm>
          <a:prstGeom prst="rect">
            <a:avLst/>
          </a:prstGeom>
          <a:noFill/>
          <a:ln>
            <a:noFill/>
          </a:ln>
        </p:spPr>
      </p:pic>
      <p:pic>
        <p:nvPicPr>
          <p:cNvPr id="451" name="Google Shape;451;p20" descr="A logo for a company&#10;&#10;Description automatically generated"/>
          <p:cNvPicPr preferRelativeResize="0"/>
          <p:nvPr/>
        </p:nvPicPr>
        <p:blipFill rotWithShape="1">
          <a:blip r:embed="rId15">
            <a:alphaModFix/>
          </a:blip>
          <a:srcRect/>
          <a:stretch/>
        </p:blipFill>
        <p:spPr>
          <a:xfrm>
            <a:off x="10206454" y="3772452"/>
            <a:ext cx="996516" cy="441349"/>
          </a:xfrm>
          <a:prstGeom prst="rect">
            <a:avLst/>
          </a:prstGeom>
          <a:noFill/>
          <a:ln>
            <a:noFill/>
          </a:ln>
        </p:spPr>
      </p:pic>
      <p:pic>
        <p:nvPicPr>
          <p:cNvPr id="452" name="Google Shape;452;p20" descr="A blue and black logo&#10;&#10;Description automatically generated"/>
          <p:cNvPicPr preferRelativeResize="0"/>
          <p:nvPr/>
        </p:nvPicPr>
        <p:blipFill rotWithShape="1">
          <a:blip r:embed="rId16">
            <a:alphaModFix/>
          </a:blip>
          <a:srcRect/>
          <a:stretch/>
        </p:blipFill>
        <p:spPr>
          <a:xfrm>
            <a:off x="10206454" y="4638327"/>
            <a:ext cx="973169" cy="290200"/>
          </a:xfrm>
          <a:prstGeom prst="rect">
            <a:avLst/>
          </a:prstGeom>
          <a:noFill/>
          <a:ln>
            <a:noFill/>
          </a:ln>
        </p:spPr>
      </p:pic>
      <p:pic>
        <p:nvPicPr>
          <p:cNvPr id="453" name="Google Shape;453;p20" descr="Blue text on a black background&#10;&#10;Description automatically generated"/>
          <p:cNvPicPr preferRelativeResize="0"/>
          <p:nvPr/>
        </p:nvPicPr>
        <p:blipFill rotWithShape="1">
          <a:blip r:embed="rId17">
            <a:alphaModFix/>
          </a:blip>
          <a:srcRect/>
          <a:stretch/>
        </p:blipFill>
        <p:spPr>
          <a:xfrm>
            <a:off x="5992599" y="3838730"/>
            <a:ext cx="2017456" cy="308794"/>
          </a:xfrm>
          <a:prstGeom prst="rect">
            <a:avLst/>
          </a:prstGeom>
          <a:noFill/>
          <a:ln>
            <a:noFill/>
          </a:ln>
        </p:spPr>
      </p:pic>
      <p:pic>
        <p:nvPicPr>
          <p:cNvPr id="454" name="Google Shape;454;p20"/>
          <p:cNvPicPr preferRelativeResize="0"/>
          <p:nvPr/>
        </p:nvPicPr>
        <p:blipFill rotWithShape="1">
          <a:blip r:embed="rId18">
            <a:alphaModFix/>
          </a:blip>
          <a:srcRect/>
          <a:stretch/>
        </p:blipFill>
        <p:spPr>
          <a:xfrm>
            <a:off x="8438968" y="4653441"/>
            <a:ext cx="1267675" cy="259971"/>
          </a:xfrm>
          <a:prstGeom prst="rect">
            <a:avLst/>
          </a:prstGeom>
          <a:noFill/>
          <a:ln>
            <a:noFill/>
          </a:ln>
        </p:spPr>
      </p:pic>
      <p:pic>
        <p:nvPicPr>
          <p:cNvPr id="455" name="Google Shape;455;p20" descr="A red text on a black background&#10;&#10;Description automatically generated"/>
          <p:cNvPicPr preferRelativeResize="0"/>
          <p:nvPr/>
        </p:nvPicPr>
        <p:blipFill rotWithShape="1">
          <a:blip r:embed="rId19">
            <a:alphaModFix/>
          </a:blip>
          <a:srcRect/>
          <a:stretch/>
        </p:blipFill>
        <p:spPr>
          <a:xfrm>
            <a:off x="2355726" y="3835744"/>
            <a:ext cx="2328912" cy="314767"/>
          </a:xfrm>
          <a:prstGeom prst="rect">
            <a:avLst/>
          </a:prstGeom>
          <a:noFill/>
          <a:ln>
            <a:noFill/>
          </a:ln>
        </p:spPr>
      </p:pic>
      <p:pic>
        <p:nvPicPr>
          <p:cNvPr id="456" name="Google Shape;456;p20" descr="A white circle with blue and red text&#10;&#10;Description automatically generated"/>
          <p:cNvPicPr preferRelativeResize="0"/>
          <p:nvPr/>
        </p:nvPicPr>
        <p:blipFill rotWithShape="1">
          <a:blip r:embed="rId20">
            <a:alphaModFix/>
          </a:blip>
          <a:srcRect l="5150" t="42597" r="4326" b="40943"/>
          <a:stretch/>
        </p:blipFill>
        <p:spPr>
          <a:xfrm>
            <a:off x="8303824" y="3846593"/>
            <a:ext cx="1611892" cy="293068"/>
          </a:xfrm>
          <a:prstGeom prst="rect">
            <a:avLst/>
          </a:prstGeom>
          <a:noFill/>
          <a:ln>
            <a:noFill/>
          </a:ln>
        </p:spPr>
      </p:pic>
      <p:pic>
        <p:nvPicPr>
          <p:cNvPr id="457" name="Google Shape;457;p20" descr="A blue and grey number on a black background&#10;&#10;Description automatically generated"/>
          <p:cNvPicPr preferRelativeResize="0"/>
          <p:nvPr/>
        </p:nvPicPr>
        <p:blipFill rotWithShape="1">
          <a:blip r:embed="rId21">
            <a:alphaModFix/>
          </a:blip>
          <a:srcRect l="11211" t="4030" r="10332"/>
          <a:stretch/>
        </p:blipFill>
        <p:spPr>
          <a:xfrm>
            <a:off x="954509" y="2940356"/>
            <a:ext cx="1703960" cy="416849"/>
          </a:xfrm>
          <a:prstGeom prst="rect">
            <a:avLst/>
          </a:prstGeom>
          <a:noFill/>
          <a:ln>
            <a:noFill/>
          </a:ln>
        </p:spPr>
      </p:pic>
      <p:sp>
        <p:nvSpPr>
          <p:cNvPr id="458" name="Google Shape;458;p20"/>
          <p:cNvSpPr txBox="1"/>
          <p:nvPr/>
        </p:nvSpPr>
        <p:spPr>
          <a:xfrm>
            <a:off x="1515700" y="5984576"/>
            <a:ext cx="9838200" cy="60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PT" sz="1100" b="0" i="0" u="none" strike="noStrike" cap="none">
                <a:solidFill>
                  <a:schemeClr val="lt1"/>
                </a:solidFill>
                <a:latin typeface="Arial"/>
                <a:ea typeface="Arial"/>
                <a:cs typeface="Arial"/>
                <a:sym typeface="Arial"/>
              </a:rPr>
              <a:t>AI-EFFECT is supported by the European Union’s Horizon Europe programme under agreement  101172952. Views and opinions expressed are however those of the author(s) only and do not necessarily reflect those of the European Union or European Climate, Infrastructure and Environment Executive Agency. Neither the European Union nor the granting authority can be held responsible for them.</a:t>
            </a:r>
            <a:endParaRPr sz="1100" b="0" i="0" u="none" strike="noStrike" cap="none">
              <a:solidFill>
                <a:schemeClr val="lt1"/>
              </a:solidFill>
              <a:latin typeface="Arial"/>
              <a:ea typeface="Arial"/>
              <a:cs typeface="Arial"/>
              <a:sym typeface="Arial"/>
            </a:endParaRPr>
          </a:p>
        </p:txBody>
      </p:sp>
      <p:pic>
        <p:nvPicPr>
          <p:cNvPr id="459" name="Google Shape;459;p20" descr="A black flag with white stars&#10;&#10;Description automatically generated"/>
          <p:cNvPicPr preferRelativeResize="0"/>
          <p:nvPr/>
        </p:nvPicPr>
        <p:blipFill rotWithShape="1">
          <a:blip r:embed="rId22">
            <a:alphaModFix/>
          </a:blip>
          <a:srcRect t="4179" b="4170"/>
          <a:stretch/>
        </p:blipFill>
        <p:spPr>
          <a:xfrm>
            <a:off x="495906" y="5990083"/>
            <a:ext cx="822299" cy="763935"/>
          </a:xfrm>
          <a:prstGeom prst="rect">
            <a:avLst/>
          </a:prstGeom>
          <a:noFill/>
          <a:ln>
            <a:noFill/>
          </a:ln>
        </p:spPr>
      </p:pic>
      <p:sp>
        <p:nvSpPr>
          <p:cNvPr id="460" name="Google Shape;460;p20"/>
          <p:cNvSpPr/>
          <p:nvPr/>
        </p:nvSpPr>
        <p:spPr>
          <a:xfrm>
            <a:off x="1092200" y="5173155"/>
            <a:ext cx="10007700" cy="503700"/>
          </a:xfrm>
          <a:prstGeom prst="roundRect">
            <a:avLst>
              <a:gd name="adj" fmla="val 50000"/>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1" name="Google Shape;461;p20"/>
          <p:cNvSpPr txBox="1"/>
          <p:nvPr/>
        </p:nvSpPr>
        <p:spPr>
          <a:xfrm>
            <a:off x="1329362" y="5237251"/>
            <a:ext cx="1922400" cy="3756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pt-PT" sz="1800" b="0" i="0" u="none" strike="noStrike" cap="none">
                <a:solidFill>
                  <a:schemeClr val="lt1"/>
                </a:solidFill>
                <a:latin typeface="Arial"/>
                <a:ea typeface="Arial"/>
                <a:cs typeface="Arial"/>
                <a:sym typeface="Arial"/>
              </a:rPr>
              <a:t>info@ai-effect.eu</a:t>
            </a:r>
            <a:endParaRPr/>
          </a:p>
        </p:txBody>
      </p:sp>
      <p:sp>
        <p:nvSpPr>
          <p:cNvPr id="462" name="Google Shape;462;p20"/>
          <p:cNvSpPr txBox="1"/>
          <p:nvPr/>
        </p:nvSpPr>
        <p:spPr>
          <a:xfrm>
            <a:off x="3577376" y="5237251"/>
            <a:ext cx="5062800" cy="375600"/>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pt-PT" sz="1800" b="0" i="0" u="none" strike="noStrike" cap="none">
                <a:solidFill>
                  <a:schemeClr val="lt1"/>
                </a:solidFill>
                <a:latin typeface="Arial"/>
                <a:ea typeface="Arial"/>
                <a:cs typeface="Arial"/>
                <a:sym typeface="Arial"/>
              </a:rPr>
              <a:t>https://linkedin.com/company/ai-effect-project</a:t>
            </a:r>
            <a:endParaRPr/>
          </a:p>
        </p:txBody>
      </p:sp>
      <p:sp>
        <p:nvSpPr>
          <p:cNvPr id="463" name="Google Shape;463;p20"/>
          <p:cNvSpPr txBox="1"/>
          <p:nvPr/>
        </p:nvSpPr>
        <p:spPr>
          <a:xfrm>
            <a:off x="8968844" y="5237251"/>
            <a:ext cx="1922400" cy="3756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pt-PT" sz="1800" b="0" i="0" u="none" strike="noStrike" cap="none">
                <a:solidFill>
                  <a:schemeClr val="lt1"/>
                </a:solidFill>
                <a:latin typeface="Arial"/>
                <a:ea typeface="Arial"/>
                <a:cs typeface="Arial"/>
                <a:sym typeface="Arial"/>
              </a:rPr>
              <a:t>www.ai-effect.eu</a:t>
            </a:r>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imple Layout">
  <p:cSld name="Simple Layout">
    <p:spTree>
      <p:nvGrpSpPr>
        <p:cNvPr id="1" name="Shape 161"/>
        <p:cNvGrpSpPr/>
        <p:nvPr/>
      </p:nvGrpSpPr>
      <p:grpSpPr>
        <a:xfrm>
          <a:off x="0" y="0"/>
          <a:ext cx="0" cy="0"/>
          <a:chOff x="0" y="0"/>
          <a:chExt cx="0" cy="0"/>
        </a:xfrm>
      </p:grpSpPr>
      <p:grpSp>
        <p:nvGrpSpPr>
          <p:cNvPr id="162" name="Google Shape;162;p3"/>
          <p:cNvGrpSpPr/>
          <p:nvPr/>
        </p:nvGrpSpPr>
        <p:grpSpPr>
          <a:xfrm>
            <a:off x="0" y="6457889"/>
            <a:ext cx="12192000" cy="400201"/>
            <a:chOff x="0" y="6457889"/>
            <a:chExt cx="12192000" cy="400201"/>
          </a:xfrm>
        </p:grpSpPr>
        <p:sp>
          <p:nvSpPr>
            <p:cNvPr id="163" name="Google Shape;163;p3"/>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64" name="Google Shape;164;p3"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sp>
        <p:nvSpPr>
          <p:cNvPr id="165" name="Google Shape;165;p3"/>
          <p:cNvSpPr txBox="1">
            <a:spLocks noGrp="1"/>
          </p:cNvSpPr>
          <p:nvPr>
            <p:ph type="title"/>
          </p:nvPr>
        </p:nvSpPr>
        <p:spPr>
          <a:xfrm>
            <a:off x="479424" y="230940"/>
            <a:ext cx="112362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6" name="Google Shape;166;p3"/>
          <p:cNvSpPr txBox="1">
            <a:spLocks noGrp="1"/>
          </p:cNvSpPr>
          <p:nvPr>
            <p:ph type="body" idx="1"/>
          </p:nvPr>
        </p:nvSpPr>
        <p:spPr>
          <a:xfrm>
            <a:off x="482647" y="1419225"/>
            <a:ext cx="11233200" cy="4587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7" name="Google Shape;167;p3"/>
          <p:cNvSpPr txBox="1">
            <a:spLocks noGrp="1"/>
          </p:cNvSpPr>
          <p:nvPr>
            <p:ph type="dt" idx="10"/>
          </p:nvPr>
        </p:nvSpPr>
        <p:spPr>
          <a:xfrm>
            <a:off x="838200" y="6475381"/>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8" name="Google Shape;168;p3"/>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9" name="Google Shape;169;p3"/>
          <p:cNvSpPr txBox="1">
            <a:spLocks noGrp="1"/>
          </p:cNvSpPr>
          <p:nvPr>
            <p:ph type="sldNum" idx="12"/>
          </p:nvPr>
        </p:nvSpPr>
        <p:spPr>
          <a:xfrm>
            <a:off x="8610600" y="6457889"/>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hite">
  <p:cSld name="White">
    <p:spTree>
      <p:nvGrpSpPr>
        <p:cNvPr id="1" name="Shape 464"/>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1">
  <p:cSld name="Divider 1">
    <p:bg>
      <p:bgPr>
        <a:solidFill>
          <a:srgbClr val="3C3EE1"/>
        </a:solidFill>
        <a:effectLst/>
      </p:bgPr>
    </p:bg>
    <p:spTree>
      <p:nvGrpSpPr>
        <p:cNvPr id="1" name="Shape 170"/>
        <p:cNvGrpSpPr/>
        <p:nvPr/>
      </p:nvGrpSpPr>
      <p:grpSpPr>
        <a:xfrm>
          <a:off x="0" y="0"/>
          <a:ext cx="0" cy="0"/>
          <a:chOff x="0" y="0"/>
          <a:chExt cx="0" cy="0"/>
        </a:xfrm>
      </p:grpSpPr>
      <p:pic>
        <p:nvPicPr>
          <p:cNvPr id="171" name="Google Shape;171;p4" descr="Uma imagem com símbolo, vela, círculo, candelabro&#10;&#10;Descrição gerada automaticamente"/>
          <p:cNvPicPr preferRelativeResize="0"/>
          <p:nvPr/>
        </p:nvPicPr>
        <p:blipFill rotWithShape="1">
          <a:blip r:embed="rId2">
            <a:alphaModFix amt="5000"/>
          </a:blip>
          <a:srcRect/>
          <a:stretch/>
        </p:blipFill>
        <p:spPr>
          <a:xfrm>
            <a:off x="6487886" y="1397061"/>
            <a:ext cx="7705697" cy="7186660"/>
          </a:xfrm>
          <a:prstGeom prst="rect">
            <a:avLst/>
          </a:prstGeom>
          <a:noFill/>
          <a:ln>
            <a:noFill/>
          </a:ln>
        </p:spPr>
      </p:pic>
      <p:sp>
        <p:nvSpPr>
          <p:cNvPr id="172" name="Google Shape;172;p4"/>
          <p:cNvSpPr txBox="1">
            <a:spLocks noGrp="1"/>
          </p:cNvSpPr>
          <p:nvPr>
            <p:ph type="body" idx="1"/>
          </p:nvPr>
        </p:nvSpPr>
        <p:spPr>
          <a:xfrm>
            <a:off x="751706" y="4705308"/>
            <a:ext cx="6285000" cy="7557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2800"/>
              <a:buNone/>
              <a:defRPr>
                <a:solidFill>
                  <a:schemeClr val="lt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3" name="Google Shape;173;p4"/>
          <p:cNvSpPr txBox="1">
            <a:spLocks noGrp="1"/>
          </p:cNvSpPr>
          <p:nvPr>
            <p:ph type="ctrTitle"/>
          </p:nvPr>
        </p:nvSpPr>
        <p:spPr>
          <a:xfrm>
            <a:off x="751706" y="3910013"/>
            <a:ext cx="6215100" cy="7746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lt1"/>
              </a:buClr>
              <a:buSzPts val="4400"/>
              <a:buFont typeface="Arial"/>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2">
  <p:cSld name="Divider2">
    <p:spTree>
      <p:nvGrpSpPr>
        <p:cNvPr id="1" name="Shape 174"/>
        <p:cNvGrpSpPr/>
        <p:nvPr/>
      </p:nvGrpSpPr>
      <p:grpSpPr>
        <a:xfrm>
          <a:off x="0" y="0"/>
          <a:ext cx="0" cy="0"/>
          <a:chOff x="0" y="0"/>
          <a:chExt cx="0" cy="0"/>
        </a:xfrm>
      </p:grpSpPr>
      <p:pic>
        <p:nvPicPr>
          <p:cNvPr id="175" name="Google Shape;175;p5" descr="Uma imagem com símbolo, vela, círculo, candelabro&#10;&#10;Descrição gerada automaticamente"/>
          <p:cNvPicPr preferRelativeResize="0"/>
          <p:nvPr/>
        </p:nvPicPr>
        <p:blipFill rotWithShape="1">
          <a:blip r:embed="rId2">
            <a:alphaModFix amt="5000"/>
          </a:blip>
          <a:srcRect/>
          <a:stretch/>
        </p:blipFill>
        <p:spPr>
          <a:xfrm>
            <a:off x="6487886" y="1397061"/>
            <a:ext cx="7705696" cy="7186659"/>
          </a:xfrm>
          <a:prstGeom prst="rect">
            <a:avLst/>
          </a:prstGeom>
          <a:noFill/>
          <a:ln>
            <a:noFill/>
          </a:ln>
        </p:spPr>
      </p:pic>
      <p:sp>
        <p:nvSpPr>
          <p:cNvPr id="176" name="Google Shape;176;p5"/>
          <p:cNvSpPr txBox="1">
            <a:spLocks noGrp="1"/>
          </p:cNvSpPr>
          <p:nvPr>
            <p:ph type="ctrTitle"/>
          </p:nvPr>
        </p:nvSpPr>
        <p:spPr>
          <a:xfrm>
            <a:off x="751706" y="3910013"/>
            <a:ext cx="6215100" cy="7746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rgbClr val="3C3EE1"/>
              </a:buClr>
              <a:buSzPts val="4400"/>
              <a:buFont typeface="Arial"/>
              <a:buNone/>
              <a:defRPr>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7" name="Google Shape;177;p5"/>
          <p:cNvSpPr txBox="1">
            <a:spLocks noGrp="1"/>
          </p:cNvSpPr>
          <p:nvPr>
            <p:ph type="body" idx="1"/>
          </p:nvPr>
        </p:nvSpPr>
        <p:spPr>
          <a:xfrm>
            <a:off x="751706" y="4705308"/>
            <a:ext cx="6285000" cy="7557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3C3EE1"/>
              </a:buClr>
              <a:buSzPts val="2800"/>
              <a:buNone/>
              <a:defRPr>
                <a:solidFill>
                  <a:srgbClr val="3C3EE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yout with image">
  <p:cSld name="Layout with image">
    <p:spTree>
      <p:nvGrpSpPr>
        <p:cNvPr id="1" name="Shape 178"/>
        <p:cNvGrpSpPr/>
        <p:nvPr/>
      </p:nvGrpSpPr>
      <p:grpSpPr>
        <a:xfrm>
          <a:off x="0" y="0"/>
          <a:ext cx="0" cy="0"/>
          <a:chOff x="0" y="0"/>
          <a:chExt cx="0" cy="0"/>
        </a:xfrm>
      </p:grpSpPr>
      <p:grpSp>
        <p:nvGrpSpPr>
          <p:cNvPr id="179" name="Google Shape;179;p6"/>
          <p:cNvGrpSpPr/>
          <p:nvPr/>
        </p:nvGrpSpPr>
        <p:grpSpPr>
          <a:xfrm>
            <a:off x="0" y="6457889"/>
            <a:ext cx="12192000" cy="400201"/>
            <a:chOff x="0" y="6457889"/>
            <a:chExt cx="12192000" cy="400201"/>
          </a:xfrm>
        </p:grpSpPr>
        <p:sp>
          <p:nvSpPr>
            <p:cNvPr id="180" name="Google Shape;180;p6"/>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81" name="Google Shape;181;p6"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sp>
        <p:nvSpPr>
          <p:cNvPr id="182" name="Google Shape;182;p6"/>
          <p:cNvSpPr>
            <a:spLocks noGrp="1"/>
          </p:cNvSpPr>
          <p:nvPr>
            <p:ph type="pic" idx="2"/>
          </p:nvPr>
        </p:nvSpPr>
        <p:spPr>
          <a:xfrm>
            <a:off x="5541963" y="-11112"/>
            <a:ext cx="6650100" cy="6468900"/>
          </a:xfrm>
          <a:prstGeom prst="rect">
            <a:avLst/>
          </a:prstGeom>
          <a:solidFill>
            <a:srgbClr val="F2F2F2"/>
          </a:solidFill>
          <a:ln>
            <a:noFill/>
          </a:ln>
        </p:spPr>
      </p:sp>
      <p:sp>
        <p:nvSpPr>
          <p:cNvPr id="183" name="Google Shape;183;p6"/>
          <p:cNvSpPr txBox="1">
            <a:spLocks noGrp="1"/>
          </p:cNvSpPr>
          <p:nvPr>
            <p:ph type="title"/>
          </p:nvPr>
        </p:nvSpPr>
        <p:spPr>
          <a:xfrm>
            <a:off x="479425" y="230940"/>
            <a:ext cx="47535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4" name="Google Shape;184;p6"/>
          <p:cNvSpPr txBox="1">
            <a:spLocks noGrp="1"/>
          </p:cNvSpPr>
          <p:nvPr>
            <p:ph type="body" idx="1"/>
          </p:nvPr>
        </p:nvSpPr>
        <p:spPr>
          <a:xfrm>
            <a:off x="482647" y="1419225"/>
            <a:ext cx="4753500" cy="4587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5" name="Google Shape;185;p6"/>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6" name="Google Shape;186;p6"/>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7" name="Google Shape;187;p6"/>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ayout Round Image">
  <p:cSld name="Layout Round Image">
    <p:spTree>
      <p:nvGrpSpPr>
        <p:cNvPr id="1" name="Shape 188"/>
        <p:cNvGrpSpPr/>
        <p:nvPr/>
      </p:nvGrpSpPr>
      <p:grpSpPr>
        <a:xfrm>
          <a:off x="0" y="0"/>
          <a:ext cx="0" cy="0"/>
          <a:chOff x="0" y="0"/>
          <a:chExt cx="0" cy="0"/>
        </a:xfrm>
      </p:grpSpPr>
      <p:sp>
        <p:nvSpPr>
          <p:cNvPr id="189" name="Google Shape;189;p7"/>
          <p:cNvSpPr>
            <a:spLocks noGrp="1"/>
          </p:cNvSpPr>
          <p:nvPr>
            <p:ph type="pic" idx="2"/>
          </p:nvPr>
        </p:nvSpPr>
        <p:spPr>
          <a:xfrm>
            <a:off x="5629275" y="657225"/>
            <a:ext cx="7677300" cy="7677300"/>
          </a:xfrm>
          <a:prstGeom prst="ellipse">
            <a:avLst/>
          </a:prstGeom>
          <a:solidFill>
            <a:srgbClr val="F2F2F2"/>
          </a:solidFill>
          <a:ln>
            <a:noFill/>
          </a:ln>
        </p:spPr>
      </p:sp>
      <p:grpSp>
        <p:nvGrpSpPr>
          <p:cNvPr id="190" name="Google Shape;190;p7"/>
          <p:cNvGrpSpPr/>
          <p:nvPr/>
        </p:nvGrpSpPr>
        <p:grpSpPr>
          <a:xfrm>
            <a:off x="0" y="6457889"/>
            <a:ext cx="12192000" cy="400201"/>
            <a:chOff x="0" y="6457889"/>
            <a:chExt cx="12192000" cy="400201"/>
          </a:xfrm>
        </p:grpSpPr>
        <p:sp>
          <p:nvSpPr>
            <p:cNvPr id="191" name="Google Shape;191;p7"/>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92" name="Google Shape;192;p7" descr="Uma imagem com símbolo, logótipo, design&#10;&#10;Descrição gerada automaticamente"/>
            <p:cNvPicPr preferRelativeResize="0"/>
            <p:nvPr/>
          </p:nvPicPr>
          <p:blipFill rotWithShape="1">
            <a:blip r:embed="rId2">
              <a:alphaModFix/>
            </a:blip>
            <a:srcRect/>
            <a:stretch/>
          </p:blipFill>
          <p:spPr>
            <a:xfrm>
              <a:off x="436359" y="6457889"/>
              <a:ext cx="400110" cy="400110"/>
            </a:xfrm>
            <a:prstGeom prst="rect">
              <a:avLst/>
            </a:prstGeom>
            <a:noFill/>
            <a:ln>
              <a:noFill/>
            </a:ln>
          </p:spPr>
        </p:pic>
      </p:grpSp>
      <p:sp>
        <p:nvSpPr>
          <p:cNvPr id="193" name="Google Shape;193;p7"/>
          <p:cNvSpPr txBox="1">
            <a:spLocks noGrp="1"/>
          </p:cNvSpPr>
          <p:nvPr>
            <p:ph type="body" idx="1"/>
          </p:nvPr>
        </p:nvSpPr>
        <p:spPr>
          <a:xfrm>
            <a:off x="482647" y="1381125"/>
            <a:ext cx="4753500" cy="46251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4" name="Google Shape;194;p7"/>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5" name="Google Shape;195;p7"/>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6" name="Google Shape;196;p7"/>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
        <p:nvSpPr>
          <p:cNvPr id="197" name="Google Shape;197;p7"/>
          <p:cNvSpPr txBox="1">
            <a:spLocks noGrp="1"/>
          </p:cNvSpPr>
          <p:nvPr>
            <p:ph type="title"/>
          </p:nvPr>
        </p:nvSpPr>
        <p:spPr>
          <a:xfrm>
            <a:off x="479425" y="230940"/>
            <a:ext cx="47535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ue Layout Round Image">
  <p:cSld name="Blue Layout Round Image">
    <p:bg>
      <p:bgPr>
        <a:solidFill>
          <a:srgbClr val="3C3EE1"/>
        </a:solidFill>
        <a:effectLst/>
      </p:bgPr>
    </p:bg>
    <p:spTree>
      <p:nvGrpSpPr>
        <p:cNvPr id="1" name="Shape 198"/>
        <p:cNvGrpSpPr/>
        <p:nvPr/>
      </p:nvGrpSpPr>
      <p:grpSpPr>
        <a:xfrm>
          <a:off x="0" y="0"/>
          <a:ext cx="0" cy="0"/>
          <a:chOff x="0" y="0"/>
          <a:chExt cx="0" cy="0"/>
        </a:xfrm>
      </p:grpSpPr>
      <p:sp>
        <p:nvSpPr>
          <p:cNvPr id="199" name="Google Shape;199;p8"/>
          <p:cNvSpPr>
            <a:spLocks noGrp="1"/>
          </p:cNvSpPr>
          <p:nvPr>
            <p:ph type="pic" idx="2"/>
          </p:nvPr>
        </p:nvSpPr>
        <p:spPr>
          <a:xfrm>
            <a:off x="5629275" y="657225"/>
            <a:ext cx="7677300" cy="7677300"/>
          </a:xfrm>
          <a:prstGeom prst="ellipse">
            <a:avLst/>
          </a:prstGeom>
          <a:solidFill>
            <a:srgbClr val="F2F2F2"/>
          </a:solidFill>
          <a:ln>
            <a:noFill/>
          </a:ln>
        </p:spPr>
      </p:sp>
      <p:sp>
        <p:nvSpPr>
          <p:cNvPr id="200" name="Google Shape;200;p8"/>
          <p:cNvSpPr/>
          <p:nvPr/>
        </p:nvSpPr>
        <p:spPr>
          <a:xfrm>
            <a:off x="0" y="6457890"/>
            <a:ext cx="12192000" cy="400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01" name="Google Shape;201;p8" descr="Uma imagem com símbolo, Simetria, Gráficos, design&#10;&#10;Descrição gerada automaticamente"/>
          <p:cNvPicPr preferRelativeResize="0"/>
          <p:nvPr/>
        </p:nvPicPr>
        <p:blipFill rotWithShape="1">
          <a:blip r:embed="rId2">
            <a:alphaModFix/>
          </a:blip>
          <a:srcRect/>
          <a:stretch/>
        </p:blipFill>
        <p:spPr>
          <a:xfrm>
            <a:off x="436359" y="6457890"/>
            <a:ext cx="400110" cy="400110"/>
          </a:xfrm>
          <a:prstGeom prst="rect">
            <a:avLst/>
          </a:prstGeom>
          <a:noFill/>
          <a:ln>
            <a:noFill/>
          </a:ln>
        </p:spPr>
      </p:pic>
      <p:sp>
        <p:nvSpPr>
          <p:cNvPr id="202" name="Google Shape;202;p8"/>
          <p:cNvSpPr txBox="1">
            <a:spLocks noGrp="1"/>
          </p:cNvSpPr>
          <p:nvPr>
            <p:ph type="title"/>
          </p:nvPr>
        </p:nvSpPr>
        <p:spPr>
          <a:xfrm>
            <a:off x="479425" y="230940"/>
            <a:ext cx="47535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4800"/>
              <a:buFont typeface="Arial"/>
              <a:buNone/>
              <a:defRPr sz="4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8"/>
          <p:cNvSpPr txBox="1">
            <a:spLocks noGrp="1"/>
          </p:cNvSpPr>
          <p:nvPr>
            <p:ph type="body" idx="1"/>
          </p:nvPr>
        </p:nvSpPr>
        <p:spPr>
          <a:xfrm>
            <a:off x="482647" y="1381125"/>
            <a:ext cx="4753500" cy="46251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1600"/>
              <a:buNone/>
              <a:defRPr sz="1600">
                <a:solidFill>
                  <a:schemeClr val="lt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4" name="Google Shape;204;p8"/>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3C3EE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5" name="Google Shape;205;p8"/>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rgbClr val="3C3EE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6" name="Google Shape;206;p8"/>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rgbClr val="3C3EE1"/>
                </a:solidFill>
                <a:latin typeface="Arial"/>
                <a:ea typeface="Arial"/>
                <a:cs typeface="Arial"/>
                <a:sym typeface="Arial"/>
              </a:defRPr>
            </a:lvl1pPr>
            <a:lvl2pPr marL="0" lvl="1" indent="0" algn="r" rtl="0">
              <a:spcBef>
                <a:spcPts val="0"/>
              </a:spcBef>
              <a:buNone/>
              <a:defRPr sz="1200" b="0" i="0" u="none" strike="noStrike" cap="none">
                <a:solidFill>
                  <a:srgbClr val="3C3EE1"/>
                </a:solidFill>
                <a:latin typeface="Arial"/>
                <a:ea typeface="Arial"/>
                <a:cs typeface="Arial"/>
                <a:sym typeface="Arial"/>
              </a:defRPr>
            </a:lvl2pPr>
            <a:lvl3pPr marL="0" lvl="2" indent="0" algn="r" rtl="0">
              <a:spcBef>
                <a:spcPts val="0"/>
              </a:spcBef>
              <a:buNone/>
              <a:defRPr sz="1200" b="0" i="0" u="none" strike="noStrike" cap="none">
                <a:solidFill>
                  <a:srgbClr val="3C3EE1"/>
                </a:solidFill>
                <a:latin typeface="Arial"/>
                <a:ea typeface="Arial"/>
                <a:cs typeface="Arial"/>
                <a:sym typeface="Arial"/>
              </a:defRPr>
            </a:lvl3pPr>
            <a:lvl4pPr marL="0" lvl="3" indent="0" algn="r" rtl="0">
              <a:spcBef>
                <a:spcPts val="0"/>
              </a:spcBef>
              <a:buNone/>
              <a:defRPr sz="1200" b="0" i="0" u="none" strike="noStrike" cap="none">
                <a:solidFill>
                  <a:srgbClr val="3C3EE1"/>
                </a:solidFill>
                <a:latin typeface="Arial"/>
                <a:ea typeface="Arial"/>
                <a:cs typeface="Arial"/>
                <a:sym typeface="Arial"/>
              </a:defRPr>
            </a:lvl4pPr>
            <a:lvl5pPr marL="0" lvl="4" indent="0" algn="r" rtl="0">
              <a:spcBef>
                <a:spcPts val="0"/>
              </a:spcBef>
              <a:buNone/>
              <a:defRPr sz="1200" b="0" i="0" u="none" strike="noStrike" cap="none">
                <a:solidFill>
                  <a:srgbClr val="3C3EE1"/>
                </a:solidFill>
                <a:latin typeface="Arial"/>
                <a:ea typeface="Arial"/>
                <a:cs typeface="Arial"/>
                <a:sym typeface="Arial"/>
              </a:defRPr>
            </a:lvl5pPr>
            <a:lvl6pPr marL="0" lvl="5" indent="0" algn="r" rtl="0">
              <a:spcBef>
                <a:spcPts val="0"/>
              </a:spcBef>
              <a:buNone/>
              <a:defRPr sz="1200" b="0" i="0" u="none" strike="noStrike" cap="none">
                <a:solidFill>
                  <a:srgbClr val="3C3EE1"/>
                </a:solidFill>
                <a:latin typeface="Arial"/>
                <a:ea typeface="Arial"/>
                <a:cs typeface="Arial"/>
                <a:sym typeface="Arial"/>
              </a:defRPr>
            </a:lvl6pPr>
            <a:lvl7pPr marL="0" lvl="6" indent="0" algn="r" rtl="0">
              <a:spcBef>
                <a:spcPts val="0"/>
              </a:spcBef>
              <a:buNone/>
              <a:defRPr sz="1200" b="0" i="0" u="none" strike="noStrike" cap="none">
                <a:solidFill>
                  <a:srgbClr val="3C3EE1"/>
                </a:solidFill>
                <a:latin typeface="Arial"/>
                <a:ea typeface="Arial"/>
                <a:cs typeface="Arial"/>
                <a:sym typeface="Arial"/>
              </a:defRPr>
            </a:lvl7pPr>
            <a:lvl8pPr marL="0" lvl="7" indent="0" algn="r" rtl="0">
              <a:spcBef>
                <a:spcPts val="0"/>
              </a:spcBef>
              <a:buNone/>
              <a:defRPr sz="1200" b="0" i="0" u="none" strike="noStrike" cap="none">
                <a:solidFill>
                  <a:srgbClr val="3C3EE1"/>
                </a:solidFill>
                <a:latin typeface="Arial"/>
                <a:ea typeface="Arial"/>
                <a:cs typeface="Arial"/>
                <a:sym typeface="Arial"/>
              </a:defRPr>
            </a:lvl8pPr>
            <a:lvl9pPr marL="0" lvl="8" indent="0" algn="r" rtl="0">
              <a:spcBef>
                <a:spcPts val="0"/>
              </a:spcBef>
              <a:buNone/>
              <a:defRPr sz="1200" b="0" i="0" u="none" strike="noStrike" cap="none">
                <a:solidFill>
                  <a:srgbClr val="3C3EE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ue Layout with Image">
  <p:cSld name="Blue Layout with Image">
    <p:bg>
      <p:bgPr>
        <a:solidFill>
          <a:srgbClr val="3C3EE1"/>
        </a:solidFill>
        <a:effectLst/>
      </p:bgPr>
    </p:bg>
    <p:spTree>
      <p:nvGrpSpPr>
        <p:cNvPr id="1" name="Shape 207"/>
        <p:cNvGrpSpPr/>
        <p:nvPr/>
      </p:nvGrpSpPr>
      <p:grpSpPr>
        <a:xfrm>
          <a:off x="0" y="0"/>
          <a:ext cx="0" cy="0"/>
          <a:chOff x="0" y="0"/>
          <a:chExt cx="0" cy="0"/>
        </a:xfrm>
      </p:grpSpPr>
      <p:sp>
        <p:nvSpPr>
          <p:cNvPr id="208" name="Google Shape;208;p9"/>
          <p:cNvSpPr/>
          <p:nvPr/>
        </p:nvSpPr>
        <p:spPr>
          <a:xfrm>
            <a:off x="0" y="6457890"/>
            <a:ext cx="12192000" cy="400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09" name="Google Shape;209;p9" descr="Uma imagem com símbolo, Simetria, Gráficos, design&#10;&#10;Descrição gerada automaticamente"/>
          <p:cNvPicPr preferRelativeResize="0"/>
          <p:nvPr/>
        </p:nvPicPr>
        <p:blipFill rotWithShape="1">
          <a:blip r:embed="rId2">
            <a:alphaModFix/>
          </a:blip>
          <a:srcRect/>
          <a:stretch/>
        </p:blipFill>
        <p:spPr>
          <a:xfrm>
            <a:off x="436359" y="6457890"/>
            <a:ext cx="400110" cy="400110"/>
          </a:xfrm>
          <a:prstGeom prst="rect">
            <a:avLst/>
          </a:prstGeom>
          <a:noFill/>
          <a:ln>
            <a:noFill/>
          </a:ln>
        </p:spPr>
      </p:pic>
      <p:sp>
        <p:nvSpPr>
          <p:cNvPr id="210" name="Google Shape;210;p9"/>
          <p:cNvSpPr>
            <a:spLocks noGrp="1"/>
          </p:cNvSpPr>
          <p:nvPr>
            <p:ph type="pic" idx="2"/>
          </p:nvPr>
        </p:nvSpPr>
        <p:spPr>
          <a:xfrm>
            <a:off x="6096000" y="-11113"/>
            <a:ext cx="6096000" cy="6869100"/>
          </a:xfrm>
          <a:prstGeom prst="rect">
            <a:avLst/>
          </a:prstGeom>
          <a:solidFill>
            <a:srgbClr val="F2F2F2"/>
          </a:solidFill>
          <a:ln>
            <a:noFill/>
          </a:ln>
        </p:spPr>
      </p:sp>
      <p:sp>
        <p:nvSpPr>
          <p:cNvPr id="211" name="Google Shape;211;p9"/>
          <p:cNvSpPr txBox="1">
            <a:spLocks noGrp="1"/>
          </p:cNvSpPr>
          <p:nvPr>
            <p:ph type="title"/>
          </p:nvPr>
        </p:nvSpPr>
        <p:spPr>
          <a:xfrm>
            <a:off x="479425" y="230940"/>
            <a:ext cx="47535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4800"/>
              <a:buFont typeface="Arial"/>
              <a:buNone/>
              <a:defRPr sz="4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2" name="Google Shape;212;p9"/>
          <p:cNvSpPr txBox="1">
            <a:spLocks noGrp="1"/>
          </p:cNvSpPr>
          <p:nvPr>
            <p:ph type="body" idx="1"/>
          </p:nvPr>
        </p:nvSpPr>
        <p:spPr>
          <a:xfrm>
            <a:off x="482647" y="2017284"/>
            <a:ext cx="4753500" cy="39888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1600"/>
              <a:buNone/>
              <a:defRPr sz="1600">
                <a:solidFill>
                  <a:schemeClr val="lt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3" name="Google Shape;213;p9"/>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3C3EE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4" name="Google Shape;214;p9"/>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rgbClr val="3C3EE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5" name="Google Shape;215;p9"/>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rgbClr val="3C3EE1"/>
                </a:solidFill>
                <a:latin typeface="Arial"/>
                <a:ea typeface="Arial"/>
                <a:cs typeface="Arial"/>
                <a:sym typeface="Arial"/>
              </a:defRPr>
            </a:lvl1pPr>
            <a:lvl2pPr marL="0" lvl="1" indent="0" algn="r" rtl="0">
              <a:spcBef>
                <a:spcPts val="0"/>
              </a:spcBef>
              <a:buNone/>
              <a:defRPr sz="1200" b="0" i="0" u="none" strike="noStrike" cap="none">
                <a:solidFill>
                  <a:srgbClr val="3C3EE1"/>
                </a:solidFill>
                <a:latin typeface="Arial"/>
                <a:ea typeface="Arial"/>
                <a:cs typeface="Arial"/>
                <a:sym typeface="Arial"/>
              </a:defRPr>
            </a:lvl2pPr>
            <a:lvl3pPr marL="0" lvl="2" indent="0" algn="r" rtl="0">
              <a:spcBef>
                <a:spcPts val="0"/>
              </a:spcBef>
              <a:buNone/>
              <a:defRPr sz="1200" b="0" i="0" u="none" strike="noStrike" cap="none">
                <a:solidFill>
                  <a:srgbClr val="3C3EE1"/>
                </a:solidFill>
                <a:latin typeface="Arial"/>
                <a:ea typeface="Arial"/>
                <a:cs typeface="Arial"/>
                <a:sym typeface="Arial"/>
              </a:defRPr>
            </a:lvl3pPr>
            <a:lvl4pPr marL="0" lvl="3" indent="0" algn="r" rtl="0">
              <a:spcBef>
                <a:spcPts val="0"/>
              </a:spcBef>
              <a:buNone/>
              <a:defRPr sz="1200" b="0" i="0" u="none" strike="noStrike" cap="none">
                <a:solidFill>
                  <a:srgbClr val="3C3EE1"/>
                </a:solidFill>
                <a:latin typeface="Arial"/>
                <a:ea typeface="Arial"/>
                <a:cs typeface="Arial"/>
                <a:sym typeface="Arial"/>
              </a:defRPr>
            </a:lvl4pPr>
            <a:lvl5pPr marL="0" lvl="4" indent="0" algn="r" rtl="0">
              <a:spcBef>
                <a:spcPts val="0"/>
              </a:spcBef>
              <a:buNone/>
              <a:defRPr sz="1200" b="0" i="0" u="none" strike="noStrike" cap="none">
                <a:solidFill>
                  <a:srgbClr val="3C3EE1"/>
                </a:solidFill>
                <a:latin typeface="Arial"/>
                <a:ea typeface="Arial"/>
                <a:cs typeface="Arial"/>
                <a:sym typeface="Arial"/>
              </a:defRPr>
            </a:lvl5pPr>
            <a:lvl6pPr marL="0" lvl="5" indent="0" algn="r" rtl="0">
              <a:spcBef>
                <a:spcPts val="0"/>
              </a:spcBef>
              <a:buNone/>
              <a:defRPr sz="1200" b="0" i="0" u="none" strike="noStrike" cap="none">
                <a:solidFill>
                  <a:srgbClr val="3C3EE1"/>
                </a:solidFill>
                <a:latin typeface="Arial"/>
                <a:ea typeface="Arial"/>
                <a:cs typeface="Arial"/>
                <a:sym typeface="Arial"/>
              </a:defRPr>
            </a:lvl6pPr>
            <a:lvl7pPr marL="0" lvl="6" indent="0" algn="r" rtl="0">
              <a:spcBef>
                <a:spcPts val="0"/>
              </a:spcBef>
              <a:buNone/>
              <a:defRPr sz="1200" b="0" i="0" u="none" strike="noStrike" cap="none">
                <a:solidFill>
                  <a:srgbClr val="3C3EE1"/>
                </a:solidFill>
                <a:latin typeface="Arial"/>
                <a:ea typeface="Arial"/>
                <a:cs typeface="Arial"/>
                <a:sym typeface="Arial"/>
              </a:defRPr>
            </a:lvl7pPr>
            <a:lvl8pPr marL="0" lvl="7" indent="0" algn="r" rtl="0">
              <a:spcBef>
                <a:spcPts val="0"/>
              </a:spcBef>
              <a:buNone/>
              <a:defRPr sz="1200" b="0" i="0" u="none" strike="noStrike" cap="none">
                <a:solidFill>
                  <a:srgbClr val="3C3EE1"/>
                </a:solidFill>
                <a:latin typeface="Arial"/>
                <a:ea typeface="Arial"/>
                <a:cs typeface="Arial"/>
                <a:sym typeface="Arial"/>
              </a:defRPr>
            </a:lvl8pPr>
            <a:lvl9pPr marL="0" lvl="8" indent="0" algn="r" rtl="0">
              <a:spcBef>
                <a:spcPts val="0"/>
              </a:spcBef>
              <a:buNone/>
              <a:defRPr sz="1200" b="0" i="0" u="none" strike="noStrike" cap="none">
                <a:solidFill>
                  <a:srgbClr val="3C3EE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mple Layout with Logo">
  <p:cSld name="Simple Layout with Logo">
    <p:bg>
      <p:bgPr>
        <a:blipFill>
          <a:blip r:embed="rId2">
            <a:alphaModFix/>
          </a:blip>
          <a:stretch>
            <a:fillRect/>
          </a:stretch>
        </a:blipFill>
        <a:effectLst/>
      </p:bgPr>
    </p:bg>
    <p:spTree>
      <p:nvGrpSpPr>
        <p:cNvPr id="1" name="Shape 216"/>
        <p:cNvGrpSpPr/>
        <p:nvPr/>
      </p:nvGrpSpPr>
      <p:grpSpPr>
        <a:xfrm>
          <a:off x="0" y="0"/>
          <a:ext cx="0" cy="0"/>
          <a:chOff x="0" y="0"/>
          <a:chExt cx="0" cy="0"/>
        </a:xfrm>
      </p:grpSpPr>
      <p:grpSp>
        <p:nvGrpSpPr>
          <p:cNvPr id="217" name="Google Shape;217;p10"/>
          <p:cNvGrpSpPr/>
          <p:nvPr/>
        </p:nvGrpSpPr>
        <p:grpSpPr>
          <a:xfrm>
            <a:off x="0" y="6457889"/>
            <a:ext cx="12192000" cy="400201"/>
            <a:chOff x="0" y="6457889"/>
            <a:chExt cx="12192000" cy="400201"/>
          </a:xfrm>
        </p:grpSpPr>
        <p:sp>
          <p:nvSpPr>
            <p:cNvPr id="218" name="Google Shape;218;p10"/>
            <p:cNvSpPr/>
            <p:nvPr/>
          </p:nvSpPr>
          <p:spPr>
            <a:xfrm>
              <a:off x="0" y="6457890"/>
              <a:ext cx="12192000" cy="400200"/>
            </a:xfrm>
            <a:prstGeom prst="rect">
              <a:avLst/>
            </a:prstGeom>
            <a:solidFill>
              <a:srgbClr val="3C3E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19" name="Google Shape;219;p10" descr="Uma imagem com símbolo, logótipo, design&#10;&#10;Descrição gerada automaticamente"/>
            <p:cNvPicPr preferRelativeResize="0"/>
            <p:nvPr/>
          </p:nvPicPr>
          <p:blipFill rotWithShape="1">
            <a:blip r:embed="rId3">
              <a:alphaModFix/>
            </a:blip>
            <a:srcRect/>
            <a:stretch/>
          </p:blipFill>
          <p:spPr>
            <a:xfrm>
              <a:off x="436359" y="6457889"/>
              <a:ext cx="400110" cy="400110"/>
            </a:xfrm>
            <a:prstGeom prst="rect">
              <a:avLst/>
            </a:prstGeom>
            <a:noFill/>
            <a:ln>
              <a:noFill/>
            </a:ln>
          </p:spPr>
        </p:pic>
      </p:grpSp>
      <p:sp>
        <p:nvSpPr>
          <p:cNvPr id="220" name="Google Shape;220;p10"/>
          <p:cNvSpPr txBox="1">
            <a:spLocks noGrp="1"/>
          </p:cNvSpPr>
          <p:nvPr>
            <p:ph type="title"/>
          </p:nvPr>
        </p:nvSpPr>
        <p:spPr>
          <a:xfrm>
            <a:off x="479425" y="230940"/>
            <a:ext cx="10515600" cy="87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3C3EE1"/>
              </a:buClr>
              <a:buSzPts val="4800"/>
              <a:buFont typeface="Arial"/>
              <a:buNone/>
              <a:defRPr sz="4800">
                <a:solidFill>
                  <a:srgbClr val="3C3EE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1" name="Google Shape;221;p10"/>
          <p:cNvSpPr txBox="1">
            <a:spLocks noGrp="1"/>
          </p:cNvSpPr>
          <p:nvPr>
            <p:ph type="body" idx="1"/>
          </p:nvPr>
        </p:nvSpPr>
        <p:spPr>
          <a:xfrm>
            <a:off x="482647" y="1409700"/>
            <a:ext cx="6089700" cy="45966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solidFill>
                  <a:schemeClr val="dk1"/>
                </a:solidFill>
              </a:defRPr>
            </a:lvl1pPr>
            <a:lvl2pPr marL="914400" lvl="1" indent="-228600" algn="l" rtl="0">
              <a:lnSpc>
                <a:spcPct val="90000"/>
              </a:lnSpc>
              <a:spcBef>
                <a:spcPts val="500"/>
              </a:spcBef>
              <a:spcAft>
                <a:spcPts val="0"/>
              </a:spcAft>
              <a:buClr>
                <a:schemeClr val="dk1"/>
              </a:buClr>
              <a:buSzPts val="2400"/>
              <a:buNone/>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lt1"/>
              </a:buClr>
              <a:buSzPts val="3100"/>
              <a:buNone/>
              <a:defRPr sz="3100">
                <a:solidFill>
                  <a:schemeClr val="lt1"/>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2" name="Google Shape;222;p10"/>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3" name="Google Shape;223;p10"/>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4" name="Google Shape;224;p10"/>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50" name="Google Shape;150;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1" name="Google Shape;151;p1"/>
          <p:cNvSpPr txBox="1">
            <a:spLocks noGrp="1"/>
          </p:cNvSpPr>
          <p:nvPr>
            <p:ph type="ftr" idx="11"/>
          </p:nvPr>
        </p:nvSpPr>
        <p:spPr>
          <a:xfrm>
            <a:off x="4038600" y="6487102"/>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2" name="Google Shape;152;p1"/>
          <p:cNvSpPr txBox="1">
            <a:spLocks noGrp="1"/>
          </p:cNvSpPr>
          <p:nvPr>
            <p:ph type="sldNum" idx="12"/>
          </p:nvPr>
        </p:nvSpPr>
        <p:spPr>
          <a:xfrm>
            <a:off x="8610600" y="6488832"/>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
        <p:nvSpPr>
          <p:cNvPr id="153" name="Google Shape;153;p1"/>
          <p:cNvSpPr txBox="1">
            <a:spLocks noGrp="1"/>
          </p:cNvSpPr>
          <p:nvPr>
            <p:ph type="dt" idx="10"/>
          </p:nvPr>
        </p:nvSpPr>
        <p:spPr>
          <a:xfrm>
            <a:off x="838200" y="6492875"/>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2"/>
          <p:cNvSpPr txBox="1">
            <a:spLocks noGrp="1"/>
          </p:cNvSpPr>
          <p:nvPr>
            <p:ph type="title"/>
          </p:nvPr>
        </p:nvSpPr>
        <p:spPr>
          <a:xfrm>
            <a:off x="838200" y="3429000"/>
            <a:ext cx="10515600" cy="1276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pt-PT" dirty="0"/>
              <a:t>Artificial Intelligence Experimentation Facility For the Energy seCTor</a:t>
            </a:r>
            <a:endParaRPr dirty="0"/>
          </a:p>
        </p:txBody>
      </p:sp>
      <p:sp>
        <p:nvSpPr>
          <p:cNvPr id="470" name="Google Shape;470;p22"/>
          <p:cNvSpPr txBox="1">
            <a:spLocks noGrp="1"/>
          </p:cNvSpPr>
          <p:nvPr>
            <p:ph type="body" idx="1"/>
          </p:nvPr>
        </p:nvSpPr>
        <p:spPr>
          <a:xfrm>
            <a:off x="838200" y="4779735"/>
            <a:ext cx="6285000" cy="7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pt-PT" dirty="0"/>
              <a:t>Presentation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92794F-0947-65C1-4840-83F966BE85E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46E2-2162-1BF2-6C9D-0CBA54EACD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10</a:t>
            </a:fld>
            <a:endParaRPr lang="pt-PT" dirty="0"/>
          </a:p>
        </p:txBody>
      </p:sp>
      <p:sp>
        <p:nvSpPr>
          <p:cNvPr id="23" name="Text 0">
            <a:extLst>
              <a:ext uri="{FF2B5EF4-FFF2-40B4-BE49-F238E27FC236}">
                <a16:creationId xmlns:a16="http://schemas.microsoft.com/office/drawing/2014/main" id="{8B013FF1-87E7-1287-85FF-AB128DE1B68E}"/>
              </a:ext>
            </a:extLst>
          </p:cNvPr>
          <p:cNvSpPr/>
          <p:nvPr/>
        </p:nvSpPr>
        <p:spPr>
          <a:xfrm>
            <a:off x="715742" y="293925"/>
            <a:ext cx="9713048" cy="725805"/>
          </a:xfrm>
          <a:prstGeom prst="rect">
            <a:avLst/>
          </a:prstGeom>
          <a:noFill/>
          <a:ln/>
        </p:spPr>
        <p:txBody>
          <a:bodyPr wrap="square" lIns="0" tIns="0" rIns="0" bIns="0" rtlCol="0" anchor="t"/>
          <a:lstStyle/>
          <a:p>
            <a:pPr marL="0" indent="0" algn="l">
              <a:lnSpc>
                <a:spcPts val="5550"/>
              </a:lnSpc>
              <a:buNone/>
            </a:pPr>
            <a:r>
              <a:rPr lang="en-US" sz="4000" b="1" dirty="0">
                <a:solidFill>
                  <a:schemeClr val="accent1"/>
                </a:solidFill>
                <a:latin typeface="Aptos Black" panose="020F0502020204030204" pitchFamily="34" charset="0"/>
                <a:ea typeface="Crimson Pro Semi Bold" pitchFamily="34" charset="-122"/>
                <a:cs typeface="Crimson Pro Semi Bold" pitchFamily="34" charset="-120"/>
              </a:rPr>
              <a:t>Developing the Model</a:t>
            </a:r>
            <a:endParaRPr lang="en-US" sz="4000" dirty="0">
              <a:solidFill>
                <a:schemeClr val="accent1"/>
              </a:solidFill>
            </a:endParaRPr>
          </a:p>
        </p:txBody>
      </p:sp>
      <p:pic>
        <p:nvPicPr>
          <p:cNvPr id="6" name="Picture 5">
            <a:extLst>
              <a:ext uri="{FF2B5EF4-FFF2-40B4-BE49-F238E27FC236}">
                <a16:creationId xmlns:a16="http://schemas.microsoft.com/office/drawing/2014/main" id="{1690A27D-9BF4-F41B-1B88-B66011B945DE}"/>
              </a:ext>
            </a:extLst>
          </p:cNvPr>
          <p:cNvPicPr>
            <a:picLocks noChangeAspect="1"/>
          </p:cNvPicPr>
          <p:nvPr/>
        </p:nvPicPr>
        <p:blipFill>
          <a:blip r:embed="rId2"/>
          <a:srcRect/>
          <a:stretch/>
        </p:blipFill>
        <p:spPr>
          <a:xfrm>
            <a:off x="435324" y="1671984"/>
            <a:ext cx="5667533" cy="3514032"/>
          </a:xfrm>
          <a:prstGeom prst="rect">
            <a:avLst/>
          </a:prstGeom>
        </p:spPr>
      </p:pic>
      <p:pic>
        <p:nvPicPr>
          <p:cNvPr id="8" name="Picture 7">
            <a:extLst>
              <a:ext uri="{FF2B5EF4-FFF2-40B4-BE49-F238E27FC236}">
                <a16:creationId xmlns:a16="http://schemas.microsoft.com/office/drawing/2014/main" id="{38EBB003-746B-EEFC-344C-2E77A1D999EF}"/>
              </a:ext>
            </a:extLst>
          </p:cNvPr>
          <p:cNvPicPr>
            <a:picLocks noChangeAspect="1"/>
          </p:cNvPicPr>
          <p:nvPr/>
        </p:nvPicPr>
        <p:blipFill>
          <a:blip r:embed="rId3"/>
          <a:srcRect/>
          <a:stretch/>
        </p:blipFill>
        <p:spPr>
          <a:xfrm>
            <a:off x="6404247" y="1602486"/>
            <a:ext cx="5598701" cy="3636763"/>
          </a:xfrm>
          <a:prstGeom prst="rect">
            <a:avLst/>
          </a:prstGeom>
        </p:spPr>
      </p:pic>
      <p:sp>
        <p:nvSpPr>
          <p:cNvPr id="2" name="Google Shape;494;p25">
            <a:extLst>
              <a:ext uri="{FF2B5EF4-FFF2-40B4-BE49-F238E27FC236}">
                <a16:creationId xmlns:a16="http://schemas.microsoft.com/office/drawing/2014/main" id="{C5B0CFD6-BE2E-69CD-79A7-9C509860439A}"/>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dirty="0"/>
              <a:t>AI-EFFECT</a:t>
            </a:r>
            <a:endParaRPr dirty="0"/>
          </a:p>
        </p:txBody>
      </p:sp>
    </p:spTree>
    <p:extLst>
      <p:ext uri="{BB962C8B-B14F-4D97-AF65-F5344CB8AC3E}">
        <p14:creationId xmlns:p14="http://schemas.microsoft.com/office/powerpoint/2010/main" val="2426743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a:extLst>
            <a:ext uri="{FF2B5EF4-FFF2-40B4-BE49-F238E27FC236}">
              <a16:creationId xmlns:a16="http://schemas.microsoft.com/office/drawing/2014/main" id="{2677FFC8-C8CA-6C2B-8A7F-CC55651957E0}"/>
            </a:ext>
          </a:extLst>
        </p:cNvPr>
        <p:cNvGrpSpPr/>
        <p:nvPr/>
      </p:nvGrpSpPr>
      <p:grpSpPr>
        <a:xfrm>
          <a:off x="0" y="0"/>
          <a:ext cx="0" cy="0"/>
          <a:chOff x="0" y="0"/>
          <a:chExt cx="0" cy="0"/>
        </a:xfrm>
      </p:grpSpPr>
      <p:sp>
        <p:nvSpPr>
          <p:cNvPr id="494" name="Google Shape;494;p25">
            <a:extLst>
              <a:ext uri="{FF2B5EF4-FFF2-40B4-BE49-F238E27FC236}">
                <a16:creationId xmlns:a16="http://schemas.microsoft.com/office/drawing/2014/main" id="{BA1B6CCB-3882-AAD7-ED89-ADF6C1A62798}"/>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a:t>AI-EFFECT</a:t>
            </a:r>
            <a:endParaRPr/>
          </a:p>
        </p:txBody>
      </p:sp>
      <p:sp>
        <p:nvSpPr>
          <p:cNvPr id="495" name="Google Shape;495;p25">
            <a:extLst>
              <a:ext uri="{FF2B5EF4-FFF2-40B4-BE49-F238E27FC236}">
                <a16:creationId xmlns:a16="http://schemas.microsoft.com/office/drawing/2014/main" id="{76B61757-0262-7ECC-4F09-17162E4C97CE}"/>
              </a:ext>
            </a:extLst>
          </p:cNvPr>
          <p:cNvSpPr txBox="1">
            <a:spLocks noGrp="1"/>
          </p:cNvSpPr>
          <p:nvPr>
            <p:ph type="sldNum" idx="12"/>
          </p:nvPr>
        </p:nvSpPr>
        <p:spPr>
          <a:xfrm>
            <a:off x="8610600" y="6457889"/>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PT"/>
              <a:t>11</a:t>
            </a:fld>
            <a:endParaRPr/>
          </a:p>
        </p:txBody>
      </p:sp>
      <p:sp>
        <p:nvSpPr>
          <p:cNvPr id="7" name="Text 0">
            <a:extLst>
              <a:ext uri="{FF2B5EF4-FFF2-40B4-BE49-F238E27FC236}">
                <a16:creationId xmlns:a16="http://schemas.microsoft.com/office/drawing/2014/main" id="{9B8945A9-514F-6523-BBC0-6FF696ADB2BD}"/>
              </a:ext>
            </a:extLst>
          </p:cNvPr>
          <p:cNvSpPr/>
          <p:nvPr/>
        </p:nvSpPr>
        <p:spPr>
          <a:xfrm>
            <a:off x="687077" y="540548"/>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pic>
        <p:nvPicPr>
          <p:cNvPr id="3" name="Picture 2">
            <a:extLst>
              <a:ext uri="{FF2B5EF4-FFF2-40B4-BE49-F238E27FC236}">
                <a16:creationId xmlns:a16="http://schemas.microsoft.com/office/drawing/2014/main" id="{693CDB7B-AFE8-2ECB-7B19-10D453E3BC46}"/>
              </a:ext>
            </a:extLst>
          </p:cNvPr>
          <p:cNvPicPr>
            <a:picLocks noChangeAspect="1"/>
          </p:cNvPicPr>
          <p:nvPr/>
        </p:nvPicPr>
        <p:blipFill>
          <a:blip r:embed="rId3"/>
          <a:stretch>
            <a:fillRect/>
          </a:stretch>
        </p:blipFill>
        <p:spPr>
          <a:xfrm>
            <a:off x="391935" y="1495950"/>
            <a:ext cx="11408129" cy="3086367"/>
          </a:xfrm>
          <a:prstGeom prst="rect">
            <a:avLst/>
          </a:prstGeom>
        </p:spPr>
      </p:pic>
      <p:sp>
        <p:nvSpPr>
          <p:cNvPr id="5" name="Text 0">
            <a:extLst>
              <a:ext uri="{FF2B5EF4-FFF2-40B4-BE49-F238E27FC236}">
                <a16:creationId xmlns:a16="http://schemas.microsoft.com/office/drawing/2014/main" id="{DD91C9B3-25DC-CD97-8CAD-96BAB6F6E399}"/>
              </a:ext>
            </a:extLst>
          </p:cNvPr>
          <p:cNvSpPr/>
          <p:nvPr/>
        </p:nvSpPr>
        <p:spPr>
          <a:xfrm>
            <a:off x="715742" y="293925"/>
            <a:ext cx="9713048" cy="725805"/>
          </a:xfrm>
          <a:prstGeom prst="rect">
            <a:avLst/>
          </a:prstGeom>
          <a:noFill/>
          <a:ln/>
        </p:spPr>
        <p:txBody>
          <a:bodyPr wrap="square" lIns="0" tIns="0" rIns="0" bIns="0" rtlCol="0" anchor="t"/>
          <a:lstStyle/>
          <a:p>
            <a:pPr marL="0" indent="0" algn="l">
              <a:lnSpc>
                <a:spcPts val="5550"/>
              </a:lnSpc>
              <a:buNone/>
            </a:pPr>
            <a:r>
              <a:rPr lang="en-US" sz="4000" b="1" dirty="0">
                <a:solidFill>
                  <a:schemeClr val="accent1"/>
                </a:solidFill>
                <a:latin typeface="Aptos Black" panose="020F0502020204030204" pitchFamily="34" charset="0"/>
                <a:ea typeface="Crimson Pro Semi Bold" pitchFamily="34" charset="-122"/>
                <a:cs typeface="Crimson Pro Semi Bold" pitchFamily="34" charset="-120"/>
              </a:rPr>
              <a:t>Developing the Model</a:t>
            </a:r>
            <a:endParaRPr lang="en-US" sz="4000" dirty="0">
              <a:solidFill>
                <a:schemeClr val="accent1"/>
              </a:solidFill>
            </a:endParaRPr>
          </a:p>
        </p:txBody>
      </p:sp>
    </p:spTree>
    <p:extLst>
      <p:ext uri="{BB962C8B-B14F-4D97-AF65-F5344CB8AC3E}">
        <p14:creationId xmlns:p14="http://schemas.microsoft.com/office/powerpoint/2010/main" val="370648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2">
          <a:extLst>
            <a:ext uri="{FF2B5EF4-FFF2-40B4-BE49-F238E27FC236}">
              <a16:creationId xmlns:a16="http://schemas.microsoft.com/office/drawing/2014/main" id="{A4FC5808-4426-72FF-ADE2-4EA76B62FCD7}"/>
            </a:ext>
          </a:extLst>
        </p:cNvPr>
        <p:cNvGrpSpPr/>
        <p:nvPr/>
      </p:nvGrpSpPr>
      <p:grpSpPr>
        <a:xfrm>
          <a:off x="0" y="0"/>
          <a:ext cx="0" cy="0"/>
          <a:chOff x="0" y="0"/>
          <a:chExt cx="0" cy="0"/>
        </a:xfrm>
      </p:grpSpPr>
      <p:sp>
        <p:nvSpPr>
          <p:cNvPr id="494" name="Google Shape;494;p25">
            <a:extLst>
              <a:ext uri="{FF2B5EF4-FFF2-40B4-BE49-F238E27FC236}">
                <a16:creationId xmlns:a16="http://schemas.microsoft.com/office/drawing/2014/main" id="{E1C7127A-F5AE-9303-423A-4639F3018B3E}"/>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dirty="0"/>
              <a:t>AI-EFFECT</a:t>
            </a:r>
            <a:endParaRPr dirty="0"/>
          </a:p>
        </p:txBody>
      </p:sp>
      <p:sp>
        <p:nvSpPr>
          <p:cNvPr id="495" name="Google Shape;495;p25">
            <a:extLst>
              <a:ext uri="{FF2B5EF4-FFF2-40B4-BE49-F238E27FC236}">
                <a16:creationId xmlns:a16="http://schemas.microsoft.com/office/drawing/2014/main" id="{20152560-353D-EFA9-6BDA-BB2ECC1BE5F6}"/>
              </a:ext>
            </a:extLst>
          </p:cNvPr>
          <p:cNvSpPr txBox="1">
            <a:spLocks noGrp="1"/>
          </p:cNvSpPr>
          <p:nvPr>
            <p:ph type="sldNum" idx="12"/>
          </p:nvPr>
        </p:nvSpPr>
        <p:spPr>
          <a:xfrm>
            <a:off x="8610600" y="6457889"/>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PT"/>
              <a:t>12</a:t>
            </a:fld>
            <a:endParaRPr/>
          </a:p>
        </p:txBody>
      </p:sp>
      <p:sp>
        <p:nvSpPr>
          <p:cNvPr id="7" name="Text 0">
            <a:extLst>
              <a:ext uri="{FF2B5EF4-FFF2-40B4-BE49-F238E27FC236}">
                <a16:creationId xmlns:a16="http://schemas.microsoft.com/office/drawing/2014/main" id="{5CB996DA-DB47-2ECF-41D6-B901E0D9F324}"/>
              </a:ext>
            </a:extLst>
          </p:cNvPr>
          <p:cNvSpPr/>
          <p:nvPr/>
        </p:nvSpPr>
        <p:spPr>
          <a:xfrm>
            <a:off x="687077" y="540548"/>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5" name="Text 0">
            <a:extLst>
              <a:ext uri="{FF2B5EF4-FFF2-40B4-BE49-F238E27FC236}">
                <a16:creationId xmlns:a16="http://schemas.microsoft.com/office/drawing/2014/main" id="{74BF4E37-B99E-1488-BB57-31AE751ADF5C}"/>
              </a:ext>
            </a:extLst>
          </p:cNvPr>
          <p:cNvSpPr/>
          <p:nvPr/>
        </p:nvSpPr>
        <p:spPr>
          <a:xfrm>
            <a:off x="715742" y="293925"/>
            <a:ext cx="9713048" cy="725805"/>
          </a:xfrm>
          <a:prstGeom prst="rect">
            <a:avLst/>
          </a:prstGeom>
          <a:noFill/>
          <a:ln/>
        </p:spPr>
        <p:txBody>
          <a:bodyPr wrap="square" lIns="0" tIns="0" rIns="0" bIns="0" rtlCol="0" anchor="t"/>
          <a:lstStyle/>
          <a:p>
            <a:pPr marL="0" indent="0" algn="l">
              <a:lnSpc>
                <a:spcPts val="5550"/>
              </a:lnSpc>
              <a:buNone/>
            </a:pPr>
            <a:r>
              <a:rPr lang="en-US" sz="4000" b="1" dirty="0">
                <a:solidFill>
                  <a:schemeClr val="accent1"/>
                </a:solidFill>
                <a:latin typeface="Aptos Black" panose="020F0502020204030204" pitchFamily="34" charset="0"/>
                <a:ea typeface="Crimson Pro Semi Bold" pitchFamily="34" charset="-122"/>
                <a:cs typeface="Crimson Pro Semi Bold" pitchFamily="34" charset="-120"/>
              </a:rPr>
              <a:t>Next Steps</a:t>
            </a:r>
            <a:endParaRPr lang="en-US" sz="4000" dirty="0">
              <a:solidFill>
                <a:schemeClr val="accent1"/>
              </a:solidFill>
            </a:endParaRPr>
          </a:p>
        </p:txBody>
      </p:sp>
      <p:grpSp>
        <p:nvGrpSpPr>
          <p:cNvPr id="10" name="Graphic 3">
            <a:extLst>
              <a:ext uri="{FF2B5EF4-FFF2-40B4-BE49-F238E27FC236}">
                <a16:creationId xmlns:a16="http://schemas.microsoft.com/office/drawing/2014/main" id="{80D8529C-BDA9-678F-E75F-2D986ACCC095}"/>
              </a:ext>
            </a:extLst>
          </p:cNvPr>
          <p:cNvGrpSpPr/>
          <p:nvPr/>
        </p:nvGrpSpPr>
        <p:grpSpPr>
          <a:xfrm>
            <a:off x="8186449" y="1436756"/>
            <a:ext cx="3130981" cy="708780"/>
            <a:chOff x="3784228" y="2905125"/>
            <a:chExt cx="4628355" cy="1047750"/>
          </a:xfrm>
          <a:solidFill>
            <a:srgbClr val="1D63ED"/>
          </a:solidFill>
        </p:grpSpPr>
        <p:sp>
          <p:nvSpPr>
            <p:cNvPr id="11" name="Freeform: Shape 10">
              <a:extLst>
                <a:ext uri="{FF2B5EF4-FFF2-40B4-BE49-F238E27FC236}">
                  <a16:creationId xmlns:a16="http://schemas.microsoft.com/office/drawing/2014/main" id="{1969C822-82C8-5656-6DFD-629E7E080282}"/>
                </a:ext>
              </a:extLst>
            </p:cNvPr>
            <p:cNvSpPr/>
            <p:nvPr/>
          </p:nvSpPr>
          <p:spPr>
            <a:xfrm>
              <a:off x="3784228" y="2905125"/>
              <a:ext cx="1333591" cy="1047750"/>
            </a:xfrm>
            <a:custGeom>
              <a:avLst/>
              <a:gdLst>
                <a:gd name="connsiteX0" fmla="*/ 1311894 w 1333591"/>
                <a:gd name="connsiteY0" fmla="*/ 430482 h 1047750"/>
                <a:gd name="connsiteX1" fmla="*/ 1130842 w 1333591"/>
                <a:gd name="connsiteY1" fmla="*/ 415966 h 1047750"/>
                <a:gd name="connsiteX2" fmla="*/ 1036707 w 1333591"/>
                <a:gd name="connsiteY2" fmla="*/ 256318 h 1047750"/>
                <a:gd name="connsiteX3" fmla="*/ 1014999 w 1333591"/>
                <a:gd name="connsiteY3" fmla="*/ 241811 h 1047750"/>
                <a:gd name="connsiteX4" fmla="*/ 1000521 w 1333591"/>
                <a:gd name="connsiteY4" fmla="*/ 263585 h 1047750"/>
                <a:gd name="connsiteX5" fmla="*/ 964307 w 1333591"/>
                <a:gd name="connsiteY5" fmla="*/ 415966 h 1047750"/>
                <a:gd name="connsiteX6" fmla="*/ 1000521 w 1333591"/>
                <a:gd name="connsiteY6" fmla="*/ 510302 h 1047750"/>
                <a:gd name="connsiteX7" fmla="*/ 512451 w 1333591"/>
                <a:gd name="connsiteY7" fmla="*/ 546583 h 1047750"/>
                <a:gd name="connsiteX8" fmla="*/ 113 w 1333591"/>
                <a:gd name="connsiteY8" fmla="*/ 546583 h 1047750"/>
                <a:gd name="connsiteX9" fmla="*/ 102319 w 1333591"/>
                <a:gd name="connsiteY9" fmla="*/ 881444 h 1047750"/>
                <a:gd name="connsiteX10" fmla="*/ 135594 w 1333591"/>
                <a:gd name="connsiteY10" fmla="*/ 918848 h 1047750"/>
                <a:gd name="connsiteX11" fmla="*/ 491077 w 1333591"/>
                <a:gd name="connsiteY11" fmla="*/ 1047750 h 1047750"/>
                <a:gd name="connsiteX12" fmla="*/ 1101877 w 1333591"/>
                <a:gd name="connsiteY12" fmla="*/ 575624 h 1047750"/>
                <a:gd name="connsiteX13" fmla="*/ 1319114 w 1333591"/>
                <a:gd name="connsiteY13" fmla="*/ 474021 h 1047750"/>
                <a:gd name="connsiteX14" fmla="*/ 1333592 w 1333591"/>
                <a:gd name="connsiteY14" fmla="*/ 445008 h 1047750"/>
                <a:gd name="connsiteX15" fmla="*/ 1311894 w 1333591"/>
                <a:gd name="connsiteY15" fmla="*/ 430501 h 1047750"/>
                <a:gd name="connsiteX16" fmla="*/ 1311894 w 1333591"/>
                <a:gd name="connsiteY16" fmla="*/ 430482 h 1047750"/>
                <a:gd name="connsiteX17" fmla="*/ 334476 w 1333591"/>
                <a:gd name="connsiteY17" fmla="*/ 362274 h 1047750"/>
                <a:gd name="connsiteX18" fmla="*/ 190411 w 1333591"/>
                <a:gd name="connsiteY18" fmla="*/ 362274 h 1047750"/>
                <a:gd name="connsiteX19" fmla="*/ 190411 w 1333591"/>
                <a:gd name="connsiteY19" fmla="*/ 505682 h 1047750"/>
                <a:gd name="connsiteX20" fmla="*/ 334476 w 1333591"/>
                <a:gd name="connsiteY20" fmla="*/ 505682 h 1047750"/>
                <a:gd name="connsiteX21" fmla="*/ 334476 w 1333591"/>
                <a:gd name="connsiteY21" fmla="*/ 362274 h 1047750"/>
                <a:gd name="connsiteX22" fmla="*/ 520585 w 1333591"/>
                <a:gd name="connsiteY22" fmla="*/ 362274 h 1047750"/>
                <a:gd name="connsiteX23" fmla="*/ 376519 w 1333591"/>
                <a:gd name="connsiteY23" fmla="*/ 362274 h 1047750"/>
                <a:gd name="connsiteX24" fmla="*/ 376519 w 1333591"/>
                <a:gd name="connsiteY24" fmla="*/ 505682 h 1047750"/>
                <a:gd name="connsiteX25" fmla="*/ 520585 w 1333591"/>
                <a:gd name="connsiteY25" fmla="*/ 505682 h 1047750"/>
                <a:gd name="connsiteX26" fmla="*/ 520585 w 1333591"/>
                <a:gd name="connsiteY26" fmla="*/ 362274 h 1047750"/>
                <a:gd name="connsiteX27" fmla="*/ 706713 w 1333591"/>
                <a:gd name="connsiteY27" fmla="*/ 362274 h 1047750"/>
                <a:gd name="connsiteX28" fmla="*/ 562648 w 1333591"/>
                <a:gd name="connsiteY28" fmla="*/ 362274 h 1047750"/>
                <a:gd name="connsiteX29" fmla="*/ 562648 w 1333591"/>
                <a:gd name="connsiteY29" fmla="*/ 505682 h 1047750"/>
                <a:gd name="connsiteX30" fmla="*/ 706713 w 1333591"/>
                <a:gd name="connsiteY30" fmla="*/ 505682 h 1047750"/>
                <a:gd name="connsiteX31" fmla="*/ 706713 w 1333591"/>
                <a:gd name="connsiteY31" fmla="*/ 362274 h 1047750"/>
                <a:gd name="connsiteX32" fmla="*/ 892841 w 1333591"/>
                <a:gd name="connsiteY32" fmla="*/ 362274 h 1047750"/>
                <a:gd name="connsiteX33" fmla="*/ 748776 w 1333591"/>
                <a:gd name="connsiteY33" fmla="*/ 362274 h 1047750"/>
                <a:gd name="connsiteX34" fmla="*/ 748776 w 1333591"/>
                <a:gd name="connsiteY34" fmla="*/ 505682 h 1047750"/>
                <a:gd name="connsiteX35" fmla="*/ 892841 w 1333591"/>
                <a:gd name="connsiteY35" fmla="*/ 505682 h 1047750"/>
                <a:gd name="connsiteX36" fmla="*/ 892841 w 1333591"/>
                <a:gd name="connsiteY36" fmla="*/ 362274 h 1047750"/>
                <a:gd name="connsiteX37" fmla="*/ 148348 w 1333591"/>
                <a:gd name="connsiteY37" fmla="*/ 362274 h 1047750"/>
                <a:gd name="connsiteX38" fmla="*/ 4278 w 1333591"/>
                <a:gd name="connsiteY38" fmla="*/ 362274 h 1047750"/>
                <a:gd name="connsiteX39" fmla="*/ 4278 w 1333591"/>
                <a:gd name="connsiteY39" fmla="*/ 505682 h 1047750"/>
                <a:gd name="connsiteX40" fmla="*/ 148348 w 1333591"/>
                <a:gd name="connsiteY40" fmla="*/ 505682 h 1047750"/>
                <a:gd name="connsiteX41" fmla="*/ 148348 w 1333591"/>
                <a:gd name="connsiteY41" fmla="*/ 362274 h 1047750"/>
                <a:gd name="connsiteX42" fmla="*/ 334476 w 1333591"/>
                <a:gd name="connsiteY42" fmla="*/ 181147 h 1047750"/>
                <a:gd name="connsiteX43" fmla="*/ 190411 w 1333591"/>
                <a:gd name="connsiteY43" fmla="*/ 181147 h 1047750"/>
                <a:gd name="connsiteX44" fmla="*/ 190411 w 1333591"/>
                <a:gd name="connsiteY44" fmla="*/ 324555 h 1047750"/>
                <a:gd name="connsiteX45" fmla="*/ 334476 w 1333591"/>
                <a:gd name="connsiteY45" fmla="*/ 324555 h 1047750"/>
                <a:gd name="connsiteX46" fmla="*/ 334476 w 1333591"/>
                <a:gd name="connsiteY46" fmla="*/ 181147 h 1047750"/>
                <a:gd name="connsiteX47" fmla="*/ 520585 w 1333591"/>
                <a:gd name="connsiteY47" fmla="*/ 181147 h 1047750"/>
                <a:gd name="connsiteX48" fmla="*/ 376519 w 1333591"/>
                <a:gd name="connsiteY48" fmla="*/ 181147 h 1047750"/>
                <a:gd name="connsiteX49" fmla="*/ 376519 w 1333591"/>
                <a:gd name="connsiteY49" fmla="*/ 324555 h 1047750"/>
                <a:gd name="connsiteX50" fmla="*/ 520585 w 1333591"/>
                <a:gd name="connsiteY50" fmla="*/ 324555 h 1047750"/>
                <a:gd name="connsiteX51" fmla="*/ 520585 w 1333591"/>
                <a:gd name="connsiteY51" fmla="*/ 181147 h 1047750"/>
                <a:gd name="connsiteX52" fmla="*/ 706713 w 1333591"/>
                <a:gd name="connsiteY52" fmla="*/ 181147 h 1047750"/>
                <a:gd name="connsiteX53" fmla="*/ 562648 w 1333591"/>
                <a:gd name="connsiteY53" fmla="*/ 181147 h 1047750"/>
                <a:gd name="connsiteX54" fmla="*/ 562648 w 1333591"/>
                <a:gd name="connsiteY54" fmla="*/ 324555 h 1047750"/>
                <a:gd name="connsiteX55" fmla="*/ 706713 w 1333591"/>
                <a:gd name="connsiteY55" fmla="*/ 324555 h 1047750"/>
                <a:gd name="connsiteX56" fmla="*/ 706713 w 1333591"/>
                <a:gd name="connsiteY56" fmla="*/ 181147 h 1047750"/>
                <a:gd name="connsiteX57" fmla="*/ 706713 w 1333591"/>
                <a:gd name="connsiteY57" fmla="*/ 0 h 1047750"/>
                <a:gd name="connsiteX58" fmla="*/ 562648 w 1333591"/>
                <a:gd name="connsiteY58" fmla="*/ 0 h 1047750"/>
                <a:gd name="connsiteX59" fmla="*/ 562648 w 1333591"/>
                <a:gd name="connsiteY59" fmla="*/ 143408 h 1047750"/>
                <a:gd name="connsiteX60" fmla="*/ 706713 w 1333591"/>
                <a:gd name="connsiteY60" fmla="*/ 143408 h 1047750"/>
                <a:gd name="connsiteX61" fmla="*/ 706713 w 1333591"/>
                <a:gd name="connsiteY61" fmla="*/ 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33591" h="1047750">
                  <a:moveTo>
                    <a:pt x="1311894" y="430482"/>
                  </a:moveTo>
                  <a:cubicBezTo>
                    <a:pt x="1279194" y="408565"/>
                    <a:pt x="1193288" y="399212"/>
                    <a:pt x="1130842" y="415966"/>
                  </a:cubicBezTo>
                  <a:cubicBezTo>
                    <a:pt x="1127490" y="354044"/>
                    <a:pt x="1095390" y="301857"/>
                    <a:pt x="1036707" y="256318"/>
                  </a:cubicBezTo>
                  <a:lnTo>
                    <a:pt x="1014999" y="241811"/>
                  </a:lnTo>
                  <a:lnTo>
                    <a:pt x="1000521" y="263585"/>
                  </a:lnTo>
                  <a:cubicBezTo>
                    <a:pt x="972061" y="306572"/>
                    <a:pt x="960069" y="363874"/>
                    <a:pt x="964307" y="415966"/>
                  </a:cubicBezTo>
                  <a:cubicBezTo>
                    <a:pt x="967660" y="448066"/>
                    <a:pt x="978861" y="484127"/>
                    <a:pt x="1000521" y="510302"/>
                  </a:cubicBezTo>
                  <a:cubicBezTo>
                    <a:pt x="919235" y="557241"/>
                    <a:pt x="844292" y="546583"/>
                    <a:pt x="512451" y="546583"/>
                  </a:cubicBezTo>
                  <a:lnTo>
                    <a:pt x="113" y="546583"/>
                  </a:lnTo>
                  <a:cubicBezTo>
                    <a:pt x="-1373" y="621182"/>
                    <a:pt x="10663" y="764648"/>
                    <a:pt x="102319" y="881444"/>
                  </a:cubicBezTo>
                  <a:cubicBezTo>
                    <a:pt x="112453" y="894359"/>
                    <a:pt x="123538" y="906828"/>
                    <a:pt x="135594" y="918848"/>
                  </a:cubicBezTo>
                  <a:cubicBezTo>
                    <a:pt x="210118" y="993134"/>
                    <a:pt x="322713" y="1047607"/>
                    <a:pt x="491077" y="1047750"/>
                  </a:cubicBezTo>
                  <a:cubicBezTo>
                    <a:pt x="747937" y="1047988"/>
                    <a:pt x="967994" y="909771"/>
                    <a:pt x="1101877" y="575624"/>
                  </a:cubicBezTo>
                  <a:cubicBezTo>
                    <a:pt x="1145920" y="576329"/>
                    <a:pt x="1262202" y="583482"/>
                    <a:pt x="1319114" y="474021"/>
                  </a:cubicBezTo>
                  <a:cubicBezTo>
                    <a:pt x="1320504" y="472183"/>
                    <a:pt x="1333592" y="445008"/>
                    <a:pt x="1333592" y="445008"/>
                  </a:cubicBezTo>
                  <a:lnTo>
                    <a:pt x="1311894" y="430501"/>
                  </a:lnTo>
                  <a:lnTo>
                    <a:pt x="1311894" y="430482"/>
                  </a:lnTo>
                  <a:close/>
                  <a:moveTo>
                    <a:pt x="334476" y="362274"/>
                  </a:moveTo>
                  <a:lnTo>
                    <a:pt x="190411" y="362274"/>
                  </a:lnTo>
                  <a:lnTo>
                    <a:pt x="190411" y="505682"/>
                  </a:lnTo>
                  <a:lnTo>
                    <a:pt x="334476" y="505682"/>
                  </a:lnTo>
                  <a:lnTo>
                    <a:pt x="334476" y="362274"/>
                  </a:lnTo>
                  <a:close/>
                  <a:moveTo>
                    <a:pt x="520585" y="362274"/>
                  </a:moveTo>
                  <a:lnTo>
                    <a:pt x="376519" y="362274"/>
                  </a:lnTo>
                  <a:lnTo>
                    <a:pt x="376519" y="505682"/>
                  </a:lnTo>
                  <a:lnTo>
                    <a:pt x="520585" y="505682"/>
                  </a:lnTo>
                  <a:lnTo>
                    <a:pt x="520585" y="362274"/>
                  </a:lnTo>
                  <a:close/>
                  <a:moveTo>
                    <a:pt x="706713" y="362274"/>
                  </a:moveTo>
                  <a:lnTo>
                    <a:pt x="562648" y="362274"/>
                  </a:lnTo>
                  <a:lnTo>
                    <a:pt x="562648" y="505682"/>
                  </a:lnTo>
                  <a:lnTo>
                    <a:pt x="706713" y="505682"/>
                  </a:lnTo>
                  <a:lnTo>
                    <a:pt x="706713" y="362274"/>
                  </a:lnTo>
                  <a:close/>
                  <a:moveTo>
                    <a:pt x="892841" y="362274"/>
                  </a:moveTo>
                  <a:lnTo>
                    <a:pt x="748776" y="362274"/>
                  </a:lnTo>
                  <a:lnTo>
                    <a:pt x="748776" y="505682"/>
                  </a:lnTo>
                  <a:lnTo>
                    <a:pt x="892841" y="505682"/>
                  </a:lnTo>
                  <a:lnTo>
                    <a:pt x="892841" y="362274"/>
                  </a:lnTo>
                  <a:close/>
                  <a:moveTo>
                    <a:pt x="148348" y="362274"/>
                  </a:moveTo>
                  <a:lnTo>
                    <a:pt x="4278" y="362274"/>
                  </a:lnTo>
                  <a:lnTo>
                    <a:pt x="4278" y="505682"/>
                  </a:lnTo>
                  <a:lnTo>
                    <a:pt x="148348" y="505682"/>
                  </a:lnTo>
                  <a:lnTo>
                    <a:pt x="148348" y="362274"/>
                  </a:lnTo>
                  <a:close/>
                  <a:moveTo>
                    <a:pt x="334476" y="181147"/>
                  </a:moveTo>
                  <a:lnTo>
                    <a:pt x="190411" y="181147"/>
                  </a:lnTo>
                  <a:lnTo>
                    <a:pt x="190411" y="324555"/>
                  </a:lnTo>
                  <a:lnTo>
                    <a:pt x="334476" y="324555"/>
                  </a:lnTo>
                  <a:lnTo>
                    <a:pt x="334476" y="181147"/>
                  </a:lnTo>
                  <a:close/>
                  <a:moveTo>
                    <a:pt x="520585" y="181147"/>
                  </a:moveTo>
                  <a:lnTo>
                    <a:pt x="376519" y="181147"/>
                  </a:lnTo>
                  <a:lnTo>
                    <a:pt x="376519" y="324555"/>
                  </a:lnTo>
                  <a:lnTo>
                    <a:pt x="520585" y="324555"/>
                  </a:lnTo>
                  <a:lnTo>
                    <a:pt x="520585" y="181147"/>
                  </a:lnTo>
                  <a:close/>
                  <a:moveTo>
                    <a:pt x="706713" y="181147"/>
                  </a:moveTo>
                  <a:lnTo>
                    <a:pt x="562648" y="181147"/>
                  </a:lnTo>
                  <a:lnTo>
                    <a:pt x="562648" y="324555"/>
                  </a:lnTo>
                  <a:lnTo>
                    <a:pt x="706713" y="324555"/>
                  </a:lnTo>
                  <a:lnTo>
                    <a:pt x="706713" y="181147"/>
                  </a:lnTo>
                  <a:close/>
                  <a:moveTo>
                    <a:pt x="706713" y="0"/>
                  </a:moveTo>
                  <a:lnTo>
                    <a:pt x="562648" y="0"/>
                  </a:lnTo>
                  <a:lnTo>
                    <a:pt x="562648" y="143408"/>
                  </a:lnTo>
                  <a:lnTo>
                    <a:pt x="706713" y="143408"/>
                  </a:lnTo>
                  <a:lnTo>
                    <a:pt x="706713" y="0"/>
                  </a:lnTo>
                  <a:close/>
                </a:path>
              </a:pathLst>
            </a:custGeom>
            <a:solidFill>
              <a:srgbClr val="1D63ED"/>
            </a:solidFill>
            <a:ln w="9525"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C719229E-02CB-FA35-AD4B-12D0D34195CA}"/>
                </a:ext>
              </a:extLst>
            </p:cNvPr>
            <p:cNvSpPr/>
            <p:nvPr/>
          </p:nvSpPr>
          <p:spPr>
            <a:xfrm>
              <a:off x="8267499" y="3666867"/>
              <a:ext cx="136102" cy="132673"/>
            </a:xfrm>
            <a:custGeom>
              <a:avLst/>
              <a:gdLst>
                <a:gd name="connsiteX0" fmla="*/ 136103 w 136102"/>
                <a:gd name="connsiteY0" fmla="*/ 65932 h 132673"/>
                <a:gd name="connsiteX1" fmla="*/ 68256 w 136102"/>
                <a:gd name="connsiteY1" fmla="*/ 132674 h 132673"/>
                <a:gd name="connsiteX2" fmla="*/ 0 w 136102"/>
                <a:gd name="connsiteY2" fmla="*/ 65932 h 132673"/>
                <a:gd name="connsiteX3" fmla="*/ 68256 w 136102"/>
                <a:gd name="connsiteY3" fmla="*/ 0 h 132673"/>
                <a:gd name="connsiteX4" fmla="*/ 136103 w 136102"/>
                <a:gd name="connsiteY4" fmla="*/ 65932 h 132673"/>
                <a:gd name="connsiteX5" fmla="*/ 16983 w 136102"/>
                <a:gd name="connsiteY5" fmla="*/ 65932 h 132673"/>
                <a:gd name="connsiteX6" fmla="*/ 68675 w 136102"/>
                <a:gd name="connsiteY6" fmla="*/ 118596 h 132673"/>
                <a:gd name="connsiteX7" fmla="*/ 119167 w 136102"/>
                <a:gd name="connsiteY7" fmla="*/ 66342 h 132673"/>
                <a:gd name="connsiteX8" fmla="*/ 68304 w 136102"/>
                <a:gd name="connsiteY8" fmla="*/ 13268 h 132673"/>
                <a:gd name="connsiteX9" fmla="*/ 17002 w 136102"/>
                <a:gd name="connsiteY9" fmla="*/ 65932 h 132673"/>
                <a:gd name="connsiteX10" fmla="*/ 16983 w 136102"/>
                <a:gd name="connsiteY10" fmla="*/ 65932 h 132673"/>
                <a:gd name="connsiteX11" fmla="*/ 57788 w 136102"/>
                <a:gd name="connsiteY11" fmla="*/ 100517 h 132673"/>
                <a:gd name="connsiteX12" fmla="*/ 42443 w 136102"/>
                <a:gd name="connsiteY12" fmla="*/ 100517 h 132673"/>
                <a:gd name="connsiteX13" fmla="*/ 42443 w 136102"/>
                <a:gd name="connsiteY13" fmla="*/ 34585 h 132673"/>
                <a:gd name="connsiteX14" fmla="*/ 67866 w 136102"/>
                <a:gd name="connsiteY14" fmla="*/ 32575 h 132673"/>
                <a:gd name="connsiteX15" fmla="*/ 90887 w 136102"/>
                <a:gd name="connsiteY15" fmla="*/ 37405 h 132673"/>
                <a:gd name="connsiteX16" fmla="*/ 97355 w 136102"/>
                <a:gd name="connsiteY16" fmla="*/ 51873 h 132673"/>
                <a:gd name="connsiteX17" fmla="*/ 83648 w 136102"/>
                <a:gd name="connsiteY17" fmla="*/ 67151 h 132673"/>
                <a:gd name="connsiteX18" fmla="*/ 83648 w 136102"/>
                <a:gd name="connsiteY18" fmla="*/ 67961 h 132673"/>
                <a:gd name="connsiteX19" fmla="*/ 95745 w 136102"/>
                <a:gd name="connsiteY19" fmla="*/ 84029 h 132673"/>
                <a:gd name="connsiteX20" fmla="*/ 100603 w 136102"/>
                <a:gd name="connsiteY20" fmla="*/ 100517 h 132673"/>
                <a:gd name="connsiteX21" fmla="*/ 84048 w 136102"/>
                <a:gd name="connsiteY21" fmla="*/ 100517 h 132673"/>
                <a:gd name="connsiteX22" fmla="*/ 78791 w 136102"/>
                <a:gd name="connsiteY22" fmla="*/ 84430 h 132673"/>
                <a:gd name="connsiteX23" fmla="*/ 65046 w 136102"/>
                <a:gd name="connsiteY23" fmla="*/ 73981 h 132673"/>
                <a:gd name="connsiteX24" fmla="*/ 57788 w 136102"/>
                <a:gd name="connsiteY24" fmla="*/ 73981 h 132673"/>
                <a:gd name="connsiteX25" fmla="*/ 57788 w 136102"/>
                <a:gd name="connsiteY25" fmla="*/ 100536 h 132673"/>
                <a:gd name="connsiteX26" fmla="*/ 57788 w 136102"/>
                <a:gd name="connsiteY26" fmla="*/ 100517 h 132673"/>
                <a:gd name="connsiteX27" fmla="*/ 58169 w 136102"/>
                <a:gd name="connsiteY27" fmla="*/ 63132 h 132673"/>
                <a:gd name="connsiteX28" fmla="*/ 65427 w 136102"/>
                <a:gd name="connsiteY28" fmla="*/ 63132 h 132673"/>
                <a:gd name="connsiteX29" fmla="*/ 80772 w 136102"/>
                <a:gd name="connsiteY29" fmla="*/ 53492 h 132673"/>
                <a:gd name="connsiteX30" fmla="*/ 66637 w 136102"/>
                <a:gd name="connsiteY30" fmla="*/ 43405 h 132673"/>
                <a:gd name="connsiteX31" fmla="*/ 58169 w 136102"/>
                <a:gd name="connsiteY31" fmla="*/ 44253 h 132673"/>
                <a:gd name="connsiteX32" fmla="*/ 58169 w 136102"/>
                <a:gd name="connsiteY32" fmla="*/ 63132 h 13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6102" h="132673">
                  <a:moveTo>
                    <a:pt x="136103" y="65932"/>
                  </a:moveTo>
                  <a:cubicBezTo>
                    <a:pt x="136103" y="103318"/>
                    <a:pt x="106613" y="132674"/>
                    <a:pt x="68256" y="132674"/>
                  </a:cubicBezTo>
                  <a:cubicBezTo>
                    <a:pt x="29909" y="132674"/>
                    <a:pt x="0" y="103318"/>
                    <a:pt x="0" y="65932"/>
                  </a:cubicBezTo>
                  <a:cubicBezTo>
                    <a:pt x="0" y="28546"/>
                    <a:pt x="30289" y="0"/>
                    <a:pt x="68256" y="0"/>
                  </a:cubicBezTo>
                  <a:cubicBezTo>
                    <a:pt x="106232" y="0"/>
                    <a:pt x="136103" y="29356"/>
                    <a:pt x="136103" y="65932"/>
                  </a:cubicBezTo>
                  <a:close/>
                  <a:moveTo>
                    <a:pt x="16983" y="65932"/>
                  </a:moveTo>
                  <a:cubicBezTo>
                    <a:pt x="16983" y="95288"/>
                    <a:pt x="38795" y="118596"/>
                    <a:pt x="68675" y="118596"/>
                  </a:cubicBezTo>
                  <a:cubicBezTo>
                    <a:pt x="98565" y="118596"/>
                    <a:pt x="119167" y="95288"/>
                    <a:pt x="119167" y="66342"/>
                  </a:cubicBezTo>
                  <a:cubicBezTo>
                    <a:pt x="119167" y="37405"/>
                    <a:pt x="97746" y="13268"/>
                    <a:pt x="68304" y="13268"/>
                  </a:cubicBezTo>
                  <a:cubicBezTo>
                    <a:pt x="38852" y="13268"/>
                    <a:pt x="17002" y="36995"/>
                    <a:pt x="17002" y="65932"/>
                  </a:cubicBezTo>
                  <a:lnTo>
                    <a:pt x="16983" y="65932"/>
                  </a:lnTo>
                  <a:close/>
                  <a:moveTo>
                    <a:pt x="57788" y="100517"/>
                  </a:moveTo>
                  <a:lnTo>
                    <a:pt x="42443" y="100517"/>
                  </a:lnTo>
                  <a:lnTo>
                    <a:pt x="42443" y="34585"/>
                  </a:lnTo>
                  <a:cubicBezTo>
                    <a:pt x="48473" y="33385"/>
                    <a:pt x="56979" y="32575"/>
                    <a:pt x="67866" y="32575"/>
                  </a:cubicBezTo>
                  <a:cubicBezTo>
                    <a:pt x="80400" y="32575"/>
                    <a:pt x="86030" y="34585"/>
                    <a:pt x="90887" y="37405"/>
                  </a:cubicBezTo>
                  <a:cubicBezTo>
                    <a:pt x="94536" y="40215"/>
                    <a:pt x="97355" y="45444"/>
                    <a:pt x="97355" y="51873"/>
                  </a:cubicBezTo>
                  <a:cubicBezTo>
                    <a:pt x="97355" y="59122"/>
                    <a:pt x="91697" y="64751"/>
                    <a:pt x="83648" y="67151"/>
                  </a:cubicBezTo>
                  <a:lnTo>
                    <a:pt x="83648" y="67961"/>
                  </a:lnTo>
                  <a:cubicBezTo>
                    <a:pt x="90078" y="70352"/>
                    <a:pt x="93726" y="75190"/>
                    <a:pt x="95745" y="84029"/>
                  </a:cubicBezTo>
                  <a:cubicBezTo>
                    <a:pt x="97746" y="94078"/>
                    <a:pt x="98955" y="98107"/>
                    <a:pt x="100603" y="100517"/>
                  </a:cubicBezTo>
                  <a:lnTo>
                    <a:pt x="84048" y="100517"/>
                  </a:lnTo>
                  <a:cubicBezTo>
                    <a:pt x="82020" y="98107"/>
                    <a:pt x="80791" y="92088"/>
                    <a:pt x="78791" y="84430"/>
                  </a:cubicBezTo>
                  <a:cubicBezTo>
                    <a:pt x="77581" y="77200"/>
                    <a:pt x="73533" y="73981"/>
                    <a:pt x="65046" y="73981"/>
                  </a:cubicBezTo>
                  <a:lnTo>
                    <a:pt x="57788" y="73981"/>
                  </a:lnTo>
                  <a:lnTo>
                    <a:pt x="57788" y="100536"/>
                  </a:lnTo>
                  <a:lnTo>
                    <a:pt x="57788" y="100517"/>
                  </a:lnTo>
                  <a:close/>
                  <a:moveTo>
                    <a:pt x="58169" y="63132"/>
                  </a:moveTo>
                  <a:lnTo>
                    <a:pt x="65427" y="63132"/>
                  </a:lnTo>
                  <a:cubicBezTo>
                    <a:pt x="73914" y="63132"/>
                    <a:pt x="80772" y="60322"/>
                    <a:pt x="80772" y="53492"/>
                  </a:cubicBezTo>
                  <a:cubicBezTo>
                    <a:pt x="80772" y="47454"/>
                    <a:pt x="76352" y="43405"/>
                    <a:pt x="66637" y="43405"/>
                  </a:cubicBezTo>
                  <a:cubicBezTo>
                    <a:pt x="62608" y="43405"/>
                    <a:pt x="59770" y="43825"/>
                    <a:pt x="58169" y="44253"/>
                  </a:cubicBezTo>
                  <a:lnTo>
                    <a:pt x="58169" y="63132"/>
                  </a:lnTo>
                  <a:close/>
                </a:path>
              </a:pathLst>
            </a:custGeom>
            <a:solidFill>
              <a:srgbClr val="1D63ED"/>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14ACD28D-A9FB-2203-9B13-34CB12DF95FB}"/>
                </a:ext>
              </a:extLst>
            </p:cNvPr>
            <p:cNvSpPr/>
            <p:nvPr/>
          </p:nvSpPr>
          <p:spPr>
            <a:xfrm>
              <a:off x="5295756" y="3051628"/>
              <a:ext cx="519712" cy="755865"/>
            </a:xfrm>
            <a:custGeom>
              <a:avLst/>
              <a:gdLst>
                <a:gd name="connsiteX0" fmla="*/ 505539 w 519712"/>
                <a:gd name="connsiteY0" fmla="*/ 13935 h 755865"/>
                <a:gd name="connsiteX1" fmla="*/ 470973 w 519712"/>
                <a:gd name="connsiteY1" fmla="*/ 0 h 755865"/>
                <a:gd name="connsiteX2" fmla="*/ 436426 w 519712"/>
                <a:gd name="connsiteY2" fmla="*/ 13935 h 755865"/>
                <a:gd name="connsiteX3" fmla="*/ 422786 w 519712"/>
                <a:gd name="connsiteY3" fmla="*/ 49139 h 755865"/>
                <a:gd name="connsiteX4" fmla="*/ 422786 w 519712"/>
                <a:gd name="connsiteY4" fmla="*/ 284826 h 755865"/>
                <a:gd name="connsiteX5" fmla="*/ 259861 w 519712"/>
                <a:gd name="connsiteY5" fmla="*/ 226647 h 755865"/>
                <a:gd name="connsiteX6" fmla="*/ 76029 w 519712"/>
                <a:gd name="connsiteY6" fmla="*/ 304171 h 755865"/>
                <a:gd name="connsiteX7" fmla="*/ 0 w 519712"/>
                <a:gd name="connsiteY7" fmla="*/ 491261 h 755865"/>
                <a:gd name="connsiteX8" fmla="*/ 76029 w 519712"/>
                <a:gd name="connsiteY8" fmla="*/ 678352 h 755865"/>
                <a:gd name="connsiteX9" fmla="*/ 259861 w 519712"/>
                <a:gd name="connsiteY9" fmla="*/ 755866 h 755865"/>
                <a:gd name="connsiteX10" fmla="*/ 443684 w 519712"/>
                <a:gd name="connsiteY10" fmla="*/ 678352 h 755865"/>
                <a:gd name="connsiteX11" fmla="*/ 519713 w 519712"/>
                <a:gd name="connsiteY11" fmla="*/ 491261 h 755865"/>
                <a:gd name="connsiteX12" fmla="*/ 519713 w 519712"/>
                <a:gd name="connsiteY12" fmla="*/ 49139 h 755865"/>
                <a:gd name="connsiteX13" fmla="*/ 505539 w 519712"/>
                <a:gd name="connsiteY13" fmla="*/ 13935 h 755865"/>
                <a:gd name="connsiteX14" fmla="*/ 409994 w 519712"/>
                <a:gd name="connsiteY14" fmla="*/ 555022 h 755865"/>
                <a:gd name="connsiteX15" fmla="*/ 409994 w 519712"/>
                <a:gd name="connsiteY15" fmla="*/ 555374 h 755865"/>
                <a:gd name="connsiteX16" fmla="*/ 375266 w 519712"/>
                <a:gd name="connsiteY16" fmla="*/ 607981 h 755865"/>
                <a:gd name="connsiteX17" fmla="*/ 323612 w 519712"/>
                <a:gd name="connsiteY17" fmla="*/ 643861 h 755865"/>
                <a:gd name="connsiteX18" fmla="*/ 260033 w 519712"/>
                <a:gd name="connsiteY18" fmla="*/ 657111 h 755865"/>
                <a:gd name="connsiteX19" fmla="*/ 195939 w 519712"/>
                <a:gd name="connsiteY19" fmla="*/ 643861 h 755865"/>
                <a:gd name="connsiteX20" fmla="*/ 144466 w 519712"/>
                <a:gd name="connsiteY20" fmla="*/ 608152 h 755865"/>
                <a:gd name="connsiteX21" fmla="*/ 109918 w 519712"/>
                <a:gd name="connsiteY21" fmla="*/ 555546 h 755865"/>
                <a:gd name="connsiteX22" fmla="*/ 97126 w 519712"/>
                <a:gd name="connsiteY22" fmla="*/ 491261 h 755865"/>
                <a:gd name="connsiteX23" fmla="*/ 109918 w 519712"/>
                <a:gd name="connsiteY23" fmla="*/ 426968 h 755865"/>
                <a:gd name="connsiteX24" fmla="*/ 144466 w 519712"/>
                <a:gd name="connsiteY24" fmla="*/ 374361 h 755865"/>
                <a:gd name="connsiteX25" fmla="*/ 195939 w 519712"/>
                <a:gd name="connsiteY25" fmla="*/ 338652 h 755865"/>
                <a:gd name="connsiteX26" fmla="*/ 260033 w 519712"/>
                <a:gd name="connsiteY26" fmla="*/ 325412 h 755865"/>
                <a:gd name="connsiteX27" fmla="*/ 323612 w 519712"/>
                <a:gd name="connsiteY27" fmla="*/ 338652 h 755865"/>
                <a:gd name="connsiteX28" fmla="*/ 375266 w 519712"/>
                <a:gd name="connsiteY28" fmla="*/ 374542 h 755865"/>
                <a:gd name="connsiteX29" fmla="*/ 409994 w 519712"/>
                <a:gd name="connsiteY29" fmla="*/ 427149 h 755865"/>
                <a:gd name="connsiteX30" fmla="*/ 422786 w 519712"/>
                <a:gd name="connsiteY30" fmla="*/ 491081 h 755865"/>
                <a:gd name="connsiteX31" fmla="*/ 409994 w 519712"/>
                <a:gd name="connsiteY31" fmla="*/ 555022 h 755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9712" h="755865">
                  <a:moveTo>
                    <a:pt x="505539" y="13935"/>
                  </a:moveTo>
                  <a:cubicBezTo>
                    <a:pt x="496034" y="4705"/>
                    <a:pt x="484632" y="0"/>
                    <a:pt x="470973" y="0"/>
                  </a:cubicBezTo>
                  <a:cubicBezTo>
                    <a:pt x="457305" y="0"/>
                    <a:pt x="445570" y="4705"/>
                    <a:pt x="436426" y="13935"/>
                  </a:cubicBezTo>
                  <a:cubicBezTo>
                    <a:pt x="427263" y="23174"/>
                    <a:pt x="422786" y="35023"/>
                    <a:pt x="422786" y="49139"/>
                  </a:cubicBezTo>
                  <a:lnTo>
                    <a:pt x="422786" y="284826"/>
                  </a:lnTo>
                  <a:cubicBezTo>
                    <a:pt x="375790" y="246155"/>
                    <a:pt x="321545" y="226647"/>
                    <a:pt x="259861" y="226647"/>
                  </a:cubicBezTo>
                  <a:cubicBezTo>
                    <a:pt x="188147" y="226647"/>
                    <a:pt x="126835" y="252432"/>
                    <a:pt x="76029" y="304171"/>
                  </a:cubicBezTo>
                  <a:cubicBezTo>
                    <a:pt x="25222" y="355730"/>
                    <a:pt x="0" y="418100"/>
                    <a:pt x="0" y="491261"/>
                  </a:cubicBezTo>
                  <a:cubicBezTo>
                    <a:pt x="0" y="564413"/>
                    <a:pt x="25403" y="626612"/>
                    <a:pt x="76029" y="678352"/>
                  </a:cubicBezTo>
                  <a:cubicBezTo>
                    <a:pt x="126835" y="729910"/>
                    <a:pt x="187995" y="755866"/>
                    <a:pt x="259861" y="755866"/>
                  </a:cubicBezTo>
                  <a:cubicBezTo>
                    <a:pt x="331718" y="755866"/>
                    <a:pt x="392202" y="730082"/>
                    <a:pt x="443684" y="678352"/>
                  </a:cubicBezTo>
                  <a:cubicBezTo>
                    <a:pt x="494490" y="627307"/>
                    <a:pt x="519713" y="564947"/>
                    <a:pt x="519713" y="491261"/>
                  </a:cubicBezTo>
                  <a:lnTo>
                    <a:pt x="519713" y="49139"/>
                  </a:lnTo>
                  <a:cubicBezTo>
                    <a:pt x="519713" y="35023"/>
                    <a:pt x="515055" y="23174"/>
                    <a:pt x="505539" y="13935"/>
                  </a:cubicBezTo>
                  <a:close/>
                  <a:moveTo>
                    <a:pt x="409994" y="555022"/>
                  </a:moveTo>
                  <a:lnTo>
                    <a:pt x="409994" y="555374"/>
                  </a:lnTo>
                  <a:cubicBezTo>
                    <a:pt x="401527" y="575405"/>
                    <a:pt x="389944" y="592998"/>
                    <a:pt x="375266" y="607981"/>
                  </a:cubicBezTo>
                  <a:cubicBezTo>
                    <a:pt x="360597" y="623135"/>
                    <a:pt x="343300" y="634984"/>
                    <a:pt x="323612" y="643861"/>
                  </a:cubicBezTo>
                  <a:cubicBezTo>
                    <a:pt x="303743" y="652748"/>
                    <a:pt x="282664" y="657111"/>
                    <a:pt x="260033" y="657111"/>
                  </a:cubicBezTo>
                  <a:cubicBezTo>
                    <a:pt x="237411" y="657111"/>
                    <a:pt x="215818" y="652748"/>
                    <a:pt x="195939" y="643861"/>
                  </a:cubicBezTo>
                  <a:cubicBezTo>
                    <a:pt x="176070" y="634984"/>
                    <a:pt x="158963" y="623135"/>
                    <a:pt x="144466" y="608152"/>
                  </a:cubicBezTo>
                  <a:cubicBezTo>
                    <a:pt x="129949" y="593169"/>
                    <a:pt x="118386" y="575586"/>
                    <a:pt x="109918" y="555546"/>
                  </a:cubicBezTo>
                  <a:cubicBezTo>
                    <a:pt x="101451" y="535334"/>
                    <a:pt x="97126" y="513921"/>
                    <a:pt x="97126" y="491261"/>
                  </a:cubicBezTo>
                  <a:cubicBezTo>
                    <a:pt x="97126" y="468601"/>
                    <a:pt x="101451" y="447180"/>
                    <a:pt x="109918" y="426968"/>
                  </a:cubicBezTo>
                  <a:cubicBezTo>
                    <a:pt x="118386" y="406756"/>
                    <a:pt x="129969" y="389344"/>
                    <a:pt x="144466" y="374361"/>
                  </a:cubicBezTo>
                  <a:cubicBezTo>
                    <a:pt x="158982" y="359378"/>
                    <a:pt x="176251" y="347539"/>
                    <a:pt x="195939" y="338652"/>
                  </a:cubicBezTo>
                  <a:cubicBezTo>
                    <a:pt x="215818" y="329775"/>
                    <a:pt x="237068" y="325412"/>
                    <a:pt x="260033" y="325412"/>
                  </a:cubicBezTo>
                  <a:cubicBezTo>
                    <a:pt x="282997" y="325412"/>
                    <a:pt x="303743" y="329775"/>
                    <a:pt x="323612" y="338652"/>
                  </a:cubicBezTo>
                  <a:cubicBezTo>
                    <a:pt x="343481" y="347539"/>
                    <a:pt x="360597" y="359378"/>
                    <a:pt x="375266" y="374542"/>
                  </a:cubicBezTo>
                  <a:cubicBezTo>
                    <a:pt x="389944" y="389696"/>
                    <a:pt x="401527" y="407289"/>
                    <a:pt x="409994" y="427149"/>
                  </a:cubicBezTo>
                  <a:cubicBezTo>
                    <a:pt x="418462" y="447180"/>
                    <a:pt x="422786" y="468440"/>
                    <a:pt x="422786" y="491081"/>
                  </a:cubicBezTo>
                  <a:cubicBezTo>
                    <a:pt x="422786" y="513721"/>
                    <a:pt x="418462" y="535162"/>
                    <a:pt x="409994" y="555022"/>
                  </a:cubicBezTo>
                  <a:close/>
                </a:path>
              </a:pathLst>
            </a:custGeom>
            <a:solidFill>
              <a:srgbClr val="1D63ED"/>
            </a:solidFill>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26D894F1-1974-F146-92AA-6CD95E32A7A3}"/>
                </a:ext>
              </a:extLst>
            </p:cNvPr>
            <p:cNvSpPr/>
            <p:nvPr/>
          </p:nvSpPr>
          <p:spPr>
            <a:xfrm>
              <a:off x="7447101" y="3278438"/>
              <a:ext cx="520093" cy="529208"/>
            </a:xfrm>
            <a:custGeom>
              <a:avLst/>
              <a:gdLst>
                <a:gd name="connsiteX0" fmla="*/ 501053 w 520093"/>
                <a:gd name="connsiteY0" fmla="*/ 162887 h 529208"/>
                <a:gd name="connsiteX1" fmla="*/ 444017 w 520093"/>
                <a:gd name="connsiteY1" fmla="*/ 77696 h 529208"/>
                <a:gd name="connsiteX2" fmla="*/ 443684 w 520093"/>
                <a:gd name="connsiteY2" fmla="*/ 77514 h 529208"/>
                <a:gd name="connsiteX3" fmla="*/ 259852 w 520093"/>
                <a:gd name="connsiteY3" fmla="*/ 0 h 529208"/>
                <a:gd name="connsiteX4" fmla="*/ 76010 w 520093"/>
                <a:gd name="connsiteY4" fmla="*/ 77514 h 529208"/>
                <a:gd name="connsiteX5" fmla="*/ 0 w 520093"/>
                <a:gd name="connsiteY5" fmla="*/ 264605 h 529208"/>
                <a:gd name="connsiteX6" fmla="*/ 76010 w 520093"/>
                <a:gd name="connsiteY6" fmla="*/ 451695 h 529208"/>
                <a:gd name="connsiteX7" fmla="*/ 259852 w 520093"/>
                <a:gd name="connsiteY7" fmla="*/ 529209 h 529208"/>
                <a:gd name="connsiteX8" fmla="*/ 429682 w 520093"/>
                <a:gd name="connsiteY8" fmla="*/ 464944 h 529208"/>
                <a:gd name="connsiteX9" fmla="*/ 443684 w 520093"/>
                <a:gd name="connsiteY9" fmla="*/ 429568 h 529208"/>
                <a:gd name="connsiteX10" fmla="*/ 430016 w 520093"/>
                <a:gd name="connsiteY10" fmla="*/ 394373 h 529208"/>
                <a:gd name="connsiteX11" fmla="*/ 395478 w 520093"/>
                <a:gd name="connsiteY11" fmla="*/ 380438 h 529208"/>
                <a:gd name="connsiteX12" fmla="*/ 363531 w 520093"/>
                <a:gd name="connsiteY12" fmla="*/ 392811 h 529208"/>
                <a:gd name="connsiteX13" fmla="*/ 316192 w 520093"/>
                <a:gd name="connsiteY13" fmla="*/ 421215 h 529208"/>
                <a:gd name="connsiteX14" fmla="*/ 260052 w 520093"/>
                <a:gd name="connsiteY14" fmla="*/ 430635 h 529208"/>
                <a:gd name="connsiteX15" fmla="*/ 208397 w 520093"/>
                <a:gd name="connsiteY15" fmla="*/ 422110 h 529208"/>
                <a:gd name="connsiteX16" fmla="*/ 162944 w 520093"/>
                <a:gd name="connsiteY16" fmla="*/ 398240 h 529208"/>
                <a:gd name="connsiteX17" fmla="*/ 127006 w 520093"/>
                <a:gd name="connsiteY17" fmla="*/ 361312 h 529208"/>
                <a:gd name="connsiteX18" fmla="*/ 103870 w 520093"/>
                <a:gd name="connsiteY18" fmla="*/ 313754 h 529208"/>
                <a:gd name="connsiteX19" fmla="*/ 471364 w 520093"/>
                <a:gd name="connsiteY19" fmla="*/ 313754 h 529208"/>
                <a:gd name="connsiteX20" fmla="*/ 505911 w 520093"/>
                <a:gd name="connsiteY20" fmla="*/ 299818 h 529208"/>
                <a:gd name="connsiteX21" fmla="*/ 520094 w 520093"/>
                <a:gd name="connsiteY21" fmla="*/ 264624 h 529208"/>
                <a:gd name="connsiteX22" fmla="*/ 501091 w 520093"/>
                <a:gd name="connsiteY22" fmla="*/ 162887 h 529208"/>
                <a:gd name="connsiteX23" fmla="*/ 501053 w 520093"/>
                <a:gd name="connsiteY23" fmla="*/ 162887 h 529208"/>
                <a:gd name="connsiteX24" fmla="*/ 103489 w 520093"/>
                <a:gd name="connsiteY24" fmla="*/ 215494 h 529208"/>
                <a:gd name="connsiteX25" fmla="*/ 126302 w 520093"/>
                <a:gd name="connsiteY25" fmla="*/ 167945 h 529208"/>
                <a:gd name="connsiteX26" fmla="*/ 162411 w 520093"/>
                <a:gd name="connsiteY26" fmla="*/ 131007 h 529208"/>
                <a:gd name="connsiteX27" fmla="*/ 208359 w 520093"/>
                <a:gd name="connsiteY27" fmla="*/ 107147 h 529208"/>
                <a:gd name="connsiteX28" fmla="*/ 259852 w 520093"/>
                <a:gd name="connsiteY28" fmla="*/ 98612 h 529208"/>
                <a:gd name="connsiteX29" fmla="*/ 311134 w 520093"/>
                <a:gd name="connsiteY29" fmla="*/ 107147 h 529208"/>
                <a:gd name="connsiteX30" fmla="*/ 356588 w 520093"/>
                <a:gd name="connsiteY30" fmla="*/ 131007 h 529208"/>
                <a:gd name="connsiteX31" fmla="*/ 392697 w 520093"/>
                <a:gd name="connsiteY31" fmla="*/ 167945 h 529208"/>
                <a:gd name="connsiteX32" fmla="*/ 416214 w 520093"/>
                <a:gd name="connsiteY32" fmla="*/ 215494 h 529208"/>
                <a:gd name="connsiteX33" fmla="*/ 103470 w 520093"/>
                <a:gd name="connsiteY33" fmla="*/ 215494 h 529208"/>
                <a:gd name="connsiteX34" fmla="*/ 103489 w 520093"/>
                <a:gd name="connsiteY34" fmla="*/ 215494 h 52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0093" h="529208">
                  <a:moveTo>
                    <a:pt x="501053" y="162887"/>
                  </a:moveTo>
                  <a:cubicBezTo>
                    <a:pt x="488442" y="131521"/>
                    <a:pt x="469221" y="103137"/>
                    <a:pt x="444017" y="77696"/>
                  </a:cubicBezTo>
                  <a:lnTo>
                    <a:pt x="443684" y="77514"/>
                  </a:lnTo>
                  <a:cubicBezTo>
                    <a:pt x="392364" y="25956"/>
                    <a:pt x="331003" y="0"/>
                    <a:pt x="259852" y="0"/>
                  </a:cubicBezTo>
                  <a:cubicBezTo>
                    <a:pt x="188700" y="0"/>
                    <a:pt x="126816" y="25775"/>
                    <a:pt x="76010" y="77514"/>
                  </a:cubicBezTo>
                  <a:cubicBezTo>
                    <a:pt x="25203" y="129073"/>
                    <a:pt x="0" y="191453"/>
                    <a:pt x="0" y="264605"/>
                  </a:cubicBezTo>
                  <a:cubicBezTo>
                    <a:pt x="0" y="337757"/>
                    <a:pt x="25403" y="399955"/>
                    <a:pt x="76010" y="451695"/>
                  </a:cubicBezTo>
                  <a:cubicBezTo>
                    <a:pt x="126816" y="503254"/>
                    <a:pt x="187986" y="529209"/>
                    <a:pt x="259852" y="529209"/>
                  </a:cubicBezTo>
                  <a:cubicBezTo>
                    <a:pt x="325136" y="529209"/>
                    <a:pt x="381629" y="507797"/>
                    <a:pt x="429682" y="464944"/>
                  </a:cubicBezTo>
                  <a:cubicBezTo>
                    <a:pt x="438979" y="455190"/>
                    <a:pt x="443684" y="443351"/>
                    <a:pt x="443684" y="429568"/>
                  </a:cubicBezTo>
                  <a:cubicBezTo>
                    <a:pt x="443684" y="415795"/>
                    <a:pt x="439198" y="403612"/>
                    <a:pt x="430016" y="394373"/>
                  </a:cubicBezTo>
                  <a:cubicBezTo>
                    <a:pt x="420881" y="385134"/>
                    <a:pt x="409299" y="380438"/>
                    <a:pt x="395478" y="380438"/>
                  </a:cubicBezTo>
                  <a:cubicBezTo>
                    <a:pt x="383400" y="380791"/>
                    <a:pt x="372666" y="384801"/>
                    <a:pt x="363531" y="392811"/>
                  </a:cubicBezTo>
                  <a:cubicBezTo>
                    <a:pt x="349015" y="405346"/>
                    <a:pt x="333289" y="414938"/>
                    <a:pt x="316192" y="421215"/>
                  </a:cubicBezTo>
                  <a:cubicBezTo>
                    <a:pt x="299076" y="427492"/>
                    <a:pt x="280416" y="430635"/>
                    <a:pt x="260052" y="430635"/>
                  </a:cubicBezTo>
                  <a:cubicBezTo>
                    <a:pt x="242068" y="430635"/>
                    <a:pt x="224790" y="427854"/>
                    <a:pt x="208397" y="422110"/>
                  </a:cubicBezTo>
                  <a:cubicBezTo>
                    <a:pt x="191957" y="416366"/>
                    <a:pt x="176603" y="408508"/>
                    <a:pt x="162944" y="398240"/>
                  </a:cubicBezTo>
                  <a:cubicBezTo>
                    <a:pt x="149105" y="387953"/>
                    <a:pt x="137208" y="375780"/>
                    <a:pt x="127006" y="361312"/>
                  </a:cubicBezTo>
                  <a:cubicBezTo>
                    <a:pt x="116815" y="347015"/>
                    <a:pt x="109042" y="331165"/>
                    <a:pt x="103870" y="313754"/>
                  </a:cubicBezTo>
                  <a:lnTo>
                    <a:pt x="471364" y="313754"/>
                  </a:lnTo>
                  <a:cubicBezTo>
                    <a:pt x="484994" y="313754"/>
                    <a:pt x="496396" y="309058"/>
                    <a:pt x="505911" y="299818"/>
                  </a:cubicBezTo>
                  <a:cubicBezTo>
                    <a:pt x="515426" y="290579"/>
                    <a:pt x="520094" y="278740"/>
                    <a:pt x="520094" y="264624"/>
                  </a:cubicBezTo>
                  <a:cubicBezTo>
                    <a:pt x="520094" y="228048"/>
                    <a:pt x="513664" y="194081"/>
                    <a:pt x="501091" y="162887"/>
                  </a:cubicBezTo>
                  <a:lnTo>
                    <a:pt x="501053" y="162887"/>
                  </a:lnTo>
                  <a:close/>
                  <a:moveTo>
                    <a:pt x="103489" y="215494"/>
                  </a:moveTo>
                  <a:cubicBezTo>
                    <a:pt x="108509" y="198244"/>
                    <a:pt x="116100" y="182394"/>
                    <a:pt x="126302" y="167945"/>
                  </a:cubicBezTo>
                  <a:cubicBezTo>
                    <a:pt x="136512" y="153648"/>
                    <a:pt x="148590" y="141294"/>
                    <a:pt x="162411" y="131007"/>
                  </a:cubicBezTo>
                  <a:cubicBezTo>
                    <a:pt x="176412" y="120729"/>
                    <a:pt x="191596" y="112890"/>
                    <a:pt x="208359" y="107147"/>
                  </a:cubicBezTo>
                  <a:cubicBezTo>
                    <a:pt x="225095" y="101403"/>
                    <a:pt x="242183" y="98612"/>
                    <a:pt x="259852" y="98612"/>
                  </a:cubicBezTo>
                  <a:cubicBezTo>
                    <a:pt x="277521" y="98612"/>
                    <a:pt x="294580" y="101403"/>
                    <a:pt x="311134" y="107147"/>
                  </a:cubicBezTo>
                  <a:cubicBezTo>
                    <a:pt x="327736" y="112890"/>
                    <a:pt x="342967" y="120729"/>
                    <a:pt x="356588" y="131007"/>
                  </a:cubicBezTo>
                  <a:cubicBezTo>
                    <a:pt x="370427" y="141294"/>
                    <a:pt x="382505" y="153476"/>
                    <a:pt x="392697" y="167945"/>
                  </a:cubicBezTo>
                  <a:cubicBezTo>
                    <a:pt x="403051" y="182232"/>
                    <a:pt x="410861" y="198082"/>
                    <a:pt x="416214" y="215494"/>
                  </a:cubicBezTo>
                  <a:lnTo>
                    <a:pt x="103470" y="215494"/>
                  </a:lnTo>
                  <a:lnTo>
                    <a:pt x="103489" y="215494"/>
                  </a:lnTo>
                  <a:close/>
                </a:path>
              </a:pathLst>
            </a:custGeom>
            <a:solidFill>
              <a:srgbClr val="1D63ED"/>
            </a:solidFill>
            <a:ln w="9525"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9D57DD29-21C7-AA36-7CEF-E02544485242}"/>
                </a:ext>
              </a:extLst>
            </p:cNvPr>
            <p:cNvSpPr/>
            <p:nvPr/>
          </p:nvSpPr>
          <p:spPr>
            <a:xfrm>
              <a:off x="8020201" y="3278609"/>
              <a:ext cx="392382" cy="529056"/>
            </a:xfrm>
            <a:custGeom>
              <a:avLst/>
              <a:gdLst>
                <a:gd name="connsiteX0" fmla="*/ 379572 w 392382"/>
                <a:gd name="connsiteY0" fmla="*/ 32928 h 529056"/>
                <a:gd name="connsiteX1" fmla="*/ 346910 w 392382"/>
                <a:gd name="connsiteY1" fmla="*/ 12897 h 529056"/>
                <a:gd name="connsiteX2" fmla="*/ 303724 w 392382"/>
                <a:gd name="connsiteY2" fmla="*/ 2791 h 529056"/>
                <a:gd name="connsiteX3" fmla="*/ 259852 w 392382"/>
                <a:gd name="connsiteY3" fmla="*/ 0 h 529056"/>
                <a:gd name="connsiteX4" fmla="*/ 172603 w 392382"/>
                <a:gd name="connsiteY4" fmla="*/ 15164 h 529056"/>
                <a:gd name="connsiteX5" fmla="*/ 96907 w 392382"/>
                <a:gd name="connsiteY5" fmla="*/ 58531 h 529056"/>
                <a:gd name="connsiteX6" fmla="*/ 96907 w 392382"/>
                <a:gd name="connsiteY6" fmla="*/ 49139 h 529056"/>
                <a:gd name="connsiteX7" fmla="*/ 82725 w 392382"/>
                <a:gd name="connsiteY7" fmla="*/ 14468 h 529056"/>
                <a:gd name="connsiteX8" fmla="*/ 48720 w 392382"/>
                <a:gd name="connsiteY8" fmla="*/ 19 h 529056"/>
                <a:gd name="connsiteX9" fmla="*/ 14174 w 392382"/>
                <a:gd name="connsiteY9" fmla="*/ 14468 h 529056"/>
                <a:gd name="connsiteX10" fmla="*/ 0 w 392382"/>
                <a:gd name="connsiteY10" fmla="*/ 49139 h 529056"/>
                <a:gd name="connsiteX11" fmla="*/ 0 w 392382"/>
                <a:gd name="connsiteY11" fmla="*/ 479946 h 529056"/>
                <a:gd name="connsiteX12" fmla="*/ 14174 w 392382"/>
                <a:gd name="connsiteY12" fmla="*/ 514607 h 529056"/>
                <a:gd name="connsiteX13" fmla="*/ 48720 w 392382"/>
                <a:gd name="connsiteY13" fmla="*/ 529057 h 529056"/>
                <a:gd name="connsiteX14" fmla="*/ 82725 w 392382"/>
                <a:gd name="connsiteY14" fmla="*/ 514607 h 529056"/>
                <a:gd name="connsiteX15" fmla="*/ 96907 w 392382"/>
                <a:gd name="connsiteY15" fmla="*/ 479946 h 529056"/>
                <a:gd name="connsiteX16" fmla="*/ 96907 w 392382"/>
                <a:gd name="connsiteY16" fmla="*/ 264452 h 529056"/>
                <a:gd name="connsiteX17" fmla="*/ 109700 w 392382"/>
                <a:gd name="connsiteY17" fmla="*/ 199654 h 529056"/>
                <a:gd name="connsiteX18" fmla="*/ 144418 w 392382"/>
                <a:gd name="connsiteY18" fmla="*/ 147047 h 529056"/>
                <a:gd name="connsiteX19" fmla="*/ 196082 w 392382"/>
                <a:gd name="connsiteY19" fmla="*/ 111671 h 529056"/>
                <a:gd name="connsiteX20" fmla="*/ 259699 w 392382"/>
                <a:gd name="connsiteY20" fmla="*/ 98603 h 529056"/>
                <a:gd name="connsiteX21" fmla="*/ 323269 w 392382"/>
                <a:gd name="connsiteY21" fmla="*/ 110442 h 529056"/>
                <a:gd name="connsiteX22" fmla="*/ 343662 w 392382"/>
                <a:gd name="connsiteY22" fmla="*/ 115681 h 529056"/>
                <a:gd name="connsiteX23" fmla="*/ 362655 w 392382"/>
                <a:gd name="connsiteY23" fmla="*/ 111852 h 529056"/>
                <a:gd name="connsiteX24" fmla="*/ 378047 w 392382"/>
                <a:gd name="connsiteY24" fmla="*/ 101232 h 529056"/>
                <a:gd name="connsiteX25" fmla="*/ 388391 w 392382"/>
                <a:gd name="connsiteY25" fmla="*/ 85373 h 529056"/>
                <a:gd name="connsiteX26" fmla="*/ 392382 w 392382"/>
                <a:gd name="connsiteY26" fmla="*/ 66037 h 529056"/>
                <a:gd name="connsiteX27" fmla="*/ 379429 w 392382"/>
                <a:gd name="connsiteY27" fmla="*/ 32928 h 529056"/>
                <a:gd name="connsiteX28" fmla="*/ 379590 w 392382"/>
                <a:gd name="connsiteY28" fmla="*/ 32928 h 529056"/>
                <a:gd name="connsiteX29" fmla="*/ 379572 w 392382"/>
                <a:gd name="connsiteY29" fmla="*/ 32928 h 529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2382" h="529056">
                  <a:moveTo>
                    <a:pt x="379572" y="32928"/>
                  </a:moveTo>
                  <a:cubicBezTo>
                    <a:pt x="370923" y="24403"/>
                    <a:pt x="360036" y="17774"/>
                    <a:pt x="346910" y="12897"/>
                  </a:cubicBezTo>
                  <a:cubicBezTo>
                    <a:pt x="333785" y="8020"/>
                    <a:pt x="319440" y="4705"/>
                    <a:pt x="303724" y="2791"/>
                  </a:cubicBezTo>
                  <a:cubicBezTo>
                    <a:pt x="288170" y="876"/>
                    <a:pt x="273482" y="0"/>
                    <a:pt x="259852" y="0"/>
                  </a:cubicBezTo>
                  <a:cubicBezTo>
                    <a:pt x="228895" y="0"/>
                    <a:pt x="199882" y="5058"/>
                    <a:pt x="172603" y="15164"/>
                  </a:cubicBezTo>
                  <a:cubicBezTo>
                    <a:pt x="145295" y="25270"/>
                    <a:pt x="120072" y="39719"/>
                    <a:pt x="96907" y="58531"/>
                  </a:cubicBezTo>
                  <a:lnTo>
                    <a:pt x="96907" y="49139"/>
                  </a:lnTo>
                  <a:cubicBezTo>
                    <a:pt x="96907" y="35557"/>
                    <a:pt x="92250" y="24051"/>
                    <a:pt x="82725" y="14468"/>
                  </a:cubicBezTo>
                  <a:cubicBezTo>
                    <a:pt x="73247" y="4896"/>
                    <a:pt x="62008" y="19"/>
                    <a:pt x="48720" y="19"/>
                  </a:cubicBezTo>
                  <a:cubicBezTo>
                    <a:pt x="35433" y="19"/>
                    <a:pt x="23651" y="4896"/>
                    <a:pt x="14174" y="14468"/>
                  </a:cubicBezTo>
                  <a:cubicBezTo>
                    <a:pt x="4658" y="24051"/>
                    <a:pt x="0" y="35728"/>
                    <a:pt x="0" y="49139"/>
                  </a:cubicBezTo>
                  <a:lnTo>
                    <a:pt x="0" y="479946"/>
                  </a:lnTo>
                  <a:cubicBezTo>
                    <a:pt x="0" y="493528"/>
                    <a:pt x="4658" y="505035"/>
                    <a:pt x="14174" y="514607"/>
                  </a:cubicBezTo>
                  <a:cubicBezTo>
                    <a:pt x="23651" y="524189"/>
                    <a:pt x="35052" y="529057"/>
                    <a:pt x="48720" y="529057"/>
                  </a:cubicBezTo>
                  <a:cubicBezTo>
                    <a:pt x="62379" y="529057"/>
                    <a:pt x="73409" y="524189"/>
                    <a:pt x="82725" y="514607"/>
                  </a:cubicBezTo>
                  <a:cubicBezTo>
                    <a:pt x="92250" y="505035"/>
                    <a:pt x="96907" y="493348"/>
                    <a:pt x="96907" y="479946"/>
                  </a:cubicBezTo>
                  <a:lnTo>
                    <a:pt x="96907" y="264452"/>
                  </a:lnTo>
                  <a:cubicBezTo>
                    <a:pt x="96907" y="241459"/>
                    <a:pt x="101232" y="219866"/>
                    <a:pt x="109700" y="199654"/>
                  </a:cubicBezTo>
                  <a:cubicBezTo>
                    <a:pt x="118167" y="179432"/>
                    <a:pt x="129750" y="162030"/>
                    <a:pt x="144418" y="147047"/>
                  </a:cubicBezTo>
                  <a:cubicBezTo>
                    <a:pt x="159134" y="132064"/>
                    <a:pt x="176403" y="120215"/>
                    <a:pt x="196082" y="111671"/>
                  </a:cubicBezTo>
                  <a:cubicBezTo>
                    <a:pt x="215951" y="102965"/>
                    <a:pt x="237049" y="98603"/>
                    <a:pt x="259699" y="98603"/>
                  </a:cubicBezTo>
                  <a:cubicBezTo>
                    <a:pt x="282340" y="98603"/>
                    <a:pt x="303724" y="102613"/>
                    <a:pt x="323269" y="110442"/>
                  </a:cubicBezTo>
                  <a:cubicBezTo>
                    <a:pt x="331022" y="113938"/>
                    <a:pt x="337785" y="115681"/>
                    <a:pt x="343662" y="115681"/>
                  </a:cubicBezTo>
                  <a:cubicBezTo>
                    <a:pt x="350396" y="115681"/>
                    <a:pt x="356788" y="114452"/>
                    <a:pt x="362655" y="111852"/>
                  </a:cubicBezTo>
                  <a:cubicBezTo>
                    <a:pt x="368522" y="109242"/>
                    <a:pt x="373723" y="105747"/>
                    <a:pt x="378047" y="101232"/>
                  </a:cubicBezTo>
                  <a:cubicBezTo>
                    <a:pt x="382362" y="96707"/>
                    <a:pt x="385801" y="91478"/>
                    <a:pt x="388391" y="85373"/>
                  </a:cubicBezTo>
                  <a:cubicBezTo>
                    <a:pt x="390992" y="79458"/>
                    <a:pt x="392382" y="73000"/>
                    <a:pt x="392382" y="66037"/>
                  </a:cubicBezTo>
                  <a:cubicBezTo>
                    <a:pt x="392382" y="52454"/>
                    <a:pt x="388058" y="41481"/>
                    <a:pt x="379429" y="32928"/>
                  </a:cubicBezTo>
                  <a:lnTo>
                    <a:pt x="379590" y="32928"/>
                  </a:lnTo>
                  <a:lnTo>
                    <a:pt x="379572" y="32928"/>
                  </a:lnTo>
                  <a:close/>
                </a:path>
              </a:pathLst>
            </a:custGeom>
            <a:solidFill>
              <a:srgbClr val="1D63ED"/>
            </a:solid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760BB64F-74F8-F1A6-2D8E-FA467F085D77}"/>
                </a:ext>
              </a:extLst>
            </p:cNvPr>
            <p:cNvSpPr/>
            <p:nvPr/>
          </p:nvSpPr>
          <p:spPr>
            <a:xfrm>
              <a:off x="5870580" y="3278457"/>
              <a:ext cx="519693" cy="529218"/>
            </a:xfrm>
            <a:custGeom>
              <a:avLst/>
              <a:gdLst>
                <a:gd name="connsiteX0" fmla="*/ 500501 w 519693"/>
                <a:gd name="connsiteY0" fmla="*/ 163049 h 529218"/>
                <a:gd name="connsiteX1" fmla="*/ 443665 w 519693"/>
                <a:gd name="connsiteY1" fmla="*/ 77524 h 529218"/>
                <a:gd name="connsiteX2" fmla="*/ 259842 w 519693"/>
                <a:gd name="connsiteY2" fmla="*/ 0 h 529218"/>
                <a:gd name="connsiteX3" fmla="*/ 76009 w 519693"/>
                <a:gd name="connsiteY3" fmla="*/ 77524 h 529218"/>
                <a:gd name="connsiteX4" fmla="*/ 0 w 519693"/>
                <a:gd name="connsiteY4" fmla="*/ 264614 h 529218"/>
                <a:gd name="connsiteX5" fmla="*/ 76009 w 519693"/>
                <a:gd name="connsiteY5" fmla="*/ 451704 h 529218"/>
                <a:gd name="connsiteX6" fmla="*/ 259842 w 519693"/>
                <a:gd name="connsiteY6" fmla="*/ 529219 h 529218"/>
                <a:gd name="connsiteX7" fmla="*/ 443665 w 519693"/>
                <a:gd name="connsiteY7" fmla="*/ 451704 h 529218"/>
                <a:gd name="connsiteX8" fmla="*/ 519693 w 519693"/>
                <a:gd name="connsiteY8" fmla="*/ 264614 h 529218"/>
                <a:gd name="connsiteX9" fmla="*/ 500519 w 519693"/>
                <a:gd name="connsiteY9" fmla="*/ 163049 h 529218"/>
                <a:gd name="connsiteX10" fmla="*/ 500501 w 519693"/>
                <a:gd name="connsiteY10" fmla="*/ 163049 h 529218"/>
                <a:gd name="connsiteX11" fmla="*/ 409975 w 519693"/>
                <a:gd name="connsiteY11" fmla="*/ 328193 h 529218"/>
                <a:gd name="connsiteX12" fmla="*/ 409975 w 519693"/>
                <a:gd name="connsiteY12" fmla="*/ 328546 h 529218"/>
                <a:gd name="connsiteX13" fmla="*/ 375247 w 519693"/>
                <a:gd name="connsiteY13" fmla="*/ 381152 h 529218"/>
                <a:gd name="connsiteX14" fmla="*/ 323593 w 519693"/>
                <a:gd name="connsiteY14" fmla="*/ 417043 h 529218"/>
                <a:gd name="connsiteX15" fmla="*/ 260013 w 519693"/>
                <a:gd name="connsiteY15" fmla="*/ 430282 h 529218"/>
                <a:gd name="connsiteX16" fmla="*/ 195929 w 519693"/>
                <a:gd name="connsiteY16" fmla="*/ 417043 h 529218"/>
                <a:gd name="connsiteX17" fmla="*/ 144446 w 519693"/>
                <a:gd name="connsiteY17" fmla="*/ 381333 h 529218"/>
                <a:gd name="connsiteX18" fmla="*/ 109899 w 519693"/>
                <a:gd name="connsiteY18" fmla="*/ 328727 h 529218"/>
                <a:gd name="connsiteX19" fmla="*/ 97107 w 519693"/>
                <a:gd name="connsiteY19" fmla="*/ 264433 h 529218"/>
                <a:gd name="connsiteX20" fmla="*/ 109899 w 519693"/>
                <a:gd name="connsiteY20" fmla="*/ 200139 h 529218"/>
                <a:gd name="connsiteX21" fmla="*/ 144446 w 519693"/>
                <a:gd name="connsiteY21" fmla="*/ 147533 h 529218"/>
                <a:gd name="connsiteX22" fmla="*/ 195929 w 519693"/>
                <a:gd name="connsiteY22" fmla="*/ 111823 h 529218"/>
                <a:gd name="connsiteX23" fmla="*/ 260013 w 519693"/>
                <a:gd name="connsiteY23" fmla="*/ 98584 h 529218"/>
                <a:gd name="connsiteX24" fmla="*/ 323593 w 519693"/>
                <a:gd name="connsiteY24" fmla="*/ 111823 h 529218"/>
                <a:gd name="connsiteX25" fmla="*/ 375247 w 519693"/>
                <a:gd name="connsiteY25" fmla="*/ 147714 h 529218"/>
                <a:gd name="connsiteX26" fmla="*/ 409975 w 519693"/>
                <a:gd name="connsiteY26" fmla="*/ 200320 h 529218"/>
                <a:gd name="connsiteX27" fmla="*/ 422767 w 519693"/>
                <a:gd name="connsiteY27" fmla="*/ 264252 h 529218"/>
                <a:gd name="connsiteX28" fmla="*/ 409975 w 519693"/>
                <a:gd name="connsiteY28" fmla="*/ 328193 h 52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9693" h="529218">
                  <a:moveTo>
                    <a:pt x="500501" y="163049"/>
                  </a:moveTo>
                  <a:cubicBezTo>
                    <a:pt x="487889" y="131864"/>
                    <a:pt x="469049" y="103298"/>
                    <a:pt x="443665" y="77524"/>
                  </a:cubicBezTo>
                  <a:cubicBezTo>
                    <a:pt x="392363" y="25956"/>
                    <a:pt x="331032" y="0"/>
                    <a:pt x="259842" y="0"/>
                  </a:cubicBezTo>
                  <a:cubicBezTo>
                    <a:pt x="188643" y="0"/>
                    <a:pt x="126816" y="25784"/>
                    <a:pt x="76009" y="77524"/>
                  </a:cubicBezTo>
                  <a:cubicBezTo>
                    <a:pt x="25203" y="129083"/>
                    <a:pt x="0" y="191452"/>
                    <a:pt x="0" y="264614"/>
                  </a:cubicBezTo>
                  <a:cubicBezTo>
                    <a:pt x="0" y="337766"/>
                    <a:pt x="25403" y="399964"/>
                    <a:pt x="76009" y="451704"/>
                  </a:cubicBezTo>
                  <a:cubicBezTo>
                    <a:pt x="126816" y="503263"/>
                    <a:pt x="187976" y="529219"/>
                    <a:pt x="259842" y="529219"/>
                  </a:cubicBezTo>
                  <a:cubicBezTo>
                    <a:pt x="331708" y="529219"/>
                    <a:pt x="392182" y="503434"/>
                    <a:pt x="443665" y="451704"/>
                  </a:cubicBezTo>
                  <a:cubicBezTo>
                    <a:pt x="494471" y="400650"/>
                    <a:pt x="519693" y="338299"/>
                    <a:pt x="519693" y="264614"/>
                  </a:cubicBezTo>
                  <a:cubicBezTo>
                    <a:pt x="519341" y="228028"/>
                    <a:pt x="512950" y="194243"/>
                    <a:pt x="500519" y="163049"/>
                  </a:cubicBezTo>
                  <a:lnTo>
                    <a:pt x="500501" y="163049"/>
                  </a:lnTo>
                  <a:close/>
                  <a:moveTo>
                    <a:pt x="409975" y="328193"/>
                  </a:moveTo>
                  <a:lnTo>
                    <a:pt x="409975" y="328546"/>
                  </a:lnTo>
                  <a:cubicBezTo>
                    <a:pt x="401507" y="348586"/>
                    <a:pt x="389925" y="366170"/>
                    <a:pt x="375247" y="381152"/>
                  </a:cubicBezTo>
                  <a:cubicBezTo>
                    <a:pt x="360578" y="396316"/>
                    <a:pt x="343281" y="408156"/>
                    <a:pt x="323593" y="417043"/>
                  </a:cubicBezTo>
                  <a:cubicBezTo>
                    <a:pt x="303904" y="425920"/>
                    <a:pt x="282645" y="430282"/>
                    <a:pt x="260013" y="430282"/>
                  </a:cubicBezTo>
                  <a:cubicBezTo>
                    <a:pt x="237391" y="430282"/>
                    <a:pt x="215798" y="425920"/>
                    <a:pt x="195929" y="417043"/>
                  </a:cubicBezTo>
                  <a:cubicBezTo>
                    <a:pt x="176050" y="408156"/>
                    <a:pt x="158944" y="396316"/>
                    <a:pt x="144446" y="381333"/>
                  </a:cubicBezTo>
                  <a:cubicBezTo>
                    <a:pt x="129930" y="366350"/>
                    <a:pt x="118367" y="348758"/>
                    <a:pt x="109899" y="328727"/>
                  </a:cubicBezTo>
                  <a:cubicBezTo>
                    <a:pt x="101432" y="308515"/>
                    <a:pt x="97107" y="287093"/>
                    <a:pt x="97107" y="264433"/>
                  </a:cubicBezTo>
                  <a:cubicBezTo>
                    <a:pt x="97107" y="241773"/>
                    <a:pt x="101432" y="220351"/>
                    <a:pt x="109899" y="200139"/>
                  </a:cubicBezTo>
                  <a:cubicBezTo>
                    <a:pt x="118367" y="179927"/>
                    <a:pt x="129949" y="162516"/>
                    <a:pt x="144446" y="147533"/>
                  </a:cubicBezTo>
                  <a:cubicBezTo>
                    <a:pt x="158963" y="132550"/>
                    <a:pt x="176231" y="120710"/>
                    <a:pt x="195929" y="111823"/>
                  </a:cubicBezTo>
                  <a:cubicBezTo>
                    <a:pt x="215798" y="102946"/>
                    <a:pt x="237049" y="98584"/>
                    <a:pt x="260013" y="98584"/>
                  </a:cubicBezTo>
                  <a:cubicBezTo>
                    <a:pt x="282978" y="98584"/>
                    <a:pt x="303724" y="102946"/>
                    <a:pt x="323593" y="111823"/>
                  </a:cubicBezTo>
                  <a:cubicBezTo>
                    <a:pt x="343462" y="120710"/>
                    <a:pt x="360578" y="132550"/>
                    <a:pt x="375247" y="147714"/>
                  </a:cubicBezTo>
                  <a:cubicBezTo>
                    <a:pt x="389925" y="162877"/>
                    <a:pt x="401507" y="180461"/>
                    <a:pt x="409975" y="200320"/>
                  </a:cubicBezTo>
                  <a:cubicBezTo>
                    <a:pt x="418443" y="220351"/>
                    <a:pt x="422767" y="241611"/>
                    <a:pt x="422767" y="264252"/>
                  </a:cubicBezTo>
                  <a:cubicBezTo>
                    <a:pt x="422767" y="286893"/>
                    <a:pt x="418443" y="308334"/>
                    <a:pt x="409975" y="328193"/>
                  </a:cubicBezTo>
                  <a:close/>
                </a:path>
              </a:pathLst>
            </a:custGeom>
            <a:solidFill>
              <a:srgbClr val="1D63ED"/>
            </a:solidFill>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75A0970A-D413-771B-C4A1-3834B4A8A40D}"/>
                </a:ext>
              </a:extLst>
            </p:cNvPr>
            <p:cNvSpPr/>
            <p:nvPr/>
          </p:nvSpPr>
          <p:spPr>
            <a:xfrm>
              <a:off x="6961450" y="3051476"/>
              <a:ext cx="449180" cy="756037"/>
            </a:xfrm>
            <a:custGeom>
              <a:avLst/>
              <a:gdLst>
                <a:gd name="connsiteX0" fmla="*/ 448999 w 449180"/>
                <a:gd name="connsiteY0" fmla="*/ 276092 h 756037"/>
                <a:gd name="connsiteX1" fmla="*/ 445037 w 449180"/>
                <a:gd name="connsiteY1" fmla="*/ 257280 h 756037"/>
                <a:gd name="connsiteX2" fmla="*/ 434664 w 449180"/>
                <a:gd name="connsiteY2" fmla="*/ 241430 h 756037"/>
                <a:gd name="connsiteX3" fmla="*/ 419300 w 449180"/>
                <a:gd name="connsiteY3" fmla="*/ 230810 h 756037"/>
                <a:gd name="connsiteX4" fmla="*/ 400298 w 449180"/>
                <a:gd name="connsiteY4" fmla="*/ 226981 h 756037"/>
                <a:gd name="connsiteX5" fmla="*/ 374380 w 449180"/>
                <a:gd name="connsiteY5" fmla="*/ 234486 h 756037"/>
                <a:gd name="connsiteX6" fmla="*/ 96917 w 449180"/>
                <a:gd name="connsiteY6" fmla="*/ 418281 h 756037"/>
                <a:gd name="connsiteX7" fmla="*/ 96917 w 449180"/>
                <a:gd name="connsiteY7" fmla="*/ 49644 h 756037"/>
                <a:gd name="connsiteX8" fmla="*/ 82753 w 449180"/>
                <a:gd name="connsiteY8" fmla="*/ 14449 h 756037"/>
                <a:gd name="connsiteX9" fmla="*/ 48730 w 449180"/>
                <a:gd name="connsiteY9" fmla="*/ 0 h 756037"/>
                <a:gd name="connsiteX10" fmla="*/ 14164 w 449180"/>
                <a:gd name="connsiteY10" fmla="*/ 14449 h 756037"/>
                <a:gd name="connsiteX11" fmla="*/ 0 w 449180"/>
                <a:gd name="connsiteY11" fmla="*/ 49644 h 756037"/>
                <a:gd name="connsiteX12" fmla="*/ 0 w 449180"/>
                <a:gd name="connsiteY12" fmla="*/ 706393 h 756037"/>
                <a:gd name="connsiteX13" fmla="*/ 14164 w 449180"/>
                <a:gd name="connsiteY13" fmla="*/ 741407 h 756037"/>
                <a:gd name="connsiteX14" fmla="*/ 48730 w 449180"/>
                <a:gd name="connsiteY14" fmla="*/ 756037 h 756037"/>
                <a:gd name="connsiteX15" fmla="*/ 82753 w 449180"/>
                <a:gd name="connsiteY15" fmla="*/ 741407 h 756037"/>
                <a:gd name="connsiteX16" fmla="*/ 96917 w 449180"/>
                <a:gd name="connsiteY16" fmla="*/ 706393 h 756037"/>
                <a:gd name="connsiteX17" fmla="*/ 96917 w 449180"/>
                <a:gd name="connsiteY17" fmla="*/ 535848 h 756037"/>
                <a:gd name="connsiteX18" fmla="*/ 153591 w 449180"/>
                <a:gd name="connsiteY18" fmla="*/ 498043 h 756037"/>
                <a:gd name="connsiteX19" fmla="*/ 367998 w 449180"/>
                <a:gd name="connsiteY19" fmla="*/ 743150 h 756037"/>
                <a:gd name="connsiteX20" fmla="*/ 400479 w 449180"/>
                <a:gd name="connsiteY20" fmla="*/ 755856 h 756037"/>
                <a:gd name="connsiteX21" fmla="*/ 419472 w 449180"/>
                <a:gd name="connsiteY21" fmla="*/ 752027 h 756037"/>
                <a:gd name="connsiteX22" fmla="*/ 434845 w 449180"/>
                <a:gd name="connsiteY22" fmla="*/ 741407 h 756037"/>
                <a:gd name="connsiteX23" fmla="*/ 445218 w 449180"/>
                <a:gd name="connsiteY23" fmla="*/ 725557 h 756037"/>
                <a:gd name="connsiteX24" fmla="*/ 449180 w 449180"/>
                <a:gd name="connsiteY24" fmla="*/ 706745 h 756037"/>
                <a:gd name="connsiteX25" fmla="*/ 435702 w 449180"/>
                <a:gd name="connsiteY25" fmla="*/ 672265 h 756037"/>
                <a:gd name="connsiteX26" fmla="*/ 236144 w 449180"/>
                <a:gd name="connsiteY26" fmla="*/ 443541 h 756037"/>
                <a:gd name="connsiteX27" fmla="*/ 430502 w 449180"/>
                <a:gd name="connsiteY27" fmla="*/ 314982 h 756037"/>
                <a:gd name="connsiteX28" fmla="*/ 448980 w 449180"/>
                <a:gd name="connsiteY28" fmla="*/ 275777 h 756037"/>
                <a:gd name="connsiteX29" fmla="*/ 448980 w 449180"/>
                <a:gd name="connsiteY29" fmla="*/ 276130 h 756037"/>
                <a:gd name="connsiteX30" fmla="*/ 448999 w 449180"/>
                <a:gd name="connsiteY30" fmla="*/ 276092 h 75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9180" h="756037">
                  <a:moveTo>
                    <a:pt x="448999" y="276092"/>
                  </a:moveTo>
                  <a:cubicBezTo>
                    <a:pt x="448999" y="269481"/>
                    <a:pt x="447618" y="263204"/>
                    <a:pt x="445037" y="257280"/>
                  </a:cubicBezTo>
                  <a:cubicBezTo>
                    <a:pt x="442436" y="251355"/>
                    <a:pt x="438988" y="245974"/>
                    <a:pt x="434664" y="241430"/>
                  </a:cubicBezTo>
                  <a:cubicBezTo>
                    <a:pt x="430339" y="236906"/>
                    <a:pt x="425167" y="233239"/>
                    <a:pt x="419300" y="230810"/>
                  </a:cubicBezTo>
                  <a:cubicBezTo>
                    <a:pt x="413433" y="228381"/>
                    <a:pt x="407041" y="226981"/>
                    <a:pt x="400298" y="226981"/>
                  </a:cubicBezTo>
                  <a:cubicBezTo>
                    <a:pt x="390620" y="226981"/>
                    <a:pt x="381981" y="229429"/>
                    <a:pt x="374380" y="234486"/>
                  </a:cubicBezTo>
                  <a:lnTo>
                    <a:pt x="96917" y="418281"/>
                  </a:lnTo>
                  <a:lnTo>
                    <a:pt x="96917" y="49644"/>
                  </a:lnTo>
                  <a:cubicBezTo>
                    <a:pt x="96917" y="35709"/>
                    <a:pt x="92259" y="24041"/>
                    <a:pt x="82753" y="14449"/>
                  </a:cubicBezTo>
                  <a:cubicBezTo>
                    <a:pt x="73257" y="4877"/>
                    <a:pt x="62036" y="0"/>
                    <a:pt x="48730" y="0"/>
                  </a:cubicBezTo>
                  <a:cubicBezTo>
                    <a:pt x="35423" y="0"/>
                    <a:pt x="23679" y="4877"/>
                    <a:pt x="14164" y="14449"/>
                  </a:cubicBezTo>
                  <a:cubicBezTo>
                    <a:pt x="4667" y="24022"/>
                    <a:pt x="0" y="35709"/>
                    <a:pt x="0" y="49644"/>
                  </a:cubicBezTo>
                  <a:lnTo>
                    <a:pt x="0" y="706393"/>
                  </a:lnTo>
                  <a:cubicBezTo>
                    <a:pt x="0" y="719976"/>
                    <a:pt x="4667" y="731663"/>
                    <a:pt x="14164" y="741407"/>
                  </a:cubicBezTo>
                  <a:cubicBezTo>
                    <a:pt x="23660" y="751160"/>
                    <a:pt x="35062" y="756037"/>
                    <a:pt x="48730" y="756037"/>
                  </a:cubicBezTo>
                  <a:cubicBezTo>
                    <a:pt x="62389" y="756037"/>
                    <a:pt x="73438" y="751160"/>
                    <a:pt x="82753" y="741407"/>
                  </a:cubicBezTo>
                  <a:cubicBezTo>
                    <a:pt x="92259" y="731663"/>
                    <a:pt x="96917" y="719976"/>
                    <a:pt x="96917" y="706393"/>
                  </a:cubicBezTo>
                  <a:lnTo>
                    <a:pt x="96917" y="535848"/>
                  </a:lnTo>
                  <a:lnTo>
                    <a:pt x="153591" y="498043"/>
                  </a:lnTo>
                  <a:lnTo>
                    <a:pt x="367998" y="743150"/>
                  </a:lnTo>
                  <a:cubicBezTo>
                    <a:pt x="376647" y="751675"/>
                    <a:pt x="387534" y="755856"/>
                    <a:pt x="400479" y="755856"/>
                  </a:cubicBezTo>
                  <a:cubicBezTo>
                    <a:pt x="407223" y="755856"/>
                    <a:pt x="413604" y="754637"/>
                    <a:pt x="419472" y="752027"/>
                  </a:cubicBezTo>
                  <a:cubicBezTo>
                    <a:pt x="425348" y="749579"/>
                    <a:pt x="430540" y="745931"/>
                    <a:pt x="434845" y="741407"/>
                  </a:cubicBezTo>
                  <a:cubicBezTo>
                    <a:pt x="439169" y="736892"/>
                    <a:pt x="442617" y="731663"/>
                    <a:pt x="445218" y="725557"/>
                  </a:cubicBezTo>
                  <a:cubicBezTo>
                    <a:pt x="447818" y="719642"/>
                    <a:pt x="449180" y="713184"/>
                    <a:pt x="449180" y="706745"/>
                  </a:cubicBezTo>
                  <a:cubicBezTo>
                    <a:pt x="449180" y="693858"/>
                    <a:pt x="444703" y="682352"/>
                    <a:pt x="435702" y="672265"/>
                  </a:cubicBezTo>
                  <a:lnTo>
                    <a:pt x="236144" y="443541"/>
                  </a:lnTo>
                  <a:lnTo>
                    <a:pt x="430502" y="314982"/>
                  </a:lnTo>
                  <a:cubicBezTo>
                    <a:pt x="442932" y="306448"/>
                    <a:pt x="448980" y="293389"/>
                    <a:pt x="448980" y="275777"/>
                  </a:cubicBezTo>
                  <a:lnTo>
                    <a:pt x="448980" y="276130"/>
                  </a:lnTo>
                  <a:lnTo>
                    <a:pt x="448999" y="276092"/>
                  </a:lnTo>
                  <a:close/>
                </a:path>
              </a:pathLst>
            </a:custGeom>
            <a:solidFill>
              <a:srgbClr val="1D63ED"/>
            </a:solidFill>
            <a:ln w="9525"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423478F7-DB88-474C-F3B1-CB548943CA56}"/>
                </a:ext>
              </a:extLst>
            </p:cNvPr>
            <p:cNvSpPr/>
            <p:nvPr/>
          </p:nvSpPr>
          <p:spPr>
            <a:xfrm>
              <a:off x="6444709" y="3278581"/>
              <a:ext cx="445903" cy="529209"/>
            </a:xfrm>
            <a:custGeom>
              <a:avLst/>
              <a:gdLst>
                <a:gd name="connsiteX0" fmla="*/ 144247 w 445903"/>
                <a:gd name="connsiteY0" fmla="*/ 147076 h 529209"/>
                <a:gd name="connsiteX1" fmla="*/ 196263 w 445903"/>
                <a:gd name="connsiteY1" fmla="*/ 111700 h 529209"/>
                <a:gd name="connsiteX2" fmla="*/ 259833 w 445903"/>
                <a:gd name="connsiteY2" fmla="*/ 98631 h 529209"/>
                <a:gd name="connsiteX3" fmla="*/ 316516 w 445903"/>
                <a:gd name="connsiteY3" fmla="*/ 109080 h 529209"/>
                <a:gd name="connsiteX4" fmla="*/ 366084 w 445903"/>
                <a:gd name="connsiteY4" fmla="*/ 139732 h 529209"/>
                <a:gd name="connsiteX5" fmla="*/ 397698 w 445903"/>
                <a:gd name="connsiteY5" fmla="*/ 151038 h 529209"/>
                <a:gd name="connsiteX6" fmla="*/ 432264 w 445903"/>
                <a:gd name="connsiteY6" fmla="*/ 136931 h 529209"/>
                <a:gd name="connsiteX7" fmla="*/ 445904 w 445903"/>
                <a:gd name="connsiteY7" fmla="*/ 101556 h 529209"/>
                <a:gd name="connsiteX8" fmla="*/ 429149 w 445903"/>
                <a:gd name="connsiteY8" fmla="*/ 64284 h 529209"/>
                <a:gd name="connsiteX9" fmla="*/ 259833 w 445903"/>
                <a:gd name="connsiteY9" fmla="*/ 0 h 529209"/>
                <a:gd name="connsiteX10" fmla="*/ 76010 w 445903"/>
                <a:gd name="connsiteY10" fmla="*/ 77514 h 529209"/>
                <a:gd name="connsiteX11" fmla="*/ 0 w 445903"/>
                <a:gd name="connsiteY11" fmla="*/ 264605 h 529209"/>
                <a:gd name="connsiteX12" fmla="*/ 76010 w 445903"/>
                <a:gd name="connsiteY12" fmla="*/ 451695 h 529209"/>
                <a:gd name="connsiteX13" fmla="*/ 259833 w 445903"/>
                <a:gd name="connsiteY13" fmla="*/ 529209 h 529209"/>
                <a:gd name="connsiteX14" fmla="*/ 429149 w 445903"/>
                <a:gd name="connsiteY14" fmla="*/ 464915 h 529209"/>
                <a:gd name="connsiteX15" fmla="*/ 444541 w 445903"/>
                <a:gd name="connsiteY15" fmla="*/ 428520 h 529209"/>
                <a:gd name="connsiteX16" fmla="*/ 430892 w 445903"/>
                <a:gd name="connsiteY16" fmla="*/ 393325 h 529209"/>
                <a:gd name="connsiteX17" fmla="*/ 396345 w 445903"/>
                <a:gd name="connsiteY17" fmla="*/ 379390 h 529209"/>
                <a:gd name="connsiteX18" fmla="*/ 365770 w 445903"/>
                <a:gd name="connsiteY18" fmla="*/ 389830 h 529209"/>
                <a:gd name="connsiteX19" fmla="*/ 316535 w 445903"/>
                <a:gd name="connsiteY19" fmla="*/ 420310 h 529209"/>
                <a:gd name="connsiteX20" fmla="*/ 259861 w 445903"/>
                <a:gd name="connsiteY20" fmla="*/ 430416 h 529209"/>
                <a:gd name="connsiteX21" fmla="*/ 196282 w 445903"/>
                <a:gd name="connsiteY21" fmla="*/ 417348 h 529209"/>
                <a:gd name="connsiteX22" fmla="*/ 144266 w 445903"/>
                <a:gd name="connsiteY22" fmla="*/ 381991 h 529209"/>
                <a:gd name="connsiteX23" fmla="*/ 109185 w 445903"/>
                <a:gd name="connsiteY23" fmla="*/ 329384 h 529209"/>
                <a:gd name="connsiteX24" fmla="*/ 96393 w 445903"/>
                <a:gd name="connsiteY24" fmla="*/ 264585 h 529209"/>
                <a:gd name="connsiteX25" fmla="*/ 109185 w 445903"/>
                <a:gd name="connsiteY25" fmla="*/ 199777 h 529209"/>
                <a:gd name="connsiteX26" fmla="*/ 144266 w 445903"/>
                <a:gd name="connsiteY26" fmla="*/ 147171 h 529209"/>
                <a:gd name="connsiteX27" fmla="*/ 144266 w 445903"/>
                <a:gd name="connsiteY27" fmla="*/ 146999 h 529209"/>
                <a:gd name="connsiteX28" fmla="*/ 144247 w 445903"/>
                <a:gd name="connsiteY28" fmla="*/ 147076 h 52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45903" h="529209">
                  <a:moveTo>
                    <a:pt x="144247" y="147076"/>
                  </a:moveTo>
                  <a:cubicBezTo>
                    <a:pt x="159096" y="132093"/>
                    <a:pt x="176394" y="120244"/>
                    <a:pt x="196263" y="111700"/>
                  </a:cubicBezTo>
                  <a:cubicBezTo>
                    <a:pt x="216132" y="102994"/>
                    <a:pt x="237211" y="98631"/>
                    <a:pt x="259833" y="98631"/>
                  </a:cubicBezTo>
                  <a:cubicBezTo>
                    <a:pt x="280226" y="98631"/>
                    <a:pt x="299066" y="102127"/>
                    <a:pt x="316516" y="109080"/>
                  </a:cubicBezTo>
                  <a:cubicBezTo>
                    <a:pt x="333785" y="116043"/>
                    <a:pt x="350387" y="126330"/>
                    <a:pt x="366084" y="139732"/>
                  </a:cubicBezTo>
                  <a:cubicBezTo>
                    <a:pt x="375409" y="147209"/>
                    <a:pt x="385963" y="151038"/>
                    <a:pt x="397698" y="151038"/>
                  </a:cubicBezTo>
                  <a:cubicBezTo>
                    <a:pt x="411699" y="151038"/>
                    <a:pt x="423101" y="146342"/>
                    <a:pt x="432264" y="136931"/>
                  </a:cubicBezTo>
                  <a:cubicBezTo>
                    <a:pt x="441427" y="127511"/>
                    <a:pt x="445904" y="115672"/>
                    <a:pt x="445904" y="101556"/>
                  </a:cubicBezTo>
                  <a:cubicBezTo>
                    <a:pt x="445904" y="87440"/>
                    <a:pt x="440369" y="74371"/>
                    <a:pt x="429149" y="64284"/>
                  </a:cubicBezTo>
                  <a:cubicBezTo>
                    <a:pt x="381457" y="21431"/>
                    <a:pt x="324984" y="0"/>
                    <a:pt x="259833" y="0"/>
                  </a:cubicBezTo>
                  <a:cubicBezTo>
                    <a:pt x="188128" y="0"/>
                    <a:pt x="126816" y="25775"/>
                    <a:pt x="76010" y="77514"/>
                  </a:cubicBezTo>
                  <a:cubicBezTo>
                    <a:pt x="25203" y="129073"/>
                    <a:pt x="0" y="191453"/>
                    <a:pt x="0" y="264605"/>
                  </a:cubicBezTo>
                  <a:cubicBezTo>
                    <a:pt x="0" y="337757"/>
                    <a:pt x="25403" y="399955"/>
                    <a:pt x="76010" y="451695"/>
                  </a:cubicBezTo>
                  <a:cubicBezTo>
                    <a:pt x="126816" y="503253"/>
                    <a:pt x="187976" y="529209"/>
                    <a:pt x="259833" y="529209"/>
                  </a:cubicBezTo>
                  <a:cubicBezTo>
                    <a:pt x="324803" y="529209"/>
                    <a:pt x="381295" y="507797"/>
                    <a:pt x="429149" y="464915"/>
                  </a:cubicBezTo>
                  <a:cubicBezTo>
                    <a:pt x="439341" y="454476"/>
                    <a:pt x="444541" y="442455"/>
                    <a:pt x="444541" y="428520"/>
                  </a:cubicBezTo>
                  <a:cubicBezTo>
                    <a:pt x="444541" y="414585"/>
                    <a:pt x="440036" y="402565"/>
                    <a:pt x="430892" y="393325"/>
                  </a:cubicBezTo>
                  <a:cubicBezTo>
                    <a:pt x="421729" y="384086"/>
                    <a:pt x="410175" y="379390"/>
                    <a:pt x="396345" y="379390"/>
                  </a:cubicBezTo>
                  <a:cubicBezTo>
                    <a:pt x="384610" y="379743"/>
                    <a:pt x="374399" y="383219"/>
                    <a:pt x="365770" y="389830"/>
                  </a:cubicBezTo>
                  <a:cubicBezTo>
                    <a:pt x="350225" y="403412"/>
                    <a:pt x="333985" y="413518"/>
                    <a:pt x="316535" y="420310"/>
                  </a:cubicBezTo>
                  <a:cubicBezTo>
                    <a:pt x="299257" y="427101"/>
                    <a:pt x="280426" y="430416"/>
                    <a:pt x="259861" y="430416"/>
                  </a:cubicBezTo>
                  <a:cubicBezTo>
                    <a:pt x="237230" y="430416"/>
                    <a:pt x="216151" y="426053"/>
                    <a:pt x="196282" y="417348"/>
                  </a:cubicBezTo>
                  <a:cubicBezTo>
                    <a:pt x="176413" y="408642"/>
                    <a:pt x="159134" y="396802"/>
                    <a:pt x="144266" y="381991"/>
                  </a:cubicBezTo>
                  <a:cubicBezTo>
                    <a:pt x="129416" y="367189"/>
                    <a:pt x="117653" y="349425"/>
                    <a:pt x="109185" y="329384"/>
                  </a:cubicBezTo>
                  <a:cubicBezTo>
                    <a:pt x="100717" y="309172"/>
                    <a:pt x="96393" y="287579"/>
                    <a:pt x="96393" y="264585"/>
                  </a:cubicBezTo>
                  <a:cubicBezTo>
                    <a:pt x="96393" y="241583"/>
                    <a:pt x="100717" y="219989"/>
                    <a:pt x="109185" y="199777"/>
                  </a:cubicBezTo>
                  <a:cubicBezTo>
                    <a:pt x="117653" y="179565"/>
                    <a:pt x="129388" y="162154"/>
                    <a:pt x="144266" y="147171"/>
                  </a:cubicBezTo>
                  <a:lnTo>
                    <a:pt x="144266" y="146999"/>
                  </a:lnTo>
                  <a:lnTo>
                    <a:pt x="144247" y="147076"/>
                  </a:lnTo>
                  <a:close/>
                </a:path>
              </a:pathLst>
            </a:custGeom>
            <a:solidFill>
              <a:srgbClr val="1D63ED"/>
            </a:solidFill>
            <a:ln w="9525" cap="flat">
              <a:noFill/>
              <a:prstDash val="solid"/>
              <a:miter/>
            </a:ln>
          </p:spPr>
          <p:txBody>
            <a:bodyPr rtlCol="0" anchor="ctr"/>
            <a:lstStyle/>
            <a:p>
              <a:endParaRPr lang="en-IN"/>
            </a:p>
          </p:txBody>
        </p:sp>
      </p:grpSp>
      <p:sp>
        <p:nvSpPr>
          <p:cNvPr id="19" name="TextBox 18">
            <a:extLst>
              <a:ext uri="{FF2B5EF4-FFF2-40B4-BE49-F238E27FC236}">
                <a16:creationId xmlns:a16="http://schemas.microsoft.com/office/drawing/2014/main" id="{019220F5-AF50-5987-F446-719D7EF35A10}"/>
              </a:ext>
            </a:extLst>
          </p:cNvPr>
          <p:cNvSpPr txBox="1"/>
          <p:nvPr/>
        </p:nvSpPr>
        <p:spPr>
          <a:xfrm>
            <a:off x="687077" y="1159781"/>
            <a:ext cx="6289040" cy="444974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800" dirty="0">
                <a:latin typeface="Aptos" panose="020B0004020202020204" pitchFamily="34" charset="0"/>
              </a:rPr>
              <a:t>Create Docker Images for the Databroker, Training, Prediction and Client Services.</a:t>
            </a:r>
          </a:p>
          <a:p>
            <a:pPr marL="285750" indent="-285750">
              <a:lnSpc>
                <a:spcPct val="200000"/>
              </a:lnSpc>
              <a:buFont typeface="Arial" panose="020B0604020202020204" pitchFamily="34" charset="0"/>
              <a:buChar char="•"/>
            </a:pPr>
            <a:r>
              <a:rPr lang="en-IN" sz="1800" dirty="0">
                <a:latin typeface="Aptos" panose="020B0004020202020204" pitchFamily="34" charset="0"/>
              </a:rPr>
              <a:t>Upload each generated service image to the docker repository.</a:t>
            </a:r>
          </a:p>
          <a:p>
            <a:pPr marL="285750" indent="-285750">
              <a:lnSpc>
                <a:spcPct val="200000"/>
              </a:lnSpc>
              <a:buFont typeface="Arial" panose="020B0604020202020204" pitchFamily="34" charset="0"/>
              <a:buChar char="•"/>
            </a:pPr>
            <a:r>
              <a:rPr lang="en-IN" sz="1800" dirty="0">
                <a:latin typeface="Aptos" panose="020B0004020202020204" pitchFamily="34" charset="0"/>
              </a:rPr>
              <a:t>Use the AI4EXP portal to create the prediction model pipeline and run it locally using Kubernetes.</a:t>
            </a:r>
          </a:p>
          <a:p>
            <a:pPr marL="285750" indent="-285750">
              <a:lnSpc>
                <a:spcPct val="200000"/>
              </a:lnSpc>
              <a:buFont typeface="Arial" panose="020B0604020202020204" pitchFamily="34" charset="0"/>
              <a:buChar char="•"/>
            </a:pPr>
            <a:r>
              <a:rPr lang="en-IN" sz="1800" dirty="0">
                <a:latin typeface="Aptos" panose="020B0004020202020204" pitchFamily="34" charset="0"/>
              </a:rPr>
              <a:t>After successful designer integration, pass the solution.zip from AI4EXP portal to WP3.2 group.</a:t>
            </a:r>
          </a:p>
        </p:txBody>
      </p:sp>
      <p:pic>
        <p:nvPicPr>
          <p:cNvPr id="21" name="Picture 20" descr="Kubernetes logo">
            <a:extLst>
              <a:ext uri="{FF2B5EF4-FFF2-40B4-BE49-F238E27FC236}">
                <a16:creationId xmlns:a16="http://schemas.microsoft.com/office/drawing/2014/main" id="{484F6CE1-3922-D109-65D1-78F31D1FDF18}"/>
              </a:ext>
            </a:extLst>
          </p:cNvPr>
          <p:cNvPicPr>
            <a:picLocks noChangeAspect="1"/>
          </p:cNvPicPr>
          <p:nvPr/>
        </p:nvPicPr>
        <p:blipFill>
          <a:blip r:embed="rId3"/>
          <a:stretch>
            <a:fillRect/>
          </a:stretch>
        </p:blipFill>
        <p:spPr>
          <a:xfrm>
            <a:off x="7655414" y="3069187"/>
            <a:ext cx="4193053" cy="2358592"/>
          </a:xfrm>
          <a:prstGeom prst="rect">
            <a:avLst/>
          </a:prstGeom>
        </p:spPr>
      </p:pic>
    </p:spTree>
    <p:extLst>
      <p:ext uri="{BB962C8B-B14F-4D97-AF65-F5344CB8AC3E}">
        <p14:creationId xmlns:p14="http://schemas.microsoft.com/office/powerpoint/2010/main" val="986802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7D6D64-7194-34BE-95D2-3C2DA5C042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13</a:t>
            </a:fld>
            <a:endParaRPr lang="pt-PT"/>
          </a:p>
        </p:txBody>
      </p:sp>
      <p:sp>
        <p:nvSpPr>
          <p:cNvPr id="6" name="TextBox 5">
            <a:extLst>
              <a:ext uri="{FF2B5EF4-FFF2-40B4-BE49-F238E27FC236}">
                <a16:creationId xmlns:a16="http://schemas.microsoft.com/office/drawing/2014/main" id="{F1094A28-D847-936B-CCC3-B379EB316CF0}"/>
              </a:ext>
            </a:extLst>
          </p:cNvPr>
          <p:cNvSpPr txBox="1"/>
          <p:nvPr/>
        </p:nvSpPr>
        <p:spPr>
          <a:xfrm>
            <a:off x="3924301" y="2608393"/>
            <a:ext cx="5157354" cy="1015663"/>
          </a:xfrm>
          <a:prstGeom prst="rect">
            <a:avLst/>
          </a:prstGeom>
          <a:noFill/>
        </p:spPr>
        <p:txBody>
          <a:bodyPr wrap="square" rtlCol="0">
            <a:spAutoFit/>
          </a:bodyPr>
          <a:lstStyle/>
          <a:p>
            <a:r>
              <a:rPr lang="en-US" sz="6000" b="1" dirty="0">
                <a:solidFill>
                  <a:schemeClr val="bg1"/>
                </a:solidFill>
                <a:latin typeface="Crimson Pro Semi Bold" pitchFamily="34" charset="0"/>
                <a:ea typeface="Crimson Pro Semi Bold" pitchFamily="34" charset="-122"/>
                <a:cs typeface="Crimson Pro Semi Bold" pitchFamily="34" charset="-120"/>
              </a:rPr>
              <a:t>THANK YOU</a:t>
            </a:r>
            <a:endParaRPr lang="en-US" sz="6000" dirty="0">
              <a:solidFill>
                <a:schemeClr val="bg1"/>
              </a:solidFill>
            </a:endParaRPr>
          </a:p>
        </p:txBody>
      </p:sp>
    </p:spTree>
    <p:extLst>
      <p:ext uri="{BB962C8B-B14F-4D97-AF65-F5344CB8AC3E}">
        <p14:creationId xmlns:p14="http://schemas.microsoft.com/office/powerpoint/2010/main" val="54454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DEA26AC1-E704-9415-2436-10F51051D46C}"/>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84D0958-17FF-3D26-28D4-7DFD7F9B5446}"/>
              </a:ext>
            </a:extLst>
          </p:cNvPr>
          <p:cNvGraphicFramePr>
            <a:graphicFrameLocks noGrp="1"/>
          </p:cNvGraphicFramePr>
          <p:nvPr>
            <p:extLst>
              <p:ext uri="{D42A27DB-BD31-4B8C-83A1-F6EECF244321}">
                <p14:modId xmlns:p14="http://schemas.microsoft.com/office/powerpoint/2010/main" val="3223328276"/>
              </p:ext>
            </p:extLst>
          </p:nvPr>
        </p:nvGraphicFramePr>
        <p:xfrm>
          <a:off x="2965348" y="3075962"/>
          <a:ext cx="6261304" cy="2572485"/>
        </p:xfrm>
        <a:graphic>
          <a:graphicData uri="http://schemas.openxmlformats.org/drawingml/2006/table">
            <a:tbl>
              <a:tblPr firstRow="1" bandRow="1">
                <a:tableStyleId>{D27102A9-8310-4765-A935-A1911B00CA55}</a:tableStyleId>
              </a:tblPr>
              <a:tblGrid>
                <a:gridCol w="3238682">
                  <a:extLst>
                    <a:ext uri="{9D8B030D-6E8A-4147-A177-3AD203B41FA5}">
                      <a16:colId xmlns:a16="http://schemas.microsoft.com/office/drawing/2014/main" val="3966315573"/>
                    </a:ext>
                  </a:extLst>
                </a:gridCol>
                <a:gridCol w="3022622">
                  <a:extLst>
                    <a:ext uri="{9D8B030D-6E8A-4147-A177-3AD203B41FA5}">
                      <a16:colId xmlns:a16="http://schemas.microsoft.com/office/drawing/2014/main" val="2489533462"/>
                    </a:ext>
                  </a:extLst>
                </a:gridCol>
              </a:tblGrid>
              <a:tr h="392049">
                <a:tc>
                  <a:txBody>
                    <a:bodyPr/>
                    <a:lstStyle/>
                    <a:p>
                      <a:pPr algn="ctr"/>
                      <a:r>
                        <a:rPr lang="en-IN" sz="1800" dirty="0">
                          <a:solidFill>
                            <a:schemeClr val="bg1"/>
                          </a:solidFill>
                        </a:rPr>
                        <a:t>NAME</a:t>
                      </a:r>
                    </a:p>
                  </a:txBody>
                  <a:tcPr/>
                </a:tc>
                <a:tc>
                  <a:txBody>
                    <a:bodyPr/>
                    <a:lstStyle/>
                    <a:p>
                      <a:pPr algn="ctr"/>
                      <a:r>
                        <a:rPr lang="en-IN" sz="1800" spc="300">
                          <a:solidFill>
                            <a:schemeClr val="bg1"/>
                          </a:solidFill>
                        </a:rPr>
                        <a:t>STUDENT ID</a:t>
                      </a:r>
                    </a:p>
                  </a:txBody>
                  <a:tcPr/>
                </a:tc>
                <a:extLst>
                  <a:ext uri="{0D108BD9-81ED-4DB2-BD59-A6C34878D82A}">
                    <a16:rowId xmlns:a16="http://schemas.microsoft.com/office/drawing/2014/main" val="1104776565"/>
                  </a:ext>
                </a:extLst>
              </a:tr>
              <a:tr h="392049">
                <a:tc>
                  <a:txBody>
                    <a:bodyPr/>
                    <a:lstStyle/>
                    <a:p>
                      <a:pPr algn="l"/>
                      <a:r>
                        <a:rPr lang="en-IN" sz="1600" dirty="0">
                          <a:solidFill>
                            <a:schemeClr val="bg1"/>
                          </a:solidFill>
                        </a:rPr>
                        <a:t>ADITYA PATIL</a:t>
                      </a:r>
                    </a:p>
                  </a:txBody>
                  <a:tcPr/>
                </a:tc>
                <a:tc>
                  <a:txBody>
                    <a:bodyPr/>
                    <a:lstStyle/>
                    <a:p>
                      <a:pPr algn="r"/>
                      <a:r>
                        <a:rPr lang="en-IN" sz="1600" dirty="0">
                          <a:solidFill>
                            <a:schemeClr val="bg1"/>
                          </a:solidFill>
                        </a:rPr>
                        <a:t>24251329</a:t>
                      </a:r>
                    </a:p>
                  </a:txBody>
                  <a:tcPr/>
                </a:tc>
                <a:extLst>
                  <a:ext uri="{0D108BD9-81ED-4DB2-BD59-A6C34878D82A}">
                    <a16:rowId xmlns:a16="http://schemas.microsoft.com/office/drawing/2014/main" val="1038252697"/>
                  </a:ext>
                </a:extLst>
              </a:tr>
              <a:tr h="392049">
                <a:tc>
                  <a:txBody>
                    <a:bodyPr/>
                    <a:lstStyle/>
                    <a:p>
                      <a:pPr algn="l"/>
                      <a:r>
                        <a:rPr lang="en-IN" sz="1600" dirty="0">
                          <a:solidFill>
                            <a:schemeClr val="bg1"/>
                          </a:solidFill>
                        </a:rPr>
                        <a:t>ANAND GOVINDRAJAN</a:t>
                      </a:r>
                    </a:p>
                  </a:txBody>
                  <a:tcPr/>
                </a:tc>
                <a:tc>
                  <a:txBody>
                    <a:bodyPr/>
                    <a:lstStyle/>
                    <a:p>
                      <a:pPr algn="r"/>
                      <a:r>
                        <a:rPr lang="en-IN" sz="1600" dirty="0">
                          <a:solidFill>
                            <a:schemeClr val="bg1"/>
                          </a:solidFill>
                        </a:rPr>
                        <a:t>24251961</a:t>
                      </a:r>
                    </a:p>
                  </a:txBody>
                  <a:tcPr/>
                </a:tc>
                <a:extLst>
                  <a:ext uri="{0D108BD9-81ED-4DB2-BD59-A6C34878D82A}">
                    <a16:rowId xmlns:a16="http://schemas.microsoft.com/office/drawing/2014/main" val="379395602"/>
                  </a:ext>
                </a:extLst>
              </a:tr>
              <a:tr h="612240">
                <a:tc>
                  <a:txBody>
                    <a:bodyPr/>
                    <a:lstStyle/>
                    <a:p>
                      <a:pPr algn="l"/>
                      <a:r>
                        <a:rPr lang="en-IN" sz="1600" dirty="0">
                          <a:solidFill>
                            <a:schemeClr val="bg1"/>
                          </a:solidFill>
                        </a:rPr>
                        <a:t>RAM KUMAR  MALAIYAPPAN</a:t>
                      </a:r>
                    </a:p>
                  </a:txBody>
                  <a:tcPr/>
                </a:tc>
                <a:tc>
                  <a:txBody>
                    <a:bodyPr/>
                    <a:lstStyle/>
                    <a:p>
                      <a:pPr algn="r"/>
                      <a:r>
                        <a:rPr lang="en-IN" sz="1600" dirty="0">
                          <a:solidFill>
                            <a:schemeClr val="bg1"/>
                          </a:solidFill>
                        </a:rPr>
                        <a:t>24250055</a:t>
                      </a:r>
                    </a:p>
                  </a:txBody>
                  <a:tcPr/>
                </a:tc>
                <a:extLst>
                  <a:ext uri="{0D108BD9-81ED-4DB2-BD59-A6C34878D82A}">
                    <a16:rowId xmlns:a16="http://schemas.microsoft.com/office/drawing/2014/main" val="3585455154"/>
                  </a:ext>
                </a:extLst>
              </a:tr>
              <a:tr h="392049">
                <a:tc>
                  <a:txBody>
                    <a:bodyPr/>
                    <a:lstStyle/>
                    <a:p>
                      <a:pPr algn="l"/>
                      <a:r>
                        <a:rPr lang="en-IN" sz="1600" dirty="0">
                          <a:solidFill>
                            <a:schemeClr val="bg1"/>
                          </a:solidFill>
                        </a:rPr>
                        <a:t>SATHWIK DHARANIKOTA</a:t>
                      </a:r>
                    </a:p>
                  </a:txBody>
                  <a:tcPr/>
                </a:tc>
                <a:tc>
                  <a:txBody>
                    <a:bodyPr/>
                    <a:lstStyle/>
                    <a:p>
                      <a:pPr algn="r"/>
                      <a:r>
                        <a:rPr lang="en-IN" sz="1600">
                          <a:solidFill>
                            <a:schemeClr val="bg1"/>
                          </a:solidFill>
                        </a:rPr>
                        <a:t>24251187</a:t>
                      </a:r>
                    </a:p>
                  </a:txBody>
                  <a:tcPr/>
                </a:tc>
                <a:extLst>
                  <a:ext uri="{0D108BD9-81ED-4DB2-BD59-A6C34878D82A}">
                    <a16:rowId xmlns:a16="http://schemas.microsoft.com/office/drawing/2014/main" val="4278722080"/>
                  </a:ext>
                </a:extLst>
              </a:tr>
              <a:tr h="392049">
                <a:tc>
                  <a:txBody>
                    <a:bodyPr/>
                    <a:lstStyle/>
                    <a:p>
                      <a:pPr algn="l"/>
                      <a:r>
                        <a:rPr lang="en-IN" sz="1600" dirty="0">
                          <a:solidFill>
                            <a:schemeClr val="bg1"/>
                          </a:solidFill>
                        </a:rPr>
                        <a:t>SAURABH SAINDHANE</a:t>
                      </a:r>
                    </a:p>
                  </a:txBody>
                  <a:tcPr/>
                </a:tc>
                <a:tc>
                  <a:txBody>
                    <a:bodyPr/>
                    <a:lstStyle/>
                    <a:p>
                      <a:pPr algn="r"/>
                      <a:r>
                        <a:rPr lang="en-IN" sz="1600" dirty="0">
                          <a:solidFill>
                            <a:schemeClr val="bg1"/>
                          </a:solidFill>
                        </a:rPr>
                        <a:t>24253166</a:t>
                      </a:r>
                    </a:p>
                  </a:txBody>
                  <a:tcPr/>
                </a:tc>
                <a:extLst>
                  <a:ext uri="{0D108BD9-81ED-4DB2-BD59-A6C34878D82A}">
                    <a16:rowId xmlns:a16="http://schemas.microsoft.com/office/drawing/2014/main" val="1271004753"/>
                  </a:ext>
                </a:extLst>
              </a:tr>
            </a:tbl>
          </a:graphicData>
        </a:graphic>
      </p:graphicFrame>
    </p:spTree>
    <p:extLst>
      <p:ext uri="{BB962C8B-B14F-4D97-AF65-F5344CB8AC3E}">
        <p14:creationId xmlns:p14="http://schemas.microsoft.com/office/powerpoint/2010/main" val="3063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0E7E28-51CC-1F92-0C06-0610A15D00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3</a:t>
            </a:fld>
            <a:endParaRPr lang="pt-PT"/>
          </a:p>
        </p:txBody>
      </p:sp>
      <p:sp>
        <p:nvSpPr>
          <p:cNvPr id="5" name="Text 0">
            <a:extLst>
              <a:ext uri="{FF2B5EF4-FFF2-40B4-BE49-F238E27FC236}">
                <a16:creationId xmlns:a16="http://schemas.microsoft.com/office/drawing/2014/main" id="{8A56F689-00CB-4683-5D12-CCC3F5CDAC63}"/>
              </a:ext>
            </a:extLst>
          </p:cNvPr>
          <p:cNvSpPr>
            <a:spLocks noGrp="1"/>
          </p:cNvSpPr>
          <p:nvPr>
            <p:ph type="title"/>
          </p:nvPr>
        </p:nvSpPr>
        <p:spPr>
          <a:xfrm>
            <a:off x="452586" y="522611"/>
            <a:ext cx="11236200" cy="875700"/>
          </a:xfrm>
          <a:prstGeom prst="rect">
            <a:avLst/>
          </a:prstGeom>
          <a:noFill/>
          <a:ln/>
        </p:spPr>
        <p:txBody>
          <a:bodyPr wrap="none" lIns="0" tIns="0" rIns="0" bIns="0" rtlCol="0" anchor="t"/>
          <a:lstStyle/>
          <a:p>
            <a:pPr marL="0" indent="0" algn="l">
              <a:lnSpc>
                <a:spcPts val="3900"/>
              </a:lnSpc>
              <a:buNone/>
            </a:pPr>
            <a:r>
              <a:rPr lang="en-US" sz="3100" b="1" dirty="0">
                <a:solidFill>
                  <a:schemeClr val="accent1"/>
                </a:solidFill>
                <a:latin typeface="Aptos Black" panose="020F0502020204030204" pitchFamily="34" charset="0"/>
                <a:ea typeface="Crimson Pro Semi Bold" pitchFamily="34" charset="-122"/>
                <a:cs typeface="Crimson Pro Semi Bold" pitchFamily="34" charset="-120"/>
              </a:rPr>
              <a:t>The Project</a:t>
            </a:r>
            <a:endParaRPr lang="en-US" sz="3100" dirty="0">
              <a:solidFill>
                <a:schemeClr val="accent1"/>
              </a:solidFill>
              <a:latin typeface="Aptos Black" panose="020F0502020204030204" pitchFamily="34" charset="0"/>
            </a:endParaRPr>
          </a:p>
        </p:txBody>
      </p:sp>
      <p:sp>
        <p:nvSpPr>
          <p:cNvPr id="12" name="Text 6">
            <a:extLst>
              <a:ext uri="{FF2B5EF4-FFF2-40B4-BE49-F238E27FC236}">
                <a16:creationId xmlns:a16="http://schemas.microsoft.com/office/drawing/2014/main" id="{FC8DB9F1-2E85-728E-C045-B952568BE9D5}"/>
              </a:ext>
            </a:extLst>
          </p:cNvPr>
          <p:cNvSpPr/>
          <p:nvPr/>
        </p:nvSpPr>
        <p:spPr>
          <a:xfrm>
            <a:off x="7786089" y="1298834"/>
            <a:ext cx="4088963" cy="762238"/>
          </a:xfrm>
          <a:prstGeom prst="rect">
            <a:avLst/>
          </a:prstGeom>
          <a:noFill/>
          <a:ln/>
        </p:spPr>
        <p:txBody>
          <a:bodyPr wrap="square" lIns="0" tIns="0" rIns="0" bIns="0" rtlCol="0" anchor="t"/>
          <a:lstStyle/>
          <a:p>
            <a:pPr marL="342900" indent="-342900" algn="l">
              <a:lnSpc>
                <a:spcPts val="2000"/>
              </a:lnSpc>
              <a:buSzPct val="100000"/>
              <a:buChar char="•"/>
            </a:pPr>
            <a:endParaRPr lang="en-US" sz="1250" dirty="0"/>
          </a:p>
        </p:txBody>
      </p:sp>
      <p:sp>
        <p:nvSpPr>
          <p:cNvPr id="20" name="Text 1">
            <a:extLst>
              <a:ext uri="{FF2B5EF4-FFF2-40B4-BE49-F238E27FC236}">
                <a16:creationId xmlns:a16="http://schemas.microsoft.com/office/drawing/2014/main" id="{9457B0AA-A5F7-ED59-2F4D-C5CA5DC5E927}"/>
              </a:ext>
            </a:extLst>
          </p:cNvPr>
          <p:cNvSpPr/>
          <p:nvPr/>
        </p:nvSpPr>
        <p:spPr>
          <a:xfrm>
            <a:off x="503214" y="960461"/>
            <a:ext cx="1984653" cy="248007"/>
          </a:xfrm>
          <a:prstGeom prst="rect">
            <a:avLst/>
          </a:prstGeom>
          <a:noFill/>
          <a:ln/>
        </p:spPr>
        <p:txBody>
          <a:bodyPr wrap="none" lIns="0" tIns="0" rIns="0" bIns="0" rtlCol="0" anchor="t"/>
          <a:lstStyle/>
          <a:p>
            <a:pPr marL="0" indent="0" algn="l">
              <a:lnSpc>
                <a:spcPts val="1950"/>
              </a:lnSpc>
              <a:buNone/>
            </a:pPr>
            <a:endParaRPr lang="en-US" sz="1550" b="1" dirty="0"/>
          </a:p>
        </p:txBody>
      </p:sp>
      <p:sp>
        <p:nvSpPr>
          <p:cNvPr id="2" name="TextBox 1">
            <a:extLst>
              <a:ext uri="{FF2B5EF4-FFF2-40B4-BE49-F238E27FC236}">
                <a16:creationId xmlns:a16="http://schemas.microsoft.com/office/drawing/2014/main" id="{5879FDF0-780C-6138-09BC-3EFB2828CB66}"/>
              </a:ext>
            </a:extLst>
          </p:cNvPr>
          <p:cNvSpPr txBox="1"/>
          <p:nvPr/>
        </p:nvSpPr>
        <p:spPr>
          <a:xfrm>
            <a:off x="405992" y="987172"/>
            <a:ext cx="6289040" cy="50012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800" dirty="0">
                <a:latin typeface="Aptos" panose="020B0004020202020204" pitchFamily="34" charset="0"/>
              </a:rPr>
              <a:t>The aim of this project is to use the AI4EXP platform to create an AI Pipeline that can be modular and easy-to-use.</a:t>
            </a:r>
          </a:p>
          <a:p>
            <a:pPr marL="285750" indent="-285750">
              <a:lnSpc>
                <a:spcPct val="200000"/>
              </a:lnSpc>
              <a:buFont typeface="Arial" panose="020B0604020202020204" pitchFamily="34" charset="0"/>
              <a:buChar char="•"/>
            </a:pPr>
            <a:r>
              <a:rPr lang="en-IN" sz="1800" dirty="0">
                <a:latin typeface="Aptos" panose="020B0004020202020204" pitchFamily="34" charset="0"/>
              </a:rPr>
              <a:t>Create documentation on the on-boarding process for the AI4EXP portal.</a:t>
            </a:r>
          </a:p>
          <a:p>
            <a:pPr marL="285750" indent="-285750">
              <a:lnSpc>
                <a:spcPct val="200000"/>
              </a:lnSpc>
              <a:buFont typeface="Arial" panose="020B0604020202020204" pitchFamily="34" charset="0"/>
              <a:buChar char="•"/>
            </a:pPr>
            <a:r>
              <a:rPr lang="en-IN" sz="1800" dirty="0">
                <a:latin typeface="Aptos" panose="020B0004020202020204" pitchFamily="34" charset="0"/>
              </a:rPr>
              <a:t>Understand the </a:t>
            </a:r>
            <a:r>
              <a:rPr lang="en-IN" sz="1800" dirty="0" err="1">
                <a:latin typeface="Aptos" panose="020B0004020202020204" pitchFamily="34" charset="0"/>
              </a:rPr>
              <a:t>gRPC</a:t>
            </a:r>
            <a:r>
              <a:rPr lang="en-IN" sz="1800" dirty="0">
                <a:latin typeface="Aptos" panose="020B0004020202020204" pitchFamily="34" charset="0"/>
              </a:rPr>
              <a:t> communication protocol to setup modules for AI4EXP portal.</a:t>
            </a:r>
          </a:p>
          <a:p>
            <a:pPr marL="285750" indent="-285750">
              <a:lnSpc>
                <a:spcPct val="200000"/>
              </a:lnSpc>
              <a:buFont typeface="Arial" panose="020B0604020202020204" pitchFamily="34" charset="0"/>
              <a:buChar char="•"/>
            </a:pPr>
            <a:r>
              <a:rPr lang="en-IN" sz="1800" dirty="0">
                <a:latin typeface="Aptos" panose="020B0004020202020204" pitchFamily="34" charset="0"/>
              </a:rPr>
              <a:t>Create a machine learning model to predict the energy consumption of a building.</a:t>
            </a:r>
          </a:p>
          <a:p>
            <a:pPr marL="285750" indent="-285750">
              <a:lnSpc>
                <a:spcPct val="200000"/>
              </a:lnSpc>
              <a:buFont typeface="Arial" panose="020B0604020202020204" pitchFamily="34" charset="0"/>
              <a:buChar char="•"/>
            </a:pPr>
            <a:r>
              <a:rPr lang="en-IN" sz="1800" dirty="0">
                <a:latin typeface="Aptos" panose="020B0004020202020204" pitchFamily="34" charset="0"/>
              </a:rPr>
              <a:t>Build docker images to containerize the developed model</a:t>
            </a:r>
            <a:endParaRPr lang="en-IN" dirty="0"/>
          </a:p>
        </p:txBody>
      </p:sp>
      <p:pic>
        <p:nvPicPr>
          <p:cNvPr id="11" name="Graphic 10">
            <a:extLst>
              <a:ext uri="{FF2B5EF4-FFF2-40B4-BE49-F238E27FC236}">
                <a16:creationId xmlns:a16="http://schemas.microsoft.com/office/drawing/2014/main" id="{748D49C3-BC37-90D5-E126-7CF580BDC7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65429" y="1093025"/>
            <a:ext cx="2392363" cy="1188752"/>
          </a:xfrm>
          <a:prstGeom prst="rect">
            <a:avLst/>
          </a:prstGeom>
        </p:spPr>
      </p:pic>
      <p:pic>
        <p:nvPicPr>
          <p:cNvPr id="16" name="Picture 15" descr="A white text on a black background&#10;&#10;AI-generated content may be incorrect.">
            <a:extLst>
              <a:ext uri="{FF2B5EF4-FFF2-40B4-BE49-F238E27FC236}">
                <a16:creationId xmlns:a16="http://schemas.microsoft.com/office/drawing/2014/main" id="{48BAE3CB-A70B-1B1A-6387-DDB606FD7BED}"/>
              </a:ext>
            </a:extLst>
          </p:cNvPr>
          <p:cNvPicPr>
            <a:picLocks noChangeAspect="1"/>
          </p:cNvPicPr>
          <p:nvPr/>
        </p:nvPicPr>
        <p:blipFill>
          <a:blip r:embed="rId4">
            <a:duotone>
              <a:prstClr val="black"/>
              <a:schemeClr val="accent1">
                <a:tint val="45000"/>
                <a:satMod val="400000"/>
              </a:schemeClr>
            </a:duotone>
          </a:blip>
          <a:stretch>
            <a:fillRect/>
          </a:stretch>
        </p:blipFill>
        <p:spPr>
          <a:xfrm>
            <a:off x="8528090" y="3005100"/>
            <a:ext cx="2681482" cy="1171797"/>
          </a:xfrm>
          <a:prstGeom prst="rect">
            <a:avLst/>
          </a:prstGeom>
        </p:spPr>
      </p:pic>
      <p:grpSp>
        <p:nvGrpSpPr>
          <p:cNvPr id="23" name="Graphic 17">
            <a:extLst>
              <a:ext uri="{FF2B5EF4-FFF2-40B4-BE49-F238E27FC236}">
                <a16:creationId xmlns:a16="http://schemas.microsoft.com/office/drawing/2014/main" id="{B986594D-E3F6-9C75-FE3D-4D8DBA05A3E1}"/>
              </a:ext>
            </a:extLst>
          </p:cNvPr>
          <p:cNvGrpSpPr/>
          <p:nvPr/>
        </p:nvGrpSpPr>
        <p:grpSpPr>
          <a:xfrm>
            <a:off x="7997805" y="4899015"/>
            <a:ext cx="3690981" cy="835551"/>
            <a:chOff x="5359028" y="2530678"/>
            <a:chExt cx="4628355" cy="1047750"/>
          </a:xfrm>
          <a:solidFill>
            <a:srgbClr val="1D63ED"/>
          </a:solidFill>
        </p:grpSpPr>
        <p:sp>
          <p:nvSpPr>
            <p:cNvPr id="24" name="Freeform: Shape 23">
              <a:extLst>
                <a:ext uri="{FF2B5EF4-FFF2-40B4-BE49-F238E27FC236}">
                  <a16:creationId xmlns:a16="http://schemas.microsoft.com/office/drawing/2014/main" id="{9784D769-050C-0817-1017-E188743E8DF2}"/>
                </a:ext>
              </a:extLst>
            </p:cNvPr>
            <p:cNvSpPr/>
            <p:nvPr/>
          </p:nvSpPr>
          <p:spPr>
            <a:xfrm>
              <a:off x="5359028" y="2530678"/>
              <a:ext cx="1333591" cy="1047750"/>
            </a:xfrm>
            <a:custGeom>
              <a:avLst/>
              <a:gdLst>
                <a:gd name="connsiteX0" fmla="*/ 1311894 w 1333591"/>
                <a:gd name="connsiteY0" fmla="*/ 430482 h 1047750"/>
                <a:gd name="connsiteX1" fmla="*/ 1130842 w 1333591"/>
                <a:gd name="connsiteY1" fmla="*/ 415966 h 1047750"/>
                <a:gd name="connsiteX2" fmla="*/ 1036707 w 1333591"/>
                <a:gd name="connsiteY2" fmla="*/ 256318 h 1047750"/>
                <a:gd name="connsiteX3" fmla="*/ 1014999 w 1333591"/>
                <a:gd name="connsiteY3" fmla="*/ 241811 h 1047750"/>
                <a:gd name="connsiteX4" fmla="*/ 1000521 w 1333591"/>
                <a:gd name="connsiteY4" fmla="*/ 263585 h 1047750"/>
                <a:gd name="connsiteX5" fmla="*/ 964307 w 1333591"/>
                <a:gd name="connsiteY5" fmla="*/ 415966 h 1047750"/>
                <a:gd name="connsiteX6" fmla="*/ 1000521 w 1333591"/>
                <a:gd name="connsiteY6" fmla="*/ 510302 h 1047750"/>
                <a:gd name="connsiteX7" fmla="*/ 512451 w 1333591"/>
                <a:gd name="connsiteY7" fmla="*/ 546583 h 1047750"/>
                <a:gd name="connsiteX8" fmla="*/ 113 w 1333591"/>
                <a:gd name="connsiteY8" fmla="*/ 546583 h 1047750"/>
                <a:gd name="connsiteX9" fmla="*/ 102319 w 1333591"/>
                <a:gd name="connsiteY9" fmla="*/ 881444 h 1047750"/>
                <a:gd name="connsiteX10" fmla="*/ 135594 w 1333591"/>
                <a:gd name="connsiteY10" fmla="*/ 918848 h 1047750"/>
                <a:gd name="connsiteX11" fmla="*/ 491077 w 1333591"/>
                <a:gd name="connsiteY11" fmla="*/ 1047750 h 1047750"/>
                <a:gd name="connsiteX12" fmla="*/ 1101877 w 1333591"/>
                <a:gd name="connsiteY12" fmla="*/ 575624 h 1047750"/>
                <a:gd name="connsiteX13" fmla="*/ 1319114 w 1333591"/>
                <a:gd name="connsiteY13" fmla="*/ 474021 h 1047750"/>
                <a:gd name="connsiteX14" fmla="*/ 1333592 w 1333591"/>
                <a:gd name="connsiteY14" fmla="*/ 445008 h 1047750"/>
                <a:gd name="connsiteX15" fmla="*/ 1311894 w 1333591"/>
                <a:gd name="connsiteY15" fmla="*/ 430501 h 1047750"/>
                <a:gd name="connsiteX16" fmla="*/ 1311894 w 1333591"/>
                <a:gd name="connsiteY16" fmla="*/ 430482 h 1047750"/>
                <a:gd name="connsiteX17" fmla="*/ 334476 w 1333591"/>
                <a:gd name="connsiteY17" fmla="*/ 362274 h 1047750"/>
                <a:gd name="connsiteX18" fmla="*/ 190411 w 1333591"/>
                <a:gd name="connsiteY18" fmla="*/ 362274 h 1047750"/>
                <a:gd name="connsiteX19" fmla="*/ 190411 w 1333591"/>
                <a:gd name="connsiteY19" fmla="*/ 505682 h 1047750"/>
                <a:gd name="connsiteX20" fmla="*/ 334476 w 1333591"/>
                <a:gd name="connsiteY20" fmla="*/ 505682 h 1047750"/>
                <a:gd name="connsiteX21" fmla="*/ 334476 w 1333591"/>
                <a:gd name="connsiteY21" fmla="*/ 362274 h 1047750"/>
                <a:gd name="connsiteX22" fmla="*/ 520585 w 1333591"/>
                <a:gd name="connsiteY22" fmla="*/ 362274 h 1047750"/>
                <a:gd name="connsiteX23" fmla="*/ 376519 w 1333591"/>
                <a:gd name="connsiteY23" fmla="*/ 362274 h 1047750"/>
                <a:gd name="connsiteX24" fmla="*/ 376519 w 1333591"/>
                <a:gd name="connsiteY24" fmla="*/ 505682 h 1047750"/>
                <a:gd name="connsiteX25" fmla="*/ 520585 w 1333591"/>
                <a:gd name="connsiteY25" fmla="*/ 505682 h 1047750"/>
                <a:gd name="connsiteX26" fmla="*/ 520585 w 1333591"/>
                <a:gd name="connsiteY26" fmla="*/ 362274 h 1047750"/>
                <a:gd name="connsiteX27" fmla="*/ 706713 w 1333591"/>
                <a:gd name="connsiteY27" fmla="*/ 362274 h 1047750"/>
                <a:gd name="connsiteX28" fmla="*/ 562648 w 1333591"/>
                <a:gd name="connsiteY28" fmla="*/ 362274 h 1047750"/>
                <a:gd name="connsiteX29" fmla="*/ 562648 w 1333591"/>
                <a:gd name="connsiteY29" fmla="*/ 505682 h 1047750"/>
                <a:gd name="connsiteX30" fmla="*/ 706713 w 1333591"/>
                <a:gd name="connsiteY30" fmla="*/ 505682 h 1047750"/>
                <a:gd name="connsiteX31" fmla="*/ 706713 w 1333591"/>
                <a:gd name="connsiteY31" fmla="*/ 362274 h 1047750"/>
                <a:gd name="connsiteX32" fmla="*/ 892841 w 1333591"/>
                <a:gd name="connsiteY32" fmla="*/ 362274 h 1047750"/>
                <a:gd name="connsiteX33" fmla="*/ 748776 w 1333591"/>
                <a:gd name="connsiteY33" fmla="*/ 362274 h 1047750"/>
                <a:gd name="connsiteX34" fmla="*/ 748776 w 1333591"/>
                <a:gd name="connsiteY34" fmla="*/ 505682 h 1047750"/>
                <a:gd name="connsiteX35" fmla="*/ 892841 w 1333591"/>
                <a:gd name="connsiteY35" fmla="*/ 505682 h 1047750"/>
                <a:gd name="connsiteX36" fmla="*/ 892841 w 1333591"/>
                <a:gd name="connsiteY36" fmla="*/ 362274 h 1047750"/>
                <a:gd name="connsiteX37" fmla="*/ 148348 w 1333591"/>
                <a:gd name="connsiteY37" fmla="*/ 362274 h 1047750"/>
                <a:gd name="connsiteX38" fmla="*/ 4278 w 1333591"/>
                <a:gd name="connsiteY38" fmla="*/ 362274 h 1047750"/>
                <a:gd name="connsiteX39" fmla="*/ 4278 w 1333591"/>
                <a:gd name="connsiteY39" fmla="*/ 505682 h 1047750"/>
                <a:gd name="connsiteX40" fmla="*/ 148348 w 1333591"/>
                <a:gd name="connsiteY40" fmla="*/ 505682 h 1047750"/>
                <a:gd name="connsiteX41" fmla="*/ 148348 w 1333591"/>
                <a:gd name="connsiteY41" fmla="*/ 362274 h 1047750"/>
                <a:gd name="connsiteX42" fmla="*/ 334476 w 1333591"/>
                <a:gd name="connsiteY42" fmla="*/ 181147 h 1047750"/>
                <a:gd name="connsiteX43" fmla="*/ 190411 w 1333591"/>
                <a:gd name="connsiteY43" fmla="*/ 181147 h 1047750"/>
                <a:gd name="connsiteX44" fmla="*/ 190411 w 1333591"/>
                <a:gd name="connsiteY44" fmla="*/ 324555 h 1047750"/>
                <a:gd name="connsiteX45" fmla="*/ 334476 w 1333591"/>
                <a:gd name="connsiteY45" fmla="*/ 324555 h 1047750"/>
                <a:gd name="connsiteX46" fmla="*/ 334476 w 1333591"/>
                <a:gd name="connsiteY46" fmla="*/ 181147 h 1047750"/>
                <a:gd name="connsiteX47" fmla="*/ 520585 w 1333591"/>
                <a:gd name="connsiteY47" fmla="*/ 181147 h 1047750"/>
                <a:gd name="connsiteX48" fmla="*/ 376519 w 1333591"/>
                <a:gd name="connsiteY48" fmla="*/ 181147 h 1047750"/>
                <a:gd name="connsiteX49" fmla="*/ 376519 w 1333591"/>
                <a:gd name="connsiteY49" fmla="*/ 324555 h 1047750"/>
                <a:gd name="connsiteX50" fmla="*/ 520585 w 1333591"/>
                <a:gd name="connsiteY50" fmla="*/ 324555 h 1047750"/>
                <a:gd name="connsiteX51" fmla="*/ 520585 w 1333591"/>
                <a:gd name="connsiteY51" fmla="*/ 181147 h 1047750"/>
                <a:gd name="connsiteX52" fmla="*/ 706713 w 1333591"/>
                <a:gd name="connsiteY52" fmla="*/ 181147 h 1047750"/>
                <a:gd name="connsiteX53" fmla="*/ 562648 w 1333591"/>
                <a:gd name="connsiteY53" fmla="*/ 181147 h 1047750"/>
                <a:gd name="connsiteX54" fmla="*/ 562648 w 1333591"/>
                <a:gd name="connsiteY54" fmla="*/ 324555 h 1047750"/>
                <a:gd name="connsiteX55" fmla="*/ 706713 w 1333591"/>
                <a:gd name="connsiteY55" fmla="*/ 324555 h 1047750"/>
                <a:gd name="connsiteX56" fmla="*/ 706713 w 1333591"/>
                <a:gd name="connsiteY56" fmla="*/ 181147 h 1047750"/>
                <a:gd name="connsiteX57" fmla="*/ 706713 w 1333591"/>
                <a:gd name="connsiteY57" fmla="*/ 0 h 1047750"/>
                <a:gd name="connsiteX58" fmla="*/ 562648 w 1333591"/>
                <a:gd name="connsiteY58" fmla="*/ 0 h 1047750"/>
                <a:gd name="connsiteX59" fmla="*/ 562648 w 1333591"/>
                <a:gd name="connsiteY59" fmla="*/ 143408 h 1047750"/>
                <a:gd name="connsiteX60" fmla="*/ 706713 w 1333591"/>
                <a:gd name="connsiteY60" fmla="*/ 143408 h 1047750"/>
                <a:gd name="connsiteX61" fmla="*/ 706713 w 1333591"/>
                <a:gd name="connsiteY61" fmla="*/ 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33591" h="1047750">
                  <a:moveTo>
                    <a:pt x="1311894" y="430482"/>
                  </a:moveTo>
                  <a:cubicBezTo>
                    <a:pt x="1279194" y="408565"/>
                    <a:pt x="1193288" y="399212"/>
                    <a:pt x="1130842" y="415966"/>
                  </a:cubicBezTo>
                  <a:cubicBezTo>
                    <a:pt x="1127490" y="354044"/>
                    <a:pt x="1095390" y="301857"/>
                    <a:pt x="1036707" y="256318"/>
                  </a:cubicBezTo>
                  <a:lnTo>
                    <a:pt x="1014999" y="241811"/>
                  </a:lnTo>
                  <a:lnTo>
                    <a:pt x="1000521" y="263585"/>
                  </a:lnTo>
                  <a:cubicBezTo>
                    <a:pt x="972061" y="306572"/>
                    <a:pt x="960069" y="363874"/>
                    <a:pt x="964307" y="415966"/>
                  </a:cubicBezTo>
                  <a:cubicBezTo>
                    <a:pt x="967660" y="448066"/>
                    <a:pt x="978861" y="484127"/>
                    <a:pt x="1000521" y="510302"/>
                  </a:cubicBezTo>
                  <a:cubicBezTo>
                    <a:pt x="919235" y="557241"/>
                    <a:pt x="844292" y="546583"/>
                    <a:pt x="512451" y="546583"/>
                  </a:cubicBezTo>
                  <a:lnTo>
                    <a:pt x="113" y="546583"/>
                  </a:lnTo>
                  <a:cubicBezTo>
                    <a:pt x="-1373" y="621182"/>
                    <a:pt x="10663" y="764648"/>
                    <a:pt x="102319" y="881444"/>
                  </a:cubicBezTo>
                  <a:cubicBezTo>
                    <a:pt x="112453" y="894359"/>
                    <a:pt x="123538" y="906828"/>
                    <a:pt x="135594" y="918848"/>
                  </a:cubicBezTo>
                  <a:cubicBezTo>
                    <a:pt x="210118" y="993134"/>
                    <a:pt x="322713" y="1047607"/>
                    <a:pt x="491077" y="1047750"/>
                  </a:cubicBezTo>
                  <a:cubicBezTo>
                    <a:pt x="747937" y="1047988"/>
                    <a:pt x="967994" y="909771"/>
                    <a:pt x="1101877" y="575624"/>
                  </a:cubicBezTo>
                  <a:cubicBezTo>
                    <a:pt x="1145920" y="576329"/>
                    <a:pt x="1262202" y="583482"/>
                    <a:pt x="1319114" y="474021"/>
                  </a:cubicBezTo>
                  <a:cubicBezTo>
                    <a:pt x="1320504" y="472183"/>
                    <a:pt x="1333592" y="445008"/>
                    <a:pt x="1333592" y="445008"/>
                  </a:cubicBezTo>
                  <a:lnTo>
                    <a:pt x="1311894" y="430501"/>
                  </a:lnTo>
                  <a:lnTo>
                    <a:pt x="1311894" y="430482"/>
                  </a:lnTo>
                  <a:close/>
                  <a:moveTo>
                    <a:pt x="334476" y="362274"/>
                  </a:moveTo>
                  <a:lnTo>
                    <a:pt x="190411" y="362274"/>
                  </a:lnTo>
                  <a:lnTo>
                    <a:pt x="190411" y="505682"/>
                  </a:lnTo>
                  <a:lnTo>
                    <a:pt x="334476" y="505682"/>
                  </a:lnTo>
                  <a:lnTo>
                    <a:pt x="334476" y="362274"/>
                  </a:lnTo>
                  <a:close/>
                  <a:moveTo>
                    <a:pt x="520585" y="362274"/>
                  </a:moveTo>
                  <a:lnTo>
                    <a:pt x="376519" y="362274"/>
                  </a:lnTo>
                  <a:lnTo>
                    <a:pt x="376519" y="505682"/>
                  </a:lnTo>
                  <a:lnTo>
                    <a:pt x="520585" y="505682"/>
                  </a:lnTo>
                  <a:lnTo>
                    <a:pt x="520585" y="362274"/>
                  </a:lnTo>
                  <a:close/>
                  <a:moveTo>
                    <a:pt x="706713" y="362274"/>
                  </a:moveTo>
                  <a:lnTo>
                    <a:pt x="562648" y="362274"/>
                  </a:lnTo>
                  <a:lnTo>
                    <a:pt x="562648" y="505682"/>
                  </a:lnTo>
                  <a:lnTo>
                    <a:pt x="706713" y="505682"/>
                  </a:lnTo>
                  <a:lnTo>
                    <a:pt x="706713" y="362274"/>
                  </a:lnTo>
                  <a:close/>
                  <a:moveTo>
                    <a:pt x="892841" y="362274"/>
                  </a:moveTo>
                  <a:lnTo>
                    <a:pt x="748776" y="362274"/>
                  </a:lnTo>
                  <a:lnTo>
                    <a:pt x="748776" y="505682"/>
                  </a:lnTo>
                  <a:lnTo>
                    <a:pt x="892841" y="505682"/>
                  </a:lnTo>
                  <a:lnTo>
                    <a:pt x="892841" y="362274"/>
                  </a:lnTo>
                  <a:close/>
                  <a:moveTo>
                    <a:pt x="148348" y="362274"/>
                  </a:moveTo>
                  <a:lnTo>
                    <a:pt x="4278" y="362274"/>
                  </a:lnTo>
                  <a:lnTo>
                    <a:pt x="4278" y="505682"/>
                  </a:lnTo>
                  <a:lnTo>
                    <a:pt x="148348" y="505682"/>
                  </a:lnTo>
                  <a:lnTo>
                    <a:pt x="148348" y="362274"/>
                  </a:lnTo>
                  <a:close/>
                  <a:moveTo>
                    <a:pt x="334476" y="181147"/>
                  </a:moveTo>
                  <a:lnTo>
                    <a:pt x="190411" y="181147"/>
                  </a:lnTo>
                  <a:lnTo>
                    <a:pt x="190411" y="324555"/>
                  </a:lnTo>
                  <a:lnTo>
                    <a:pt x="334476" y="324555"/>
                  </a:lnTo>
                  <a:lnTo>
                    <a:pt x="334476" y="181147"/>
                  </a:lnTo>
                  <a:close/>
                  <a:moveTo>
                    <a:pt x="520585" y="181147"/>
                  </a:moveTo>
                  <a:lnTo>
                    <a:pt x="376519" y="181147"/>
                  </a:lnTo>
                  <a:lnTo>
                    <a:pt x="376519" y="324555"/>
                  </a:lnTo>
                  <a:lnTo>
                    <a:pt x="520585" y="324555"/>
                  </a:lnTo>
                  <a:lnTo>
                    <a:pt x="520585" y="181147"/>
                  </a:lnTo>
                  <a:close/>
                  <a:moveTo>
                    <a:pt x="706713" y="181147"/>
                  </a:moveTo>
                  <a:lnTo>
                    <a:pt x="562648" y="181147"/>
                  </a:lnTo>
                  <a:lnTo>
                    <a:pt x="562648" y="324555"/>
                  </a:lnTo>
                  <a:lnTo>
                    <a:pt x="706713" y="324555"/>
                  </a:lnTo>
                  <a:lnTo>
                    <a:pt x="706713" y="181147"/>
                  </a:lnTo>
                  <a:close/>
                  <a:moveTo>
                    <a:pt x="706713" y="0"/>
                  </a:moveTo>
                  <a:lnTo>
                    <a:pt x="562648" y="0"/>
                  </a:lnTo>
                  <a:lnTo>
                    <a:pt x="562648" y="143408"/>
                  </a:lnTo>
                  <a:lnTo>
                    <a:pt x="706713" y="143408"/>
                  </a:lnTo>
                  <a:lnTo>
                    <a:pt x="706713" y="0"/>
                  </a:lnTo>
                  <a:close/>
                </a:path>
              </a:pathLst>
            </a:custGeom>
            <a:solidFill>
              <a:srgbClr val="1D63ED"/>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2C9DB0DA-AA88-3C2B-B333-4A5A1F61C673}"/>
                </a:ext>
              </a:extLst>
            </p:cNvPr>
            <p:cNvSpPr/>
            <p:nvPr/>
          </p:nvSpPr>
          <p:spPr>
            <a:xfrm>
              <a:off x="9842299" y="3292420"/>
              <a:ext cx="136102" cy="132673"/>
            </a:xfrm>
            <a:custGeom>
              <a:avLst/>
              <a:gdLst>
                <a:gd name="connsiteX0" fmla="*/ 136103 w 136102"/>
                <a:gd name="connsiteY0" fmla="*/ 65932 h 132673"/>
                <a:gd name="connsiteX1" fmla="*/ 68256 w 136102"/>
                <a:gd name="connsiteY1" fmla="*/ 132674 h 132673"/>
                <a:gd name="connsiteX2" fmla="*/ 0 w 136102"/>
                <a:gd name="connsiteY2" fmla="*/ 65932 h 132673"/>
                <a:gd name="connsiteX3" fmla="*/ 68256 w 136102"/>
                <a:gd name="connsiteY3" fmla="*/ 0 h 132673"/>
                <a:gd name="connsiteX4" fmla="*/ 136103 w 136102"/>
                <a:gd name="connsiteY4" fmla="*/ 65932 h 132673"/>
                <a:gd name="connsiteX5" fmla="*/ 16983 w 136102"/>
                <a:gd name="connsiteY5" fmla="*/ 65932 h 132673"/>
                <a:gd name="connsiteX6" fmla="*/ 68675 w 136102"/>
                <a:gd name="connsiteY6" fmla="*/ 118596 h 132673"/>
                <a:gd name="connsiteX7" fmla="*/ 119167 w 136102"/>
                <a:gd name="connsiteY7" fmla="*/ 66342 h 132673"/>
                <a:gd name="connsiteX8" fmla="*/ 68304 w 136102"/>
                <a:gd name="connsiteY8" fmla="*/ 13268 h 132673"/>
                <a:gd name="connsiteX9" fmla="*/ 17002 w 136102"/>
                <a:gd name="connsiteY9" fmla="*/ 65932 h 132673"/>
                <a:gd name="connsiteX10" fmla="*/ 16983 w 136102"/>
                <a:gd name="connsiteY10" fmla="*/ 65932 h 132673"/>
                <a:gd name="connsiteX11" fmla="*/ 57788 w 136102"/>
                <a:gd name="connsiteY11" fmla="*/ 100517 h 132673"/>
                <a:gd name="connsiteX12" fmla="*/ 42443 w 136102"/>
                <a:gd name="connsiteY12" fmla="*/ 100517 h 132673"/>
                <a:gd name="connsiteX13" fmla="*/ 42443 w 136102"/>
                <a:gd name="connsiteY13" fmla="*/ 34585 h 132673"/>
                <a:gd name="connsiteX14" fmla="*/ 67866 w 136102"/>
                <a:gd name="connsiteY14" fmla="*/ 32575 h 132673"/>
                <a:gd name="connsiteX15" fmla="*/ 90887 w 136102"/>
                <a:gd name="connsiteY15" fmla="*/ 37405 h 132673"/>
                <a:gd name="connsiteX16" fmla="*/ 97355 w 136102"/>
                <a:gd name="connsiteY16" fmla="*/ 51873 h 132673"/>
                <a:gd name="connsiteX17" fmla="*/ 83648 w 136102"/>
                <a:gd name="connsiteY17" fmla="*/ 67151 h 132673"/>
                <a:gd name="connsiteX18" fmla="*/ 83648 w 136102"/>
                <a:gd name="connsiteY18" fmla="*/ 67961 h 132673"/>
                <a:gd name="connsiteX19" fmla="*/ 95745 w 136102"/>
                <a:gd name="connsiteY19" fmla="*/ 84029 h 132673"/>
                <a:gd name="connsiteX20" fmla="*/ 100603 w 136102"/>
                <a:gd name="connsiteY20" fmla="*/ 100517 h 132673"/>
                <a:gd name="connsiteX21" fmla="*/ 84048 w 136102"/>
                <a:gd name="connsiteY21" fmla="*/ 100517 h 132673"/>
                <a:gd name="connsiteX22" fmla="*/ 78791 w 136102"/>
                <a:gd name="connsiteY22" fmla="*/ 84430 h 132673"/>
                <a:gd name="connsiteX23" fmla="*/ 65046 w 136102"/>
                <a:gd name="connsiteY23" fmla="*/ 73981 h 132673"/>
                <a:gd name="connsiteX24" fmla="*/ 57788 w 136102"/>
                <a:gd name="connsiteY24" fmla="*/ 73981 h 132673"/>
                <a:gd name="connsiteX25" fmla="*/ 57788 w 136102"/>
                <a:gd name="connsiteY25" fmla="*/ 100536 h 132673"/>
                <a:gd name="connsiteX26" fmla="*/ 57788 w 136102"/>
                <a:gd name="connsiteY26" fmla="*/ 100517 h 132673"/>
                <a:gd name="connsiteX27" fmla="*/ 58169 w 136102"/>
                <a:gd name="connsiteY27" fmla="*/ 63132 h 132673"/>
                <a:gd name="connsiteX28" fmla="*/ 65427 w 136102"/>
                <a:gd name="connsiteY28" fmla="*/ 63132 h 132673"/>
                <a:gd name="connsiteX29" fmla="*/ 80772 w 136102"/>
                <a:gd name="connsiteY29" fmla="*/ 53492 h 132673"/>
                <a:gd name="connsiteX30" fmla="*/ 66637 w 136102"/>
                <a:gd name="connsiteY30" fmla="*/ 43405 h 132673"/>
                <a:gd name="connsiteX31" fmla="*/ 58169 w 136102"/>
                <a:gd name="connsiteY31" fmla="*/ 44253 h 132673"/>
                <a:gd name="connsiteX32" fmla="*/ 58169 w 136102"/>
                <a:gd name="connsiteY32" fmla="*/ 63132 h 13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6102" h="132673">
                  <a:moveTo>
                    <a:pt x="136103" y="65932"/>
                  </a:moveTo>
                  <a:cubicBezTo>
                    <a:pt x="136103" y="103318"/>
                    <a:pt x="106613" y="132674"/>
                    <a:pt x="68256" y="132674"/>
                  </a:cubicBezTo>
                  <a:cubicBezTo>
                    <a:pt x="29909" y="132674"/>
                    <a:pt x="0" y="103318"/>
                    <a:pt x="0" y="65932"/>
                  </a:cubicBezTo>
                  <a:cubicBezTo>
                    <a:pt x="0" y="28546"/>
                    <a:pt x="30289" y="0"/>
                    <a:pt x="68256" y="0"/>
                  </a:cubicBezTo>
                  <a:cubicBezTo>
                    <a:pt x="106232" y="0"/>
                    <a:pt x="136103" y="29356"/>
                    <a:pt x="136103" y="65932"/>
                  </a:cubicBezTo>
                  <a:close/>
                  <a:moveTo>
                    <a:pt x="16983" y="65932"/>
                  </a:moveTo>
                  <a:cubicBezTo>
                    <a:pt x="16983" y="95288"/>
                    <a:pt x="38795" y="118596"/>
                    <a:pt x="68675" y="118596"/>
                  </a:cubicBezTo>
                  <a:cubicBezTo>
                    <a:pt x="98565" y="118596"/>
                    <a:pt x="119167" y="95288"/>
                    <a:pt x="119167" y="66342"/>
                  </a:cubicBezTo>
                  <a:cubicBezTo>
                    <a:pt x="119167" y="37405"/>
                    <a:pt x="97746" y="13268"/>
                    <a:pt x="68304" y="13268"/>
                  </a:cubicBezTo>
                  <a:cubicBezTo>
                    <a:pt x="38852" y="13268"/>
                    <a:pt x="17002" y="36995"/>
                    <a:pt x="17002" y="65932"/>
                  </a:cubicBezTo>
                  <a:lnTo>
                    <a:pt x="16983" y="65932"/>
                  </a:lnTo>
                  <a:close/>
                  <a:moveTo>
                    <a:pt x="57788" y="100517"/>
                  </a:moveTo>
                  <a:lnTo>
                    <a:pt x="42443" y="100517"/>
                  </a:lnTo>
                  <a:lnTo>
                    <a:pt x="42443" y="34585"/>
                  </a:lnTo>
                  <a:cubicBezTo>
                    <a:pt x="48473" y="33385"/>
                    <a:pt x="56979" y="32575"/>
                    <a:pt x="67866" y="32575"/>
                  </a:cubicBezTo>
                  <a:cubicBezTo>
                    <a:pt x="80400" y="32575"/>
                    <a:pt x="86030" y="34585"/>
                    <a:pt x="90887" y="37405"/>
                  </a:cubicBezTo>
                  <a:cubicBezTo>
                    <a:pt x="94536" y="40215"/>
                    <a:pt x="97355" y="45444"/>
                    <a:pt x="97355" y="51873"/>
                  </a:cubicBezTo>
                  <a:cubicBezTo>
                    <a:pt x="97355" y="59122"/>
                    <a:pt x="91697" y="64751"/>
                    <a:pt x="83648" y="67151"/>
                  </a:cubicBezTo>
                  <a:lnTo>
                    <a:pt x="83648" y="67961"/>
                  </a:lnTo>
                  <a:cubicBezTo>
                    <a:pt x="90078" y="70352"/>
                    <a:pt x="93726" y="75190"/>
                    <a:pt x="95745" y="84029"/>
                  </a:cubicBezTo>
                  <a:cubicBezTo>
                    <a:pt x="97746" y="94078"/>
                    <a:pt x="98955" y="98107"/>
                    <a:pt x="100603" y="100517"/>
                  </a:cubicBezTo>
                  <a:lnTo>
                    <a:pt x="84048" y="100517"/>
                  </a:lnTo>
                  <a:cubicBezTo>
                    <a:pt x="82020" y="98107"/>
                    <a:pt x="80791" y="92088"/>
                    <a:pt x="78791" y="84430"/>
                  </a:cubicBezTo>
                  <a:cubicBezTo>
                    <a:pt x="77581" y="77200"/>
                    <a:pt x="73533" y="73981"/>
                    <a:pt x="65046" y="73981"/>
                  </a:cubicBezTo>
                  <a:lnTo>
                    <a:pt x="57788" y="73981"/>
                  </a:lnTo>
                  <a:lnTo>
                    <a:pt x="57788" y="100536"/>
                  </a:lnTo>
                  <a:lnTo>
                    <a:pt x="57788" y="100517"/>
                  </a:lnTo>
                  <a:close/>
                  <a:moveTo>
                    <a:pt x="58169" y="63132"/>
                  </a:moveTo>
                  <a:lnTo>
                    <a:pt x="65427" y="63132"/>
                  </a:lnTo>
                  <a:cubicBezTo>
                    <a:pt x="73914" y="63132"/>
                    <a:pt x="80772" y="60322"/>
                    <a:pt x="80772" y="53492"/>
                  </a:cubicBezTo>
                  <a:cubicBezTo>
                    <a:pt x="80772" y="47454"/>
                    <a:pt x="76352" y="43405"/>
                    <a:pt x="66637" y="43405"/>
                  </a:cubicBezTo>
                  <a:cubicBezTo>
                    <a:pt x="62608" y="43405"/>
                    <a:pt x="59770" y="43825"/>
                    <a:pt x="58169" y="44253"/>
                  </a:cubicBezTo>
                  <a:lnTo>
                    <a:pt x="58169" y="63132"/>
                  </a:lnTo>
                  <a:close/>
                </a:path>
              </a:pathLst>
            </a:custGeom>
            <a:solidFill>
              <a:srgbClr val="1D63ED"/>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EFDFCE8F-CB3F-8EF0-00EF-7B1CCF8DABAA}"/>
                </a:ext>
              </a:extLst>
            </p:cNvPr>
            <p:cNvSpPr/>
            <p:nvPr/>
          </p:nvSpPr>
          <p:spPr>
            <a:xfrm>
              <a:off x="6870556" y="2677181"/>
              <a:ext cx="519712" cy="755865"/>
            </a:xfrm>
            <a:custGeom>
              <a:avLst/>
              <a:gdLst>
                <a:gd name="connsiteX0" fmla="*/ 505539 w 519712"/>
                <a:gd name="connsiteY0" fmla="*/ 13935 h 755865"/>
                <a:gd name="connsiteX1" fmla="*/ 470973 w 519712"/>
                <a:gd name="connsiteY1" fmla="*/ 0 h 755865"/>
                <a:gd name="connsiteX2" fmla="*/ 436426 w 519712"/>
                <a:gd name="connsiteY2" fmla="*/ 13935 h 755865"/>
                <a:gd name="connsiteX3" fmla="*/ 422786 w 519712"/>
                <a:gd name="connsiteY3" fmla="*/ 49139 h 755865"/>
                <a:gd name="connsiteX4" fmla="*/ 422786 w 519712"/>
                <a:gd name="connsiteY4" fmla="*/ 284826 h 755865"/>
                <a:gd name="connsiteX5" fmla="*/ 259861 w 519712"/>
                <a:gd name="connsiteY5" fmla="*/ 226647 h 755865"/>
                <a:gd name="connsiteX6" fmla="*/ 76029 w 519712"/>
                <a:gd name="connsiteY6" fmla="*/ 304171 h 755865"/>
                <a:gd name="connsiteX7" fmla="*/ 0 w 519712"/>
                <a:gd name="connsiteY7" fmla="*/ 491261 h 755865"/>
                <a:gd name="connsiteX8" fmla="*/ 76029 w 519712"/>
                <a:gd name="connsiteY8" fmla="*/ 678352 h 755865"/>
                <a:gd name="connsiteX9" fmla="*/ 259861 w 519712"/>
                <a:gd name="connsiteY9" fmla="*/ 755866 h 755865"/>
                <a:gd name="connsiteX10" fmla="*/ 443684 w 519712"/>
                <a:gd name="connsiteY10" fmla="*/ 678352 h 755865"/>
                <a:gd name="connsiteX11" fmla="*/ 519713 w 519712"/>
                <a:gd name="connsiteY11" fmla="*/ 491261 h 755865"/>
                <a:gd name="connsiteX12" fmla="*/ 519713 w 519712"/>
                <a:gd name="connsiteY12" fmla="*/ 49139 h 755865"/>
                <a:gd name="connsiteX13" fmla="*/ 505539 w 519712"/>
                <a:gd name="connsiteY13" fmla="*/ 13935 h 755865"/>
                <a:gd name="connsiteX14" fmla="*/ 409994 w 519712"/>
                <a:gd name="connsiteY14" fmla="*/ 555022 h 755865"/>
                <a:gd name="connsiteX15" fmla="*/ 409994 w 519712"/>
                <a:gd name="connsiteY15" fmla="*/ 555374 h 755865"/>
                <a:gd name="connsiteX16" fmla="*/ 375266 w 519712"/>
                <a:gd name="connsiteY16" fmla="*/ 607981 h 755865"/>
                <a:gd name="connsiteX17" fmla="*/ 323612 w 519712"/>
                <a:gd name="connsiteY17" fmla="*/ 643861 h 755865"/>
                <a:gd name="connsiteX18" fmla="*/ 260033 w 519712"/>
                <a:gd name="connsiteY18" fmla="*/ 657111 h 755865"/>
                <a:gd name="connsiteX19" fmla="*/ 195939 w 519712"/>
                <a:gd name="connsiteY19" fmla="*/ 643861 h 755865"/>
                <a:gd name="connsiteX20" fmla="*/ 144466 w 519712"/>
                <a:gd name="connsiteY20" fmla="*/ 608152 h 755865"/>
                <a:gd name="connsiteX21" fmla="*/ 109918 w 519712"/>
                <a:gd name="connsiteY21" fmla="*/ 555546 h 755865"/>
                <a:gd name="connsiteX22" fmla="*/ 97126 w 519712"/>
                <a:gd name="connsiteY22" fmla="*/ 491261 h 755865"/>
                <a:gd name="connsiteX23" fmla="*/ 109918 w 519712"/>
                <a:gd name="connsiteY23" fmla="*/ 426968 h 755865"/>
                <a:gd name="connsiteX24" fmla="*/ 144466 w 519712"/>
                <a:gd name="connsiteY24" fmla="*/ 374361 h 755865"/>
                <a:gd name="connsiteX25" fmla="*/ 195939 w 519712"/>
                <a:gd name="connsiteY25" fmla="*/ 338652 h 755865"/>
                <a:gd name="connsiteX26" fmla="*/ 260033 w 519712"/>
                <a:gd name="connsiteY26" fmla="*/ 325412 h 755865"/>
                <a:gd name="connsiteX27" fmla="*/ 323612 w 519712"/>
                <a:gd name="connsiteY27" fmla="*/ 338652 h 755865"/>
                <a:gd name="connsiteX28" fmla="*/ 375266 w 519712"/>
                <a:gd name="connsiteY28" fmla="*/ 374542 h 755865"/>
                <a:gd name="connsiteX29" fmla="*/ 409994 w 519712"/>
                <a:gd name="connsiteY29" fmla="*/ 427149 h 755865"/>
                <a:gd name="connsiteX30" fmla="*/ 422786 w 519712"/>
                <a:gd name="connsiteY30" fmla="*/ 491081 h 755865"/>
                <a:gd name="connsiteX31" fmla="*/ 409994 w 519712"/>
                <a:gd name="connsiteY31" fmla="*/ 555022 h 755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9712" h="755865">
                  <a:moveTo>
                    <a:pt x="505539" y="13935"/>
                  </a:moveTo>
                  <a:cubicBezTo>
                    <a:pt x="496034" y="4705"/>
                    <a:pt x="484632" y="0"/>
                    <a:pt x="470973" y="0"/>
                  </a:cubicBezTo>
                  <a:cubicBezTo>
                    <a:pt x="457305" y="0"/>
                    <a:pt x="445570" y="4705"/>
                    <a:pt x="436426" y="13935"/>
                  </a:cubicBezTo>
                  <a:cubicBezTo>
                    <a:pt x="427263" y="23174"/>
                    <a:pt x="422786" y="35023"/>
                    <a:pt x="422786" y="49139"/>
                  </a:cubicBezTo>
                  <a:lnTo>
                    <a:pt x="422786" y="284826"/>
                  </a:lnTo>
                  <a:cubicBezTo>
                    <a:pt x="375790" y="246155"/>
                    <a:pt x="321545" y="226647"/>
                    <a:pt x="259861" y="226647"/>
                  </a:cubicBezTo>
                  <a:cubicBezTo>
                    <a:pt x="188147" y="226647"/>
                    <a:pt x="126835" y="252432"/>
                    <a:pt x="76029" y="304171"/>
                  </a:cubicBezTo>
                  <a:cubicBezTo>
                    <a:pt x="25222" y="355730"/>
                    <a:pt x="0" y="418100"/>
                    <a:pt x="0" y="491261"/>
                  </a:cubicBezTo>
                  <a:cubicBezTo>
                    <a:pt x="0" y="564413"/>
                    <a:pt x="25403" y="626612"/>
                    <a:pt x="76029" y="678352"/>
                  </a:cubicBezTo>
                  <a:cubicBezTo>
                    <a:pt x="126835" y="729910"/>
                    <a:pt x="187995" y="755866"/>
                    <a:pt x="259861" y="755866"/>
                  </a:cubicBezTo>
                  <a:cubicBezTo>
                    <a:pt x="331718" y="755866"/>
                    <a:pt x="392202" y="730082"/>
                    <a:pt x="443684" y="678352"/>
                  </a:cubicBezTo>
                  <a:cubicBezTo>
                    <a:pt x="494490" y="627307"/>
                    <a:pt x="519713" y="564947"/>
                    <a:pt x="519713" y="491261"/>
                  </a:cubicBezTo>
                  <a:lnTo>
                    <a:pt x="519713" y="49139"/>
                  </a:lnTo>
                  <a:cubicBezTo>
                    <a:pt x="519713" y="35023"/>
                    <a:pt x="515055" y="23174"/>
                    <a:pt x="505539" y="13935"/>
                  </a:cubicBezTo>
                  <a:close/>
                  <a:moveTo>
                    <a:pt x="409994" y="555022"/>
                  </a:moveTo>
                  <a:lnTo>
                    <a:pt x="409994" y="555374"/>
                  </a:lnTo>
                  <a:cubicBezTo>
                    <a:pt x="401527" y="575405"/>
                    <a:pt x="389944" y="592998"/>
                    <a:pt x="375266" y="607981"/>
                  </a:cubicBezTo>
                  <a:cubicBezTo>
                    <a:pt x="360597" y="623135"/>
                    <a:pt x="343300" y="634984"/>
                    <a:pt x="323612" y="643861"/>
                  </a:cubicBezTo>
                  <a:cubicBezTo>
                    <a:pt x="303743" y="652748"/>
                    <a:pt x="282664" y="657111"/>
                    <a:pt x="260033" y="657111"/>
                  </a:cubicBezTo>
                  <a:cubicBezTo>
                    <a:pt x="237411" y="657111"/>
                    <a:pt x="215818" y="652748"/>
                    <a:pt x="195939" y="643861"/>
                  </a:cubicBezTo>
                  <a:cubicBezTo>
                    <a:pt x="176070" y="634984"/>
                    <a:pt x="158963" y="623135"/>
                    <a:pt x="144466" y="608152"/>
                  </a:cubicBezTo>
                  <a:cubicBezTo>
                    <a:pt x="129949" y="593169"/>
                    <a:pt x="118386" y="575586"/>
                    <a:pt x="109918" y="555546"/>
                  </a:cubicBezTo>
                  <a:cubicBezTo>
                    <a:pt x="101451" y="535334"/>
                    <a:pt x="97126" y="513921"/>
                    <a:pt x="97126" y="491261"/>
                  </a:cubicBezTo>
                  <a:cubicBezTo>
                    <a:pt x="97126" y="468601"/>
                    <a:pt x="101451" y="447180"/>
                    <a:pt x="109918" y="426968"/>
                  </a:cubicBezTo>
                  <a:cubicBezTo>
                    <a:pt x="118386" y="406756"/>
                    <a:pt x="129969" y="389344"/>
                    <a:pt x="144466" y="374361"/>
                  </a:cubicBezTo>
                  <a:cubicBezTo>
                    <a:pt x="158982" y="359378"/>
                    <a:pt x="176251" y="347539"/>
                    <a:pt x="195939" y="338652"/>
                  </a:cubicBezTo>
                  <a:cubicBezTo>
                    <a:pt x="215818" y="329775"/>
                    <a:pt x="237068" y="325412"/>
                    <a:pt x="260033" y="325412"/>
                  </a:cubicBezTo>
                  <a:cubicBezTo>
                    <a:pt x="282997" y="325412"/>
                    <a:pt x="303743" y="329775"/>
                    <a:pt x="323612" y="338652"/>
                  </a:cubicBezTo>
                  <a:cubicBezTo>
                    <a:pt x="343481" y="347539"/>
                    <a:pt x="360597" y="359378"/>
                    <a:pt x="375266" y="374542"/>
                  </a:cubicBezTo>
                  <a:cubicBezTo>
                    <a:pt x="389944" y="389696"/>
                    <a:pt x="401527" y="407289"/>
                    <a:pt x="409994" y="427149"/>
                  </a:cubicBezTo>
                  <a:cubicBezTo>
                    <a:pt x="418462" y="447180"/>
                    <a:pt x="422786" y="468440"/>
                    <a:pt x="422786" y="491081"/>
                  </a:cubicBezTo>
                  <a:cubicBezTo>
                    <a:pt x="422786" y="513721"/>
                    <a:pt x="418462" y="535162"/>
                    <a:pt x="409994" y="555022"/>
                  </a:cubicBezTo>
                  <a:close/>
                </a:path>
              </a:pathLst>
            </a:custGeom>
            <a:solidFill>
              <a:srgbClr val="1D63ED"/>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4F156A24-54B0-0196-4073-00A4CC072EB5}"/>
                </a:ext>
              </a:extLst>
            </p:cNvPr>
            <p:cNvSpPr/>
            <p:nvPr/>
          </p:nvSpPr>
          <p:spPr>
            <a:xfrm>
              <a:off x="9021901" y="2903991"/>
              <a:ext cx="520093" cy="529208"/>
            </a:xfrm>
            <a:custGeom>
              <a:avLst/>
              <a:gdLst>
                <a:gd name="connsiteX0" fmla="*/ 501053 w 520093"/>
                <a:gd name="connsiteY0" fmla="*/ 162887 h 529208"/>
                <a:gd name="connsiteX1" fmla="*/ 444017 w 520093"/>
                <a:gd name="connsiteY1" fmla="*/ 77696 h 529208"/>
                <a:gd name="connsiteX2" fmla="*/ 443684 w 520093"/>
                <a:gd name="connsiteY2" fmla="*/ 77514 h 529208"/>
                <a:gd name="connsiteX3" fmla="*/ 259852 w 520093"/>
                <a:gd name="connsiteY3" fmla="*/ 0 h 529208"/>
                <a:gd name="connsiteX4" fmla="*/ 76010 w 520093"/>
                <a:gd name="connsiteY4" fmla="*/ 77514 h 529208"/>
                <a:gd name="connsiteX5" fmla="*/ 0 w 520093"/>
                <a:gd name="connsiteY5" fmla="*/ 264605 h 529208"/>
                <a:gd name="connsiteX6" fmla="*/ 76010 w 520093"/>
                <a:gd name="connsiteY6" fmla="*/ 451695 h 529208"/>
                <a:gd name="connsiteX7" fmla="*/ 259852 w 520093"/>
                <a:gd name="connsiteY7" fmla="*/ 529209 h 529208"/>
                <a:gd name="connsiteX8" fmla="*/ 429682 w 520093"/>
                <a:gd name="connsiteY8" fmla="*/ 464944 h 529208"/>
                <a:gd name="connsiteX9" fmla="*/ 443684 w 520093"/>
                <a:gd name="connsiteY9" fmla="*/ 429568 h 529208"/>
                <a:gd name="connsiteX10" fmla="*/ 430016 w 520093"/>
                <a:gd name="connsiteY10" fmla="*/ 394373 h 529208"/>
                <a:gd name="connsiteX11" fmla="*/ 395478 w 520093"/>
                <a:gd name="connsiteY11" fmla="*/ 380438 h 529208"/>
                <a:gd name="connsiteX12" fmla="*/ 363531 w 520093"/>
                <a:gd name="connsiteY12" fmla="*/ 392811 h 529208"/>
                <a:gd name="connsiteX13" fmla="*/ 316192 w 520093"/>
                <a:gd name="connsiteY13" fmla="*/ 421215 h 529208"/>
                <a:gd name="connsiteX14" fmla="*/ 260052 w 520093"/>
                <a:gd name="connsiteY14" fmla="*/ 430635 h 529208"/>
                <a:gd name="connsiteX15" fmla="*/ 208397 w 520093"/>
                <a:gd name="connsiteY15" fmla="*/ 422110 h 529208"/>
                <a:gd name="connsiteX16" fmla="*/ 162944 w 520093"/>
                <a:gd name="connsiteY16" fmla="*/ 398240 h 529208"/>
                <a:gd name="connsiteX17" fmla="*/ 127006 w 520093"/>
                <a:gd name="connsiteY17" fmla="*/ 361312 h 529208"/>
                <a:gd name="connsiteX18" fmla="*/ 103870 w 520093"/>
                <a:gd name="connsiteY18" fmla="*/ 313754 h 529208"/>
                <a:gd name="connsiteX19" fmla="*/ 471364 w 520093"/>
                <a:gd name="connsiteY19" fmla="*/ 313754 h 529208"/>
                <a:gd name="connsiteX20" fmla="*/ 505911 w 520093"/>
                <a:gd name="connsiteY20" fmla="*/ 299818 h 529208"/>
                <a:gd name="connsiteX21" fmla="*/ 520094 w 520093"/>
                <a:gd name="connsiteY21" fmla="*/ 264624 h 529208"/>
                <a:gd name="connsiteX22" fmla="*/ 501091 w 520093"/>
                <a:gd name="connsiteY22" fmla="*/ 162887 h 529208"/>
                <a:gd name="connsiteX23" fmla="*/ 501053 w 520093"/>
                <a:gd name="connsiteY23" fmla="*/ 162887 h 529208"/>
                <a:gd name="connsiteX24" fmla="*/ 103489 w 520093"/>
                <a:gd name="connsiteY24" fmla="*/ 215494 h 529208"/>
                <a:gd name="connsiteX25" fmla="*/ 126302 w 520093"/>
                <a:gd name="connsiteY25" fmla="*/ 167945 h 529208"/>
                <a:gd name="connsiteX26" fmla="*/ 162411 w 520093"/>
                <a:gd name="connsiteY26" fmla="*/ 131007 h 529208"/>
                <a:gd name="connsiteX27" fmla="*/ 208359 w 520093"/>
                <a:gd name="connsiteY27" fmla="*/ 107147 h 529208"/>
                <a:gd name="connsiteX28" fmla="*/ 259852 w 520093"/>
                <a:gd name="connsiteY28" fmla="*/ 98612 h 529208"/>
                <a:gd name="connsiteX29" fmla="*/ 311134 w 520093"/>
                <a:gd name="connsiteY29" fmla="*/ 107147 h 529208"/>
                <a:gd name="connsiteX30" fmla="*/ 356588 w 520093"/>
                <a:gd name="connsiteY30" fmla="*/ 131007 h 529208"/>
                <a:gd name="connsiteX31" fmla="*/ 392697 w 520093"/>
                <a:gd name="connsiteY31" fmla="*/ 167945 h 529208"/>
                <a:gd name="connsiteX32" fmla="*/ 416214 w 520093"/>
                <a:gd name="connsiteY32" fmla="*/ 215494 h 529208"/>
                <a:gd name="connsiteX33" fmla="*/ 103470 w 520093"/>
                <a:gd name="connsiteY33" fmla="*/ 215494 h 529208"/>
                <a:gd name="connsiteX34" fmla="*/ 103489 w 520093"/>
                <a:gd name="connsiteY34" fmla="*/ 215494 h 52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0093" h="529208">
                  <a:moveTo>
                    <a:pt x="501053" y="162887"/>
                  </a:moveTo>
                  <a:cubicBezTo>
                    <a:pt x="488442" y="131521"/>
                    <a:pt x="469221" y="103137"/>
                    <a:pt x="444017" y="77696"/>
                  </a:cubicBezTo>
                  <a:lnTo>
                    <a:pt x="443684" y="77514"/>
                  </a:lnTo>
                  <a:cubicBezTo>
                    <a:pt x="392364" y="25956"/>
                    <a:pt x="331003" y="0"/>
                    <a:pt x="259852" y="0"/>
                  </a:cubicBezTo>
                  <a:cubicBezTo>
                    <a:pt x="188700" y="0"/>
                    <a:pt x="126816" y="25775"/>
                    <a:pt x="76010" y="77514"/>
                  </a:cubicBezTo>
                  <a:cubicBezTo>
                    <a:pt x="25203" y="129073"/>
                    <a:pt x="0" y="191453"/>
                    <a:pt x="0" y="264605"/>
                  </a:cubicBezTo>
                  <a:cubicBezTo>
                    <a:pt x="0" y="337757"/>
                    <a:pt x="25403" y="399955"/>
                    <a:pt x="76010" y="451695"/>
                  </a:cubicBezTo>
                  <a:cubicBezTo>
                    <a:pt x="126816" y="503254"/>
                    <a:pt x="187986" y="529209"/>
                    <a:pt x="259852" y="529209"/>
                  </a:cubicBezTo>
                  <a:cubicBezTo>
                    <a:pt x="325136" y="529209"/>
                    <a:pt x="381629" y="507797"/>
                    <a:pt x="429682" y="464944"/>
                  </a:cubicBezTo>
                  <a:cubicBezTo>
                    <a:pt x="438979" y="455190"/>
                    <a:pt x="443684" y="443351"/>
                    <a:pt x="443684" y="429568"/>
                  </a:cubicBezTo>
                  <a:cubicBezTo>
                    <a:pt x="443684" y="415795"/>
                    <a:pt x="439198" y="403612"/>
                    <a:pt x="430016" y="394373"/>
                  </a:cubicBezTo>
                  <a:cubicBezTo>
                    <a:pt x="420881" y="385134"/>
                    <a:pt x="409299" y="380438"/>
                    <a:pt x="395478" y="380438"/>
                  </a:cubicBezTo>
                  <a:cubicBezTo>
                    <a:pt x="383400" y="380791"/>
                    <a:pt x="372666" y="384801"/>
                    <a:pt x="363531" y="392811"/>
                  </a:cubicBezTo>
                  <a:cubicBezTo>
                    <a:pt x="349015" y="405346"/>
                    <a:pt x="333289" y="414938"/>
                    <a:pt x="316192" y="421215"/>
                  </a:cubicBezTo>
                  <a:cubicBezTo>
                    <a:pt x="299076" y="427492"/>
                    <a:pt x="280416" y="430635"/>
                    <a:pt x="260052" y="430635"/>
                  </a:cubicBezTo>
                  <a:cubicBezTo>
                    <a:pt x="242068" y="430635"/>
                    <a:pt x="224790" y="427854"/>
                    <a:pt x="208397" y="422110"/>
                  </a:cubicBezTo>
                  <a:cubicBezTo>
                    <a:pt x="191957" y="416366"/>
                    <a:pt x="176603" y="408508"/>
                    <a:pt x="162944" y="398240"/>
                  </a:cubicBezTo>
                  <a:cubicBezTo>
                    <a:pt x="149105" y="387953"/>
                    <a:pt x="137208" y="375780"/>
                    <a:pt x="127006" y="361312"/>
                  </a:cubicBezTo>
                  <a:cubicBezTo>
                    <a:pt x="116815" y="347015"/>
                    <a:pt x="109042" y="331165"/>
                    <a:pt x="103870" y="313754"/>
                  </a:cubicBezTo>
                  <a:lnTo>
                    <a:pt x="471364" y="313754"/>
                  </a:lnTo>
                  <a:cubicBezTo>
                    <a:pt x="484994" y="313754"/>
                    <a:pt x="496396" y="309058"/>
                    <a:pt x="505911" y="299818"/>
                  </a:cubicBezTo>
                  <a:cubicBezTo>
                    <a:pt x="515426" y="290579"/>
                    <a:pt x="520094" y="278740"/>
                    <a:pt x="520094" y="264624"/>
                  </a:cubicBezTo>
                  <a:cubicBezTo>
                    <a:pt x="520094" y="228048"/>
                    <a:pt x="513664" y="194081"/>
                    <a:pt x="501091" y="162887"/>
                  </a:cubicBezTo>
                  <a:lnTo>
                    <a:pt x="501053" y="162887"/>
                  </a:lnTo>
                  <a:close/>
                  <a:moveTo>
                    <a:pt x="103489" y="215494"/>
                  </a:moveTo>
                  <a:cubicBezTo>
                    <a:pt x="108509" y="198244"/>
                    <a:pt x="116100" y="182394"/>
                    <a:pt x="126302" y="167945"/>
                  </a:cubicBezTo>
                  <a:cubicBezTo>
                    <a:pt x="136512" y="153648"/>
                    <a:pt x="148590" y="141294"/>
                    <a:pt x="162411" y="131007"/>
                  </a:cubicBezTo>
                  <a:cubicBezTo>
                    <a:pt x="176412" y="120729"/>
                    <a:pt x="191596" y="112890"/>
                    <a:pt x="208359" y="107147"/>
                  </a:cubicBezTo>
                  <a:cubicBezTo>
                    <a:pt x="225095" y="101403"/>
                    <a:pt x="242183" y="98612"/>
                    <a:pt x="259852" y="98612"/>
                  </a:cubicBezTo>
                  <a:cubicBezTo>
                    <a:pt x="277521" y="98612"/>
                    <a:pt x="294580" y="101403"/>
                    <a:pt x="311134" y="107147"/>
                  </a:cubicBezTo>
                  <a:cubicBezTo>
                    <a:pt x="327736" y="112890"/>
                    <a:pt x="342967" y="120729"/>
                    <a:pt x="356588" y="131007"/>
                  </a:cubicBezTo>
                  <a:cubicBezTo>
                    <a:pt x="370427" y="141294"/>
                    <a:pt x="382505" y="153476"/>
                    <a:pt x="392697" y="167945"/>
                  </a:cubicBezTo>
                  <a:cubicBezTo>
                    <a:pt x="403051" y="182232"/>
                    <a:pt x="410861" y="198082"/>
                    <a:pt x="416214" y="215494"/>
                  </a:cubicBezTo>
                  <a:lnTo>
                    <a:pt x="103470" y="215494"/>
                  </a:lnTo>
                  <a:lnTo>
                    <a:pt x="103489" y="215494"/>
                  </a:lnTo>
                  <a:close/>
                </a:path>
              </a:pathLst>
            </a:custGeom>
            <a:solidFill>
              <a:srgbClr val="1D63ED"/>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BCE5DD56-3A0E-74D3-4F00-F972738D0462}"/>
                </a:ext>
              </a:extLst>
            </p:cNvPr>
            <p:cNvSpPr/>
            <p:nvPr/>
          </p:nvSpPr>
          <p:spPr>
            <a:xfrm>
              <a:off x="9595001" y="2904162"/>
              <a:ext cx="392382" cy="529056"/>
            </a:xfrm>
            <a:custGeom>
              <a:avLst/>
              <a:gdLst>
                <a:gd name="connsiteX0" fmla="*/ 379572 w 392382"/>
                <a:gd name="connsiteY0" fmla="*/ 32928 h 529056"/>
                <a:gd name="connsiteX1" fmla="*/ 346910 w 392382"/>
                <a:gd name="connsiteY1" fmla="*/ 12897 h 529056"/>
                <a:gd name="connsiteX2" fmla="*/ 303724 w 392382"/>
                <a:gd name="connsiteY2" fmla="*/ 2791 h 529056"/>
                <a:gd name="connsiteX3" fmla="*/ 259852 w 392382"/>
                <a:gd name="connsiteY3" fmla="*/ 0 h 529056"/>
                <a:gd name="connsiteX4" fmla="*/ 172603 w 392382"/>
                <a:gd name="connsiteY4" fmla="*/ 15164 h 529056"/>
                <a:gd name="connsiteX5" fmla="*/ 96907 w 392382"/>
                <a:gd name="connsiteY5" fmla="*/ 58531 h 529056"/>
                <a:gd name="connsiteX6" fmla="*/ 96907 w 392382"/>
                <a:gd name="connsiteY6" fmla="*/ 49139 h 529056"/>
                <a:gd name="connsiteX7" fmla="*/ 82725 w 392382"/>
                <a:gd name="connsiteY7" fmla="*/ 14468 h 529056"/>
                <a:gd name="connsiteX8" fmla="*/ 48720 w 392382"/>
                <a:gd name="connsiteY8" fmla="*/ 19 h 529056"/>
                <a:gd name="connsiteX9" fmla="*/ 14174 w 392382"/>
                <a:gd name="connsiteY9" fmla="*/ 14468 h 529056"/>
                <a:gd name="connsiteX10" fmla="*/ 0 w 392382"/>
                <a:gd name="connsiteY10" fmla="*/ 49139 h 529056"/>
                <a:gd name="connsiteX11" fmla="*/ 0 w 392382"/>
                <a:gd name="connsiteY11" fmla="*/ 479946 h 529056"/>
                <a:gd name="connsiteX12" fmla="*/ 14174 w 392382"/>
                <a:gd name="connsiteY12" fmla="*/ 514607 h 529056"/>
                <a:gd name="connsiteX13" fmla="*/ 48720 w 392382"/>
                <a:gd name="connsiteY13" fmla="*/ 529057 h 529056"/>
                <a:gd name="connsiteX14" fmla="*/ 82725 w 392382"/>
                <a:gd name="connsiteY14" fmla="*/ 514607 h 529056"/>
                <a:gd name="connsiteX15" fmla="*/ 96907 w 392382"/>
                <a:gd name="connsiteY15" fmla="*/ 479946 h 529056"/>
                <a:gd name="connsiteX16" fmla="*/ 96907 w 392382"/>
                <a:gd name="connsiteY16" fmla="*/ 264452 h 529056"/>
                <a:gd name="connsiteX17" fmla="*/ 109700 w 392382"/>
                <a:gd name="connsiteY17" fmla="*/ 199654 h 529056"/>
                <a:gd name="connsiteX18" fmla="*/ 144418 w 392382"/>
                <a:gd name="connsiteY18" fmla="*/ 147047 h 529056"/>
                <a:gd name="connsiteX19" fmla="*/ 196082 w 392382"/>
                <a:gd name="connsiteY19" fmla="*/ 111671 h 529056"/>
                <a:gd name="connsiteX20" fmla="*/ 259699 w 392382"/>
                <a:gd name="connsiteY20" fmla="*/ 98603 h 529056"/>
                <a:gd name="connsiteX21" fmla="*/ 323269 w 392382"/>
                <a:gd name="connsiteY21" fmla="*/ 110442 h 529056"/>
                <a:gd name="connsiteX22" fmla="*/ 343662 w 392382"/>
                <a:gd name="connsiteY22" fmla="*/ 115681 h 529056"/>
                <a:gd name="connsiteX23" fmla="*/ 362655 w 392382"/>
                <a:gd name="connsiteY23" fmla="*/ 111852 h 529056"/>
                <a:gd name="connsiteX24" fmla="*/ 378047 w 392382"/>
                <a:gd name="connsiteY24" fmla="*/ 101232 h 529056"/>
                <a:gd name="connsiteX25" fmla="*/ 388391 w 392382"/>
                <a:gd name="connsiteY25" fmla="*/ 85373 h 529056"/>
                <a:gd name="connsiteX26" fmla="*/ 392382 w 392382"/>
                <a:gd name="connsiteY26" fmla="*/ 66037 h 529056"/>
                <a:gd name="connsiteX27" fmla="*/ 379429 w 392382"/>
                <a:gd name="connsiteY27" fmla="*/ 32928 h 529056"/>
                <a:gd name="connsiteX28" fmla="*/ 379590 w 392382"/>
                <a:gd name="connsiteY28" fmla="*/ 32928 h 529056"/>
                <a:gd name="connsiteX29" fmla="*/ 379572 w 392382"/>
                <a:gd name="connsiteY29" fmla="*/ 32928 h 529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2382" h="529056">
                  <a:moveTo>
                    <a:pt x="379572" y="32928"/>
                  </a:moveTo>
                  <a:cubicBezTo>
                    <a:pt x="370923" y="24403"/>
                    <a:pt x="360036" y="17774"/>
                    <a:pt x="346910" y="12897"/>
                  </a:cubicBezTo>
                  <a:cubicBezTo>
                    <a:pt x="333785" y="8020"/>
                    <a:pt x="319440" y="4705"/>
                    <a:pt x="303724" y="2791"/>
                  </a:cubicBezTo>
                  <a:cubicBezTo>
                    <a:pt x="288170" y="876"/>
                    <a:pt x="273482" y="0"/>
                    <a:pt x="259852" y="0"/>
                  </a:cubicBezTo>
                  <a:cubicBezTo>
                    <a:pt x="228895" y="0"/>
                    <a:pt x="199882" y="5058"/>
                    <a:pt x="172603" y="15164"/>
                  </a:cubicBezTo>
                  <a:cubicBezTo>
                    <a:pt x="145295" y="25270"/>
                    <a:pt x="120072" y="39719"/>
                    <a:pt x="96907" y="58531"/>
                  </a:cubicBezTo>
                  <a:lnTo>
                    <a:pt x="96907" y="49139"/>
                  </a:lnTo>
                  <a:cubicBezTo>
                    <a:pt x="96907" y="35557"/>
                    <a:pt x="92250" y="24051"/>
                    <a:pt x="82725" y="14468"/>
                  </a:cubicBezTo>
                  <a:cubicBezTo>
                    <a:pt x="73247" y="4896"/>
                    <a:pt x="62008" y="19"/>
                    <a:pt x="48720" y="19"/>
                  </a:cubicBezTo>
                  <a:cubicBezTo>
                    <a:pt x="35433" y="19"/>
                    <a:pt x="23651" y="4896"/>
                    <a:pt x="14174" y="14468"/>
                  </a:cubicBezTo>
                  <a:cubicBezTo>
                    <a:pt x="4658" y="24051"/>
                    <a:pt x="0" y="35728"/>
                    <a:pt x="0" y="49139"/>
                  </a:cubicBezTo>
                  <a:lnTo>
                    <a:pt x="0" y="479946"/>
                  </a:lnTo>
                  <a:cubicBezTo>
                    <a:pt x="0" y="493528"/>
                    <a:pt x="4658" y="505035"/>
                    <a:pt x="14174" y="514607"/>
                  </a:cubicBezTo>
                  <a:cubicBezTo>
                    <a:pt x="23651" y="524189"/>
                    <a:pt x="35052" y="529057"/>
                    <a:pt x="48720" y="529057"/>
                  </a:cubicBezTo>
                  <a:cubicBezTo>
                    <a:pt x="62379" y="529057"/>
                    <a:pt x="73409" y="524189"/>
                    <a:pt x="82725" y="514607"/>
                  </a:cubicBezTo>
                  <a:cubicBezTo>
                    <a:pt x="92250" y="505035"/>
                    <a:pt x="96907" y="493348"/>
                    <a:pt x="96907" y="479946"/>
                  </a:cubicBezTo>
                  <a:lnTo>
                    <a:pt x="96907" y="264452"/>
                  </a:lnTo>
                  <a:cubicBezTo>
                    <a:pt x="96907" y="241459"/>
                    <a:pt x="101232" y="219866"/>
                    <a:pt x="109700" y="199654"/>
                  </a:cubicBezTo>
                  <a:cubicBezTo>
                    <a:pt x="118167" y="179432"/>
                    <a:pt x="129750" y="162030"/>
                    <a:pt x="144418" y="147047"/>
                  </a:cubicBezTo>
                  <a:cubicBezTo>
                    <a:pt x="159134" y="132064"/>
                    <a:pt x="176403" y="120215"/>
                    <a:pt x="196082" y="111671"/>
                  </a:cubicBezTo>
                  <a:cubicBezTo>
                    <a:pt x="215951" y="102965"/>
                    <a:pt x="237049" y="98603"/>
                    <a:pt x="259699" y="98603"/>
                  </a:cubicBezTo>
                  <a:cubicBezTo>
                    <a:pt x="282340" y="98603"/>
                    <a:pt x="303724" y="102613"/>
                    <a:pt x="323269" y="110442"/>
                  </a:cubicBezTo>
                  <a:cubicBezTo>
                    <a:pt x="331022" y="113938"/>
                    <a:pt x="337785" y="115681"/>
                    <a:pt x="343662" y="115681"/>
                  </a:cubicBezTo>
                  <a:cubicBezTo>
                    <a:pt x="350396" y="115681"/>
                    <a:pt x="356788" y="114452"/>
                    <a:pt x="362655" y="111852"/>
                  </a:cubicBezTo>
                  <a:cubicBezTo>
                    <a:pt x="368522" y="109242"/>
                    <a:pt x="373723" y="105747"/>
                    <a:pt x="378047" y="101232"/>
                  </a:cubicBezTo>
                  <a:cubicBezTo>
                    <a:pt x="382362" y="96707"/>
                    <a:pt x="385801" y="91478"/>
                    <a:pt x="388391" y="85373"/>
                  </a:cubicBezTo>
                  <a:cubicBezTo>
                    <a:pt x="390992" y="79458"/>
                    <a:pt x="392382" y="73000"/>
                    <a:pt x="392382" y="66037"/>
                  </a:cubicBezTo>
                  <a:cubicBezTo>
                    <a:pt x="392382" y="52454"/>
                    <a:pt x="388058" y="41481"/>
                    <a:pt x="379429" y="32928"/>
                  </a:cubicBezTo>
                  <a:lnTo>
                    <a:pt x="379590" y="32928"/>
                  </a:lnTo>
                  <a:lnTo>
                    <a:pt x="379572" y="32928"/>
                  </a:lnTo>
                  <a:close/>
                </a:path>
              </a:pathLst>
            </a:custGeom>
            <a:solidFill>
              <a:srgbClr val="1D63ED"/>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A54865B7-9133-2F88-6E02-F3CD6FAE6C98}"/>
                </a:ext>
              </a:extLst>
            </p:cNvPr>
            <p:cNvSpPr/>
            <p:nvPr/>
          </p:nvSpPr>
          <p:spPr>
            <a:xfrm>
              <a:off x="7445380" y="2904010"/>
              <a:ext cx="519693" cy="529218"/>
            </a:xfrm>
            <a:custGeom>
              <a:avLst/>
              <a:gdLst>
                <a:gd name="connsiteX0" fmla="*/ 500501 w 519693"/>
                <a:gd name="connsiteY0" fmla="*/ 163049 h 529218"/>
                <a:gd name="connsiteX1" fmla="*/ 443665 w 519693"/>
                <a:gd name="connsiteY1" fmla="*/ 77524 h 529218"/>
                <a:gd name="connsiteX2" fmla="*/ 259842 w 519693"/>
                <a:gd name="connsiteY2" fmla="*/ 0 h 529218"/>
                <a:gd name="connsiteX3" fmla="*/ 76009 w 519693"/>
                <a:gd name="connsiteY3" fmla="*/ 77524 h 529218"/>
                <a:gd name="connsiteX4" fmla="*/ 0 w 519693"/>
                <a:gd name="connsiteY4" fmla="*/ 264614 h 529218"/>
                <a:gd name="connsiteX5" fmla="*/ 76009 w 519693"/>
                <a:gd name="connsiteY5" fmla="*/ 451704 h 529218"/>
                <a:gd name="connsiteX6" fmla="*/ 259842 w 519693"/>
                <a:gd name="connsiteY6" fmla="*/ 529219 h 529218"/>
                <a:gd name="connsiteX7" fmla="*/ 443665 w 519693"/>
                <a:gd name="connsiteY7" fmla="*/ 451704 h 529218"/>
                <a:gd name="connsiteX8" fmla="*/ 519693 w 519693"/>
                <a:gd name="connsiteY8" fmla="*/ 264614 h 529218"/>
                <a:gd name="connsiteX9" fmla="*/ 500519 w 519693"/>
                <a:gd name="connsiteY9" fmla="*/ 163049 h 529218"/>
                <a:gd name="connsiteX10" fmla="*/ 500501 w 519693"/>
                <a:gd name="connsiteY10" fmla="*/ 163049 h 529218"/>
                <a:gd name="connsiteX11" fmla="*/ 409975 w 519693"/>
                <a:gd name="connsiteY11" fmla="*/ 328193 h 529218"/>
                <a:gd name="connsiteX12" fmla="*/ 409975 w 519693"/>
                <a:gd name="connsiteY12" fmla="*/ 328546 h 529218"/>
                <a:gd name="connsiteX13" fmla="*/ 375247 w 519693"/>
                <a:gd name="connsiteY13" fmla="*/ 381152 h 529218"/>
                <a:gd name="connsiteX14" fmla="*/ 323593 w 519693"/>
                <a:gd name="connsiteY14" fmla="*/ 417043 h 529218"/>
                <a:gd name="connsiteX15" fmla="*/ 260013 w 519693"/>
                <a:gd name="connsiteY15" fmla="*/ 430282 h 529218"/>
                <a:gd name="connsiteX16" fmla="*/ 195929 w 519693"/>
                <a:gd name="connsiteY16" fmla="*/ 417043 h 529218"/>
                <a:gd name="connsiteX17" fmla="*/ 144446 w 519693"/>
                <a:gd name="connsiteY17" fmla="*/ 381333 h 529218"/>
                <a:gd name="connsiteX18" fmla="*/ 109899 w 519693"/>
                <a:gd name="connsiteY18" fmla="*/ 328727 h 529218"/>
                <a:gd name="connsiteX19" fmla="*/ 97107 w 519693"/>
                <a:gd name="connsiteY19" fmla="*/ 264433 h 529218"/>
                <a:gd name="connsiteX20" fmla="*/ 109899 w 519693"/>
                <a:gd name="connsiteY20" fmla="*/ 200139 h 529218"/>
                <a:gd name="connsiteX21" fmla="*/ 144446 w 519693"/>
                <a:gd name="connsiteY21" fmla="*/ 147533 h 529218"/>
                <a:gd name="connsiteX22" fmla="*/ 195929 w 519693"/>
                <a:gd name="connsiteY22" fmla="*/ 111823 h 529218"/>
                <a:gd name="connsiteX23" fmla="*/ 260013 w 519693"/>
                <a:gd name="connsiteY23" fmla="*/ 98584 h 529218"/>
                <a:gd name="connsiteX24" fmla="*/ 323593 w 519693"/>
                <a:gd name="connsiteY24" fmla="*/ 111823 h 529218"/>
                <a:gd name="connsiteX25" fmla="*/ 375247 w 519693"/>
                <a:gd name="connsiteY25" fmla="*/ 147714 h 529218"/>
                <a:gd name="connsiteX26" fmla="*/ 409975 w 519693"/>
                <a:gd name="connsiteY26" fmla="*/ 200320 h 529218"/>
                <a:gd name="connsiteX27" fmla="*/ 422767 w 519693"/>
                <a:gd name="connsiteY27" fmla="*/ 264252 h 529218"/>
                <a:gd name="connsiteX28" fmla="*/ 409975 w 519693"/>
                <a:gd name="connsiteY28" fmla="*/ 328193 h 52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9693" h="529218">
                  <a:moveTo>
                    <a:pt x="500501" y="163049"/>
                  </a:moveTo>
                  <a:cubicBezTo>
                    <a:pt x="487889" y="131864"/>
                    <a:pt x="469049" y="103298"/>
                    <a:pt x="443665" y="77524"/>
                  </a:cubicBezTo>
                  <a:cubicBezTo>
                    <a:pt x="392363" y="25956"/>
                    <a:pt x="331032" y="0"/>
                    <a:pt x="259842" y="0"/>
                  </a:cubicBezTo>
                  <a:cubicBezTo>
                    <a:pt x="188643" y="0"/>
                    <a:pt x="126816" y="25784"/>
                    <a:pt x="76009" y="77524"/>
                  </a:cubicBezTo>
                  <a:cubicBezTo>
                    <a:pt x="25203" y="129083"/>
                    <a:pt x="0" y="191452"/>
                    <a:pt x="0" y="264614"/>
                  </a:cubicBezTo>
                  <a:cubicBezTo>
                    <a:pt x="0" y="337766"/>
                    <a:pt x="25403" y="399964"/>
                    <a:pt x="76009" y="451704"/>
                  </a:cubicBezTo>
                  <a:cubicBezTo>
                    <a:pt x="126816" y="503263"/>
                    <a:pt x="187976" y="529219"/>
                    <a:pt x="259842" y="529219"/>
                  </a:cubicBezTo>
                  <a:cubicBezTo>
                    <a:pt x="331708" y="529219"/>
                    <a:pt x="392182" y="503434"/>
                    <a:pt x="443665" y="451704"/>
                  </a:cubicBezTo>
                  <a:cubicBezTo>
                    <a:pt x="494471" y="400650"/>
                    <a:pt x="519693" y="338299"/>
                    <a:pt x="519693" y="264614"/>
                  </a:cubicBezTo>
                  <a:cubicBezTo>
                    <a:pt x="519341" y="228028"/>
                    <a:pt x="512950" y="194243"/>
                    <a:pt x="500519" y="163049"/>
                  </a:cubicBezTo>
                  <a:lnTo>
                    <a:pt x="500501" y="163049"/>
                  </a:lnTo>
                  <a:close/>
                  <a:moveTo>
                    <a:pt x="409975" y="328193"/>
                  </a:moveTo>
                  <a:lnTo>
                    <a:pt x="409975" y="328546"/>
                  </a:lnTo>
                  <a:cubicBezTo>
                    <a:pt x="401507" y="348586"/>
                    <a:pt x="389925" y="366170"/>
                    <a:pt x="375247" y="381152"/>
                  </a:cubicBezTo>
                  <a:cubicBezTo>
                    <a:pt x="360578" y="396316"/>
                    <a:pt x="343281" y="408156"/>
                    <a:pt x="323593" y="417043"/>
                  </a:cubicBezTo>
                  <a:cubicBezTo>
                    <a:pt x="303904" y="425920"/>
                    <a:pt x="282645" y="430282"/>
                    <a:pt x="260013" y="430282"/>
                  </a:cubicBezTo>
                  <a:cubicBezTo>
                    <a:pt x="237391" y="430282"/>
                    <a:pt x="215798" y="425920"/>
                    <a:pt x="195929" y="417043"/>
                  </a:cubicBezTo>
                  <a:cubicBezTo>
                    <a:pt x="176050" y="408156"/>
                    <a:pt x="158944" y="396316"/>
                    <a:pt x="144446" y="381333"/>
                  </a:cubicBezTo>
                  <a:cubicBezTo>
                    <a:pt x="129930" y="366350"/>
                    <a:pt x="118367" y="348758"/>
                    <a:pt x="109899" y="328727"/>
                  </a:cubicBezTo>
                  <a:cubicBezTo>
                    <a:pt x="101432" y="308515"/>
                    <a:pt x="97107" y="287093"/>
                    <a:pt x="97107" y="264433"/>
                  </a:cubicBezTo>
                  <a:cubicBezTo>
                    <a:pt x="97107" y="241773"/>
                    <a:pt x="101432" y="220351"/>
                    <a:pt x="109899" y="200139"/>
                  </a:cubicBezTo>
                  <a:cubicBezTo>
                    <a:pt x="118367" y="179927"/>
                    <a:pt x="129949" y="162516"/>
                    <a:pt x="144446" y="147533"/>
                  </a:cubicBezTo>
                  <a:cubicBezTo>
                    <a:pt x="158963" y="132550"/>
                    <a:pt x="176231" y="120710"/>
                    <a:pt x="195929" y="111823"/>
                  </a:cubicBezTo>
                  <a:cubicBezTo>
                    <a:pt x="215798" y="102946"/>
                    <a:pt x="237049" y="98584"/>
                    <a:pt x="260013" y="98584"/>
                  </a:cubicBezTo>
                  <a:cubicBezTo>
                    <a:pt x="282978" y="98584"/>
                    <a:pt x="303724" y="102946"/>
                    <a:pt x="323593" y="111823"/>
                  </a:cubicBezTo>
                  <a:cubicBezTo>
                    <a:pt x="343462" y="120710"/>
                    <a:pt x="360578" y="132550"/>
                    <a:pt x="375247" y="147714"/>
                  </a:cubicBezTo>
                  <a:cubicBezTo>
                    <a:pt x="389925" y="162877"/>
                    <a:pt x="401507" y="180461"/>
                    <a:pt x="409975" y="200320"/>
                  </a:cubicBezTo>
                  <a:cubicBezTo>
                    <a:pt x="418443" y="220351"/>
                    <a:pt x="422767" y="241611"/>
                    <a:pt x="422767" y="264252"/>
                  </a:cubicBezTo>
                  <a:cubicBezTo>
                    <a:pt x="422767" y="286893"/>
                    <a:pt x="418443" y="308334"/>
                    <a:pt x="409975" y="328193"/>
                  </a:cubicBezTo>
                  <a:close/>
                </a:path>
              </a:pathLst>
            </a:custGeom>
            <a:solidFill>
              <a:srgbClr val="1D63ED"/>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F373A958-F7EE-DDDF-78A5-FC85A1F7B45E}"/>
                </a:ext>
              </a:extLst>
            </p:cNvPr>
            <p:cNvSpPr/>
            <p:nvPr/>
          </p:nvSpPr>
          <p:spPr>
            <a:xfrm>
              <a:off x="8536250" y="2677029"/>
              <a:ext cx="449180" cy="756037"/>
            </a:xfrm>
            <a:custGeom>
              <a:avLst/>
              <a:gdLst>
                <a:gd name="connsiteX0" fmla="*/ 448999 w 449180"/>
                <a:gd name="connsiteY0" fmla="*/ 276092 h 756037"/>
                <a:gd name="connsiteX1" fmla="*/ 445037 w 449180"/>
                <a:gd name="connsiteY1" fmla="*/ 257280 h 756037"/>
                <a:gd name="connsiteX2" fmla="*/ 434664 w 449180"/>
                <a:gd name="connsiteY2" fmla="*/ 241430 h 756037"/>
                <a:gd name="connsiteX3" fmla="*/ 419300 w 449180"/>
                <a:gd name="connsiteY3" fmla="*/ 230810 h 756037"/>
                <a:gd name="connsiteX4" fmla="*/ 400298 w 449180"/>
                <a:gd name="connsiteY4" fmla="*/ 226981 h 756037"/>
                <a:gd name="connsiteX5" fmla="*/ 374380 w 449180"/>
                <a:gd name="connsiteY5" fmla="*/ 234486 h 756037"/>
                <a:gd name="connsiteX6" fmla="*/ 96917 w 449180"/>
                <a:gd name="connsiteY6" fmla="*/ 418281 h 756037"/>
                <a:gd name="connsiteX7" fmla="*/ 96917 w 449180"/>
                <a:gd name="connsiteY7" fmla="*/ 49644 h 756037"/>
                <a:gd name="connsiteX8" fmla="*/ 82753 w 449180"/>
                <a:gd name="connsiteY8" fmla="*/ 14449 h 756037"/>
                <a:gd name="connsiteX9" fmla="*/ 48730 w 449180"/>
                <a:gd name="connsiteY9" fmla="*/ 0 h 756037"/>
                <a:gd name="connsiteX10" fmla="*/ 14164 w 449180"/>
                <a:gd name="connsiteY10" fmla="*/ 14449 h 756037"/>
                <a:gd name="connsiteX11" fmla="*/ 0 w 449180"/>
                <a:gd name="connsiteY11" fmla="*/ 49644 h 756037"/>
                <a:gd name="connsiteX12" fmla="*/ 0 w 449180"/>
                <a:gd name="connsiteY12" fmla="*/ 706393 h 756037"/>
                <a:gd name="connsiteX13" fmla="*/ 14164 w 449180"/>
                <a:gd name="connsiteY13" fmla="*/ 741407 h 756037"/>
                <a:gd name="connsiteX14" fmla="*/ 48730 w 449180"/>
                <a:gd name="connsiteY14" fmla="*/ 756037 h 756037"/>
                <a:gd name="connsiteX15" fmla="*/ 82753 w 449180"/>
                <a:gd name="connsiteY15" fmla="*/ 741407 h 756037"/>
                <a:gd name="connsiteX16" fmla="*/ 96917 w 449180"/>
                <a:gd name="connsiteY16" fmla="*/ 706393 h 756037"/>
                <a:gd name="connsiteX17" fmla="*/ 96917 w 449180"/>
                <a:gd name="connsiteY17" fmla="*/ 535848 h 756037"/>
                <a:gd name="connsiteX18" fmla="*/ 153591 w 449180"/>
                <a:gd name="connsiteY18" fmla="*/ 498043 h 756037"/>
                <a:gd name="connsiteX19" fmla="*/ 367998 w 449180"/>
                <a:gd name="connsiteY19" fmla="*/ 743150 h 756037"/>
                <a:gd name="connsiteX20" fmla="*/ 400479 w 449180"/>
                <a:gd name="connsiteY20" fmla="*/ 755856 h 756037"/>
                <a:gd name="connsiteX21" fmla="*/ 419472 w 449180"/>
                <a:gd name="connsiteY21" fmla="*/ 752027 h 756037"/>
                <a:gd name="connsiteX22" fmla="*/ 434845 w 449180"/>
                <a:gd name="connsiteY22" fmla="*/ 741407 h 756037"/>
                <a:gd name="connsiteX23" fmla="*/ 445218 w 449180"/>
                <a:gd name="connsiteY23" fmla="*/ 725557 h 756037"/>
                <a:gd name="connsiteX24" fmla="*/ 449180 w 449180"/>
                <a:gd name="connsiteY24" fmla="*/ 706745 h 756037"/>
                <a:gd name="connsiteX25" fmla="*/ 435702 w 449180"/>
                <a:gd name="connsiteY25" fmla="*/ 672265 h 756037"/>
                <a:gd name="connsiteX26" fmla="*/ 236144 w 449180"/>
                <a:gd name="connsiteY26" fmla="*/ 443541 h 756037"/>
                <a:gd name="connsiteX27" fmla="*/ 430502 w 449180"/>
                <a:gd name="connsiteY27" fmla="*/ 314982 h 756037"/>
                <a:gd name="connsiteX28" fmla="*/ 448980 w 449180"/>
                <a:gd name="connsiteY28" fmla="*/ 275777 h 756037"/>
                <a:gd name="connsiteX29" fmla="*/ 448980 w 449180"/>
                <a:gd name="connsiteY29" fmla="*/ 276130 h 756037"/>
                <a:gd name="connsiteX30" fmla="*/ 448999 w 449180"/>
                <a:gd name="connsiteY30" fmla="*/ 276092 h 75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9180" h="756037">
                  <a:moveTo>
                    <a:pt x="448999" y="276092"/>
                  </a:moveTo>
                  <a:cubicBezTo>
                    <a:pt x="448999" y="269481"/>
                    <a:pt x="447618" y="263204"/>
                    <a:pt x="445037" y="257280"/>
                  </a:cubicBezTo>
                  <a:cubicBezTo>
                    <a:pt x="442436" y="251355"/>
                    <a:pt x="438988" y="245974"/>
                    <a:pt x="434664" y="241430"/>
                  </a:cubicBezTo>
                  <a:cubicBezTo>
                    <a:pt x="430339" y="236906"/>
                    <a:pt x="425167" y="233239"/>
                    <a:pt x="419300" y="230810"/>
                  </a:cubicBezTo>
                  <a:cubicBezTo>
                    <a:pt x="413433" y="228381"/>
                    <a:pt x="407041" y="226981"/>
                    <a:pt x="400298" y="226981"/>
                  </a:cubicBezTo>
                  <a:cubicBezTo>
                    <a:pt x="390620" y="226981"/>
                    <a:pt x="381981" y="229429"/>
                    <a:pt x="374380" y="234486"/>
                  </a:cubicBezTo>
                  <a:lnTo>
                    <a:pt x="96917" y="418281"/>
                  </a:lnTo>
                  <a:lnTo>
                    <a:pt x="96917" y="49644"/>
                  </a:lnTo>
                  <a:cubicBezTo>
                    <a:pt x="96917" y="35709"/>
                    <a:pt x="92259" y="24041"/>
                    <a:pt x="82753" y="14449"/>
                  </a:cubicBezTo>
                  <a:cubicBezTo>
                    <a:pt x="73257" y="4877"/>
                    <a:pt x="62036" y="0"/>
                    <a:pt x="48730" y="0"/>
                  </a:cubicBezTo>
                  <a:cubicBezTo>
                    <a:pt x="35423" y="0"/>
                    <a:pt x="23679" y="4877"/>
                    <a:pt x="14164" y="14449"/>
                  </a:cubicBezTo>
                  <a:cubicBezTo>
                    <a:pt x="4667" y="24022"/>
                    <a:pt x="0" y="35709"/>
                    <a:pt x="0" y="49644"/>
                  </a:cubicBezTo>
                  <a:lnTo>
                    <a:pt x="0" y="706393"/>
                  </a:lnTo>
                  <a:cubicBezTo>
                    <a:pt x="0" y="719976"/>
                    <a:pt x="4667" y="731663"/>
                    <a:pt x="14164" y="741407"/>
                  </a:cubicBezTo>
                  <a:cubicBezTo>
                    <a:pt x="23660" y="751160"/>
                    <a:pt x="35062" y="756037"/>
                    <a:pt x="48730" y="756037"/>
                  </a:cubicBezTo>
                  <a:cubicBezTo>
                    <a:pt x="62389" y="756037"/>
                    <a:pt x="73438" y="751160"/>
                    <a:pt x="82753" y="741407"/>
                  </a:cubicBezTo>
                  <a:cubicBezTo>
                    <a:pt x="92259" y="731663"/>
                    <a:pt x="96917" y="719976"/>
                    <a:pt x="96917" y="706393"/>
                  </a:cubicBezTo>
                  <a:lnTo>
                    <a:pt x="96917" y="535848"/>
                  </a:lnTo>
                  <a:lnTo>
                    <a:pt x="153591" y="498043"/>
                  </a:lnTo>
                  <a:lnTo>
                    <a:pt x="367998" y="743150"/>
                  </a:lnTo>
                  <a:cubicBezTo>
                    <a:pt x="376647" y="751675"/>
                    <a:pt x="387534" y="755856"/>
                    <a:pt x="400479" y="755856"/>
                  </a:cubicBezTo>
                  <a:cubicBezTo>
                    <a:pt x="407223" y="755856"/>
                    <a:pt x="413604" y="754637"/>
                    <a:pt x="419472" y="752027"/>
                  </a:cubicBezTo>
                  <a:cubicBezTo>
                    <a:pt x="425348" y="749579"/>
                    <a:pt x="430540" y="745931"/>
                    <a:pt x="434845" y="741407"/>
                  </a:cubicBezTo>
                  <a:cubicBezTo>
                    <a:pt x="439169" y="736892"/>
                    <a:pt x="442617" y="731663"/>
                    <a:pt x="445218" y="725557"/>
                  </a:cubicBezTo>
                  <a:cubicBezTo>
                    <a:pt x="447818" y="719642"/>
                    <a:pt x="449180" y="713184"/>
                    <a:pt x="449180" y="706745"/>
                  </a:cubicBezTo>
                  <a:cubicBezTo>
                    <a:pt x="449180" y="693858"/>
                    <a:pt x="444703" y="682352"/>
                    <a:pt x="435702" y="672265"/>
                  </a:cubicBezTo>
                  <a:lnTo>
                    <a:pt x="236144" y="443541"/>
                  </a:lnTo>
                  <a:lnTo>
                    <a:pt x="430502" y="314982"/>
                  </a:lnTo>
                  <a:cubicBezTo>
                    <a:pt x="442932" y="306448"/>
                    <a:pt x="448980" y="293389"/>
                    <a:pt x="448980" y="275777"/>
                  </a:cubicBezTo>
                  <a:lnTo>
                    <a:pt x="448980" y="276130"/>
                  </a:lnTo>
                  <a:lnTo>
                    <a:pt x="448999" y="276092"/>
                  </a:lnTo>
                  <a:close/>
                </a:path>
              </a:pathLst>
            </a:custGeom>
            <a:solidFill>
              <a:srgbClr val="1D63ED"/>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02773901-2A09-3DF0-46FE-F6C96375DC53}"/>
                </a:ext>
              </a:extLst>
            </p:cNvPr>
            <p:cNvSpPr/>
            <p:nvPr/>
          </p:nvSpPr>
          <p:spPr>
            <a:xfrm>
              <a:off x="8019509" y="2904134"/>
              <a:ext cx="445903" cy="529209"/>
            </a:xfrm>
            <a:custGeom>
              <a:avLst/>
              <a:gdLst>
                <a:gd name="connsiteX0" fmla="*/ 144247 w 445903"/>
                <a:gd name="connsiteY0" fmla="*/ 147076 h 529209"/>
                <a:gd name="connsiteX1" fmla="*/ 196263 w 445903"/>
                <a:gd name="connsiteY1" fmla="*/ 111700 h 529209"/>
                <a:gd name="connsiteX2" fmla="*/ 259833 w 445903"/>
                <a:gd name="connsiteY2" fmla="*/ 98631 h 529209"/>
                <a:gd name="connsiteX3" fmla="*/ 316516 w 445903"/>
                <a:gd name="connsiteY3" fmla="*/ 109080 h 529209"/>
                <a:gd name="connsiteX4" fmla="*/ 366084 w 445903"/>
                <a:gd name="connsiteY4" fmla="*/ 139732 h 529209"/>
                <a:gd name="connsiteX5" fmla="*/ 397698 w 445903"/>
                <a:gd name="connsiteY5" fmla="*/ 151038 h 529209"/>
                <a:gd name="connsiteX6" fmla="*/ 432264 w 445903"/>
                <a:gd name="connsiteY6" fmla="*/ 136931 h 529209"/>
                <a:gd name="connsiteX7" fmla="*/ 445904 w 445903"/>
                <a:gd name="connsiteY7" fmla="*/ 101556 h 529209"/>
                <a:gd name="connsiteX8" fmla="*/ 429149 w 445903"/>
                <a:gd name="connsiteY8" fmla="*/ 64284 h 529209"/>
                <a:gd name="connsiteX9" fmla="*/ 259833 w 445903"/>
                <a:gd name="connsiteY9" fmla="*/ 0 h 529209"/>
                <a:gd name="connsiteX10" fmla="*/ 76010 w 445903"/>
                <a:gd name="connsiteY10" fmla="*/ 77514 h 529209"/>
                <a:gd name="connsiteX11" fmla="*/ 0 w 445903"/>
                <a:gd name="connsiteY11" fmla="*/ 264605 h 529209"/>
                <a:gd name="connsiteX12" fmla="*/ 76010 w 445903"/>
                <a:gd name="connsiteY12" fmla="*/ 451695 h 529209"/>
                <a:gd name="connsiteX13" fmla="*/ 259833 w 445903"/>
                <a:gd name="connsiteY13" fmla="*/ 529209 h 529209"/>
                <a:gd name="connsiteX14" fmla="*/ 429149 w 445903"/>
                <a:gd name="connsiteY14" fmla="*/ 464915 h 529209"/>
                <a:gd name="connsiteX15" fmla="*/ 444541 w 445903"/>
                <a:gd name="connsiteY15" fmla="*/ 428520 h 529209"/>
                <a:gd name="connsiteX16" fmla="*/ 430892 w 445903"/>
                <a:gd name="connsiteY16" fmla="*/ 393325 h 529209"/>
                <a:gd name="connsiteX17" fmla="*/ 396345 w 445903"/>
                <a:gd name="connsiteY17" fmla="*/ 379390 h 529209"/>
                <a:gd name="connsiteX18" fmla="*/ 365770 w 445903"/>
                <a:gd name="connsiteY18" fmla="*/ 389830 h 529209"/>
                <a:gd name="connsiteX19" fmla="*/ 316535 w 445903"/>
                <a:gd name="connsiteY19" fmla="*/ 420310 h 529209"/>
                <a:gd name="connsiteX20" fmla="*/ 259861 w 445903"/>
                <a:gd name="connsiteY20" fmla="*/ 430416 h 529209"/>
                <a:gd name="connsiteX21" fmla="*/ 196282 w 445903"/>
                <a:gd name="connsiteY21" fmla="*/ 417348 h 529209"/>
                <a:gd name="connsiteX22" fmla="*/ 144266 w 445903"/>
                <a:gd name="connsiteY22" fmla="*/ 381991 h 529209"/>
                <a:gd name="connsiteX23" fmla="*/ 109185 w 445903"/>
                <a:gd name="connsiteY23" fmla="*/ 329384 h 529209"/>
                <a:gd name="connsiteX24" fmla="*/ 96393 w 445903"/>
                <a:gd name="connsiteY24" fmla="*/ 264585 h 529209"/>
                <a:gd name="connsiteX25" fmla="*/ 109185 w 445903"/>
                <a:gd name="connsiteY25" fmla="*/ 199777 h 529209"/>
                <a:gd name="connsiteX26" fmla="*/ 144266 w 445903"/>
                <a:gd name="connsiteY26" fmla="*/ 147171 h 529209"/>
                <a:gd name="connsiteX27" fmla="*/ 144266 w 445903"/>
                <a:gd name="connsiteY27" fmla="*/ 146999 h 529209"/>
                <a:gd name="connsiteX28" fmla="*/ 144247 w 445903"/>
                <a:gd name="connsiteY28" fmla="*/ 147076 h 52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45903" h="529209">
                  <a:moveTo>
                    <a:pt x="144247" y="147076"/>
                  </a:moveTo>
                  <a:cubicBezTo>
                    <a:pt x="159096" y="132093"/>
                    <a:pt x="176394" y="120244"/>
                    <a:pt x="196263" y="111700"/>
                  </a:cubicBezTo>
                  <a:cubicBezTo>
                    <a:pt x="216132" y="102994"/>
                    <a:pt x="237211" y="98631"/>
                    <a:pt x="259833" y="98631"/>
                  </a:cubicBezTo>
                  <a:cubicBezTo>
                    <a:pt x="280226" y="98631"/>
                    <a:pt x="299066" y="102127"/>
                    <a:pt x="316516" y="109080"/>
                  </a:cubicBezTo>
                  <a:cubicBezTo>
                    <a:pt x="333785" y="116043"/>
                    <a:pt x="350387" y="126330"/>
                    <a:pt x="366084" y="139732"/>
                  </a:cubicBezTo>
                  <a:cubicBezTo>
                    <a:pt x="375409" y="147209"/>
                    <a:pt x="385963" y="151038"/>
                    <a:pt x="397698" y="151038"/>
                  </a:cubicBezTo>
                  <a:cubicBezTo>
                    <a:pt x="411699" y="151038"/>
                    <a:pt x="423101" y="146342"/>
                    <a:pt x="432264" y="136931"/>
                  </a:cubicBezTo>
                  <a:cubicBezTo>
                    <a:pt x="441427" y="127511"/>
                    <a:pt x="445904" y="115672"/>
                    <a:pt x="445904" y="101556"/>
                  </a:cubicBezTo>
                  <a:cubicBezTo>
                    <a:pt x="445904" y="87440"/>
                    <a:pt x="440369" y="74371"/>
                    <a:pt x="429149" y="64284"/>
                  </a:cubicBezTo>
                  <a:cubicBezTo>
                    <a:pt x="381457" y="21431"/>
                    <a:pt x="324984" y="0"/>
                    <a:pt x="259833" y="0"/>
                  </a:cubicBezTo>
                  <a:cubicBezTo>
                    <a:pt x="188128" y="0"/>
                    <a:pt x="126816" y="25775"/>
                    <a:pt x="76010" y="77514"/>
                  </a:cubicBezTo>
                  <a:cubicBezTo>
                    <a:pt x="25203" y="129073"/>
                    <a:pt x="0" y="191453"/>
                    <a:pt x="0" y="264605"/>
                  </a:cubicBezTo>
                  <a:cubicBezTo>
                    <a:pt x="0" y="337757"/>
                    <a:pt x="25403" y="399955"/>
                    <a:pt x="76010" y="451695"/>
                  </a:cubicBezTo>
                  <a:cubicBezTo>
                    <a:pt x="126816" y="503253"/>
                    <a:pt x="187976" y="529209"/>
                    <a:pt x="259833" y="529209"/>
                  </a:cubicBezTo>
                  <a:cubicBezTo>
                    <a:pt x="324803" y="529209"/>
                    <a:pt x="381295" y="507797"/>
                    <a:pt x="429149" y="464915"/>
                  </a:cubicBezTo>
                  <a:cubicBezTo>
                    <a:pt x="439341" y="454476"/>
                    <a:pt x="444541" y="442455"/>
                    <a:pt x="444541" y="428520"/>
                  </a:cubicBezTo>
                  <a:cubicBezTo>
                    <a:pt x="444541" y="414585"/>
                    <a:pt x="440036" y="402565"/>
                    <a:pt x="430892" y="393325"/>
                  </a:cubicBezTo>
                  <a:cubicBezTo>
                    <a:pt x="421729" y="384086"/>
                    <a:pt x="410175" y="379390"/>
                    <a:pt x="396345" y="379390"/>
                  </a:cubicBezTo>
                  <a:cubicBezTo>
                    <a:pt x="384610" y="379743"/>
                    <a:pt x="374399" y="383219"/>
                    <a:pt x="365770" y="389830"/>
                  </a:cubicBezTo>
                  <a:cubicBezTo>
                    <a:pt x="350225" y="403412"/>
                    <a:pt x="333985" y="413518"/>
                    <a:pt x="316535" y="420310"/>
                  </a:cubicBezTo>
                  <a:cubicBezTo>
                    <a:pt x="299257" y="427101"/>
                    <a:pt x="280426" y="430416"/>
                    <a:pt x="259861" y="430416"/>
                  </a:cubicBezTo>
                  <a:cubicBezTo>
                    <a:pt x="237230" y="430416"/>
                    <a:pt x="216151" y="426053"/>
                    <a:pt x="196282" y="417348"/>
                  </a:cubicBezTo>
                  <a:cubicBezTo>
                    <a:pt x="176413" y="408642"/>
                    <a:pt x="159134" y="396802"/>
                    <a:pt x="144266" y="381991"/>
                  </a:cubicBezTo>
                  <a:cubicBezTo>
                    <a:pt x="129416" y="367189"/>
                    <a:pt x="117653" y="349425"/>
                    <a:pt x="109185" y="329384"/>
                  </a:cubicBezTo>
                  <a:cubicBezTo>
                    <a:pt x="100717" y="309172"/>
                    <a:pt x="96393" y="287579"/>
                    <a:pt x="96393" y="264585"/>
                  </a:cubicBezTo>
                  <a:cubicBezTo>
                    <a:pt x="96393" y="241583"/>
                    <a:pt x="100717" y="219989"/>
                    <a:pt x="109185" y="199777"/>
                  </a:cubicBezTo>
                  <a:cubicBezTo>
                    <a:pt x="117653" y="179565"/>
                    <a:pt x="129388" y="162154"/>
                    <a:pt x="144266" y="147171"/>
                  </a:cubicBezTo>
                  <a:lnTo>
                    <a:pt x="144266" y="146999"/>
                  </a:lnTo>
                  <a:lnTo>
                    <a:pt x="144247" y="147076"/>
                  </a:lnTo>
                  <a:close/>
                </a:path>
              </a:pathLst>
            </a:custGeom>
            <a:solidFill>
              <a:srgbClr val="1D63ED"/>
            </a:solidFill>
            <a:ln w="9525" cap="flat">
              <a:noFill/>
              <a:prstDash val="solid"/>
              <a:miter/>
            </a:ln>
          </p:spPr>
          <p:txBody>
            <a:bodyPr rtlCol="0" anchor="ctr"/>
            <a:lstStyle/>
            <a:p>
              <a:endParaRPr lang="en-IN"/>
            </a:p>
          </p:txBody>
        </p:sp>
      </p:grpSp>
      <p:sp>
        <p:nvSpPr>
          <p:cNvPr id="32" name="Google Shape;494;p25">
            <a:extLst>
              <a:ext uri="{FF2B5EF4-FFF2-40B4-BE49-F238E27FC236}">
                <a16:creationId xmlns:a16="http://schemas.microsoft.com/office/drawing/2014/main" id="{C1B63BAE-042B-A1E9-B088-C56BD9206476}"/>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dirty="0"/>
              <a:t>AI-EFFECT</a:t>
            </a:r>
            <a:endParaRPr dirty="0"/>
          </a:p>
        </p:txBody>
      </p:sp>
    </p:spTree>
    <p:extLst>
      <p:ext uri="{BB962C8B-B14F-4D97-AF65-F5344CB8AC3E}">
        <p14:creationId xmlns:p14="http://schemas.microsoft.com/office/powerpoint/2010/main" val="375512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7D403-CCCA-188E-46FA-BE07A99E2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4</a:t>
            </a:fld>
            <a:endParaRPr lang="pt-PT" dirty="0"/>
          </a:p>
        </p:txBody>
      </p:sp>
      <p:sp>
        <p:nvSpPr>
          <p:cNvPr id="23" name="Text 0">
            <a:extLst>
              <a:ext uri="{FF2B5EF4-FFF2-40B4-BE49-F238E27FC236}">
                <a16:creationId xmlns:a16="http://schemas.microsoft.com/office/drawing/2014/main" id="{0799116E-6FAF-4412-9FAE-8BAA5C17F66F}"/>
              </a:ext>
            </a:extLst>
          </p:cNvPr>
          <p:cNvSpPr/>
          <p:nvPr/>
        </p:nvSpPr>
        <p:spPr>
          <a:xfrm>
            <a:off x="715742" y="664314"/>
            <a:ext cx="6421239" cy="725805"/>
          </a:xfrm>
          <a:prstGeom prst="rect">
            <a:avLst/>
          </a:prstGeom>
          <a:noFill/>
          <a:ln/>
        </p:spPr>
        <p:txBody>
          <a:bodyPr wrap="square" lIns="0" tIns="0" rIns="0" bIns="0" rtlCol="0" anchor="t"/>
          <a:lstStyle/>
          <a:p>
            <a:pPr marL="0" indent="0" algn="l">
              <a:lnSpc>
                <a:spcPts val="5550"/>
              </a:lnSpc>
              <a:buNone/>
            </a:pPr>
            <a:r>
              <a:rPr lang="en-US" sz="4000" b="1" dirty="0">
                <a:solidFill>
                  <a:schemeClr val="accent1"/>
                </a:solidFill>
                <a:latin typeface="Aptos Black" panose="020F0502020204030204" pitchFamily="34" charset="0"/>
                <a:ea typeface="Crimson Pro Semi Bold" pitchFamily="34" charset="-122"/>
                <a:cs typeface="Crimson Pro Semi Bold" pitchFamily="34" charset="-120"/>
              </a:rPr>
              <a:t>Where we are ?</a:t>
            </a:r>
            <a:endParaRPr lang="en-US" sz="4000" dirty="0">
              <a:solidFill>
                <a:schemeClr val="accent1"/>
              </a:solidFill>
            </a:endParaRPr>
          </a:p>
        </p:txBody>
      </p:sp>
      <p:sp>
        <p:nvSpPr>
          <p:cNvPr id="2" name="Rectangle 1">
            <a:extLst>
              <a:ext uri="{FF2B5EF4-FFF2-40B4-BE49-F238E27FC236}">
                <a16:creationId xmlns:a16="http://schemas.microsoft.com/office/drawing/2014/main" id="{F42E96DE-4B4E-03CA-51BB-F04F6167749A}"/>
              </a:ext>
            </a:extLst>
          </p:cNvPr>
          <p:cNvSpPr/>
          <p:nvPr/>
        </p:nvSpPr>
        <p:spPr>
          <a:xfrm>
            <a:off x="90791" y="2767278"/>
            <a:ext cx="3180678" cy="1323439"/>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On-boarding </a:t>
            </a:r>
          </a:p>
          <a:p>
            <a:pPr algn="ctr"/>
            <a:r>
              <a:rPr lang="en-US" sz="4000" b="0" cap="none" spc="0" dirty="0">
                <a:ln w="0"/>
                <a:solidFill>
                  <a:schemeClr val="accent1"/>
                </a:solidFill>
                <a:effectLst>
                  <a:outerShdw blurRad="38100" dist="25400" dir="5400000" algn="ctr" rotWithShape="0">
                    <a:srgbClr val="6E747A">
                      <a:alpha val="43000"/>
                    </a:srgbClr>
                  </a:outerShdw>
                </a:effectLst>
              </a:rPr>
              <a:t>Model</a:t>
            </a:r>
          </a:p>
        </p:txBody>
      </p:sp>
      <p:sp>
        <p:nvSpPr>
          <p:cNvPr id="3" name="Arrow: Right 2">
            <a:extLst>
              <a:ext uri="{FF2B5EF4-FFF2-40B4-BE49-F238E27FC236}">
                <a16:creationId xmlns:a16="http://schemas.microsoft.com/office/drawing/2014/main" id="{A1C6EDB7-53CB-BBB1-7EC3-2BD2CABB642F}"/>
              </a:ext>
            </a:extLst>
          </p:cNvPr>
          <p:cNvSpPr/>
          <p:nvPr/>
        </p:nvSpPr>
        <p:spPr>
          <a:xfrm>
            <a:off x="3271469" y="3124198"/>
            <a:ext cx="883920" cy="609600"/>
          </a:xfrm>
          <a:custGeom>
            <a:avLst/>
            <a:gdLst>
              <a:gd name="connsiteX0" fmla="*/ 0 w 883920"/>
              <a:gd name="connsiteY0" fmla="*/ 152400 h 609600"/>
              <a:gd name="connsiteX1" fmla="*/ 579120 w 883920"/>
              <a:gd name="connsiteY1" fmla="*/ 152400 h 609600"/>
              <a:gd name="connsiteX2" fmla="*/ 579120 w 883920"/>
              <a:gd name="connsiteY2" fmla="*/ 0 h 609600"/>
              <a:gd name="connsiteX3" fmla="*/ 883920 w 883920"/>
              <a:gd name="connsiteY3" fmla="*/ 304800 h 609600"/>
              <a:gd name="connsiteX4" fmla="*/ 579120 w 883920"/>
              <a:gd name="connsiteY4" fmla="*/ 609600 h 609600"/>
              <a:gd name="connsiteX5" fmla="*/ 579120 w 883920"/>
              <a:gd name="connsiteY5" fmla="*/ 457200 h 609600"/>
              <a:gd name="connsiteX6" fmla="*/ 0 w 883920"/>
              <a:gd name="connsiteY6" fmla="*/ 457200 h 609600"/>
              <a:gd name="connsiteX7" fmla="*/ 0 w 883920"/>
              <a:gd name="connsiteY7" fmla="*/ 1524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609600" fill="none" extrusionOk="0">
                <a:moveTo>
                  <a:pt x="0" y="152400"/>
                </a:moveTo>
                <a:cubicBezTo>
                  <a:pt x="109052" y="113936"/>
                  <a:pt x="327614" y="174653"/>
                  <a:pt x="579120" y="152400"/>
                </a:cubicBezTo>
                <a:cubicBezTo>
                  <a:pt x="577339" y="129549"/>
                  <a:pt x="584008" y="18344"/>
                  <a:pt x="579120" y="0"/>
                </a:cubicBezTo>
                <a:cubicBezTo>
                  <a:pt x="648181" y="88261"/>
                  <a:pt x="833886" y="218294"/>
                  <a:pt x="883920" y="304800"/>
                </a:cubicBezTo>
                <a:cubicBezTo>
                  <a:pt x="802485" y="331822"/>
                  <a:pt x="708442" y="458773"/>
                  <a:pt x="579120" y="609600"/>
                </a:cubicBezTo>
                <a:cubicBezTo>
                  <a:pt x="570000" y="554636"/>
                  <a:pt x="572552" y="481641"/>
                  <a:pt x="579120" y="457200"/>
                </a:cubicBezTo>
                <a:cubicBezTo>
                  <a:pt x="375746" y="453013"/>
                  <a:pt x="84075" y="456454"/>
                  <a:pt x="0" y="457200"/>
                </a:cubicBezTo>
                <a:cubicBezTo>
                  <a:pt x="-1042" y="383438"/>
                  <a:pt x="-9080" y="293135"/>
                  <a:pt x="0" y="152400"/>
                </a:cubicBezTo>
                <a:close/>
              </a:path>
              <a:path w="883920" h="609600" stroke="0" extrusionOk="0">
                <a:moveTo>
                  <a:pt x="0" y="152400"/>
                </a:moveTo>
                <a:cubicBezTo>
                  <a:pt x="136951" y="103657"/>
                  <a:pt x="383606" y="103226"/>
                  <a:pt x="579120" y="152400"/>
                </a:cubicBezTo>
                <a:cubicBezTo>
                  <a:pt x="575858" y="86564"/>
                  <a:pt x="568549" y="61948"/>
                  <a:pt x="579120" y="0"/>
                </a:cubicBezTo>
                <a:cubicBezTo>
                  <a:pt x="706027" y="135071"/>
                  <a:pt x="748516" y="152218"/>
                  <a:pt x="883920" y="304800"/>
                </a:cubicBezTo>
                <a:cubicBezTo>
                  <a:pt x="764038" y="461453"/>
                  <a:pt x="645969" y="531739"/>
                  <a:pt x="579120" y="609600"/>
                </a:cubicBezTo>
                <a:cubicBezTo>
                  <a:pt x="575201" y="541068"/>
                  <a:pt x="586145" y="520579"/>
                  <a:pt x="579120" y="457200"/>
                </a:cubicBezTo>
                <a:cubicBezTo>
                  <a:pt x="407883" y="466678"/>
                  <a:pt x="141956" y="432119"/>
                  <a:pt x="0" y="457200"/>
                </a:cubicBezTo>
                <a:cubicBezTo>
                  <a:pt x="24562" y="397905"/>
                  <a:pt x="-3814" y="281734"/>
                  <a:pt x="0" y="152400"/>
                </a:cubicBezTo>
                <a:close/>
              </a:path>
            </a:pathLst>
          </a:custGeom>
          <a:solidFill>
            <a:schemeClr val="accent1">
              <a:lumMod val="60000"/>
              <a:lumOff val="40000"/>
            </a:schemeClr>
          </a:solidFill>
          <a:ln>
            <a:extLst>
              <a:ext uri="{C807C97D-BFC1-408E-A445-0C87EB9F89A2}">
                <ask:lineSketchStyleProps xmlns:ask="http://schemas.microsoft.com/office/drawing/2018/sketchyshapes" sd="1363887920">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A4A3365-7BBA-F14B-2815-665456233A63}"/>
              </a:ext>
            </a:extLst>
          </p:cNvPr>
          <p:cNvSpPr/>
          <p:nvPr/>
        </p:nvSpPr>
        <p:spPr>
          <a:xfrm>
            <a:off x="4242349" y="2459501"/>
            <a:ext cx="3533379" cy="1938992"/>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Document the On-boarding </a:t>
            </a:r>
          </a:p>
          <a:p>
            <a:pPr algn="ctr"/>
            <a:r>
              <a:rPr lang="en-US" sz="4000" b="0" cap="none" spc="0" dirty="0">
                <a:ln w="0"/>
                <a:solidFill>
                  <a:schemeClr val="accent1"/>
                </a:solidFill>
                <a:effectLst>
                  <a:outerShdw blurRad="38100" dist="25400" dir="5400000" algn="ctr" rotWithShape="0">
                    <a:srgbClr val="6E747A">
                      <a:alpha val="43000"/>
                    </a:srgbClr>
                  </a:outerShdw>
                </a:effectLst>
              </a:rPr>
              <a:t>process</a:t>
            </a:r>
          </a:p>
        </p:txBody>
      </p:sp>
      <p:sp>
        <p:nvSpPr>
          <p:cNvPr id="6" name="Arrow: Right 5">
            <a:extLst>
              <a:ext uri="{FF2B5EF4-FFF2-40B4-BE49-F238E27FC236}">
                <a16:creationId xmlns:a16="http://schemas.microsoft.com/office/drawing/2014/main" id="{8D427B73-EA68-4D79-E7D3-758863BE5257}"/>
              </a:ext>
            </a:extLst>
          </p:cNvPr>
          <p:cNvSpPr/>
          <p:nvPr/>
        </p:nvSpPr>
        <p:spPr>
          <a:xfrm>
            <a:off x="7862689" y="3124198"/>
            <a:ext cx="883920" cy="609600"/>
          </a:xfrm>
          <a:custGeom>
            <a:avLst/>
            <a:gdLst>
              <a:gd name="connsiteX0" fmla="*/ 0 w 883920"/>
              <a:gd name="connsiteY0" fmla="*/ 152400 h 609600"/>
              <a:gd name="connsiteX1" fmla="*/ 579120 w 883920"/>
              <a:gd name="connsiteY1" fmla="*/ 152400 h 609600"/>
              <a:gd name="connsiteX2" fmla="*/ 579120 w 883920"/>
              <a:gd name="connsiteY2" fmla="*/ 0 h 609600"/>
              <a:gd name="connsiteX3" fmla="*/ 883920 w 883920"/>
              <a:gd name="connsiteY3" fmla="*/ 304800 h 609600"/>
              <a:gd name="connsiteX4" fmla="*/ 579120 w 883920"/>
              <a:gd name="connsiteY4" fmla="*/ 609600 h 609600"/>
              <a:gd name="connsiteX5" fmla="*/ 579120 w 883920"/>
              <a:gd name="connsiteY5" fmla="*/ 457200 h 609600"/>
              <a:gd name="connsiteX6" fmla="*/ 0 w 883920"/>
              <a:gd name="connsiteY6" fmla="*/ 457200 h 609600"/>
              <a:gd name="connsiteX7" fmla="*/ 0 w 883920"/>
              <a:gd name="connsiteY7" fmla="*/ 1524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609600" fill="none" extrusionOk="0">
                <a:moveTo>
                  <a:pt x="0" y="152400"/>
                </a:moveTo>
                <a:cubicBezTo>
                  <a:pt x="109052" y="113936"/>
                  <a:pt x="327614" y="174653"/>
                  <a:pt x="579120" y="152400"/>
                </a:cubicBezTo>
                <a:cubicBezTo>
                  <a:pt x="577339" y="129549"/>
                  <a:pt x="584008" y="18344"/>
                  <a:pt x="579120" y="0"/>
                </a:cubicBezTo>
                <a:cubicBezTo>
                  <a:pt x="648181" y="88261"/>
                  <a:pt x="833886" y="218294"/>
                  <a:pt x="883920" y="304800"/>
                </a:cubicBezTo>
                <a:cubicBezTo>
                  <a:pt x="802485" y="331822"/>
                  <a:pt x="708442" y="458773"/>
                  <a:pt x="579120" y="609600"/>
                </a:cubicBezTo>
                <a:cubicBezTo>
                  <a:pt x="570000" y="554636"/>
                  <a:pt x="572552" y="481641"/>
                  <a:pt x="579120" y="457200"/>
                </a:cubicBezTo>
                <a:cubicBezTo>
                  <a:pt x="375746" y="453013"/>
                  <a:pt x="84075" y="456454"/>
                  <a:pt x="0" y="457200"/>
                </a:cubicBezTo>
                <a:cubicBezTo>
                  <a:pt x="-1042" y="383438"/>
                  <a:pt x="-9080" y="293135"/>
                  <a:pt x="0" y="152400"/>
                </a:cubicBezTo>
                <a:close/>
              </a:path>
              <a:path w="883920" h="609600" stroke="0" extrusionOk="0">
                <a:moveTo>
                  <a:pt x="0" y="152400"/>
                </a:moveTo>
                <a:cubicBezTo>
                  <a:pt x="136951" y="103657"/>
                  <a:pt x="383606" y="103226"/>
                  <a:pt x="579120" y="152400"/>
                </a:cubicBezTo>
                <a:cubicBezTo>
                  <a:pt x="575858" y="86564"/>
                  <a:pt x="568549" y="61948"/>
                  <a:pt x="579120" y="0"/>
                </a:cubicBezTo>
                <a:cubicBezTo>
                  <a:pt x="706027" y="135071"/>
                  <a:pt x="748516" y="152218"/>
                  <a:pt x="883920" y="304800"/>
                </a:cubicBezTo>
                <a:cubicBezTo>
                  <a:pt x="764038" y="461453"/>
                  <a:pt x="645969" y="531739"/>
                  <a:pt x="579120" y="609600"/>
                </a:cubicBezTo>
                <a:cubicBezTo>
                  <a:pt x="575201" y="541068"/>
                  <a:pt x="586145" y="520579"/>
                  <a:pt x="579120" y="457200"/>
                </a:cubicBezTo>
                <a:cubicBezTo>
                  <a:pt x="407883" y="466678"/>
                  <a:pt x="141956" y="432119"/>
                  <a:pt x="0" y="457200"/>
                </a:cubicBezTo>
                <a:cubicBezTo>
                  <a:pt x="24562" y="397905"/>
                  <a:pt x="-3814" y="281734"/>
                  <a:pt x="0" y="152400"/>
                </a:cubicBezTo>
                <a:close/>
              </a:path>
            </a:pathLst>
          </a:custGeom>
          <a:solidFill>
            <a:schemeClr val="accent1">
              <a:lumMod val="60000"/>
              <a:lumOff val="40000"/>
            </a:schemeClr>
          </a:solidFill>
          <a:ln>
            <a:extLst>
              <a:ext uri="{C807C97D-BFC1-408E-A445-0C87EB9F89A2}">
                <ask:lineSketchStyleProps xmlns:ask="http://schemas.microsoft.com/office/drawing/2018/sketchyshapes" sd="1363887920">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BA994AB-DA4D-7A05-5F46-6429CF3F3793}"/>
              </a:ext>
            </a:extLst>
          </p:cNvPr>
          <p:cNvSpPr/>
          <p:nvPr/>
        </p:nvSpPr>
        <p:spPr>
          <a:xfrm>
            <a:off x="8106528" y="2151724"/>
            <a:ext cx="4329312" cy="2554545"/>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Develop the energy consumption prediction model</a:t>
            </a:r>
          </a:p>
        </p:txBody>
      </p:sp>
      <p:sp>
        <p:nvSpPr>
          <p:cNvPr id="8" name="Google Shape;494;p25">
            <a:extLst>
              <a:ext uri="{FF2B5EF4-FFF2-40B4-BE49-F238E27FC236}">
                <a16:creationId xmlns:a16="http://schemas.microsoft.com/office/drawing/2014/main" id="{8124A461-C7EE-7634-CFB1-6F87E22917B2}"/>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dirty="0"/>
              <a:t>AI-EFFECT</a:t>
            </a:r>
            <a:endParaRPr dirty="0"/>
          </a:p>
        </p:txBody>
      </p:sp>
    </p:spTree>
    <p:extLst>
      <p:ext uri="{BB962C8B-B14F-4D97-AF65-F5344CB8AC3E}">
        <p14:creationId xmlns:p14="http://schemas.microsoft.com/office/powerpoint/2010/main" val="54074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9DD1B6-40B1-A37C-CCA7-3F214BB3848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8C9B1-66B3-2D1A-1618-C45D5B0A1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5</a:t>
            </a:fld>
            <a:endParaRPr lang="pt-PT" dirty="0"/>
          </a:p>
        </p:txBody>
      </p:sp>
      <p:sp>
        <p:nvSpPr>
          <p:cNvPr id="23" name="Text 0">
            <a:extLst>
              <a:ext uri="{FF2B5EF4-FFF2-40B4-BE49-F238E27FC236}">
                <a16:creationId xmlns:a16="http://schemas.microsoft.com/office/drawing/2014/main" id="{97220EDA-0D19-F0CD-7AD2-6E311B9C843A}"/>
              </a:ext>
            </a:extLst>
          </p:cNvPr>
          <p:cNvSpPr/>
          <p:nvPr/>
        </p:nvSpPr>
        <p:spPr>
          <a:xfrm>
            <a:off x="715742" y="664314"/>
            <a:ext cx="6421239" cy="725805"/>
          </a:xfrm>
          <a:prstGeom prst="rect">
            <a:avLst/>
          </a:prstGeom>
          <a:noFill/>
          <a:ln/>
        </p:spPr>
        <p:txBody>
          <a:bodyPr wrap="square" lIns="0" tIns="0" rIns="0" bIns="0" rtlCol="0" anchor="t"/>
          <a:lstStyle/>
          <a:p>
            <a:pPr marL="0" indent="0" algn="l">
              <a:lnSpc>
                <a:spcPts val="5550"/>
              </a:lnSpc>
              <a:buNone/>
            </a:pPr>
            <a:r>
              <a:rPr lang="en-US" sz="4000" b="1" dirty="0">
                <a:solidFill>
                  <a:schemeClr val="accent1"/>
                </a:solidFill>
                <a:latin typeface="Aptos Black" panose="020F0502020204030204" pitchFamily="34" charset="0"/>
                <a:ea typeface="Crimson Pro Semi Bold" pitchFamily="34" charset="-122"/>
                <a:cs typeface="Crimson Pro Semi Bold" pitchFamily="34" charset="-120"/>
              </a:rPr>
              <a:t>On-boarding Model</a:t>
            </a:r>
            <a:endParaRPr lang="en-US" sz="4000" dirty="0">
              <a:solidFill>
                <a:schemeClr val="accent1"/>
              </a:solidFill>
            </a:endParaRPr>
          </a:p>
        </p:txBody>
      </p:sp>
      <p:sp>
        <p:nvSpPr>
          <p:cNvPr id="8" name="TextBox 7">
            <a:extLst>
              <a:ext uri="{FF2B5EF4-FFF2-40B4-BE49-F238E27FC236}">
                <a16:creationId xmlns:a16="http://schemas.microsoft.com/office/drawing/2014/main" id="{9FE629D3-AC87-A75B-DC73-1D6956F72AC2}"/>
              </a:ext>
            </a:extLst>
          </p:cNvPr>
          <p:cNvSpPr txBox="1"/>
          <p:nvPr/>
        </p:nvSpPr>
        <p:spPr>
          <a:xfrm>
            <a:off x="715742" y="1357709"/>
            <a:ext cx="6289040" cy="444974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800" dirty="0">
                <a:latin typeface="Aptos" panose="020B0004020202020204" pitchFamily="34" charset="0"/>
              </a:rPr>
              <a:t>For on-boarding a model we need to create protobuf definitions of the </a:t>
            </a:r>
            <a:r>
              <a:rPr lang="en-IN" sz="1800" dirty="0" err="1">
                <a:latin typeface="Aptos" panose="020B0004020202020204" pitchFamily="34" charset="0"/>
              </a:rPr>
              <a:t>gRPC</a:t>
            </a:r>
            <a:r>
              <a:rPr lang="en-IN" sz="1800" dirty="0">
                <a:latin typeface="Aptos" panose="020B0004020202020204" pitchFamily="34" charset="0"/>
              </a:rPr>
              <a:t> services.</a:t>
            </a:r>
          </a:p>
          <a:p>
            <a:pPr marL="285750" indent="-285750">
              <a:lnSpc>
                <a:spcPct val="200000"/>
              </a:lnSpc>
              <a:buFont typeface="Arial" panose="020B0604020202020204" pitchFamily="34" charset="0"/>
              <a:buChar char="•"/>
            </a:pPr>
            <a:r>
              <a:rPr lang="en-IN" sz="1800" dirty="0">
                <a:latin typeface="Aptos" panose="020B0004020202020204" pitchFamily="34" charset="0"/>
              </a:rPr>
              <a:t>Once the protobuf definitions are created, we need to upload the .proto files to the AI4EXP portal.</a:t>
            </a:r>
          </a:p>
          <a:p>
            <a:pPr marL="285750" indent="-285750">
              <a:lnSpc>
                <a:spcPct val="200000"/>
              </a:lnSpc>
              <a:buFont typeface="Arial" panose="020B0604020202020204" pitchFamily="34" charset="0"/>
              <a:buChar char="•"/>
            </a:pPr>
            <a:r>
              <a:rPr lang="en-IN" sz="1800" dirty="0">
                <a:latin typeface="Aptos" panose="020B0004020202020204" pitchFamily="34" charset="0"/>
              </a:rPr>
              <a:t>The AI4EXP portal will make use of the .proto files and create the modules which can be used in the designer.</a:t>
            </a:r>
          </a:p>
          <a:p>
            <a:pPr marL="285750" indent="-285750">
              <a:lnSpc>
                <a:spcPct val="200000"/>
              </a:lnSpc>
              <a:buFont typeface="Arial" panose="020B0604020202020204" pitchFamily="34" charset="0"/>
              <a:buChar char="•"/>
            </a:pPr>
            <a:r>
              <a:rPr lang="en-IN" sz="1800" dirty="0">
                <a:latin typeface="Aptos" panose="020B0004020202020204" pitchFamily="34" charset="0"/>
              </a:rPr>
              <a:t>We will be then using these modules to create the pipeline for our AI model.</a:t>
            </a:r>
          </a:p>
        </p:txBody>
      </p:sp>
      <p:pic>
        <p:nvPicPr>
          <p:cNvPr id="10" name="Picture 9" descr="A screenshot of the protobuf definition">
            <a:extLst>
              <a:ext uri="{FF2B5EF4-FFF2-40B4-BE49-F238E27FC236}">
                <a16:creationId xmlns:a16="http://schemas.microsoft.com/office/drawing/2014/main" id="{9CECBDD4-0CAA-23C4-CB03-B8B867A1A768}"/>
              </a:ext>
            </a:extLst>
          </p:cNvPr>
          <p:cNvPicPr>
            <a:picLocks noChangeAspect="1"/>
          </p:cNvPicPr>
          <p:nvPr/>
        </p:nvPicPr>
        <p:blipFill>
          <a:blip r:embed="rId2"/>
          <a:stretch>
            <a:fillRect/>
          </a:stretch>
        </p:blipFill>
        <p:spPr>
          <a:xfrm>
            <a:off x="6850529" y="794906"/>
            <a:ext cx="4625729" cy="2294522"/>
          </a:xfrm>
          <a:prstGeom prst="rect">
            <a:avLst/>
          </a:prstGeom>
        </p:spPr>
      </p:pic>
      <p:pic>
        <p:nvPicPr>
          <p:cNvPr id="12" name="Picture 11" descr="A screenshot of a computer">
            <a:extLst>
              <a:ext uri="{FF2B5EF4-FFF2-40B4-BE49-F238E27FC236}">
                <a16:creationId xmlns:a16="http://schemas.microsoft.com/office/drawing/2014/main" id="{1AF9CBD6-0A35-D3E4-12B5-8DAC1773D641}"/>
              </a:ext>
            </a:extLst>
          </p:cNvPr>
          <p:cNvPicPr>
            <a:picLocks noChangeAspect="1"/>
          </p:cNvPicPr>
          <p:nvPr/>
        </p:nvPicPr>
        <p:blipFill>
          <a:blip r:embed="rId3"/>
          <a:stretch>
            <a:fillRect/>
          </a:stretch>
        </p:blipFill>
        <p:spPr>
          <a:xfrm>
            <a:off x="6877657" y="3429000"/>
            <a:ext cx="4598601" cy="2071291"/>
          </a:xfrm>
          <a:prstGeom prst="rect">
            <a:avLst/>
          </a:prstGeom>
        </p:spPr>
      </p:pic>
      <p:sp>
        <p:nvSpPr>
          <p:cNvPr id="13" name="Google Shape;494;p25">
            <a:extLst>
              <a:ext uri="{FF2B5EF4-FFF2-40B4-BE49-F238E27FC236}">
                <a16:creationId xmlns:a16="http://schemas.microsoft.com/office/drawing/2014/main" id="{3D06CD5A-D2E3-094B-8D9E-ABE2167FFD49}"/>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dirty="0"/>
              <a:t>AI-EFFECT</a:t>
            </a:r>
            <a:endParaRPr dirty="0"/>
          </a:p>
        </p:txBody>
      </p:sp>
    </p:spTree>
    <p:extLst>
      <p:ext uri="{BB962C8B-B14F-4D97-AF65-F5344CB8AC3E}">
        <p14:creationId xmlns:p14="http://schemas.microsoft.com/office/powerpoint/2010/main" val="41704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87A9E3-8711-8C5B-FE4A-1A1C578E887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DA970D-0BD3-E938-B018-61FE84D4EE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6</a:t>
            </a:fld>
            <a:endParaRPr lang="pt-PT" dirty="0"/>
          </a:p>
        </p:txBody>
      </p:sp>
      <p:sp>
        <p:nvSpPr>
          <p:cNvPr id="23" name="Text 0">
            <a:extLst>
              <a:ext uri="{FF2B5EF4-FFF2-40B4-BE49-F238E27FC236}">
                <a16:creationId xmlns:a16="http://schemas.microsoft.com/office/drawing/2014/main" id="{018B39F5-C311-8C1B-00C9-83A9A2EF6F8B}"/>
              </a:ext>
            </a:extLst>
          </p:cNvPr>
          <p:cNvSpPr/>
          <p:nvPr/>
        </p:nvSpPr>
        <p:spPr>
          <a:xfrm>
            <a:off x="715742" y="664314"/>
            <a:ext cx="9713048" cy="725805"/>
          </a:xfrm>
          <a:prstGeom prst="rect">
            <a:avLst/>
          </a:prstGeom>
          <a:noFill/>
          <a:ln/>
        </p:spPr>
        <p:txBody>
          <a:bodyPr wrap="square" lIns="0" tIns="0" rIns="0" bIns="0" rtlCol="0" anchor="t"/>
          <a:lstStyle/>
          <a:p>
            <a:pPr marL="0" indent="0" algn="l">
              <a:lnSpc>
                <a:spcPts val="5550"/>
              </a:lnSpc>
              <a:buNone/>
            </a:pPr>
            <a:r>
              <a:rPr lang="en-US" sz="4000" b="1" dirty="0">
                <a:solidFill>
                  <a:schemeClr val="accent1"/>
                </a:solidFill>
                <a:latin typeface="Aptos Black" panose="020F0502020204030204" pitchFamily="34" charset="0"/>
                <a:ea typeface="Crimson Pro Semi Bold" pitchFamily="34" charset="-122"/>
                <a:cs typeface="Crimson Pro Semi Bold" pitchFamily="34" charset="-120"/>
              </a:rPr>
              <a:t>Documentation for On-boarding Model</a:t>
            </a:r>
            <a:endParaRPr lang="en-US" sz="4000" dirty="0">
              <a:solidFill>
                <a:schemeClr val="accent1"/>
              </a:solidFill>
            </a:endParaRPr>
          </a:p>
        </p:txBody>
      </p:sp>
      <p:sp>
        <p:nvSpPr>
          <p:cNvPr id="8" name="TextBox 7">
            <a:extLst>
              <a:ext uri="{FF2B5EF4-FFF2-40B4-BE49-F238E27FC236}">
                <a16:creationId xmlns:a16="http://schemas.microsoft.com/office/drawing/2014/main" id="{C8CDB1FD-D81E-D374-CA63-ABE600756427}"/>
              </a:ext>
            </a:extLst>
          </p:cNvPr>
          <p:cNvSpPr txBox="1"/>
          <p:nvPr/>
        </p:nvSpPr>
        <p:spPr>
          <a:xfrm>
            <a:off x="715742" y="1390119"/>
            <a:ext cx="6289040" cy="112575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800" dirty="0">
                <a:latin typeface="Aptos" panose="020B0004020202020204" pitchFamily="34" charset="0"/>
              </a:rPr>
              <a:t>Documented the steps for on-boarding the model.</a:t>
            </a:r>
          </a:p>
          <a:p>
            <a:pPr marL="285750" indent="-285750">
              <a:lnSpc>
                <a:spcPct val="200000"/>
              </a:lnSpc>
              <a:buFont typeface="Arial" panose="020B0604020202020204" pitchFamily="34" charset="0"/>
              <a:buChar char="•"/>
            </a:pPr>
            <a:endParaRPr lang="en-IN" sz="1800" dirty="0">
              <a:latin typeface="Aptos" panose="020B0004020202020204" pitchFamily="34" charset="0"/>
            </a:endParaRPr>
          </a:p>
        </p:txBody>
      </p:sp>
      <p:sp>
        <p:nvSpPr>
          <p:cNvPr id="2" name="Google Shape;494;p25">
            <a:extLst>
              <a:ext uri="{FF2B5EF4-FFF2-40B4-BE49-F238E27FC236}">
                <a16:creationId xmlns:a16="http://schemas.microsoft.com/office/drawing/2014/main" id="{097DF9FB-ACDD-3DAC-689F-8B8820C0BCCA}"/>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dirty="0"/>
              <a:t>AI-EFFECT</a:t>
            </a:r>
            <a:endParaRPr dirty="0"/>
          </a:p>
        </p:txBody>
      </p:sp>
      <p:pic>
        <p:nvPicPr>
          <p:cNvPr id="5" name="Picture 4" descr="A screenshot of a computer&#10;&#10;AI-generated content may be incorrect.">
            <a:extLst>
              <a:ext uri="{FF2B5EF4-FFF2-40B4-BE49-F238E27FC236}">
                <a16:creationId xmlns:a16="http://schemas.microsoft.com/office/drawing/2014/main" id="{DD20B342-6774-A444-4AC2-B0758874C08C}"/>
              </a:ext>
            </a:extLst>
          </p:cNvPr>
          <p:cNvPicPr>
            <a:picLocks noChangeAspect="1"/>
          </p:cNvPicPr>
          <p:nvPr/>
        </p:nvPicPr>
        <p:blipFill>
          <a:blip r:embed="rId2"/>
          <a:stretch>
            <a:fillRect/>
          </a:stretch>
        </p:blipFill>
        <p:spPr>
          <a:xfrm>
            <a:off x="104175" y="2474867"/>
            <a:ext cx="5682306" cy="256534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8FBF5841-9F46-8D0B-BCE3-FBB8174EF614}"/>
              </a:ext>
            </a:extLst>
          </p:cNvPr>
          <p:cNvPicPr>
            <a:picLocks noChangeAspect="1"/>
          </p:cNvPicPr>
          <p:nvPr/>
        </p:nvPicPr>
        <p:blipFill>
          <a:blip r:embed="rId3"/>
          <a:stretch>
            <a:fillRect/>
          </a:stretch>
        </p:blipFill>
        <p:spPr>
          <a:xfrm>
            <a:off x="5910677" y="2469645"/>
            <a:ext cx="6161161" cy="2772201"/>
          </a:xfrm>
          <a:prstGeom prst="rect">
            <a:avLst/>
          </a:prstGeom>
        </p:spPr>
      </p:pic>
    </p:spTree>
    <p:extLst>
      <p:ext uri="{BB962C8B-B14F-4D97-AF65-F5344CB8AC3E}">
        <p14:creationId xmlns:p14="http://schemas.microsoft.com/office/powerpoint/2010/main" val="420155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5E3A7A-BA05-F045-FF3F-ABE1DB94522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501E5-50AB-2AC0-2BBE-9D6B1B81B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7</a:t>
            </a:fld>
            <a:endParaRPr lang="pt-PT" dirty="0"/>
          </a:p>
        </p:txBody>
      </p:sp>
      <p:sp>
        <p:nvSpPr>
          <p:cNvPr id="23" name="Text 0">
            <a:extLst>
              <a:ext uri="{FF2B5EF4-FFF2-40B4-BE49-F238E27FC236}">
                <a16:creationId xmlns:a16="http://schemas.microsoft.com/office/drawing/2014/main" id="{BD817851-5747-B047-A1C9-20F23ABCCF66}"/>
              </a:ext>
            </a:extLst>
          </p:cNvPr>
          <p:cNvSpPr/>
          <p:nvPr/>
        </p:nvSpPr>
        <p:spPr>
          <a:xfrm>
            <a:off x="715742" y="293925"/>
            <a:ext cx="9713048" cy="725805"/>
          </a:xfrm>
          <a:prstGeom prst="rect">
            <a:avLst/>
          </a:prstGeom>
          <a:noFill/>
          <a:ln/>
        </p:spPr>
        <p:txBody>
          <a:bodyPr wrap="square" lIns="0" tIns="0" rIns="0" bIns="0" rtlCol="0" anchor="t"/>
          <a:lstStyle/>
          <a:p>
            <a:pPr marL="0" indent="0" algn="l">
              <a:lnSpc>
                <a:spcPts val="5550"/>
              </a:lnSpc>
              <a:buNone/>
            </a:pPr>
            <a:r>
              <a:rPr lang="en-US" sz="4000" b="1" dirty="0">
                <a:solidFill>
                  <a:schemeClr val="accent1"/>
                </a:solidFill>
                <a:latin typeface="Aptos Black" panose="020F0502020204030204" pitchFamily="34" charset="0"/>
                <a:ea typeface="Crimson Pro Semi Bold" pitchFamily="34" charset="-122"/>
                <a:cs typeface="Crimson Pro Semi Bold" pitchFamily="34" charset="-120"/>
              </a:rPr>
              <a:t>Developing the Model</a:t>
            </a:r>
            <a:endParaRPr lang="en-US" sz="4000" dirty="0">
              <a:solidFill>
                <a:schemeClr val="accent1"/>
              </a:solidFill>
            </a:endParaRPr>
          </a:p>
        </p:txBody>
      </p:sp>
      <p:sp>
        <p:nvSpPr>
          <p:cNvPr id="2" name="Rectangle 1">
            <a:extLst>
              <a:ext uri="{FF2B5EF4-FFF2-40B4-BE49-F238E27FC236}">
                <a16:creationId xmlns:a16="http://schemas.microsoft.com/office/drawing/2014/main" id="{998B2A6E-2F1A-7A5E-4C19-FD8C276D2447}"/>
              </a:ext>
            </a:extLst>
          </p:cNvPr>
          <p:cNvSpPr/>
          <p:nvPr/>
        </p:nvSpPr>
        <p:spPr>
          <a:xfrm>
            <a:off x="657867" y="1014536"/>
            <a:ext cx="2351549" cy="523220"/>
          </a:xfrm>
          <a:prstGeom prst="rect">
            <a:avLst/>
          </a:prstGeom>
          <a:noFill/>
        </p:spPr>
        <p:txBody>
          <a:bodyPr wrap="square" lIns="91440" tIns="45720" rIns="91440" bIns="45720">
            <a:spAutoFit/>
          </a:bodyPr>
          <a:lstStyle/>
          <a:p>
            <a:r>
              <a:rPr lang="en-US" sz="2800" b="0" cap="none" spc="0" dirty="0">
                <a:ln w="0"/>
                <a:solidFill>
                  <a:schemeClr val="accent1"/>
                </a:solidFill>
                <a:effectLst>
                  <a:outerShdw blurRad="38100" dist="25400" dir="5400000" algn="ctr" rotWithShape="0">
                    <a:srgbClr val="6E747A">
                      <a:alpha val="43000"/>
                    </a:srgbClr>
                  </a:outerShdw>
                </a:effectLst>
              </a:rPr>
              <a:t>The Dataset</a:t>
            </a:r>
          </a:p>
        </p:txBody>
      </p:sp>
      <p:sp>
        <p:nvSpPr>
          <p:cNvPr id="3" name="TextBox 2">
            <a:extLst>
              <a:ext uri="{FF2B5EF4-FFF2-40B4-BE49-F238E27FC236}">
                <a16:creationId xmlns:a16="http://schemas.microsoft.com/office/drawing/2014/main" id="{A0424D83-0543-9F66-EE53-E18C29EA78AE}"/>
              </a:ext>
            </a:extLst>
          </p:cNvPr>
          <p:cNvSpPr txBox="1"/>
          <p:nvPr/>
        </p:nvSpPr>
        <p:spPr>
          <a:xfrm>
            <a:off x="657867" y="1401789"/>
            <a:ext cx="11078862" cy="500374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800" dirty="0">
                <a:latin typeface="Aptos" panose="020B0004020202020204" pitchFamily="34" charset="0"/>
              </a:rPr>
              <a:t>The dataset consists of 1000 records, containing the following variables: Building Type, </a:t>
            </a:r>
            <a:r>
              <a:rPr lang="en-US" sz="1800" dirty="0">
                <a:latin typeface="Aptos" panose="020B0004020202020204" pitchFamily="34" charset="0"/>
              </a:rPr>
              <a:t>Square Footage, Number of Occupants, Appliances Used, Average Temperature, Day of Week and Energy Consumption.</a:t>
            </a:r>
          </a:p>
          <a:p>
            <a:pPr marL="285750" indent="-285750">
              <a:lnSpc>
                <a:spcPct val="200000"/>
              </a:lnSpc>
              <a:buFont typeface="Arial" panose="020B0604020202020204" pitchFamily="34" charset="0"/>
              <a:buChar char="•"/>
            </a:pPr>
            <a:r>
              <a:rPr lang="en-US" sz="1800" b="1" dirty="0">
                <a:latin typeface="Aptos" panose="020B0004020202020204" pitchFamily="34" charset="0"/>
              </a:rPr>
              <a:t>Building Type: </a:t>
            </a:r>
            <a:r>
              <a:rPr lang="en-US" sz="1800" dirty="0">
                <a:latin typeface="Aptos" panose="020B0004020202020204" pitchFamily="34" charset="0"/>
              </a:rPr>
              <a:t>Categorical feature representing the type of building.</a:t>
            </a:r>
          </a:p>
          <a:p>
            <a:pPr marL="285750" indent="-285750">
              <a:lnSpc>
                <a:spcPct val="200000"/>
              </a:lnSpc>
              <a:buFont typeface="Arial" panose="020B0604020202020204" pitchFamily="34" charset="0"/>
              <a:buChar char="•"/>
            </a:pPr>
            <a:r>
              <a:rPr lang="en-US" sz="1800" b="1" dirty="0">
                <a:latin typeface="Aptos" panose="020B0004020202020204" pitchFamily="34" charset="0"/>
              </a:rPr>
              <a:t>Square Footage: </a:t>
            </a:r>
            <a:r>
              <a:rPr lang="en-US" sz="1800" dirty="0">
                <a:latin typeface="Aptos" panose="020B0004020202020204" pitchFamily="34" charset="0"/>
              </a:rPr>
              <a:t>Numeric feature representing the total square footage of the building.</a:t>
            </a:r>
          </a:p>
          <a:p>
            <a:pPr marL="285750" indent="-285750">
              <a:lnSpc>
                <a:spcPct val="200000"/>
              </a:lnSpc>
              <a:buFont typeface="Arial" panose="020B0604020202020204" pitchFamily="34" charset="0"/>
              <a:buChar char="•"/>
            </a:pPr>
            <a:r>
              <a:rPr lang="en-US" sz="1800" b="1" dirty="0">
                <a:latin typeface="Aptos" panose="020B0004020202020204" pitchFamily="34" charset="0"/>
              </a:rPr>
              <a:t>Number of Occupants: </a:t>
            </a:r>
            <a:r>
              <a:rPr lang="en-US" sz="1800" dirty="0">
                <a:latin typeface="Aptos" panose="020B0004020202020204" pitchFamily="34" charset="0"/>
              </a:rPr>
              <a:t>Numeric feature indicating the number of people occupying the building</a:t>
            </a:r>
          </a:p>
          <a:p>
            <a:pPr marL="285750" indent="-285750">
              <a:lnSpc>
                <a:spcPct val="200000"/>
              </a:lnSpc>
              <a:buFont typeface="Arial" panose="020B0604020202020204" pitchFamily="34" charset="0"/>
              <a:buChar char="•"/>
            </a:pPr>
            <a:r>
              <a:rPr lang="en-US" sz="1800" b="1" dirty="0">
                <a:latin typeface="Aptos" panose="020B0004020202020204" pitchFamily="34" charset="0"/>
              </a:rPr>
              <a:t>Appliances Used: </a:t>
            </a:r>
            <a:r>
              <a:rPr lang="en-US" sz="1800" dirty="0">
                <a:latin typeface="Aptos" panose="020B0004020202020204" pitchFamily="34" charset="0"/>
              </a:rPr>
              <a:t>Numeric feature representing the number of appliances used in the building.</a:t>
            </a:r>
          </a:p>
          <a:p>
            <a:pPr marL="285750" indent="-285750">
              <a:lnSpc>
                <a:spcPct val="200000"/>
              </a:lnSpc>
              <a:buFont typeface="Arial" panose="020B0604020202020204" pitchFamily="34" charset="0"/>
              <a:buChar char="•"/>
            </a:pPr>
            <a:r>
              <a:rPr lang="en-US" sz="1800" b="1" dirty="0">
                <a:latin typeface="Aptos" panose="020B0004020202020204" pitchFamily="34" charset="0"/>
              </a:rPr>
              <a:t>Average Temperature: </a:t>
            </a:r>
            <a:r>
              <a:rPr lang="en-US" sz="1800" dirty="0">
                <a:latin typeface="Aptos" panose="020B0004020202020204" pitchFamily="34" charset="0"/>
              </a:rPr>
              <a:t>Numeric feature representing the avg temperature of the area (in Celsius).</a:t>
            </a:r>
          </a:p>
          <a:p>
            <a:pPr marL="285750" indent="-285750">
              <a:lnSpc>
                <a:spcPct val="200000"/>
              </a:lnSpc>
              <a:buFont typeface="Arial" panose="020B0604020202020204" pitchFamily="34" charset="0"/>
              <a:buChar char="•"/>
            </a:pPr>
            <a:r>
              <a:rPr lang="en-US" sz="1800" b="1" dirty="0">
                <a:latin typeface="Aptos" panose="020B0004020202020204" pitchFamily="34" charset="0"/>
              </a:rPr>
              <a:t>Day of Week: </a:t>
            </a:r>
            <a:r>
              <a:rPr lang="en-US" sz="1800" dirty="0">
                <a:latin typeface="Aptos" panose="020B0004020202020204" pitchFamily="34" charset="0"/>
              </a:rPr>
              <a:t>Categorical feature representing whether the data corresponds to a weekday or weekend.</a:t>
            </a:r>
          </a:p>
          <a:p>
            <a:pPr marL="285750" indent="-285750">
              <a:lnSpc>
                <a:spcPct val="200000"/>
              </a:lnSpc>
              <a:buFont typeface="Arial" panose="020B0604020202020204" pitchFamily="34" charset="0"/>
              <a:buChar char="•"/>
            </a:pPr>
            <a:r>
              <a:rPr lang="en-US" sz="1800" b="1" dirty="0">
                <a:latin typeface="Aptos" panose="020B0004020202020204" pitchFamily="34" charset="0"/>
              </a:rPr>
              <a:t>Energy Consumption: </a:t>
            </a:r>
            <a:r>
              <a:rPr lang="en-US" sz="1800" dirty="0">
                <a:latin typeface="Aptos" panose="020B0004020202020204" pitchFamily="34" charset="0"/>
              </a:rPr>
              <a:t>Numeric target variable representing the energy consumption of the building in kWh</a:t>
            </a:r>
          </a:p>
        </p:txBody>
      </p:sp>
      <p:sp>
        <p:nvSpPr>
          <p:cNvPr id="5" name="Google Shape;494;p25">
            <a:extLst>
              <a:ext uri="{FF2B5EF4-FFF2-40B4-BE49-F238E27FC236}">
                <a16:creationId xmlns:a16="http://schemas.microsoft.com/office/drawing/2014/main" id="{D60BD34C-995E-060E-3B3E-1135BBA0C038}"/>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dirty="0"/>
              <a:t>AI-EFFECT</a:t>
            </a:r>
            <a:endParaRPr dirty="0"/>
          </a:p>
        </p:txBody>
      </p:sp>
    </p:spTree>
    <p:extLst>
      <p:ext uri="{BB962C8B-B14F-4D97-AF65-F5344CB8AC3E}">
        <p14:creationId xmlns:p14="http://schemas.microsoft.com/office/powerpoint/2010/main" val="411803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E4759D-BBB9-61C9-C8B1-87B563C57C6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602EFE-1BB7-43F6-31E6-D2FF0F9D2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8</a:t>
            </a:fld>
            <a:endParaRPr lang="pt-PT" dirty="0"/>
          </a:p>
        </p:txBody>
      </p:sp>
      <p:sp>
        <p:nvSpPr>
          <p:cNvPr id="23" name="Text 0">
            <a:extLst>
              <a:ext uri="{FF2B5EF4-FFF2-40B4-BE49-F238E27FC236}">
                <a16:creationId xmlns:a16="http://schemas.microsoft.com/office/drawing/2014/main" id="{7525C0EC-527D-8FE1-F50C-223F1C9C08F0}"/>
              </a:ext>
            </a:extLst>
          </p:cNvPr>
          <p:cNvSpPr/>
          <p:nvPr/>
        </p:nvSpPr>
        <p:spPr>
          <a:xfrm>
            <a:off x="715742" y="293925"/>
            <a:ext cx="9713048" cy="725805"/>
          </a:xfrm>
          <a:prstGeom prst="rect">
            <a:avLst/>
          </a:prstGeom>
          <a:noFill/>
          <a:ln/>
        </p:spPr>
        <p:txBody>
          <a:bodyPr wrap="square" lIns="0" tIns="0" rIns="0" bIns="0" rtlCol="0" anchor="t"/>
          <a:lstStyle/>
          <a:p>
            <a:pPr marL="0" indent="0" algn="l">
              <a:lnSpc>
                <a:spcPts val="5550"/>
              </a:lnSpc>
              <a:buNone/>
            </a:pPr>
            <a:r>
              <a:rPr lang="en-US" sz="4000" b="1" dirty="0">
                <a:solidFill>
                  <a:schemeClr val="accent1"/>
                </a:solidFill>
                <a:latin typeface="Aptos Black" panose="020F0502020204030204" pitchFamily="34" charset="0"/>
                <a:ea typeface="Crimson Pro Semi Bold" pitchFamily="34" charset="-122"/>
                <a:cs typeface="Crimson Pro Semi Bold" pitchFamily="34" charset="-120"/>
              </a:rPr>
              <a:t>Developing the Model</a:t>
            </a:r>
            <a:endParaRPr lang="en-US" sz="4000" dirty="0">
              <a:solidFill>
                <a:schemeClr val="accent1"/>
              </a:solidFill>
            </a:endParaRPr>
          </a:p>
        </p:txBody>
      </p:sp>
      <p:sp>
        <p:nvSpPr>
          <p:cNvPr id="5" name="Rectangle: Rounded Corners 4">
            <a:extLst>
              <a:ext uri="{FF2B5EF4-FFF2-40B4-BE49-F238E27FC236}">
                <a16:creationId xmlns:a16="http://schemas.microsoft.com/office/drawing/2014/main" id="{6C7036D2-9BD6-1D92-09B7-C7B89F055F42}"/>
              </a:ext>
            </a:extLst>
          </p:cNvPr>
          <p:cNvSpPr/>
          <p:nvPr/>
        </p:nvSpPr>
        <p:spPr>
          <a:xfrm>
            <a:off x="715742" y="1863524"/>
            <a:ext cx="2303362" cy="2581155"/>
          </a:xfrm>
          <a:prstGeom prst="roundRect">
            <a:avLst/>
          </a:prstGeom>
          <a:solidFill>
            <a:schemeClr val="bg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BAEF20-D191-9751-0194-FE57C65847D5}"/>
              </a:ext>
            </a:extLst>
          </p:cNvPr>
          <p:cNvSpPr/>
          <p:nvPr/>
        </p:nvSpPr>
        <p:spPr>
          <a:xfrm>
            <a:off x="4944319" y="1863524"/>
            <a:ext cx="2303362" cy="2581155"/>
          </a:xfrm>
          <a:prstGeom prst="roundRect">
            <a:avLst/>
          </a:prstGeom>
          <a:solidFill>
            <a:schemeClr val="bg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4CEBB5E-2D28-8AF7-907A-F776DCDD36E6}"/>
              </a:ext>
            </a:extLst>
          </p:cNvPr>
          <p:cNvSpPr/>
          <p:nvPr/>
        </p:nvSpPr>
        <p:spPr>
          <a:xfrm>
            <a:off x="9172896" y="1863523"/>
            <a:ext cx="2303362" cy="2581155"/>
          </a:xfrm>
          <a:prstGeom prst="roundRect">
            <a:avLst/>
          </a:prstGeom>
          <a:solidFill>
            <a:schemeClr val="bg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E4D94CA-FEA1-5BF8-EBFA-38B782C31088}"/>
              </a:ext>
            </a:extLst>
          </p:cNvPr>
          <p:cNvSpPr/>
          <p:nvPr/>
        </p:nvSpPr>
        <p:spPr>
          <a:xfrm>
            <a:off x="715742" y="5359078"/>
            <a:ext cx="10760516" cy="844952"/>
          </a:xfrm>
          <a:prstGeom prst="round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F6625EBE-AF66-3E5B-B8BD-79DDFB534B21}"/>
              </a:ext>
            </a:extLst>
          </p:cNvPr>
          <p:cNvCxnSpPr>
            <a:cxnSpLocks/>
            <a:stCxn id="5" idx="3"/>
            <a:endCxn id="6" idx="1"/>
          </p:cNvCxnSpPr>
          <p:nvPr/>
        </p:nvCxnSpPr>
        <p:spPr>
          <a:xfrm>
            <a:off x="3019104" y="3154102"/>
            <a:ext cx="19252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30117D3-CAC8-01C8-B93C-D82E66DBF4FE}"/>
              </a:ext>
            </a:extLst>
          </p:cNvPr>
          <p:cNvCxnSpPr>
            <a:stCxn id="6" idx="3"/>
            <a:endCxn id="7" idx="1"/>
          </p:cNvCxnSpPr>
          <p:nvPr/>
        </p:nvCxnSpPr>
        <p:spPr>
          <a:xfrm flipV="1">
            <a:off x="7247681" y="3154101"/>
            <a:ext cx="192521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1B6FC47-1383-0B98-2E8B-1A1B05D6E4F8}"/>
              </a:ext>
            </a:extLst>
          </p:cNvPr>
          <p:cNvCxnSpPr>
            <a:cxnSpLocks/>
            <a:endCxn id="8" idx="0"/>
          </p:cNvCxnSpPr>
          <p:nvPr/>
        </p:nvCxnSpPr>
        <p:spPr>
          <a:xfrm>
            <a:off x="6096000" y="4444678"/>
            <a:ext cx="0" cy="914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7B8C39A-F9EA-BAE5-3976-F6F9F3BC2CF2}"/>
              </a:ext>
            </a:extLst>
          </p:cNvPr>
          <p:cNvCxnSpPr>
            <a:stCxn id="5" idx="2"/>
          </p:cNvCxnSpPr>
          <p:nvPr/>
        </p:nvCxnSpPr>
        <p:spPr>
          <a:xfrm>
            <a:off x="1867423" y="4444679"/>
            <a:ext cx="2588830" cy="9143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8EE49A-B242-9D6C-F68D-8CE58865A9A2}"/>
              </a:ext>
            </a:extLst>
          </p:cNvPr>
          <p:cNvCxnSpPr>
            <a:stCxn id="7" idx="2"/>
          </p:cNvCxnSpPr>
          <p:nvPr/>
        </p:nvCxnSpPr>
        <p:spPr>
          <a:xfrm flipH="1">
            <a:off x="8399362" y="4444678"/>
            <a:ext cx="1925215" cy="914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FA5FBFB-48E6-B2ED-9D9E-19BEDD46C86B}"/>
              </a:ext>
            </a:extLst>
          </p:cNvPr>
          <p:cNvSpPr txBox="1"/>
          <p:nvPr/>
        </p:nvSpPr>
        <p:spPr>
          <a:xfrm>
            <a:off x="947236" y="2738601"/>
            <a:ext cx="1840375" cy="830997"/>
          </a:xfrm>
          <a:prstGeom prst="rect">
            <a:avLst/>
          </a:prstGeom>
          <a:noFill/>
        </p:spPr>
        <p:txBody>
          <a:bodyPr wrap="square" rtlCol="0">
            <a:spAutoFit/>
          </a:bodyPr>
          <a:lstStyle/>
          <a:p>
            <a:pPr algn="ctr"/>
            <a:r>
              <a:rPr lang="en-IN" sz="2400" b="1" dirty="0">
                <a:latin typeface="Aptos Black" panose="020B0004020202020204" pitchFamily="34" charset="0"/>
              </a:rPr>
              <a:t>Databroker Service</a:t>
            </a:r>
          </a:p>
        </p:txBody>
      </p:sp>
      <p:sp>
        <p:nvSpPr>
          <p:cNvPr id="22" name="TextBox 21">
            <a:extLst>
              <a:ext uri="{FF2B5EF4-FFF2-40B4-BE49-F238E27FC236}">
                <a16:creationId xmlns:a16="http://schemas.microsoft.com/office/drawing/2014/main" id="{F17307C1-2A3C-A100-AC1F-4D0CB1395557}"/>
              </a:ext>
            </a:extLst>
          </p:cNvPr>
          <p:cNvSpPr txBox="1"/>
          <p:nvPr/>
        </p:nvSpPr>
        <p:spPr>
          <a:xfrm>
            <a:off x="5175812" y="2736898"/>
            <a:ext cx="1840375" cy="830997"/>
          </a:xfrm>
          <a:prstGeom prst="rect">
            <a:avLst/>
          </a:prstGeom>
          <a:noFill/>
        </p:spPr>
        <p:txBody>
          <a:bodyPr wrap="square" rtlCol="0">
            <a:spAutoFit/>
          </a:bodyPr>
          <a:lstStyle/>
          <a:p>
            <a:pPr algn="ctr"/>
            <a:r>
              <a:rPr lang="en-IN" sz="2400" b="1" dirty="0">
                <a:latin typeface="Aptos Black" panose="020B0004020202020204" pitchFamily="34" charset="0"/>
              </a:rPr>
              <a:t>Training Service</a:t>
            </a:r>
          </a:p>
        </p:txBody>
      </p:sp>
      <p:sp>
        <p:nvSpPr>
          <p:cNvPr id="26" name="TextBox 25">
            <a:extLst>
              <a:ext uri="{FF2B5EF4-FFF2-40B4-BE49-F238E27FC236}">
                <a16:creationId xmlns:a16="http://schemas.microsoft.com/office/drawing/2014/main" id="{DDFFC52B-C126-D234-FC19-ACFF55131F00}"/>
              </a:ext>
            </a:extLst>
          </p:cNvPr>
          <p:cNvSpPr txBox="1"/>
          <p:nvPr/>
        </p:nvSpPr>
        <p:spPr>
          <a:xfrm>
            <a:off x="9404389" y="2736897"/>
            <a:ext cx="1840375" cy="830997"/>
          </a:xfrm>
          <a:prstGeom prst="rect">
            <a:avLst/>
          </a:prstGeom>
          <a:noFill/>
        </p:spPr>
        <p:txBody>
          <a:bodyPr wrap="square" rtlCol="0">
            <a:spAutoFit/>
          </a:bodyPr>
          <a:lstStyle/>
          <a:p>
            <a:pPr algn="ctr"/>
            <a:r>
              <a:rPr lang="en-IN" sz="2400" b="1" dirty="0">
                <a:latin typeface="Aptos Black" panose="020B0004020202020204" pitchFamily="34" charset="0"/>
              </a:rPr>
              <a:t>Prediction Service</a:t>
            </a:r>
          </a:p>
        </p:txBody>
      </p:sp>
      <p:sp>
        <p:nvSpPr>
          <p:cNvPr id="27" name="TextBox 26">
            <a:extLst>
              <a:ext uri="{FF2B5EF4-FFF2-40B4-BE49-F238E27FC236}">
                <a16:creationId xmlns:a16="http://schemas.microsoft.com/office/drawing/2014/main" id="{B808FF7F-2F27-08A8-A30A-F87979EF4D5A}"/>
              </a:ext>
            </a:extLst>
          </p:cNvPr>
          <p:cNvSpPr txBox="1"/>
          <p:nvPr/>
        </p:nvSpPr>
        <p:spPr>
          <a:xfrm>
            <a:off x="4494353" y="5504423"/>
            <a:ext cx="3203292" cy="461665"/>
          </a:xfrm>
          <a:prstGeom prst="rect">
            <a:avLst/>
          </a:prstGeom>
          <a:noFill/>
        </p:spPr>
        <p:txBody>
          <a:bodyPr wrap="square" rtlCol="0">
            <a:spAutoFit/>
          </a:bodyPr>
          <a:lstStyle/>
          <a:p>
            <a:pPr algn="ctr"/>
            <a:r>
              <a:rPr lang="en-IN" sz="2400" b="1" dirty="0">
                <a:latin typeface="Aptos Black" panose="020B0004020202020204" pitchFamily="34" charset="0"/>
              </a:rPr>
              <a:t>Client Service</a:t>
            </a:r>
          </a:p>
        </p:txBody>
      </p:sp>
      <p:sp>
        <p:nvSpPr>
          <p:cNvPr id="28" name="Rectangle 27">
            <a:extLst>
              <a:ext uri="{FF2B5EF4-FFF2-40B4-BE49-F238E27FC236}">
                <a16:creationId xmlns:a16="http://schemas.microsoft.com/office/drawing/2014/main" id="{9E7CE490-601C-ABC7-06D6-AC236A2589C4}"/>
              </a:ext>
            </a:extLst>
          </p:cNvPr>
          <p:cNvSpPr/>
          <p:nvPr/>
        </p:nvSpPr>
        <p:spPr>
          <a:xfrm>
            <a:off x="657867" y="1014536"/>
            <a:ext cx="3485870" cy="523220"/>
          </a:xfrm>
          <a:prstGeom prst="rect">
            <a:avLst/>
          </a:prstGeom>
          <a:noFill/>
        </p:spPr>
        <p:txBody>
          <a:bodyPr wrap="square" lIns="91440" tIns="45720" rIns="91440" bIns="45720">
            <a:spAutoFit/>
          </a:bodyPr>
          <a:lstStyle/>
          <a:p>
            <a:r>
              <a:rPr lang="en-US" sz="2800" b="0" cap="none" spc="0" dirty="0">
                <a:ln w="0"/>
                <a:solidFill>
                  <a:schemeClr val="accent1"/>
                </a:solidFill>
                <a:effectLst>
                  <a:outerShdw blurRad="38100" dist="25400" dir="5400000" algn="ctr" rotWithShape="0">
                    <a:srgbClr val="6E747A">
                      <a:alpha val="43000"/>
                    </a:srgbClr>
                  </a:outerShdw>
                </a:effectLst>
              </a:rPr>
              <a:t>The Architecture</a:t>
            </a:r>
          </a:p>
        </p:txBody>
      </p:sp>
      <p:sp>
        <p:nvSpPr>
          <p:cNvPr id="29" name="Google Shape;494;p25">
            <a:extLst>
              <a:ext uri="{FF2B5EF4-FFF2-40B4-BE49-F238E27FC236}">
                <a16:creationId xmlns:a16="http://schemas.microsoft.com/office/drawing/2014/main" id="{EC1577FF-BE16-D80F-0B01-BE21F835F184}"/>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dirty="0"/>
              <a:t>AI-EFFECT</a:t>
            </a:r>
            <a:endParaRPr dirty="0"/>
          </a:p>
        </p:txBody>
      </p:sp>
    </p:spTree>
    <p:extLst>
      <p:ext uri="{BB962C8B-B14F-4D97-AF65-F5344CB8AC3E}">
        <p14:creationId xmlns:p14="http://schemas.microsoft.com/office/powerpoint/2010/main" val="207008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536A2F-C102-C902-6883-3D399F93784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7A9FE7-62A6-6064-FF24-4EF599C1F7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9</a:t>
            </a:fld>
            <a:endParaRPr lang="pt-PT" dirty="0"/>
          </a:p>
        </p:txBody>
      </p:sp>
      <p:sp>
        <p:nvSpPr>
          <p:cNvPr id="23" name="Text 0">
            <a:extLst>
              <a:ext uri="{FF2B5EF4-FFF2-40B4-BE49-F238E27FC236}">
                <a16:creationId xmlns:a16="http://schemas.microsoft.com/office/drawing/2014/main" id="{20811EE8-C1EE-0308-70BD-EA204E4CC8BC}"/>
              </a:ext>
            </a:extLst>
          </p:cNvPr>
          <p:cNvSpPr/>
          <p:nvPr/>
        </p:nvSpPr>
        <p:spPr>
          <a:xfrm>
            <a:off x="715742" y="293925"/>
            <a:ext cx="9713048" cy="725805"/>
          </a:xfrm>
          <a:prstGeom prst="rect">
            <a:avLst/>
          </a:prstGeom>
          <a:noFill/>
          <a:ln/>
        </p:spPr>
        <p:txBody>
          <a:bodyPr wrap="square" lIns="0" tIns="0" rIns="0" bIns="0" rtlCol="0" anchor="t"/>
          <a:lstStyle/>
          <a:p>
            <a:pPr marL="0" indent="0" algn="l">
              <a:lnSpc>
                <a:spcPts val="5550"/>
              </a:lnSpc>
              <a:buNone/>
            </a:pPr>
            <a:r>
              <a:rPr lang="en-US" sz="4000" b="1" dirty="0">
                <a:solidFill>
                  <a:schemeClr val="accent1"/>
                </a:solidFill>
                <a:latin typeface="Aptos Black" panose="020F0502020204030204" pitchFamily="34" charset="0"/>
                <a:ea typeface="Crimson Pro Semi Bold" pitchFamily="34" charset="-122"/>
                <a:cs typeface="Crimson Pro Semi Bold" pitchFamily="34" charset="-120"/>
              </a:rPr>
              <a:t>Developing the Model</a:t>
            </a:r>
            <a:endParaRPr lang="en-US" sz="4000" dirty="0">
              <a:solidFill>
                <a:schemeClr val="accent1"/>
              </a:solidFill>
            </a:endParaRPr>
          </a:p>
        </p:txBody>
      </p:sp>
      <p:pic>
        <p:nvPicPr>
          <p:cNvPr id="6" name="Picture 5">
            <a:extLst>
              <a:ext uri="{FF2B5EF4-FFF2-40B4-BE49-F238E27FC236}">
                <a16:creationId xmlns:a16="http://schemas.microsoft.com/office/drawing/2014/main" id="{52325AB3-0A3F-9E59-732C-5FF1730D0D22}"/>
              </a:ext>
            </a:extLst>
          </p:cNvPr>
          <p:cNvPicPr>
            <a:picLocks noChangeAspect="1"/>
          </p:cNvPicPr>
          <p:nvPr/>
        </p:nvPicPr>
        <p:blipFill>
          <a:blip r:embed="rId2"/>
          <a:stretch>
            <a:fillRect/>
          </a:stretch>
        </p:blipFill>
        <p:spPr>
          <a:xfrm>
            <a:off x="322215" y="1671984"/>
            <a:ext cx="5893751" cy="3514032"/>
          </a:xfrm>
          <a:prstGeom prst="rect">
            <a:avLst/>
          </a:prstGeom>
        </p:spPr>
      </p:pic>
      <p:pic>
        <p:nvPicPr>
          <p:cNvPr id="8" name="Picture 7">
            <a:extLst>
              <a:ext uri="{FF2B5EF4-FFF2-40B4-BE49-F238E27FC236}">
                <a16:creationId xmlns:a16="http://schemas.microsoft.com/office/drawing/2014/main" id="{46E04464-A27C-D9E0-EF07-8B76481B5B8A}"/>
              </a:ext>
            </a:extLst>
          </p:cNvPr>
          <p:cNvPicPr>
            <a:picLocks noChangeAspect="1"/>
          </p:cNvPicPr>
          <p:nvPr/>
        </p:nvPicPr>
        <p:blipFill>
          <a:blip r:embed="rId3"/>
          <a:stretch>
            <a:fillRect/>
          </a:stretch>
        </p:blipFill>
        <p:spPr>
          <a:xfrm>
            <a:off x="6404247" y="1498366"/>
            <a:ext cx="5598701" cy="3845004"/>
          </a:xfrm>
          <a:prstGeom prst="rect">
            <a:avLst/>
          </a:prstGeom>
        </p:spPr>
      </p:pic>
      <p:sp>
        <p:nvSpPr>
          <p:cNvPr id="9" name="Google Shape;494;p25">
            <a:extLst>
              <a:ext uri="{FF2B5EF4-FFF2-40B4-BE49-F238E27FC236}">
                <a16:creationId xmlns:a16="http://schemas.microsoft.com/office/drawing/2014/main" id="{CF1FE41B-4D40-29E9-F15E-BE04AA934BAC}"/>
              </a:ext>
            </a:extLst>
          </p:cNvPr>
          <p:cNvSpPr txBox="1">
            <a:spLocks noGrp="1"/>
          </p:cNvSpPr>
          <p:nvPr>
            <p:ph type="ftr" idx="11"/>
          </p:nvPr>
        </p:nvSpPr>
        <p:spPr>
          <a:xfrm>
            <a:off x="4038600" y="647538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PT" dirty="0"/>
              <a:t>AI-EFFECT</a:t>
            </a:r>
            <a:endParaRPr dirty="0"/>
          </a:p>
        </p:txBody>
      </p:sp>
    </p:spTree>
    <p:extLst>
      <p:ext uri="{BB962C8B-B14F-4D97-AF65-F5344CB8AC3E}">
        <p14:creationId xmlns:p14="http://schemas.microsoft.com/office/powerpoint/2010/main" val="977285013"/>
      </p:ext>
    </p:extLst>
  </p:cSld>
  <p:clrMapOvr>
    <a:masterClrMapping/>
  </p:clrMapOvr>
</p:sld>
</file>

<file path=ppt/theme/theme1.xml><?xml version="1.0" encoding="utf-8"?>
<a:theme xmlns:a="http://schemas.openxmlformats.org/drawingml/2006/main" name="Tema do Office">
  <a:themeElements>
    <a:clrScheme name="Personalizado 7">
      <a:dk1>
        <a:srgbClr val="000000"/>
      </a:dk1>
      <a:lt1>
        <a:srgbClr val="FFFFFF"/>
      </a:lt1>
      <a:dk2>
        <a:srgbClr val="0E2841"/>
      </a:dk2>
      <a:lt2>
        <a:srgbClr val="E8E8E8"/>
      </a:lt2>
      <a:accent1>
        <a:srgbClr val="3C3EE1"/>
      </a:accent1>
      <a:accent2>
        <a:srgbClr val="A1FFD6"/>
      </a:accent2>
      <a:accent3>
        <a:srgbClr val="A5A5A5"/>
      </a:accent3>
      <a:accent4>
        <a:srgbClr val="B0B1F3"/>
      </a:accent4>
      <a:accent5>
        <a:srgbClr val="00D075"/>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1947</TotalTime>
  <Words>449</Words>
  <Application>Microsoft Office PowerPoint</Application>
  <PresentationFormat>Widescreen</PresentationFormat>
  <Paragraphs>79</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Black</vt:lpstr>
      <vt:lpstr>Arial</vt:lpstr>
      <vt:lpstr>Crimson Pro Semi Bold</vt:lpstr>
      <vt:lpstr>Tema do Office</vt:lpstr>
      <vt:lpstr>Artificial Intelligence Experimentation Facility For the Energy seCTor</vt:lpstr>
      <vt:lpstr>PowerPoint Presentation</vt:lpstr>
      <vt:lpstr>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DEVIDAS PATIL</cp:lastModifiedBy>
  <cp:revision>27</cp:revision>
  <dcterms:modified xsi:type="dcterms:W3CDTF">2025-04-16T02:57:10Z</dcterms:modified>
</cp:coreProperties>
</file>