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693400" cy="7562850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8" y="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34141" y="2675099"/>
            <a:ext cx="3025116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57300" y="901699"/>
            <a:ext cx="326644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536700" y="3330635"/>
            <a:ext cx="68580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5400" dirty="0"/>
              <a:t>        </a:t>
            </a:r>
            <a:r>
              <a:rPr sz="5400" dirty="0"/>
              <a:t>Data </a:t>
            </a:r>
            <a:r>
              <a:rPr sz="5400" spc="-10" dirty="0"/>
              <a:t>Analysis</a:t>
            </a:r>
            <a:endParaRPr sz="5400" dirty="0"/>
          </a:p>
        </p:txBody>
      </p:sp>
      <p:sp>
        <p:nvSpPr>
          <p:cNvPr id="3" name="object 3"/>
          <p:cNvSpPr txBox="1"/>
          <p:nvPr/>
        </p:nvSpPr>
        <p:spPr>
          <a:xfrm>
            <a:off x="4149565" y="4253965"/>
            <a:ext cx="239426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 MT"/>
                <a:cs typeface="Arial MT"/>
              </a:rPr>
              <a:t>By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 MT"/>
                <a:cs typeface="Arial MT"/>
              </a:rPr>
              <a:t>Aditya</a:t>
            </a:r>
            <a:r>
              <a:rPr sz="2000" b="1" spc="-40" dirty="0">
                <a:solidFill>
                  <a:schemeClr val="accent6">
                    <a:lumMod val="75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Arial MT"/>
                <a:cs typeface="Arial MT"/>
              </a:rPr>
              <a:t>Dhumal</a:t>
            </a:r>
            <a:endParaRPr sz="2000" b="1" dirty="0">
              <a:solidFill>
                <a:schemeClr val="accent6">
                  <a:lumMod val="75000"/>
                </a:schemeClr>
              </a:solidFill>
              <a:latin typeface="Arial MT"/>
              <a:cs typeface="Arial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40B4E-F042-48F9-A1A6-7F0B3C5D52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688" y="885825"/>
            <a:ext cx="2044700" cy="204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2CE2FB-73CC-4EB8-82DA-07E6597872DA}"/>
              </a:ext>
            </a:extLst>
          </p:cNvPr>
          <p:cNvSpPr txBox="1"/>
          <p:nvPr/>
        </p:nvSpPr>
        <p:spPr>
          <a:xfrm>
            <a:off x="2908300" y="2930525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      HOTEL RECORD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1566" y="634999"/>
            <a:ext cx="6268866" cy="2764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35000" y="3906999"/>
            <a:ext cx="9422130" cy="0"/>
          </a:xfrm>
          <a:custGeom>
            <a:avLst/>
            <a:gdLst/>
            <a:ahLst/>
            <a:cxnLst/>
            <a:rect l="l" t="t" r="r" b="b"/>
            <a:pathLst>
              <a:path w="9422130">
                <a:moveTo>
                  <a:pt x="0" y="0"/>
                </a:moveTo>
                <a:lnTo>
                  <a:pt x="9422000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11566" y="4160999"/>
            <a:ext cx="6268866" cy="27640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4900" y="634999"/>
            <a:ext cx="6682197" cy="2764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35000" y="3906999"/>
            <a:ext cx="9422130" cy="0"/>
          </a:xfrm>
          <a:custGeom>
            <a:avLst/>
            <a:gdLst/>
            <a:ahLst/>
            <a:cxnLst/>
            <a:rect l="l" t="t" r="r" b="b"/>
            <a:pathLst>
              <a:path w="9422130">
                <a:moveTo>
                  <a:pt x="0" y="0"/>
                </a:moveTo>
                <a:lnTo>
                  <a:pt x="9422000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8573" y="3310099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Thank </a:t>
            </a:r>
            <a:r>
              <a:rPr sz="3600" b="1" spc="-20" dirty="0">
                <a:latin typeface="Arial"/>
                <a:cs typeface="Arial"/>
              </a:rPr>
              <a:t>You!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80471" y="4021299"/>
            <a:ext cx="31318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Prepared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Aditya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Dhumal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 </a:t>
            </a:r>
            <a:r>
              <a:rPr spc="-10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7300" y="1610359"/>
            <a:ext cx="5975350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88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Hotel booking platform holds a large volume of user, review, and hotel </a:t>
            </a:r>
            <a:r>
              <a:rPr sz="1400" spc="-10" dirty="0">
                <a:latin typeface="Arial MT"/>
                <a:cs typeface="Arial MT"/>
              </a:rPr>
              <a:t>data. </a:t>
            </a:r>
            <a:r>
              <a:rPr sz="1400" dirty="0">
                <a:latin typeface="Arial MT"/>
                <a:cs typeface="Arial MT"/>
              </a:rPr>
              <a:t>This analysis extracts insights about user behavior, hotel </a:t>
            </a:r>
            <a:r>
              <a:rPr sz="1400" spc="-10" dirty="0">
                <a:latin typeface="Arial MT"/>
                <a:cs typeface="Arial MT"/>
              </a:rPr>
              <a:t>performance, </a:t>
            </a:r>
            <a:r>
              <a:rPr sz="1400" dirty="0">
                <a:latin typeface="Arial MT"/>
                <a:cs typeface="Arial MT"/>
              </a:rPr>
              <a:t>rating distributions, and regional trends to improve decision-</a:t>
            </a:r>
            <a:r>
              <a:rPr sz="1400" spc="-10" dirty="0">
                <a:latin typeface="Arial MT"/>
                <a:cs typeface="Arial MT"/>
              </a:rPr>
              <a:t>making.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A97AE1AF-1F90-4169-8E4E-8957B49FC3E4}"/>
              </a:ext>
            </a:extLst>
          </p:cNvPr>
          <p:cNvSpPr txBox="1">
            <a:spLocks/>
          </p:cNvSpPr>
          <p:nvPr/>
        </p:nvSpPr>
        <p:spPr>
          <a:xfrm>
            <a:off x="1216381" y="3095625"/>
            <a:ext cx="3266440" cy="452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dirty="0"/>
              <a:t>Dataset</a:t>
            </a:r>
            <a:r>
              <a:rPr lang="en-IN" spc="-105" dirty="0"/>
              <a:t> </a:t>
            </a:r>
            <a:r>
              <a:rPr lang="en-IN" spc="-10" dirty="0"/>
              <a:t>Overview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A315A28-FCC7-4C61-91F1-FDBA921F0857}"/>
              </a:ext>
            </a:extLst>
          </p:cNvPr>
          <p:cNvSpPr txBox="1"/>
          <p:nvPr/>
        </p:nvSpPr>
        <p:spPr>
          <a:xfrm>
            <a:off x="1257300" y="3769642"/>
            <a:ext cx="3184602" cy="992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123825" algn="l"/>
              </a:tabLst>
            </a:pPr>
            <a:r>
              <a:rPr sz="1400" b="1" dirty="0">
                <a:latin typeface="Arial MT"/>
                <a:cs typeface="Arial MT"/>
              </a:rPr>
              <a:t>hotels_sql_ready: 25 </a:t>
            </a:r>
            <a:r>
              <a:rPr sz="1400" b="1" spc="-20" dirty="0">
                <a:latin typeface="Arial MT"/>
                <a:cs typeface="Arial MT"/>
              </a:rPr>
              <a:t>rows</a:t>
            </a:r>
            <a:endParaRPr sz="1400" b="1" dirty="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1320"/>
              </a:spcBef>
              <a:buFont typeface="Wingdings" panose="05000000000000000000" pitchFamily="2" charset="2"/>
              <a:buChar char="q"/>
              <a:tabLst>
                <a:tab pos="123825" algn="l"/>
              </a:tabLst>
            </a:pPr>
            <a:r>
              <a:rPr sz="1400" b="1" dirty="0">
                <a:latin typeface="Arial MT"/>
                <a:cs typeface="Arial MT"/>
              </a:rPr>
              <a:t>reviews_sql_ready: 50,000 </a:t>
            </a:r>
            <a:r>
              <a:rPr sz="1400" b="1" spc="-20" dirty="0">
                <a:latin typeface="Arial MT"/>
                <a:cs typeface="Arial MT"/>
              </a:rPr>
              <a:t>rows</a:t>
            </a:r>
            <a:endParaRPr sz="1400" b="1" dirty="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1320"/>
              </a:spcBef>
              <a:buFont typeface="Wingdings" panose="05000000000000000000" pitchFamily="2" charset="2"/>
              <a:buChar char="q"/>
              <a:tabLst>
                <a:tab pos="123825" algn="l"/>
              </a:tabLst>
            </a:pPr>
            <a:r>
              <a:rPr sz="1400" b="1" dirty="0">
                <a:latin typeface="Arial MT"/>
                <a:cs typeface="Arial MT"/>
              </a:rPr>
              <a:t>users_sql_ready: 2,000 </a:t>
            </a:r>
            <a:r>
              <a:rPr sz="1400" b="1" spc="-20" dirty="0">
                <a:latin typeface="Arial MT"/>
                <a:cs typeface="Arial MT"/>
              </a:rPr>
              <a:t>rows</a:t>
            </a:r>
            <a:endParaRPr sz="1400" b="1" dirty="0">
              <a:latin typeface="Arial MT"/>
              <a:cs typeface="Arial MT"/>
            </a:endParaRP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389ADF53-ABFA-490D-8CEC-EA5F78FFE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884" y="901699"/>
            <a:ext cx="462497" cy="462497"/>
          </a:xfrm>
          <a:prstGeom prst="rect">
            <a:avLst/>
          </a:prstGeom>
        </p:spPr>
      </p:pic>
      <p:pic>
        <p:nvPicPr>
          <p:cNvPr id="9" name="Graphic 8" descr="Presentation with bar chart">
            <a:extLst>
              <a:ext uri="{FF2B5EF4-FFF2-40B4-BE49-F238E27FC236}">
                <a16:creationId xmlns:a16="http://schemas.microsoft.com/office/drawing/2014/main" id="{05EF9124-7649-461B-A313-B73B1B23B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6781" y="3063828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BBA7AF-67F2-4155-B174-F75FFBEC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9059" y="634999"/>
            <a:ext cx="7153882" cy="2764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35000" y="3906999"/>
            <a:ext cx="9422130" cy="0"/>
          </a:xfrm>
          <a:custGeom>
            <a:avLst/>
            <a:gdLst/>
            <a:ahLst/>
            <a:cxnLst/>
            <a:rect l="l" t="t" r="r" b="b"/>
            <a:pathLst>
              <a:path w="9422130">
                <a:moveTo>
                  <a:pt x="0" y="0"/>
                </a:moveTo>
                <a:lnTo>
                  <a:pt x="9422000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9059" y="4160999"/>
            <a:ext cx="7153882" cy="276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1E4806-75F8-41DD-857E-E7EC26C3914B}"/>
              </a:ext>
            </a:extLst>
          </p:cNvPr>
          <p:cNvSpPr txBox="1"/>
          <p:nvPr/>
        </p:nvSpPr>
        <p:spPr>
          <a:xfrm>
            <a:off x="1384300" y="227111"/>
            <a:ext cx="76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rial Rounded MT Bold" panose="020F0704030504030204" pitchFamily="34" charset="0"/>
              </a:rPr>
              <a:t>Q1} Total number of users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C78803-7D00-4D23-9809-EAA48F8DE81A}"/>
              </a:ext>
            </a:extLst>
          </p:cNvPr>
          <p:cNvSpPr/>
          <p:nvPr/>
        </p:nvSpPr>
        <p:spPr>
          <a:xfrm>
            <a:off x="1460500" y="1113099"/>
            <a:ext cx="7696200" cy="228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9059" y="634999"/>
            <a:ext cx="7153882" cy="2764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35000" y="3906999"/>
            <a:ext cx="9422130" cy="0"/>
          </a:xfrm>
          <a:custGeom>
            <a:avLst/>
            <a:gdLst/>
            <a:ahLst/>
            <a:cxnLst/>
            <a:rect l="l" t="t" r="r" b="b"/>
            <a:pathLst>
              <a:path w="9422130">
                <a:moveTo>
                  <a:pt x="0" y="0"/>
                </a:moveTo>
                <a:lnTo>
                  <a:pt x="9422000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9059" y="4160999"/>
            <a:ext cx="7153882" cy="27640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8597" y="634999"/>
            <a:ext cx="3814805" cy="2764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35000" y="3906999"/>
            <a:ext cx="9422130" cy="0"/>
          </a:xfrm>
          <a:custGeom>
            <a:avLst/>
            <a:gdLst/>
            <a:ahLst/>
            <a:cxnLst/>
            <a:rect l="l" t="t" r="r" b="b"/>
            <a:pathLst>
              <a:path w="9422130">
                <a:moveTo>
                  <a:pt x="0" y="0"/>
                </a:moveTo>
                <a:lnTo>
                  <a:pt x="9422000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65014" y="4160999"/>
            <a:ext cx="5161969" cy="27640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9782" y="634999"/>
            <a:ext cx="4872436" cy="2764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35000" y="3906999"/>
            <a:ext cx="9422130" cy="0"/>
          </a:xfrm>
          <a:custGeom>
            <a:avLst/>
            <a:gdLst/>
            <a:ahLst/>
            <a:cxnLst/>
            <a:rect l="l" t="t" r="r" b="b"/>
            <a:pathLst>
              <a:path w="9422130">
                <a:moveTo>
                  <a:pt x="0" y="0"/>
                </a:moveTo>
                <a:lnTo>
                  <a:pt x="9422000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11566" y="4160999"/>
            <a:ext cx="6268866" cy="27640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1566" y="634999"/>
            <a:ext cx="6268866" cy="2764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35000" y="3906999"/>
            <a:ext cx="9422130" cy="0"/>
          </a:xfrm>
          <a:custGeom>
            <a:avLst/>
            <a:gdLst/>
            <a:ahLst/>
            <a:cxnLst/>
            <a:rect l="l" t="t" r="r" b="b"/>
            <a:pathLst>
              <a:path w="9422130">
                <a:moveTo>
                  <a:pt x="0" y="0"/>
                </a:moveTo>
                <a:lnTo>
                  <a:pt x="9422000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9695" y="4160999"/>
            <a:ext cx="3052610" cy="27640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5014" y="634999"/>
            <a:ext cx="5161969" cy="2764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35000" y="3906999"/>
            <a:ext cx="9422130" cy="0"/>
          </a:xfrm>
          <a:custGeom>
            <a:avLst/>
            <a:gdLst/>
            <a:ahLst/>
            <a:cxnLst/>
            <a:rect l="l" t="t" r="r" b="b"/>
            <a:pathLst>
              <a:path w="9422130">
                <a:moveTo>
                  <a:pt x="0" y="0"/>
                </a:moveTo>
                <a:lnTo>
                  <a:pt x="9422000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09782" y="4160999"/>
            <a:ext cx="4872436" cy="27640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87</Words>
  <Application>Microsoft Office PowerPoint</Application>
  <PresentationFormat>Custom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MT</vt:lpstr>
      <vt:lpstr>Arial Rounded MT Bold</vt:lpstr>
      <vt:lpstr>Calibri</vt:lpstr>
      <vt:lpstr>Wingdings</vt:lpstr>
      <vt:lpstr>Office Theme</vt:lpstr>
      <vt:lpstr>        Data Analysis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subject>unspecified</dc:subject>
  <dc:creator>anonymous</dc:creator>
  <cp:lastModifiedBy>Dell</cp:lastModifiedBy>
  <cp:revision>3</cp:revision>
  <dcterms:created xsi:type="dcterms:W3CDTF">2025-09-12T15:02:42Z</dcterms:created>
  <dcterms:modified xsi:type="dcterms:W3CDTF">2025-09-12T16:21:18Z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2025-09-09T00:00:00Z</vt:filetime>
  </property>
  <property fmtid="{D5CDD505-2E9C-101B-9397-08002B2CF9AE}" pid="3" name="Creator">
    <vt:lpwstr>ReportLab PDF Library - www.reportlab.com</vt:lpwstr>
  </property>
  <property fmtid="{D5CDD505-2E9C-101B-9397-08002B2CF9AE}" pid="4" name="LastSaved">
    <vt:filetime>2025-09-12T00:00:00Z</vt:filetime>
  </property>
  <property fmtid="{D5CDD505-2E9C-101B-9397-08002B2CF9AE}" pid="5" name="Producer">
    <vt:lpwstr>ReportLab PDF Library - www.reportlab.com</vt:lpwstr>
  </property>
</Properties>
</file>