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1" r:id="rId7"/>
    <p:sldId id="260" r:id="rId8"/>
    <p:sldId id="267" r:id="rId9"/>
    <p:sldId id="264" r:id="rId10"/>
    <p:sldId id="265" r:id="rId11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ctr" defTabSz="584200" rtl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07" y="6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AC3C5DB4-0DFB-40A9-980A-62424B3B1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AAA1FD7-E6DB-408B-94A9-A2E352637AA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Helvetica Neue" charset="0"/>
              </a:rPr>
              <a:t>Second level</a:t>
            </a:r>
          </a:p>
          <a:p>
            <a:pPr lvl="2"/>
            <a:r>
              <a:rPr lang="en-US" altLang="en-US">
                <a:sym typeface="Helvetica Neue" charset="0"/>
              </a:rPr>
              <a:t>Third level</a:t>
            </a:r>
          </a:p>
          <a:p>
            <a:pPr lvl="3"/>
            <a:r>
              <a:rPr lang="en-US" altLang="en-US">
                <a:sym typeface="Helvetica Neue" charset="0"/>
              </a:rPr>
              <a:t>Fourth level</a:t>
            </a:r>
          </a:p>
          <a:p>
            <a:pPr lvl="4"/>
            <a:r>
              <a:rPr lang="en-US" altLang="en-US">
                <a:sym typeface="Helvetica Neu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4846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defTabSz="457200" rtl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273" y="2059096"/>
            <a:ext cx="9416488" cy="4735404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273" y="6794496"/>
            <a:ext cx="9416488" cy="122513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70AC3-3EFE-4A50-9716-91EA5A0ED01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15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5" y="6827502"/>
            <a:ext cx="9416486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2273" y="975360"/>
            <a:ext cx="9416488" cy="51778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4" y="7633529"/>
            <a:ext cx="9416485" cy="702168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D8E-45E5-4E03-B7D3-BCE91CA260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51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3" y="2059093"/>
            <a:ext cx="9416488" cy="2817707"/>
          </a:xfrm>
        </p:spPr>
        <p:txBody>
          <a:bodyPr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3" y="5201920"/>
            <a:ext cx="9416488" cy="3359573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D8E-45E5-4E03-B7D3-BCE91CA260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286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227" y="2059093"/>
            <a:ext cx="8534825" cy="3304354"/>
          </a:xfrm>
        </p:spPr>
        <p:txBody>
          <a:bodyPr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059630" y="5363448"/>
            <a:ext cx="7766982" cy="486647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991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3" y="6187601"/>
            <a:ext cx="9416488" cy="2384213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D8E-45E5-4E03-B7D3-BCE91CA2602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58432" y="1381339"/>
            <a:ext cx="855596" cy="276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351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55115" y="3717387"/>
            <a:ext cx="855596" cy="276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735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189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4443308"/>
            <a:ext cx="9416489" cy="2351189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3" y="6794497"/>
            <a:ext cx="9416488" cy="1223680"/>
          </a:xfrm>
        </p:spPr>
        <p:txBody>
          <a:bodyPr anchor="t"/>
          <a:lstStyle>
            <a:lvl1pPr marL="0" indent="0" algn="l">
              <a:buNone/>
              <a:defRPr sz="284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D8E-45E5-4E03-B7D3-BCE91CA260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728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320" y="2817706"/>
            <a:ext cx="314414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6142" y="3793067"/>
            <a:ext cx="3123319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3650" y="2817706"/>
            <a:ext cx="3132806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132390" y="3793067"/>
            <a:ext cx="3144065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1660" y="2817706"/>
            <a:ext cx="312840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601660" y="3793067"/>
            <a:ext cx="3128402" cy="5104836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975586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28309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D8E-45E5-4E03-B7D3-BCE91CA260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866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42" y="6045794"/>
            <a:ext cx="3136870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96142" y="3142827"/>
            <a:ext cx="3136870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6142" y="6865369"/>
            <a:ext cx="3136870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9749" y="6045794"/>
            <a:ext cx="3126707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149747" y="3142827"/>
            <a:ext cx="3126707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148304" y="6865368"/>
            <a:ext cx="3130849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1660" y="6045794"/>
            <a:ext cx="312840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601659" y="3142827"/>
            <a:ext cx="3128402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601528" y="6865365"/>
            <a:ext cx="3132545" cy="937513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75586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28309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5D8E-45E5-4E03-B7D3-BCE91CA260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355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6195-643B-4AAE-8883-2E325BAEA3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17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0135" y="611861"/>
            <a:ext cx="1869928" cy="828604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6142" y="1099669"/>
            <a:ext cx="7920088" cy="77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ADB1-2B10-40CF-8C03-8E4E012A656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51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E70A-B57C-43AB-8B5A-3EB161EB33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25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5" y="4070022"/>
            <a:ext cx="9416486" cy="2724476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3" y="6794497"/>
            <a:ext cx="9416488" cy="1223680"/>
          </a:xfrm>
        </p:spPr>
        <p:txBody>
          <a:bodyPr anchor="t"/>
          <a:lstStyle>
            <a:lvl1pPr marL="0" indent="0" algn="l">
              <a:buNone/>
              <a:defRPr sz="284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BE19-B97D-4AE3-90F0-D8B9305C69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48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7174" y="2930598"/>
            <a:ext cx="4690650" cy="5967307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3032" y="2924222"/>
            <a:ext cx="4690652" cy="597368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5AE51-D774-4463-8584-D2D72F87CE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0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73" y="2709333"/>
            <a:ext cx="4690648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7174" y="3576320"/>
            <a:ext cx="4690650" cy="532158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3033" y="2709333"/>
            <a:ext cx="4690650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3033" y="3576320"/>
            <a:ext cx="4690650" cy="5321583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9E789-7A67-4D1E-9D4D-4E26147969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8398-254A-4D8F-B953-3985308351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69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2C8E-E12E-4961-839A-72968B636D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48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2059094"/>
            <a:ext cx="3628746" cy="2059093"/>
          </a:xfrm>
        </p:spPr>
        <p:txBody>
          <a:bodyPr anchor="b"/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921" y="2059093"/>
            <a:ext cx="5543841" cy="6502400"/>
          </a:xfrm>
        </p:spPr>
        <p:txBody>
          <a:bodyPr anchor="ctr"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  <a:lvl6pPr>
              <a:defRPr sz="1991"/>
            </a:lvl6pPr>
            <a:lvl7pPr>
              <a:defRPr sz="1991"/>
            </a:lvl7pPr>
            <a:lvl8pPr>
              <a:defRPr sz="1991"/>
            </a:lvl8pPr>
            <a:lvl9pPr>
              <a:defRPr sz="19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2" y="4450534"/>
            <a:ext cx="3628746" cy="4118185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193A-522B-44C1-885D-57FC582544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04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155" y="2637073"/>
            <a:ext cx="5433847" cy="2239727"/>
          </a:xfrm>
        </p:spPr>
        <p:txBody>
          <a:bodyPr anchor="b">
            <a:normAutofit/>
          </a:bodyPr>
          <a:lstStyle>
            <a:lvl1pPr algn="l">
              <a:defRPr sz="51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4780" y="1625600"/>
            <a:ext cx="3414649" cy="6502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2" y="5201920"/>
            <a:ext cx="5425391" cy="195072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D6033-40A2-419B-ABF8-934974B229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95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8959192" y="2384214"/>
            <a:ext cx="4009813" cy="400981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8092206" y="-650240"/>
            <a:ext cx="2275840" cy="227584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8959192" y="8669867"/>
            <a:ext cx="1408853" cy="14088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19005" y="3793067"/>
            <a:ext cx="5960533" cy="596053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194365" y="4118187"/>
            <a:ext cx="3359573" cy="335957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365" y="643866"/>
            <a:ext cx="10034318" cy="1991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174" y="2919716"/>
            <a:ext cx="9545463" cy="596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659541" y="2600919"/>
            <a:ext cx="1408852" cy="3252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6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865188" y="4641239"/>
            <a:ext cx="5489486" cy="325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64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5591" y="420603"/>
            <a:ext cx="894312" cy="10918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98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5D8E-45E5-4E03-B7D3-BCE91CA260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404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650240" rtl="0" eaLnBrk="1" latinLnBrk="0" hangingPunct="1">
        <a:spcBef>
          <a:spcPct val="0"/>
        </a:spcBef>
        <a:buNone/>
        <a:defRPr sz="597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81" indent="-48768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4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056641" indent="-40640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5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62560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76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27584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926083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576324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226564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876805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527045" indent="-325121" algn="l" defTabSz="650240" rtl="0" eaLnBrk="1" latinLnBrk="0" hangingPunct="1">
        <a:spcBef>
          <a:spcPts val="142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1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1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3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3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4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4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5" algn="l" defTabSz="65024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alletsprojects.com/en/1.1.x/" TargetMode="External"/><Relationship Id="rId2" Type="http://schemas.openxmlformats.org/officeDocument/2006/relationships/hyperlink" Target="https://www.google.co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ageai.readthedocs.io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FCC4631E-A0DF-4A6A-9250-1BC2268B69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68400" y="1676400"/>
            <a:ext cx="10464800" cy="1968500"/>
          </a:xfrm>
        </p:spPr>
        <p:txBody>
          <a:bodyPr/>
          <a:lstStyle/>
          <a:p>
            <a:r>
              <a:rPr lang="en-US" altLang="en-US" sz="8000" dirty="0"/>
              <a:t>INTELLIGENT TRAFFIC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333E1-0E47-4A42-B9DC-8D3E2B118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C55CB3E0-99E0-4661-956C-57FE73C06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3225800"/>
            <a:ext cx="10464800" cy="3302000"/>
          </a:xfrm>
        </p:spPr>
        <p:txBody>
          <a:bodyPr/>
          <a:lstStyle/>
          <a:p>
            <a:r>
              <a:rPr lang="en-US" altLang="en-US"/>
              <a:t>THE END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462D761D-11A3-4F12-ACE8-8AE3E09CE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500"/>
              <a:t>INTRODUCTION: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FAA6967-4554-4CD0-B2ED-F74D49CB64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Now-a-days the traffic in many cities is worst. Many of us got experienced it.</a:t>
            </a:r>
          </a:p>
          <a:p>
            <a:r>
              <a:rPr lang="en-US" altLang="en-US" dirty="0"/>
              <a:t>Our valuable time gets wasted at traffic. </a:t>
            </a:r>
          </a:p>
          <a:p>
            <a:r>
              <a:rPr lang="en-US" altLang="en-US" dirty="0"/>
              <a:t>To avoid these problems we proposed a system for controlling the traffic light using image processing.</a:t>
            </a:r>
          </a:p>
          <a:p>
            <a:r>
              <a:rPr lang="en-US" altLang="en-US" dirty="0"/>
              <a:t>This is a web application which shows the image instances of vehicles at traffic signal are given to the system.</a:t>
            </a:r>
          </a:p>
          <a:p>
            <a:r>
              <a:rPr lang="en-US" altLang="en-US" dirty="0"/>
              <a:t>Then it computes the number of vehicles at each side and shows the signal accordingly.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5AE31EC-ABA8-43CE-8973-DD213B1E6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300"/>
              <a:t>Motivation and problem statement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83B2C46-2DD8-4081-9D9F-FB48492B2A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 the problem of urban traffic congestion spreads, there is a pressing need for introduction of advanced technology to improve the state of art of traffic control.</a:t>
            </a:r>
          </a:p>
          <a:p>
            <a:r>
              <a:rPr lang="en-US" altLang="en-US" dirty="0"/>
              <a:t>In current situation, the signal remain green even if the vehicles have passed.</a:t>
            </a:r>
          </a:p>
          <a:p>
            <a:r>
              <a:rPr lang="en-US" altLang="en-US" dirty="0"/>
              <a:t>To avoid these problems we proposed a system for controlling the traffic light using image processing.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220" y="2743200"/>
            <a:ext cx="9545463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Various existing systems for traffic control are:</a:t>
            </a:r>
            <a:r>
              <a:rPr lang="en-US" dirty="0"/>
              <a:t> </a:t>
            </a:r>
          </a:p>
          <a:p>
            <a:r>
              <a:rPr lang="en-US" dirty="0"/>
              <a:t>Manual Controlling requires extra man power. Moreover, only skilled operators can make </a:t>
            </a:r>
            <a:r>
              <a:rPr lang="en-US" dirty="0" err="1"/>
              <a:t>judgements</a:t>
            </a:r>
            <a:r>
              <a:rPr lang="en-US" dirty="0"/>
              <a:t>, hence, there is very high work load on skilled operators. </a:t>
            </a:r>
          </a:p>
          <a:p>
            <a:r>
              <a:rPr lang="en-US" dirty="0"/>
              <a:t>Automatic Traffic Light performs its functioning through sensors and timers. Depending on timer values, lights are automatically getting ON and OFF. </a:t>
            </a:r>
          </a:p>
          <a:p>
            <a:r>
              <a:rPr lang="en-US" dirty="0"/>
              <a:t>Microcontroller that controls the traffic lights at the zebra crossing or we can say traffic junction, which is not a flexible method, rather, there is fixed on and off timings for yellow, green and red lights.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7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14A795F-0F78-44E1-991B-AF0DE28FE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484188"/>
            <a:r>
              <a:rPr lang="en-US" altLang="en-US" sz="6600" dirty="0"/>
              <a:t>Proposed system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5CFA482-8998-4658-9643-F875EE2218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image instances of vehicles at traffic signal are given to the system </a:t>
            </a:r>
          </a:p>
          <a:p>
            <a:r>
              <a:rPr lang="en-US" altLang="en-US" dirty="0"/>
              <a:t>Then it computes the number of vehicles at each side and shows the signal accordingly using image processing.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1AA83986-2E83-4CC8-BB8F-0EE78EA2A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126320"/>
            <a:ext cx="10464800" cy="1422400"/>
          </a:xfrm>
        </p:spPr>
        <p:txBody>
          <a:bodyPr anchor="b"/>
          <a:lstStyle/>
          <a:p>
            <a:r>
              <a:rPr lang="en-US" altLang="en-US" sz="5000" dirty="0"/>
              <a:t>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2"/>
          <a:stretch/>
        </p:blipFill>
        <p:spPr>
          <a:xfrm>
            <a:off x="406400" y="1604963"/>
            <a:ext cx="12192000" cy="59388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D2AF0947-45EC-43A5-A525-D8B8864BA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9029"/>
            <a:ext cx="10464800" cy="1422400"/>
          </a:xfrm>
        </p:spPr>
        <p:txBody>
          <a:bodyPr anchor="b"/>
          <a:lstStyle/>
          <a:p>
            <a:r>
              <a:rPr lang="en-US" altLang="en-US" sz="5000" dirty="0"/>
              <a:t>Result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1"/>
          <a:stretch/>
        </p:blipFill>
        <p:spPr>
          <a:xfrm>
            <a:off x="424543" y="1600200"/>
            <a:ext cx="12192000" cy="57102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images we can give directly video through </a:t>
            </a:r>
            <a:r>
              <a:rPr lang="en-US" dirty="0" err="1"/>
              <a:t>cameas</a:t>
            </a:r>
            <a:r>
              <a:rPr lang="en-US" dirty="0"/>
              <a:t> at traffic signal and compute the number of vehicles and show the </a:t>
            </a:r>
            <a:r>
              <a:rPr lang="en-US"/>
              <a:t>signal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1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9AB403AF-3BDD-409B-B68D-DC88E261A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6100"/>
              <a:t>References</a:t>
            </a:r>
            <a:r>
              <a:rPr lang="en-US" altLang="en-US" sz="6400"/>
              <a:t> 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6ADD643E-EC0F-4574-95C1-DDC4D4423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hlinkClick r:id="rId2"/>
              </a:rPr>
              <a:t>https://www.google.co.in</a:t>
            </a:r>
            <a:endParaRPr lang="en-US" altLang="en-US" dirty="0"/>
          </a:p>
          <a:p>
            <a:r>
              <a:rPr lang="en-US" dirty="0">
                <a:hlinkClick r:id="rId3"/>
              </a:rPr>
              <a:t>http://flask.palletsprojects.com/en/1.1.x/</a:t>
            </a:r>
            <a:endParaRPr lang="en-US" dirty="0"/>
          </a:p>
          <a:p>
            <a:r>
              <a:rPr lang="en-US" dirty="0">
                <a:hlinkClick r:id="rId4"/>
              </a:rPr>
              <a:t>https://imageai.readthedocs.io/en/latest/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457</TotalTime>
  <Words>353</Words>
  <Application>Microsoft Office PowerPoint</Application>
  <PresentationFormat>Custom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Helvetica Neue</vt:lpstr>
      <vt:lpstr>Wingdings 3</vt:lpstr>
      <vt:lpstr>Ion</vt:lpstr>
      <vt:lpstr>INTELLIGENT TRAFFIC CONTROL</vt:lpstr>
      <vt:lpstr>INTRODUCTION:</vt:lpstr>
      <vt:lpstr>Motivation and problem statement</vt:lpstr>
      <vt:lpstr>Existing Systems</vt:lpstr>
      <vt:lpstr>Proposed system</vt:lpstr>
      <vt:lpstr>Result</vt:lpstr>
      <vt:lpstr>Result</vt:lpstr>
      <vt:lpstr>Future Scope</vt:lpstr>
      <vt:lpstr>References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ROOM</dc:title>
  <dc:creator>Lahari</dc:creator>
  <cp:lastModifiedBy>aditya sasank</cp:lastModifiedBy>
  <cp:revision>11</cp:revision>
  <dcterms:modified xsi:type="dcterms:W3CDTF">2022-04-25T15:59:01Z</dcterms:modified>
</cp:coreProperties>
</file>