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7656-CE36-42D4-983C-4D4DD8F88F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77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28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8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39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67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48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77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44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80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32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4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7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13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50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97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A191C25-1A3C-0ABA-1BDF-1963DBAC340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8D4B067-D304-59F5-C1BC-25D90471A9F8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88F6D0E5-7268-8606-D4CC-27D4078965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F4586A1D-9758-264A-C18A-C7281B9C77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6F9681E-7DB4-ECC6-58A3-5C8DA42E0C3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30C0281-BB4E-BC14-1020-F038B28DD42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0FD36F3-82E4-9820-7B3C-EEEDB9BF4D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63E1900F-C300-4F53-0B26-090E6E9EE20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20A2E88-C0C5-F3E1-BFDE-CCAFCC8CAE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8143065-A6F6-FC7E-E618-2984DF46D11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603F88D-723E-D5A2-5042-938B1131C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4C6107CA-D479-DBD9-442B-86DAA3339D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F8C45B5-43CE-0687-BBDC-28955F0D65E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5DF10958-A5EA-E472-8211-7F522F2CB3A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9E3FEB3E-4F61-44F2-9AAE-1A3F0BC49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4B80D59B-9DFE-4595-F8A3-0013247AD4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E62799D-B28B-3CB1-D50D-DD86F6B6AF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463A03A-9863-B929-6FD2-F2BEBAA76FA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E93E7E5-1903-8F06-EB29-347874908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29DD75D0-7AAD-DBAE-B237-73B7EEE84B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1EBF5A7-032C-2FEC-A530-5DDAED5DFD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5D710205-E448-248A-F1A8-714D3E07A8E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C3ED8E06-7678-1E49-4DD3-8274B819AD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8C6D8B5F-E71F-89BC-8E87-3A30BD1A4C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1D23F59-17D7-E341-3EEF-E0BB0BF998D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515A719-DA34-2E01-979A-46397BB11384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2B0660F-D9C4-5DA1-78EE-8553930B3A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FC28A863-5B0F-9BCA-A385-49253AD4307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7D09F3A-36FC-0746-667D-6B93C1215C8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78F927E-55A4-6336-27F0-54CC04169F9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5E7FB4EA-C9D5-7BAD-842D-836A07734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59EC21-A6EB-AA16-2565-465E8F414E6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Border Gateway Routing Protocol (BGP)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BGP, or Border Gateway Protocol, is a standardized exterior gateway protocol used to exchange routing information between different autonomous systems (</a:t>
            </a:r>
            <a:r>
              <a:rPr lang="en-US" sz="13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on the internet. It's fundamental to the operation of the internet, helping route data efficiently and reliably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BGP determines the best paths for data to travel across different networks. It helps in making decisions about the routing of data packets between different networks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Systems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AS is a collection of IP networks and routers under the control of a single organization that presents a common routing policy to the internet. BGP is used to exchange routing information between these </a:t>
            </a:r>
            <a:r>
              <a:rPr lang="en-US" sz="13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Vector Protocol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BGP uses a path vector mechanism to maintain the path information that gets updated dynamically as the network topology changes.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BGP routes are advertised with attributes that help in decision-making. These include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path, next hop, local preference, and more.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BGP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different types of BGP: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iBGP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(Internal BGP)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Used within a single AS to propagate routing information.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eBGP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(External BGP)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Used between different </a:t>
            </a:r>
            <a:r>
              <a:rPr lang="en-US" sz="13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BGP is designed to handle large and complex routing tables and can take some time to converge, meaning it may take a bit to propagate routing updates and stabilize after network changes.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BGP has some inherent security issues, such as the potential for route hijacking and prefix leaks. Various mechanisms like </a:t>
            </a:r>
            <a:r>
              <a:rPr lang="en-US" sz="13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BGPsec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RPKI (Resource Public Key Infrastructure) have been developed to enhance its security.</a:t>
            </a:r>
          </a:p>
        </p:txBody>
      </p:sp>
    </p:spTree>
    <p:extLst>
      <p:ext uri="{BB962C8B-B14F-4D97-AF65-F5344CB8AC3E}">
        <p14:creationId xmlns:p14="http://schemas.microsoft.com/office/powerpoint/2010/main" val="29428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Protocol-IPv6-Header Format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(4 bits)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version of the IP protocol. For IPv6, this field is set to 6.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Class (8 bits)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identify the class or priority of the packet, allowing for differentiated handling (similar to IPv4's Type of Service).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Label (20 bits)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mechanism to label sequences of packets that require special handling, such as real-time data.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(16 bits)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length of the payload (the data part of the packet) in bytes, not including the header.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Header (8 bits)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type of the next header immediately following the IPv6 header. It can be a higher-layer protocol (such as TCP or UDP) or an extension header.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 Limit (8 bits)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similarly to the Time-to-Live (TTL) field in IPv4. It specifies the maximum number of hops (routers) a packet can pass through before being discarded.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 (128 bits)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IPv6 address of the packet’s originator.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 (128 bits)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IPv6 address of the packet’s intended recipient.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Protocol-IPv6-Header Format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944" y="983397"/>
            <a:ext cx="88133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notation has been devised for writing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16-byte addresses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are written as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groups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four hexadecimal digits with colons between the groups, like this: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8000:0000:0000:0000:0123:4567:89AB:CDEF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addresses will have many zeros inside them, three optimizations have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authorized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leading zeros within a group can be omitted,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0123 can be written as 123.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one or more groups of 16 zero bits can be replaced by a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of colons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Thus,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now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  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123:4567:89AB:CDEF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IPv4 addresses can be written as a pair of colons and an old dotted decimal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::192.31.20.46.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Protocol-IPv6-Header Format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6" y="908019"/>
            <a:ext cx="89222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has introduced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(optional)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header. These headers can be supplied to provide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encoded in an efficient way. 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extension headers are defined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present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listed in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one is optional, but if more than one is present, they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appear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after the fixed header, and preferably in the order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headers have a fixed format; others contain a variable number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fields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 these, each item is encoded as a (Type, Length, Value) tuple.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is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1-byte field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telling which option this is. The Type values have been chosen so that the first 2 bits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 routers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do not know how to process the option what to do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choices are: skip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discard the packet; discard the packet and send back an ICMP packet; and the same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one, except do not send ICMP packets for multicast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is also a 1-byte field. It tells how long the value is (0 to 255 bytes). The Value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required, up to 255 bytes.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hop-by-hop header is used for information that all routers along the path must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examine. so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far, one option has been defined: support of datagrams exceeding 64K.</a:t>
            </a:r>
          </a:p>
        </p:txBody>
      </p:sp>
    </p:spTree>
    <p:extLst>
      <p:ext uri="{BB962C8B-B14F-4D97-AF65-F5344CB8AC3E}">
        <p14:creationId xmlns:p14="http://schemas.microsoft.com/office/powerpoint/2010/main" val="29326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Protocol-IPv6-Header Format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4" y="983397"/>
            <a:ext cx="4290432" cy="8617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4778" y="1816583"/>
            <a:ext cx="88868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with all extension headers, this one starts out with a byte telling what kind of header comes next. This byte is followed by one telling how long the hop-by-hop header is in bytes, excluding the first 8 bytes, which are mandatory.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2 bytes indicate that this option defines the datagram size (code 194) and that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4-byte number. The last 4 bytes give the size of the datagram. Sizes less than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65,536 bytes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permitted and will result in the first router discarding the packet and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back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ICMP error message.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extension are called </a:t>
            </a:r>
            <a:r>
              <a:rPr lang="en-IN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jumbograms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jumbograms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 for supercomputer applications that must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gigabytes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 efficiently across the Internet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 options header is intended for fields that need only be interpreted 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host. In the initial version of IPv6, the only options defined are null options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padding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header out to a multiple of 8 bytes, so initially it will not be used.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Protocol-IPv6-Header Format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86" y="983397"/>
            <a:ext cx="89045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header lists one or more routers that must be visited on the way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very similar to the IPv4 loose source routing in that all addresses listed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 in order, but other routers not listed may be visited in between. The format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routing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is shown in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4 bytes of the routing extension header contain four 1-byte integers. The Next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fields were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type field gives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rest of the header. Type 0 says that a reserved 32-bit word follows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word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some number of IPv6 addresses.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Segments left field keeps track of how many of the addresses in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have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yet been visited. It is decremented every time one is visited. When it hits 0,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packet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 its own with no more guidance about what route to follow. Usually at this point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close to the destination that the best route is obvious.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3" y="3311552"/>
            <a:ext cx="7620000" cy="16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Protocol-IPv6-Header Format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835" y="968008"/>
            <a:ext cx="88287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fragment header deals with fragmentation similarly to the way IPv4 does.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holds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datagram identifier, fragment number, and a bit telling whether more fragments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follow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IPv6, unlike in IPv4, only the source host can fragment a packet. Routers along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not do this. Although this change is a major philosophical break with the past,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routers' work and makes routing go faster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router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confronted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packet that is too big, it discards the packet and sends an ICMP packet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source. This information allows the source host to fragment the packet into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pieces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header and try again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header provides a mechanism by which the receiver of a packet can be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 of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sent it. </a:t>
            </a: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 security payload makes it possible to encrypt the contents of a packet so that only the intended recipient can read it. These headers use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techniques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their missions.</a:t>
            </a:r>
            <a:endParaRPr lang="en-US" altLang="en-US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Border Gateway Routing Protocol (BGP)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point of view of a BGP router, the world consists of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lines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Two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 connected if there is a line between a border router in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one.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BGP's special interest in transit traffic, networks are grouped into one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categories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first category is the stub networks, which have only one connection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BGP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graph. These cannot be used for transit traffic because there is no one on the other side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come the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multiconnected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networks. These could be used for transit traffic, except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refuse. Finally, there are the transit networks, such as backbones, which are willing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handle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third-party packets, possibly with some restrictions, and usually for pay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of BGP routers communicate with each other by establishing TCP connections.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this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provides reliable communication and hides all the details of the network being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through.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 is fundamentally a distance vector protocol, but quite different from most others such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RIP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Instead of maintaining just the cost to each destination, each BGP router keeps track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used. Similarly, instead of periodically giving each neighbor its estimated cost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possible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destination, each BGP router tells its neighbors the exact path it is using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Border Gateway Routing Protocol (BGP)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BGP routers shown in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consider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F's routing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 Suppose that it uses the path FGCD to get to D.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neighbors give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routing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they provide their complete paths, as shown in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only destination D is shown here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paths come in from the neighbors, F examines them to see which is the best.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quickly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discards the paths from I and E, since these paths pass through F itself.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using B and G. Every BGP router contains a module that examines routes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given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and scores them, returning a number for the ''distance'' to that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for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route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violating a policy constraint automatically gets a score of infinity.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router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adopts the route with the shortest distance. The scoring function is not part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BGP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and can be any function the system managers want.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Border Gateway Routing Protocol (BGP)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 easily solves the count-to-infinity problem that plagues other distance vector routing algorithms. For example, suppose G crashes or the line FG goes down. F then receives routes from its three remaining neighbors. These routes are BCD, IFGCD, and EFGCD.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immediately see that the two latter routes are pointless, since they pass through F itself, so it chooses FBCD as its new route.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distance vector algorithms often make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choice because they cannot tell which of their neighbors have independent routes to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do not.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57" y="3230167"/>
            <a:ext cx="5878285" cy="17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9" y="910772"/>
            <a:ext cx="884010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version 6, is the most recent version of the Internet Protocol, designed to address the limitations of IPv4. It provides a vastly larger address space and includes several improvements to streamline internet communications.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billions of hosts, even with inefficient address space allocation.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routing tables.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protocol, to allow routers to process packets faster.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(authentication and privacy) than current IP.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 to type of service, particularly for real-time data.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multicasting by allowing scopes to be specified.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possible for a host to roam without changing its address.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to evolve in the future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 the old and new protocols to coexist for year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7"/>
            <a:ext cx="88537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Address Space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32-bit address space, allowing for approximately 4.3 billion addresses.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128-bit address space, providing about 340 undecillion (3.4×10^38) addresses. This enormous space accommodates the growing number of devices and networks.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Header Format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headers are designed to be more efficient by streamlining and reducing the complexity of the header fields compared to IPv4.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was designed with security in mind. It supports IPsec (Internet Protocol Security) as a fundamental feature, providing better encryption and data integrity.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Packet Processing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eliminates the need for Network Address Translation (NAT) by providing a sufficient number of addresses, which simplifies end-to-end communication.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Quality of Service (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includes flow labels to improve the handling of packets and enable better Quality of Service for real-time applications like video streaming and voice over IP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7"/>
            <a:ext cx="88537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Autoconfiguration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 Address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Autoconfiguration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(SLAAC)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Allows devices to automatically configure themselves with an IPv6 address without needing a DHCP server.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DHCPv6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Also used for address configuration but can work alongside SLAAC for additional configuration needs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Broadcast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does not use broadcast communication. Instead, it uses multicast and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achieve similar functionality, which helps reduce network congestion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Types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Single sender to a single receiver.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Single sender to multiple receivers.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Single sender to the nearest receiver in a group.</a:t>
            </a:r>
          </a:p>
        </p:txBody>
      </p:sp>
    </p:spTree>
    <p:extLst>
      <p:ext uri="{BB962C8B-B14F-4D97-AF65-F5344CB8AC3E}">
        <p14:creationId xmlns:p14="http://schemas.microsoft.com/office/powerpoint/2010/main" val="6721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IPv4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Stack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Networks can run IPv4 and IPv6 simultaneously, allowing gradual transition and coexistence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Tunneling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IPv6 packets can be encapsulated within IPv4 packets to traverse IPv4-only networks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Techniques like NAT64 and DNS64 help facilitate communication between IPv4 and IPv6 networks.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Address Formats</a:t>
            </a:r>
            <a:r>
              <a:rPr lang="en-US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Address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Address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2001:0db8:85a3:0000:0000:8a2e:0370:7334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Internet Protocol-IPv6-Header Format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8" y="910772"/>
            <a:ext cx="954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" y="1245763"/>
            <a:ext cx="865051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2477</Words>
  <Application>Microsoft Office PowerPoint</Application>
  <PresentationFormat>On-screen Show (16:9)</PresentationFormat>
  <Paragraphs>166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Nunito</vt:lpstr>
      <vt:lpstr>Roboto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449</cp:revision>
  <dcterms:modified xsi:type="dcterms:W3CDTF">2024-08-12T05:54:26Z</dcterms:modified>
</cp:coreProperties>
</file>