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92" r:id="rId2"/>
    <p:sldId id="393" r:id="rId3"/>
    <p:sldId id="394" r:id="rId4"/>
    <p:sldId id="396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92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50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78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526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464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58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5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881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4211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9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430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38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16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13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02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91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31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62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Internet Transport Protocols: TCP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6" y="983396"/>
            <a:ext cx="885779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(Transmission Control Protocol)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specifically designed to provide a reliable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byte stream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an unreliable internetwork.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internetwork differs from a single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because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parts may have wildly different topologies, bandwidths, delays, packet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sizes, and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parameters.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designed to dynamically adapt to properties of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internetwork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to be robust in the face of many kinds of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formally defined in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793.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went on, various errors and inconsistencies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detected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requirements were changed in some areas.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clarifications and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bug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fixes are detailed in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1122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Extensions are given in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1323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machine supporting TCP has a TCP transport entity, either a library procedure, a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process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part of the kernel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Protocol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2293" y="983395"/>
            <a:ext cx="8800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on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TCP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has its own 32-bit sequence number. When the Internet began,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between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 were mostly 56-kbps leased lines, so a host blasting away at full speed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took over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cycle through the sequence numbers.</a:t>
            </a:r>
          </a:p>
          <a:p>
            <a:pPr algn="just"/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network speeds,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consumed at an alarming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rate. Separate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acknowledgements and for the window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sending and receiving TCP entities exchange data in the form of segments.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segment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fixed 20-byte header (plus an optional part) followed by zero or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software decides how big segments should be. It can accumulate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writes into one segment or can split data from one write over multiple segments.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 restrict the segment size. First, each segment, including the TCP header, must fit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65,515-byte IP payload. Second, each network has a maximum transfer unit, or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MTU, and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must fit in the MTU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Protocol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2835" y="983395"/>
            <a:ext cx="882241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MTU is generally 1500 bytes (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Ethernet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size) and thus defines the upper bound on segment size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protocol used by TCP entities is the sliding window protocol. When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 transmits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segment, it also starts a timer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segment arrives at the destination,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receiving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entity sends back a segment (with data if any exist, otherwise without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data) bearing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acknowledgement number equal to the next sequence number it expects to receive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sender's timer goes off before the acknowledgement is received, the sender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transmits 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again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 can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be delayed so long in transit that the sender times out and retransmits them.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retransmissions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include different byte ranges than the original transmission, requiring a careful administration to keep track of which bytes have been correctly received so far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0524" y="968008"/>
            <a:ext cx="88047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segment begins with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fixed-format, 20-byte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header. The fixed header may be followed by header options.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options, if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any, up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65,535 - 20 - 20 = 65,495 data bytes may follow, where the first 20 refer to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header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second to the TCP header.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any data are legal and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commonly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acknowledgements and control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1" y="2605314"/>
            <a:ext cx="7815943" cy="24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7" y="968007"/>
            <a:ext cx="895531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port and Destination port fields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end points of the connection.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plus its host's IP address forms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48-bit unique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point. The source and destination end points together identify the connection.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 and Acknowledgement number fields perform their usual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functions. Note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latter specifies the next byte expected, not the last byte correctly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received. Both are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 long because every byte of data is numbered in a TCP stream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TCP header length tells how many 32-bit words are contained in the TCP header.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needed because the Options field is of variable length, so the header is, too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this field really indicates the start of the data within the segment, measured in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32-bit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words, but that number is just the header length in words, so the effect is the same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comes a 6-bit field that is not used. The fact that this field has survived intact for over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quarter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century is testimony to how well thought out TCP is. Lesser protocols would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needed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to fix bugs in the original design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4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7" y="968007"/>
            <a:ext cx="89553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1-bit flags. URG is set to 1 if the Urgent pointer is in use. The Urgent pointer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indicate a byte offset from the current sequence number at which urgent data are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found. This facility is in lieu of interrupt messages.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 bit is set to 1 to indicate that the Acknowledgement number is valid. If ACK is 0,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segment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contain an acknowledgement so the Acknowledgement number field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ignored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PSH bit indicates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The receiver is hereby kindly requested to deliver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upon arrival and not buffer it until a full buffer has been received (which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might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 do for efficiency).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 bit is used to reset a connection that has become confused due to a host crash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some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reason. It is also used to reject an invalid segment or refuse an attempt to open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connection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 bit is used to establish connections. The connection request has SYN = 1 and ACK =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the piggyback acknowledgement field is not in use.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reply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bear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acknowledgement, so it has SYN = 1 and ACK = 1. In essence the SYN bit is used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denote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REQUEST and CONNECTION ACCEPTED, with the ACK bit used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distinguish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those two possibilities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7" y="968007"/>
            <a:ext cx="89553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bit is used to release a connection. It specifies that the sender has no more data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transmit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after closing a connection, the closing process may continue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data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indefinitely. Both SYN and FIN segments have sequence numbers and are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guaranteed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processed in the correct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in TCP is handled using a variable-sized sliding window. The Window size field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how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bytes may be sent starting at the byte acknowledged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 size field of 0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legal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says that the bytes up to and including Acknowledgement number - 1 have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received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that the receiver is currently badly in need of a rest and would like no more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moment, thank you.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 can later grant permission to send by transmitting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segment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same Acknowledgement number and a nonzero Window size field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Checksum is also provided for extra reliability. It checksums the header, the data, 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conceptual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pseudoheader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this computation,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Checksum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is set to zero and the data field is padded out with an additional zero byte if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length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odd number.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1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7" y="968007"/>
            <a:ext cx="8955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 algorithm is simply to add up all the 16-bit words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one's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and then to take the one's complement of the sum. As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consequence, 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performs the calculation on the entire segment, including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 field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result should be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816582"/>
            <a:ext cx="6129830" cy="187054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95944" y="3661052"/>
            <a:ext cx="87956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pseudoheader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32-bit IP addresses of the source and destination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machines, 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number for TCP (6), and the byte count for the TCP segment (including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header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pseudoheader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TCP checksum computation helps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misdelivered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packets, but including it also violates the protocol hierarchy since the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addresses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it belong to the IP layer, not to the TCP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layer. UDP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the same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pseudoheader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checksum.</a:t>
            </a:r>
          </a:p>
        </p:txBody>
      </p:sp>
    </p:spTree>
    <p:extLst>
      <p:ext uri="{BB962C8B-B14F-4D97-AF65-F5344CB8AC3E}">
        <p14:creationId xmlns:p14="http://schemas.microsoft.com/office/powerpoint/2010/main" val="3870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197" y="983395"/>
            <a:ext cx="8922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field provides a way to add extra facilities not covered by the regular header.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option is the one that allows each host to specify the maximum TCP payload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willing to accept.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segments is more efficient than using small ones because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20-byte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can then be amortized over more data, but small hosts may not be able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segments.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setup, each side can announce its maximum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its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partner's. If a host does not use this option, it defaults to a 536-byte payload.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Internet hosts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required to accept TCP segments of 536 + 20 = 556 bytes. The maximum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size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two directions need not be the same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lines with high bandwidth, high delay, or both, the 64-KB window is often a problem. 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T3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(44.736 Mbps), it takes only 12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output a full 64-KB window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round-trip propagation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is 50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(which is typical for a transcontinental fiber), the sender will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idle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3/4 of the time waiting for acknowledgements. On a satellite connection, the situation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even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Segment 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0197" y="983395"/>
            <a:ext cx="882468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window size would allow the sender to keep pumping data out, but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16-bit Window size field, there is no way to express such a size.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allows both sides to shift the Window size field up to 14 bits to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left, thus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windows of up to 230 bytes. Most TCP implementations now support this option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receiver gets one bad segment and then 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good ones, the normal TCP protocol will eventually time out and retransmit all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unacknowledged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segments, including all those that were received correctly (i.e., the go back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protocol).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gets these, it can acknowledge all the buffered data, thus reducing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amount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retransmitted.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Internet Transport Protocols: TCP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086" y="983396"/>
            <a:ext cx="890451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cases, it manages TCP streams and interfaces to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layer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TCP entity accepts user data streams from local processes, breaks them up into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 not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exceeding 64 KB (in practice, often 1460 data bytes in order to fit in a single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frame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IP and TCP headers), and sends each piece as a separate IP datagram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datagrams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 TCP data arrive at a machine, they are given to the TCP entity,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reconstructs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byte streams.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simplicity, we will sometimes use just ''TCP''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mean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TCP transport entity (a piece of software) or the TCP protocol (a set of rules).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it will be clear which is meant.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in ''The user gives TCP the data,''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TCP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entity is clearly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IP layer gives no guarantee that datagrams will be delivered properly, so it is up to TCP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time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and retransmit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Datagrams that do arrive may well do so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wrong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order; it is also up to TCP to reassemble them into messages in the proper sequence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must furnish the reliability that most users want and that IP does not provide.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364" y="968007"/>
            <a:ext cx="88156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service is obtained by both the sender and receiver creating end points, called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sockets. Each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has a socket number (address) consisting of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host and a 16-bit number local to that host, called a port.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is the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name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TSAP. For TCP service to be obtained, a connection must be </a:t>
            </a:r>
            <a:r>
              <a:rPr lang="en-IN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established between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socket on the sending machine and a socket on the receiving machine.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6" y="2507531"/>
            <a:ext cx="8371567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364" y="968007"/>
            <a:ext cx="8815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4" y="972267"/>
            <a:ext cx="8516712" cy="39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363" y="968007"/>
            <a:ext cx="879157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may be used for multiple connections at the same time. In other words, two or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connections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terminate at the same socket. Connections are identified by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identifiers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both ends, that is, (socket1, socket2). No virtual circuit numbers or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identifiers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numbers below 1024 are called well-known ports and are reserved for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services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any process wishing to establish a connection to a host to transfer a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using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 can connect to the destination host's port 21 to contact its FTP daemon.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well-known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 is given at www.iana.org. Over 300 have been assigned. A few of the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known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 are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14" y="3207657"/>
            <a:ext cx="5515429" cy="17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 attach itself to port 21 at boot time,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telnet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daemon to attach itself to port 23 at boot time, and so on. However, doing so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clutter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memory with daemons that were idle most of the time.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done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have a single daemon, called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inetd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(Internet daemon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UNIX, attach itself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multiple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 and wait for the first incoming connection.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occurs,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forks off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and executes the appropriate daemon in it, letting that daemon handle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way, the daemons other than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only active when there is work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do.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learns which ports it is to use from a configuration file.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Consequently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can set up the system to have permanent daemons on the busiest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 (e.g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port 80) and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inetd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rest.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connections are full duplex and point-to-point. Full duplex means that traffic can go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both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 at the same time. Point-to-point means that each connection has exactly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points.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multicasting 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97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59" y="1121895"/>
            <a:ext cx="7406198" cy="126503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7086" y="2692400"/>
            <a:ext cx="88577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TCP connection is a byte stream, not a message stream. Message boundaries are not preserved end to end. For example, if the sending process does four 512-byte writes to a TCP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may be delivered to the receiving process as four 512-byte chunks, two 1024-byte chunks, one 2048-byte chunk or some other way. There is no way for the receiver to detect the unit(s) in which the data were written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an application passes data to TCP, TCP may send it immediately or buffer it (in order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collect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larger amount to send at once), at its discretion.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sometimes,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wants the data to be sent immediately. For example, suppose a user is logged in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remote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command line has been finished and the carriage return typed, it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line be shipped off to the remote machine immediately and not buffered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line comes in.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data out, applications can use the PUSH flag, which tells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not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delay the transmission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early applications used the PUSH flag as a kind of marker to delineate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boundaries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trick sometimes works, it sometimes fails since not all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of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pass the PUSH flag to the application on the receiving side.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in before the first one has been transmitted (e.g., because the output line is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busy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TCP is free to collect all the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into a single IP datagram, with no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separation between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</a:p>
          <a:p>
            <a:pPr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TCP Service Model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885" y="968007"/>
            <a:ext cx="886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2704" y="1059700"/>
            <a:ext cx="87221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Urgent data - When an interactive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hits the DEL or CTRL-C key to break off a remote computation that has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 begun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sending application puts some control information in the data stream and gives it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TCP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URGENT flag.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causes TCP to stop accumulating data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transmit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it has for that connection immediately.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urgent data are received at the destination, the receiving application is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interrupted (e.g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given a signal in UNIX terms) so it can stop whatever it was doing and read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stream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urgent data.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urgent data is marked so the application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knows when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over. The start of the urgent data is not marked. It is up to the application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 basically provides a crude signaling mechanism and leaves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else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the application.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</TotalTime>
  <Words>2922</Words>
  <Application>Microsoft Office PowerPoint</Application>
  <PresentationFormat>On-screen Show (16:9)</PresentationFormat>
  <Paragraphs>177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Nunito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493</cp:revision>
  <dcterms:modified xsi:type="dcterms:W3CDTF">2024-08-11T06:56:47Z</dcterms:modified>
</cp:coreProperties>
</file>